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4" name="Google Shape;180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6" name="Google Shape;18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7" name="Google Shape;198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1" name="Google Shape;206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3" name="Google Shape;208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4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6" name="Google Shape;226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7" name="Google Shape;2267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4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6" name="Google Shape;227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5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7" name="Google Shape;2437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8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0" name="Google Shape;246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7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9" name="Google Shape;276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3" name="Google Shape;2803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9" name="Google Shape;281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0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2" name="Google Shape;283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bg>
      <p:bgPr>
        <a:solidFill>
          <a:srgbClr val="F2F2F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12192000" cy="11315700"/>
          </a:xfrm>
          <a:prstGeom prst="rect">
            <a:avLst/>
          </a:prstGeom>
          <a:blipFill rotWithShape="1">
            <a:blip r:embed="rId2">
              <a:alphaModFix amt="2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750309" y="833614"/>
            <a:ext cx="11053811" cy="0"/>
          </a:xfrm>
          <a:prstGeom prst="straightConnector1">
            <a:avLst/>
          </a:prstGeom>
          <a:noFill/>
          <a:ln cap="flat" cmpd="sng" w="127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2" name="Google Shape;22;p3"/>
          <p:cNvGrpSpPr/>
          <p:nvPr/>
        </p:nvGrpSpPr>
        <p:grpSpPr>
          <a:xfrm>
            <a:off x="11242277" y="240965"/>
            <a:ext cx="561843" cy="592649"/>
            <a:chOff x="4197350" y="2182813"/>
            <a:chExt cx="608013" cy="641350"/>
          </a:xfrm>
        </p:grpSpPr>
        <p:sp>
          <p:nvSpPr>
            <p:cNvPr id="23" name="Google Shape;23;p3"/>
            <p:cNvSpPr/>
            <p:nvPr/>
          </p:nvSpPr>
          <p:spPr>
            <a:xfrm>
              <a:off x="4229100" y="2211388"/>
              <a:ext cx="39688" cy="157163"/>
            </a:xfrm>
            <a:custGeom>
              <a:rect b="b" l="l" r="r" t="t"/>
              <a:pathLst>
                <a:path extrusionOk="0" h="296" w="73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251325" y="2206625"/>
              <a:ext cx="39688" cy="177800"/>
            </a:xfrm>
            <a:custGeom>
              <a:rect b="b" l="l" r="r" t="t"/>
              <a:pathLst>
                <a:path extrusionOk="0" h="337" w="76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271963" y="2197100"/>
              <a:ext cx="55563" cy="195263"/>
            </a:xfrm>
            <a:custGeom>
              <a:rect b="b" l="l" r="r" t="t"/>
              <a:pathLst>
                <a:path extrusionOk="0" h="370" w="106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305300" y="2198688"/>
              <a:ext cx="39688" cy="146050"/>
            </a:xfrm>
            <a:custGeom>
              <a:rect b="b" l="l" r="r" t="t"/>
              <a:pathLst>
                <a:path extrusionOk="0" h="274" w="75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338638" y="2201863"/>
              <a:ext cx="31750" cy="112713"/>
            </a:xfrm>
            <a:custGeom>
              <a:rect b="b" l="l" r="r" t="t"/>
              <a:pathLst>
                <a:path extrusionOk="0" h="212" w="6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357688" y="2209800"/>
              <a:ext cx="36513" cy="90488"/>
            </a:xfrm>
            <a:custGeom>
              <a:rect b="b" l="l" r="r" t="t"/>
              <a:pathLst>
                <a:path extrusionOk="0" h="171" w="68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383088" y="2219325"/>
              <a:ext cx="33338" cy="63500"/>
            </a:xfrm>
            <a:custGeom>
              <a:rect b="b" l="l" r="r" t="t"/>
              <a:pathLst>
                <a:path extrusionOk="0" h="119" w="62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403725" y="2228850"/>
              <a:ext cx="17463" cy="52388"/>
            </a:xfrm>
            <a:custGeom>
              <a:rect b="b" l="l" r="r" t="t"/>
              <a:pathLst>
                <a:path extrusionOk="0" h="100" w="33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340225" y="2436813"/>
              <a:ext cx="4763" cy="42863"/>
            </a:xfrm>
            <a:custGeom>
              <a:rect b="b" l="l" r="r" t="t"/>
              <a:pathLst>
                <a:path extrusionOk="0" h="80" w="9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370388" y="2460625"/>
              <a:ext cx="11113" cy="65088"/>
            </a:xfrm>
            <a:custGeom>
              <a:rect b="b" l="l" r="r" t="t"/>
              <a:pathLst>
                <a:path extrusionOk="0" h="123" w="22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395788" y="2492375"/>
              <a:ext cx="7938" cy="55563"/>
            </a:xfrm>
            <a:custGeom>
              <a:rect b="b" l="l" r="r" t="t"/>
              <a:pathLst>
                <a:path extrusionOk="0" h="105" w="1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24363" y="2520950"/>
              <a:ext cx="4763" cy="71438"/>
            </a:xfrm>
            <a:custGeom>
              <a:rect b="b" l="l" r="r" t="t"/>
              <a:pathLst>
                <a:path extrusionOk="0" h="137" w="9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451350" y="2547938"/>
              <a:ext cx="7938" cy="68263"/>
            </a:xfrm>
            <a:custGeom>
              <a:rect b="b" l="l" r="r" t="t"/>
              <a:pathLst>
                <a:path extrusionOk="0" h="128" w="14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478338" y="2578100"/>
              <a:ext cx="6350" cy="55563"/>
            </a:xfrm>
            <a:custGeom>
              <a:rect b="b" l="l" r="r" t="t"/>
              <a:pathLst>
                <a:path extrusionOk="0" h="104" w="10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500563" y="2608263"/>
              <a:ext cx="7938" cy="49213"/>
            </a:xfrm>
            <a:custGeom>
              <a:rect b="b" l="l" r="r" t="t"/>
              <a:pathLst>
                <a:path extrusionOk="0" h="94" w="15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529138" y="2622550"/>
              <a:ext cx="7938" cy="63500"/>
            </a:xfrm>
            <a:custGeom>
              <a:rect b="b" l="l" r="r" t="t"/>
              <a:pathLst>
                <a:path extrusionOk="0" h="119" w="15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551363" y="2652713"/>
              <a:ext cx="4763" cy="55563"/>
            </a:xfrm>
            <a:custGeom>
              <a:rect b="b" l="l" r="r" t="t"/>
              <a:pathLst>
                <a:path extrusionOk="0" h="104" w="11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572000" y="2676525"/>
              <a:ext cx="6350" cy="58738"/>
            </a:xfrm>
            <a:custGeom>
              <a:rect b="b" l="l" r="r" t="t"/>
              <a:pathLst>
                <a:path extrusionOk="0" h="113" w="14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481513" y="2305050"/>
              <a:ext cx="12700" cy="61913"/>
            </a:xfrm>
            <a:custGeom>
              <a:rect b="b" l="l" r="r" t="t"/>
              <a:pathLst>
                <a:path extrusionOk="0" h="119" w="23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519613" y="2336800"/>
              <a:ext cx="9525" cy="55563"/>
            </a:xfrm>
            <a:custGeom>
              <a:rect b="b" l="l" r="r" t="t"/>
              <a:pathLst>
                <a:path extrusionOk="0" h="104" w="18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43425" y="2370138"/>
              <a:ext cx="7938" cy="71438"/>
            </a:xfrm>
            <a:custGeom>
              <a:rect b="b" l="l" r="r" t="t"/>
              <a:pathLst>
                <a:path extrusionOk="0" h="136" w="15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573588" y="2406650"/>
              <a:ext cx="4763" cy="71438"/>
            </a:xfrm>
            <a:custGeom>
              <a:rect b="b" l="l" r="r" t="t"/>
              <a:pathLst>
                <a:path extrusionOk="0" h="133" w="9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602163" y="2432050"/>
              <a:ext cx="4763" cy="65088"/>
            </a:xfrm>
            <a:custGeom>
              <a:rect b="b" l="l" r="r" t="t"/>
              <a:pathLst>
                <a:path extrusionOk="0" h="123" w="9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624388" y="2457450"/>
              <a:ext cx="4763" cy="65088"/>
            </a:xfrm>
            <a:custGeom>
              <a:rect b="b" l="l" r="r" t="t"/>
              <a:pathLst>
                <a:path extrusionOk="0" h="123" w="9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651375" y="2482850"/>
              <a:ext cx="7938" cy="73025"/>
            </a:xfrm>
            <a:custGeom>
              <a:rect b="b" l="l" r="r" t="t"/>
              <a:pathLst>
                <a:path extrusionOk="0" h="137" w="14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684713" y="2500313"/>
              <a:ext cx="4763" cy="87313"/>
            </a:xfrm>
            <a:custGeom>
              <a:rect b="b" l="l" r="r" t="t"/>
              <a:pathLst>
                <a:path extrusionOk="0" h="166" w="9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702175" y="2540000"/>
              <a:ext cx="7938" cy="69850"/>
            </a:xfrm>
            <a:custGeom>
              <a:rect b="b" l="l" r="r" t="t"/>
              <a:pathLst>
                <a:path extrusionOk="0" h="132" w="15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727575" y="2568575"/>
              <a:ext cx="9525" cy="52388"/>
            </a:xfrm>
            <a:custGeom>
              <a:rect b="b" l="l" r="r" t="t"/>
              <a:pathLst>
                <a:path extrusionOk="0" h="99" w="1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748213" y="2590800"/>
              <a:ext cx="4763" cy="57150"/>
            </a:xfrm>
            <a:custGeom>
              <a:rect b="b" l="l" r="r" t="t"/>
              <a:pathLst>
                <a:path extrusionOk="0" h="110" w="9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641850" y="2751138"/>
              <a:ext cx="7938" cy="26988"/>
            </a:xfrm>
            <a:custGeom>
              <a:rect b="b" l="l" r="r" t="t"/>
              <a:pathLst>
                <a:path extrusionOk="0" h="51" w="15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675188" y="2751138"/>
              <a:ext cx="12700" cy="34925"/>
            </a:xfrm>
            <a:custGeom>
              <a:rect b="b" l="l" r="r" t="t"/>
              <a:pathLst>
                <a:path extrusionOk="0" h="66" w="24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710113" y="2759075"/>
              <a:ext cx="9525" cy="44450"/>
            </a:xfrm>
            <a:custGeom>
              <a:rect b="b" l="l" r="r" t="t"/>
              <a:pathLst>
                <a:path extrusionOk="0" h="85" w="19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416425" y="2370138"/>
              <a:ext cx="15875" cy="106363"/>
            </a:xfrm>
            <a:custGeom>
              <a:rect b="b" l="l" r="r" t="t"/>
              <a:pathLst>
                <a:path extrusionOk="0" h="199" w="2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464050" y="2424113"/>
              <a:ext cx="19050" cy="88900"/>
            </a:xfrm>
            <a:custGeom>
              <a:rect b="b" l="l" r="r" t="t"/>
              <a:pathLst>
                <a:path extrusionOk="0" h="167" w="36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521200" y="2484438"/>
              <a:ext cx="17463" cy="95250"/>
            </a:xfrm>
            <a:custGeom>
              <a:rect b="b" l="l" r="r" t="t"/>
              <a:pathLst>
                <a:path extrusionOk="0" h="179" w="35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570413" y="2508250"/>
              <a:ext cx="12700" cy="41275"/>
            </a:xfrm>
            <a:custGeom>
              <a:rect b="b" l="l" r="r" t="t"/>
              <a:pathLst>
                <a:path extrusionOk="0" h="79" w="22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603750" y="2557463"/>
              <a:ext cx="15875" cy="46038"/>
            </a:xfrm>
            <a:custGeom>
              <a:rect b="b" l="l" r="r" t="t"/>
              <a:pathLst>
                <a:path extrusionOk="0" h="85" w="29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687888" y="2668588"/>
              <a:ext cx="15875" cy="61913"/>
            </a:xfrm>
            <a:custGeom>
              <a:rect b="b" l="l" r="r" t="t"/>
              <a:pathLst>
                <a:path extrusionOk="0" h="116" w="29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714875" y="2657475"/>
              <a:ext cx="11113" cy="61913"/>
            </a:xfrm>
            <a:custGeom>
              <a:rect b="b" l="l" r="r" t="t"/>
              <a:pathLst>
                <a:path extrusionOk="0" h="117" w="21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249738" y="2249488"/>
              <a:ext cx="555625" cy="574675"/>
            </a:xfrm>
            <a:custGeom>
              <a:rect b="b" l="l" r="r" t="t"/>
              <a:pathLst>
                <a:path extrusionOk="0" h="1088" w="1051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251325" y="2251075"/>
              <a:ext cx="195263" cy="161925"/>
            </a:xfrm>
            <a:custGeom>
              <a:rect b="b" l="l" r="r" t="t"/>
              <a:pathLst>
                <a:path extrusionOk="0" h="307" w="369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284663" y="2282825"/>
              <a:ext cx="195263" cy="171450"/>
            </a:xfrm>
            <a:custGeom>
              <a:rect b="b" l="l" r="r" t="t"/>
              <a:pathLst>
                <a:path extrusionOk="0" h="323" w="369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446588" y="2346325"/>
              <a:ext cx="285750" cy="307975"/>
            </a:xfrm>
            <a:custGeom>
              <a:rect b="b" l="l" r="r" t="t"/>
              <a:pathLst>
                <a:path extrusionOk="0" h="583" w="541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349750" y="2435225"/>
              <a:ext cx="273050" cy="288925"/>
            </a:xfrm>
            <a:custGeom>
              <a:rect b="b" l="l" r="r" t="t"/>
              <a:pathLst>
                <a:path extrusionOk="0" h="546" w="515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708525" y="2740025"/>
              <a:ext cx="77788" cy="74613"/>
            </a:xfrm>
            <a:custGeom>
              <a:rect b="b" l="l" r="r" t="t"/>
              <a:pathLst>
                <a:path extrusionOk="0" h="142" w="148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197350" y="2182813"/>
              <a:ext cx="260350" cy="244475"/>
            </a:xfrm>
            <a:custGeom>
              <a:rect b="b" l="l" r="r" t="t"/>
              <a:pathLst>
                <a:path extrusionOk="0" h="463" w="49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2" name="Google Shape;7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8766111" y="6447451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Relationship Id="rId4" Type="http://schemas.openxmlformats.org/officeDocument/2006/relationships/image" Target="../media/image1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650210"/>
            <a:ext cx="12192000" cy="75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/>
          <p:nvPr/>
        </p:nvSpPr>
        <p:spPr>
          <a:xfrm>
            <a:off x="2699331" y="4489532"/>
            <a:ext cx="6875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5400" u="none" cap="none" strike="noStrike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BACK TO SCHOOL</a:t>
            </a:r>
            <a:endParaRPr b="1" sz="5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3192128" y="5419436"/>
            <a:ext cx="58077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2000" u="none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PRESENTATION TEMPLATE</a:t>
            </a:r>
            <a:endParaRPr b="0" sz="2000" u="none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9" name="Google Shape;1149;p22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150" name="Google Shape;1150;p22"/>
          <p:cNvGrpSpPr/>
          <p:nvPr/>
        </p:nvGrpSpPr>
        <p:grpSpPr>
          <a:xfrm>
            <a:off x="1343110" y="1418586"/>
            <a:ext cx="4518698" cy="4645463"/>
            <a:chOff x="839089" y="1074783"/>
            <a:chExt cx="4688114" cy="4818573"/>
          </a:xfrm>
        </p:grpSpPr>
        <p:grpSp>
          <p:nvGrpSpPr>
            <p:cNvPr id="1151" name="Google Shape;1151;p22"/>
            <p:cNvGrpSpPr/>
            <p:nvPr/>
          </p:nvGrpSpPr>
          <p:grpSpPr>
            <a:xfrm rot="-297887">
              <a:off x="2300693" y="1138333"/>
              <a:ext cx="1528854" cy="1389093"/>
              <a:chOff x="3107756" y="1287250"/>
              <a:chExt cx="1789902" cy="1626279"/>
            </a:xfrm>
          </p:grpSpPr>
          <p:cxnSp>
            <p:nvCxnSpPr>
              <p:cNvPr id="1152" name="Google Shape;1152;p22"/>
              <p:cNvCxnSpPr>
                <a:endCxn id="1153" idx="3"/>
              </p:cNvCxnSpPr>
              <p:nvPr/>
            </p:nvCxnSpPr>
            <p:spPr>
              <a:xfrm flipH="1" rot="-10501871">
                <a:off x="3135353" y="2126119"/>
                <a:ext cx="800107" cy="67332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5188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1154" name="Google Shape;1154;p22"/>
              <p:cNvCxnSpPr>
                <a:stCxn id="1153" idx="5"/>
              </p:cNvCxnSpPr>
              <p:nvPr/>
            </p:nvCxnSpPr>
            <p:spPr>
              <a:xfrm rot="297513">
                <a:off x="4136837" y="2192386"/>
                <a:ext cx="732341" cy="6907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5188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1153" name="Google Shape;1153;p22"/>
              <p:cNvSpPr/>
              <p:nvPr/>
            </p:nvSpPr>
            <p:spPr>
              <a:xfrm>
                <a:off x="3920599" y="1287250"/>
                <a:ext cx="289916" cy="1024867"/>
              </a:xfrm>
              <a:prstGeom prst="ellipse">
                <a:avLst/>
              </a:prstGeom>
              <a:noFill/>
              <a:ln cap="flat" cmpd="sng" w="127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155" name="Google Shape;1155;p22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156" name="Google Shape;1156;p22"/>
          <p:cNvSpPr/>
          <p:nvPr/>
        </p:nvSpPr>
        <p:spPr>
          <a:xfrm>
            <a:off x="1605290" y="3421170"/>
            <a:ext cx="4008687" cy="909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157" name="Google Shape;1157;p22"/>
          <p:cNvSpPr/>
          <p:nvPr/>
        </p:nvSpPr>
        <p:spPr>
          <a:xfrm>
            <a:off x="1598115" y="4718346"/>
            <a:ext cx="4008687" cy="9094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158" name="Google Shape;1158;p22"/>
          <p:cNvGrpSpPr/>
          <p:nvPr/>
        </p:nvGrpSpPr>
        <p:grpSpPr>
          <a:xfrm>
            <a:off x="7279887" y="1530363"/>
            <a:ext cx="3343634" cy="3602860"/>
            <a:chOff x="6502470" y="1262712"/>
            <a:chExt cx="3467440" cy="3737784"/>
          </a:xfrm>
        </p:grpSpPr>
        <p:grpSp>
          <p:nvGrpSpPr>
            <p:cNvPr id="1159" name="Google Shape;1159;p22"/>
            <p:cNvGrpSpPr/>
            <p:nvPr/>
          </p:nvGrpSpPr>
          <p:grpSpPr>
            <a:xfrm rot="-297887">
              <a:off x="7506963" y="1315996"/>
              <a:ext cx="1283450" cy="1201516"/>
              <a:chOff x="3085715" y="1173080"/>
              <a:chExt cx="1837910" cy="1720580"/>
            </a:xfrm>
          </p:grpSpPr>
          <p:cxnSp>
            <p:nvCxnSpPr>
              <p:cNvPr id="1160" name="Google Shape;1160;p22"/>
              <p:cNvCxnSpPr>
                <a:endCxn id="1161" idx="3"/>
              </p:cNvCxnSpPr>
              <p:nvPr/>
            </p:nvCxnSpPr>
            <p:spPr>
              <a:xfrm flipH="1" rot="-10502245">
                <a:off x="3108605" y="2206203"/>
                <a:ext cx="832320" cy="56641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5188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1162" name="Google Shape;1162;p22"/>
              <p:cNvCxnSpPr>
                <a:stCxn id="1161" idx="5"/>
              </p:cNvCxnSpPr>
              <p:nvPr/>
            </p:nvCxnSpPr>
            <p:spPr>
              <a:xfrm rot="297890">
                <a:off x="4140551" y="2275013"/>
                <a:ext cx="759148" cy="58689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5188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1161" name="Google Shape;1161;p22"/>
              <p:cNvSpPr/>
              <p:nvPr/>
            </p:nvSpPr>
            <p:spPr>
              <a:xfrm>
                <a:off x="3921667" y="1173080"/>
                <a:ext cx="287806" cy="1253794"/>
              </a:xfrm>
              <a:prstGeom prst="ellipse">
                <a:avLst/>
              </a:prstGeom>
              <a:noFill/>
              <a:ln cap="flat" cmpd="sng" w="127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163" name="Google Shape;1163;p22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164" name="Google Shape;1164;p22"/>
          <p:cNvSpPr/>
          <p:nvPr/>
        </p:nvSpPr>
        <p:spPr>
          <a:xfrm>
            <a:off x="7496479" y="3250099"/>
            <a:ext cx="2956024" cy="11095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3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1170" name="Google Shape;1170;p23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1172" name="Google Shape;11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3542" y="516401"/>
            <a:ext cx="3069953" cy="30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23"/>
          <p:cNvSpPr txBox="1"/>
          <p:nvPr/>
        </p:nvSpPr>
        <p:spPr>
          <a:xfrm>
            <a:off x="4588714" y="3734095"/>
            <a:ext cx="293960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SUMMER</a:t>
            </a:r>
            <a:endParaRPr b="1" sz="4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4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9" name="Google Shape;1179;p24"/>
          <p:cNvSpPr txBox="1"/>
          <p:nvPr/>
        </p:nvSpPr>
        <p:spPr>
          <a:xfrm>
            <a:off x="1504229" y="2212075"/>
            <a:ext cx="159082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0" name="Google Shape;1180;p24"/>
          <p:cNvSpPr txBox="1"/>
          <p:nvPr/>
        </p:nvSpPr>
        <p:spPr>
          <a:xfrm>
            <a:off x="1454909" y="3799186"/>
            <a:ext cx="159082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1" name="Google Shape;1181;p24"/>
          <p:cNvSpPr txBox="1"/>
          <p:nvPr/>
        </p:nvSpPr>
        <p:spPr>
          <a:xfrm>
            <a:off x="10086320" y="2417909"/>
            <a:ext cx="159082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2" name="Google Shape;1182;p24"/>
          <p:cNvSpPr txBox="1"/>
          <p:nvPr/>
        </p:nvSpPr>
        <p:spPr>
          <a:xfrm>
            <a:off x="10052063" y="4019711"/>
            <a:ext cx="159082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3" name="Google Shape;1183;p24"/>
          <p:cNvSpPr txBox="1"/>
          <p:nvPr/>
        </p:nvSpPr>
        <p:spPr>
          <a:xfrm>
            <a:off x="5806731" y="3054658"/>
            <a:ext cx="1297471" cy="931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HERE</a:t>
            </a:r>
            <a:endParaRPr sz="2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4" name="Google Shape;1184;p24"/>
          <p:cNvSpPr/>
          <p:nvPr/>
        </p:nvSpPr>
        <p:spPr>
          <a:xfrm>
            <a:off x="1449853" y="2621236"/>
            <a:ext cx="1817511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5" name="Google Shape;1185;p24"/>
          <p:cNvSpPr/>
          <p:nvPr/>
        </p:nvSpPr>
        <p:spPr>
          <a:xfrm>
            <a:off x="1440328" y="4242074"/>
            <a:ext cx="1817511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6" name="Google Shape;1186;p24"/>
          <p:cNvSpPr/>
          <p:nvPr/>
        </p:nvSpPr>
        <p:spPr>
          <a:xfrm>
            <a:off x="9428029" y="2908333"/>
            <a:ext cx="181925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7" name="Google Shape;1187;p24"/>
          <p:cNvSpPr/>
          <p:nvPr/>
        </p:nvSpPr>
        <p:spPr>
          <a:xfrm>
            <a:off x="9362735" y="4444971"/>
            <a:ext cx="1817510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188" name="Google Shape;1188;p24"/>
          <p:cNvGrpSpPr/>
          <p:nvPr/>
        </p:nvGrpSpPr>
        <p:grpSpPr>
          <a:xfrm>
            <a:off x="4371617" y="1605948"/>
            <a:ext cx="3827900" cy="3827900"/>
            <a:chOff x="3134916" y="1290638"/>
            <a:chExt cx="2827821" cy="2826544"/>
          </a:xfrm>
        </p:grpSpPr>
        <p:sp>
          <p:nvSpPr>
            <p:cNvPr id="1189" name="Google Shape;1189;p24"/>
            <p:cNvSpPr/>
            <p:nvPr/>
          </p:nvSpPr>
          <p:spPr>
            <a:xfrm>
              <a:off x="4571849" y="1290638"/>
              <a:ext cx="1390888" cy="1601338"/>
            </a:xfrm>
            <a:custGeom>
              <a:rect b="b" l="l" r="r" t="t"/>
              <a:pathLst>
                <a:path extrusionOk="0" h="1451" w="1260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135000" spcFirstLastPara="1" rIns="68575" wrap="square" tIns="270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3134916" y="1292225"/>
              <a:ext cx="1578245" cy="1460090"/>
            </a:xfrm>
            <a:custGeom>
              <a:rect b="b" l="l" r="r" t="t"/>
              <a:pathLst>
                <a:path extrusionOk="0" h="1325" w="1431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135000" spcFirstLastPara="1" rIns="68575" wrap="square" tIns="270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3139679" y="2611068"/>
              <a:ext cx="1430583" cy="1506114"/>
            </a:xfrm>
            <a:custGeom>
              <a:rect b="b" l="l" r="r" t="t"/>
              <a:pathLst>
                <a:path extrusionOk="0" h="1364" w="1295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135000" spcFirstLastPara="1" rIns="68575" wrap="square" tIns="270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4432125" y="2752315"/>
              <a:ext cx="1527436" cy="1361693"/>
            </a:xfrm>
            <a:custGeom>
              <a:rect b="b" l="l" r="r" t="t"/>
              <a:pathLst>
                <a:path extrusionOk="0" h="1233" w="1385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135000" spcFirstLastPara="1" rIns="68575" wrap="square" tIns="270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93" name="Google Shape;1193;p24"/>
            <p:cNvSpPr txBox="1"/>
            <p:nvPr/>
          </p:nvSpPr>
          <p:spPr>
            <a:xfrm>
              <a:off x="5021238" y="3275001"/>
              <a:ext cx="404287" cy="323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 b="1"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94" name="Google Shape;1194;p24"/>
            <p:cNvSpPr txBox="1"/>
            <p:nvPr/>
          </p:nvSpPr>
          <p:spPr>
            <a:xfrm>
              <a:off x="3590655" y="3202591"/>
              <a:ext cx="404287" cy="323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 b="1"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95" name="Google Shape;1195;p24"/>
            <p:cNvSpPr txBox="1"/>
            <p:nvPr/>
          </p:nvSpPr>
          <p:spPr>
            <a:xfrm>
              <a:off x="3684855" y="1772637"/>
              <a:ext cx="410207" cy="323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 b="1"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96" name="Google Shape;1196;p24"/>
            <p:cNvSpPr txBox="1"/>
            <p:nvPr/>
          </p:nvSpPr>
          <p:spPr>
            <a:xfrm>
              <a:off x="5220013" y="1825231"/>
              <a:ext cx="373498" cy="323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 b="1"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cxnSp>
        <p:nvCxnSpPr>
          <p:cNvPr id="1197" name="Google Shape;1197;p24"/>
          <p:cNvCxnSpPr>
            <a:endCxn id="1190" idx="50"/>
          </p:cNvCxnSpPr>
          <p:nvPr/>
        </p:nvCxnSpPr>
        <p:spPr>
          <a:xfrm>
            <a:off x="1582615" y="2618061"/>
            <a:ext cx="2990400" cy="45000"/>
          </a:xfrm>
          <a:prstGeom prst="straightConnector1">
            <a:avLst/>
          </a:prstGeom>
          <a:noFill/>
          <a:ln cap="flat" cmpd="sng" w="127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24"/>
          <p:cNvCxnSpPr/>
          <p:nvPr/>
        </p:nvCxnSpPr>
        <p:spPr>
          <a:xfrm>
            <a:off x="1504229" y="4241502"/>
            <a:ext cx="2990549" cy="45122"/>
          </a:xfrm>
          <a:prstGeom prst="straightConnector1">
            <a:avLst/>
          </a:prstGeom>
          <a:noFill/>
          <a:ln cap="flat" cmpd="sng" w="127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24"/>
          <p:cNvCxnSpPr/>
          <p:nvPr/>
        </p:nvCxnSpPr>
        <p:spPr>
          <a:xfrm>
            <a:off x="8056302" y="2808628"/>
            <a:ext cx="2990549" cy="45122"/>
          </a:xfrm>
          <a:prstGeom prst="straightConnector1">
            <a:avLst/>
          </a:prstGeom>
          <a:noFill/>
          <a:ln cap="flat" cmpd="sng" w="127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24"/>
          <p:cNvCxnSpPr/>
          <p:nvPr/>
        </p:nvCxnSpPr>
        <p:spPr>
          <a:xfrm>
            <a:off x="7977916" y="4402252"/>
            <a:ext cx="2990549" cy="45122"/>
          </a:xfrm>
          <a:prstGeom prst="straightConnector1">
            <a:avLst/>
          </a:prstGeom>
          <a:noFill/>
          <a:ln cap="flat" cmpd="sng" w="127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25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6" name="Google Shape;1206;p25"/>
          <p:cNvSpPr txBox="1"/>
          <p:nvPr/>
        </p:nvSpPr>
        <p:spPr>
          <a:xfrm>
            <a:off x="1093304" y="5148188"/>
            <a:ext cx="10237304" cy="629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207" name="Google Shape;1207;p25"/>
          <p:cNvSpPr txBox="1"/>
          <p:nvPr/>
        </p:nvSpPr>
        <p:spPr>
          <a:xfrm>
            <a:off x="4850689" y="4294259"/>
            <a:ext cx="2378594" cy="438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2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208" name="Google Shape;1208;p25"/>
          <p:cNvGrpSpPr/>
          <p:nvPr/>
        </p:nvGrpSpPr>
        <p:grpSpPr>
          <a:xfrm>
            <a:off x="2122749" y="2104572"/>
            <a:ext cx="1877018" cy="1576692"/>
            <a:chOff x="2122749" y="2104572"/>
            <a:chExt cx="1877018" cy="1576692"/>
          </a:xfrm>
        </p:grpSpPr>
        <p:sp>
          <p:nvSpPr>
            <p:cNvPr id="1209" name="Google Shape;1209;p25"/>
            <p:cNvSpPr txBox="1"/>
            <p:nvPr/>
          </p:nvSpPr>
          <p:spPr>
            <a:xfrm>
              <a:off x="2257226" y="2621404"/>
              <a:ext cx="1742541" cy="346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2122749" y="2104572"/>
              <a:ext cx="1620486" cy="1576692"/>
            </a:xfrm>
            <a:custGeom>
              <a:rect b="b" l="l" r="r" t="t"/>
              <a:pathLst>
                <a:path extrusionOk="0" h="265" w="306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211" name="Google Shape;1211;p25"/>
          <p:cNvGrpSpPr/>
          <p:nvPr/>
        </p:nvGrpSpPr>
        <p:grpSpPr>
          <a:xfrm>
            <a:off x="8223059" y="2104572"/>
            <a:ext cx="1891797" cy="1576692"/>
            <a:chOff x="8223059" y="2104572"/>
            <a:chExt cx="1891797" cy="1576692"/>
          </a:xfrm>
        </p:grpSpPr>
        <p:sp>
          <p:nvSpPr>
            <p:cNvPr id="1212" name="Google Shape;1212;p25"/>
            <p:cNvSpPr txBox="1"/>
            <p:nvPr/>
          </p:nvSpPr>
          <p:spPr>
            <a:xfrm>
              <a:off x="8372316" y="2668273"/>
              <a:ext cx="1742541" cy="346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8223059" y="2104572"/>
              <a:ext cx="1620486" cy="1576692"/>
            </a:xfrm>
            <a:custGeom>
              <a:rect b="b" l="l" r="r" t="t"/>
              <a:pathLst>
                <a:path extrusionOk="0" h="265" w="306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214" name="Google Shape;1214;p25"/>
          <p:cNvSpPr/>
          <p:nvPr/>
        </p:nvSpPr>
        <p:spPr>
          <a:xfrm rot="5400000">
            <a:off x="5577507" y="3623914"/>
            <a:ext cx="656953" cy="433797"/>
          </a:xfrm>
          <a:custGeom>
            <a:rect b="b" l="l" r="r" t="t"/>
            <a:pathLst>
              <a:path extrusionOk="0" h="208" w="315">
                <a:moveTo>
                  <a:pt x="314" y="84"/>
                </a:moveTo>
                <a:lnTo>
                  <a:pt x="314" y="84"/>
                </a:lnTo>
                <a:lnTo>
                  <a:pt x="306" y="75"/>
                </a:lnTo>
                <a:lnTo>
                  <a:pt x="297" y="66"/>
                </a:lnTo>
                <a:lnTo>
                  <a:pt x="297" y="66"/>
                </a:lnTo>
                <a:lnTo>
                  <a:pt x="301" y="64"/>
                </a:lnTo>
                <a:lnTo>
                  <a:pt x="303" y="64"/>
                </a:lnTo>
                <a:lnTo>
                  <a:pt x="301" y="63"/>
                </a:lnTo>
                <a:lnTo>
                  <a:pt x="301" y="63"/>
                </a:lnTo>
                <a:lnTo>
                  <a:pt x="290" y="58"/>
                </a:lnTo>
                <a:lnTo>
                  <a:pt x="281" y="49"/>
                </a:lnTo>
                <a:lnTo>
                  <a:pt x="264" y="33"/>
                </a:lnTo>
                <a:lnTo>
                  <a:pt x="264" y="33"/>
                </a:lnTo>
                <a:lnTo>
                  <a:pt x="250" y="18"/>
                </a:lnTo>
                <a:lnTo>
                  <a:pt x="245" y="9"/>
                </a:lnTo>
                <a:lnTo>
                  <a:pt x="241" y="1"/>
                </a:lnTo>
                <a:lnTo>
                  <a:pt x="241" y="1"/>
                </a:lnTo>
                <a:lnTo>
                  <a:pt x="239" y="1"/>
                </a:lnTo>
                <a:lnTo>
                  <a:pt x="238" y="1"/>
                </a:lnTo>
                <a:lnTo>
                  <a:pt x="238" y="1"/>
                </a:lnTo>
                <a:lnTo>
                  <a:pt x="239" y="7"/>
                </a:lnTo>
                <a:lnTo>
                  <a:pt x="241" y="12"/>
                </a:lnTo>
                <a:lnTo>
                  <a:pt x="246" y="20"/>
                </a:lnTo>
                <a:lnTo>
                  <a:pt x="253" y="30"/>
                </a:lnTo>
                <a:lnTo>
                  <a:pt x="260" y="37"/>
                </a:lnTo>
                <a:lnTo>
                  <a:pt x="260" y="37"/>
                </a:lnTo>
                <a:lnTo>
                  <a:pt x="261" y="38"/>
                </a:lnTo>
                <a:lnTo>
                  <a:pt x="261" y="38"/>
                </a:lnTo>
                <a:lnTo>
                  <a:pt x="252" y="30"/>
                </a:lnTo>
                <a:lnTo>
                  <a:pt x="252" y="30"/>
                </a:lnTo>
                <a:lnTo>
                  <a:pt x="242" y="20"/>
                </a:lnTo>
                <a:lnTo>
                  <a:pt x="231" y="11"/>
                </a:lnTo>
                <a:lnTo>
                  <a:pt x="224" y="7"/>
                </a:lnTo>
                <a:lnTo>
                  <a:pt x="219" y="3"/>
                </a:lnTo>
                <a:lnTo>
                  <a:pt x="212" y="1"/>
                </a:lnTo>
                <a:lnTo>
                  <a:pt x="205" y="0"/>
                </a:lnTo>
                <a:lnTo>
                  <a:pt x="205" y="0"/>
                </a:lnTo>
                <a:lnTo>
                  <a:pt x="200" y="0"/>
                </a:lnTo>
                <a:lnTo>
                  <a:pt x="198" y="1"/>
                </a:lnTo>
                <a:lnTo>
                  <a:pt x="197" y="1"/>
                </a:lnTo>
                <a:lnTo>
                  <a:pt x="198" y="3"/>
                </a:lnTo>
                <a:lnTo>
                  <a:pt x="198" y="3"/>
                </a:lnTo>
                <a:lnTo>
                  <a:pt x="209" y="15"/>
                </a:lnTo>
                <a:lnTo>
                  <a:pt x="222" y="27"/>
                </a:lnTo>
                <a:lnTo>
                  <a:pt x="222" y="27"/>
                </a:lnTo>
                <a:lnTo>
                  <a:pt x="208" y="20"/>
                </a:lnTo>
                <a:lnTo>
                  <a:pt x="208" y="20"/>
                </a:lnTo>
                <a:lnTo>
                  <a:pt x="201" y="20"/>
                </a:lnTo>
                <a:lnTo>
                  <a:pt x="197" y="22"/>
                </a:lnTo>
                <a:lnTo>
                  <a:pt x="195" y="22"/>
                </a:lnTo>
                <a:lnTo>
                  <a:pt x="197" y="23"/>
                </a:lnTo>
                <a:lnTo>
                  <a:pt x="197" y="23"/>
                </a:lnTo>
                <a:lnTo>
                  <a:pt x="215" y="42"/>
                </a:lnTo>
                <a:lnTo>
                  <a:pt x="234" y="60"/>
                </a:lnTo>
                <a:lnTo>
                  <a:pt x="256" y="77"/>
                </a:lnTo>
                <a:lnTo>
                  <a:pt x="278" y="92"/>
                </a:lnTo>
                <a:lnTo>
                  <a:pt x="278" y="92"/>
                </a:lnTo>
                <a:lnTo>
                  <a:pt x="271" y="100"/>
                </a:lnTo>
                <a:lnTo>
                  <a:pt x="271" y="100"/>
                </a:lnTo>
                <a:lnTo>
                  <a:pt x="241" y="102"/>
                </a:lnTo>
                <a:lnTo>
                  <a:pt x="206" y="103"/>
                </a:lnTo>
                <a:lnTo>
                  <a:pt x="161" y="103"/>
                </a:lnTo>
                <a:lnTo>
                  <a:pt x="161" y="103"/>
                </a:lnTo>
                <a:lnTo>
                  <a:pt x="83" y="102"/>
                </a:lnTo>
                <a:lnTo>
                  <a:pt x="43" y="102"/>
                </a:lnTo>
                <a:lnTo>
                  <a:pt x="23" y="102"/>
                </a:lnTo>
                <a:lnTo>
                  <a:pt x="4" y="104"/>
                </a:lnTo>
                <a:lnTo>
                  <a:pt x="4" y="104"/>
                </a:lnTo>
                <a:lnTo>
                  <a:pt x="1" y="104"/>
                </a:lnTo>
                <a:lnTo>
                  <a:pt x="0" y="106"/>
                </a:lnTo>
                <a:lnTo>
                  <a:pt x="1" y="107"/>
                </a:lnTo>
                <a:lnTo>
                  <a:pt x="4" y="108"/>
                </a:lnTo>
                <a:lnTo>
                  <a:pt x="4" y="108"/>
                </a:lnTo>
                <a:lnTo>
                  <a:pt x="40" y="111"/>
                </a:lnTo>
                <a:lnTo>
                  <a:pt x="77" y="111"/>
                </a:lnTo>
                <a:lnTo>
                  <a:pt x="151" y="110"/>
                </a:lnTo>
                <a:lnTo>
                  <a:pt x="151" y="110"/>
                </a:lnTo>
                <a:lnTo>
                  <a:pt x="209" y="108"/>
                </a:lnTo>
                <a:lnTo>
                  <a:pt x="267" y="104"/>
                </a:lnTo>
                <a:lnTo>
                  <a:pt x="267" y="104"/>
                </a:lnTo>
                <a:lnTo>
                  <a:pt x="256" y="121"/>
                </a:lnTo>
                <a:lnTo>
                  <a:pt x="245" y="139"/>
                </a:lnTo>
                <a:lnTo>
                  <a:pt x="245" y="139"/>
                </a:lnTo>
                <a:lnTo>
                  <a:pt x="219" y="179"/>
                </a:lnTo>
                <a:lnTo>
                  <a:pt x="219" y="179"/>
                </a:lnTo>
                <a:lnTo>
                  <a:pt x="209" y="191"/>
                </a:lnTo>
                <a:lnTo>
                  <a:pt x="205" y="197"/>
                </a:lnTo>
                <a:lnTo>
                  <a:pt x="202" y="205"/>
                </a:lnTo>
                <a:lnTo>
                  <a:pt x="202" y="205"/>
                </a:lnTo>
                <a:lnTo>
                  <a:pt x="202" y="206"/>
                </a:lnTo>
                <a:lnTo>
                  <a:pt x="204" y="208"/>
                </a:lnTo>
                <a:lnTo>
                  <a:pt x="208" y="208"/>
                </a:lnTo>
                <a:lnTo>
                  <a:pt x="213" y="206"/>
                </a:lnTo>
                <a:lnTo>
                  <a:pt x="213" y="206"/>
                </a:lnTo>
                <a:lnTo>
                  <a:pt x="215" y="206"/>
                </a:lnTo>
                <a:lnTo>
                  <a:pt x="215" y="206"/>
                </a:lnTo>
                <a:lnTo>
                  <a:pt x="216" y="206"/>
                </a:lnTo>
                <a:lnTo>
                  <a:pt x="219" y="206"/>
                </a:lnTo>
                <a:lnTo>
                  <a:pt x="223" y="206"/>
                </a:lnTo>
                <a:lnTo>
                  <a:pt x="223" y="206"/>
                </a:lnTo>
                <a:lnTo>
                  <a:pt x="234" y="192"/>
                </a:lnTo>
                <a:lnTo>
                  <a:pt x="244" y="177"/>
                </a:lnTo>
                <a:lnTo>
                  <a:pt x="260" y="147"/>
                </a:lnTo>
                <a:lnTo>
                  <a:pt x="260" y="147"/>
                </a:lnTo>
                <a:lnTo>
                  <a:pt x="263" y="143"/>
                </a:lnTo>
                <a:lnTo>
                  <a:pt x="263" y="143"/>
                </a:lnTo>
                <a:lnTo>
                  <a:pt x="272" y="131"/>
                </a:lnTo>
                <a:lnTo>
                  <a:pt x="282" y="117"/>
                </a:lnTo>
                <a:lnTo>
                  <a:pt x="282" y="117"/>
                </a:lnTo>
                <a:lnTo>
                  <a:pt x="282" y="117"/>
                </a:lnTo>
                <a:lnTo>
                  <a:pt x="282" y="115"/>
                </a:lnTo>
                <a:lnTo>
                  <a:pt x="277" y="114"/>
                </a:lnTo>
                <a:lnTo>
                  <a:pt x="277" y="114"/>
                </a:lnTo>
                <a:lnTo>
                  <a:pt x="285" y="103"/>
                </a:lnTo>
                <a:lnTo>
                  <a:pt x="285" y="103"/>
                </a:lnTo>
                <a:lnTo>
                  <a:pt x="293" y="102"/>
                </a:lnTo>
                <a:lnTo>
                  <a:pt x="293" y="102"/>
                </a:lnTo>
                <a:lnTo>
                  <a:pt x="293" y="102"/>
                </a:lnTo>
                <a:lnTo>
                  <a:pt x="293" y="102"/>
                </a:lnTo>
                <a:lnTo>
                  <a:pt x="293" y="102"/>
                </a:lnTo>
                <a:lnTo>
                  <a:pt x="293" y="102"/>
                </a:lnTo>
                <a:lnTo>
                  <a:pt x="299" y="102"/>
                </a:lnTo>
                <a:lnTo>
                  <a:pt x="301" y="102"/>
                </a:lnTo>
                <a:lnTo>
                  <a:pt x="301" y="100"/>
                </a:lnTo>
                <a:lnTo>
                  <a:pt x="301" y="100"/>
                </a:lnTo>
                <a:lnTo>
                  <a:pt x="301" y="100"/>
                </a:lnTo>
                <a:lnTo>
                  <a:pt x="292" y="93"/>
                </a:lnTo>
                <a:lnTo>
                  <a:pt x="292" y="93"/>
                </a:lnTo>
                <a:lnTo>
                  <a:pt x="297" y="85"/>
                </a:lnTo>
                <a:lnTo>
                  <a:pt x="297" y="85"/>
                </a:lnTo>
                <a:lnTo>
                  <a:pt x="304" y="88"/>
                </a:lnTo>
                <a:lnTo>
                  <a:pt x="304" y="88"/>
                </a:lnTo>
                <a:lnTo>
                  <a:pt x="311" y="88"/>
                </a:lnTo>
                <a:lnTo>
                  <a:pt x="314" y="86"/>
                </a:lnTo>
                <a:lnTo>
                  <a:pt x="315" y="85"/>
                </a:lnTo>
                <a:lnTo>
                  <a:pt x="314" y="84"/>
                </a:lnTo>
                <a:lnTo>
                  <a:pt x="314" y="84"/>
                </a:lnTo>
                <a:close/>
                <a:moveTo>
                  <a:pt x="286" y="84"/>
                </a:moveTo>
                <a:lnTo>
                  <a:pt x="286" y="84"/>
                </a:lnTo>
                <a:lnTo>
                  <a:pt x="284" y="86"/>
                </a:lnTo>
                <a:lnTo>
                  <a:pt x="284" y="86"/>
                </a:lnTo>
                <a:lnTo>
                  <a:pt x="256" y="66"/>
                </a:lnTo>
                <a:lnTo>
                  <a:pt x="256" y="66"/>
                </a:lnTo>
                <a:lnTo>
                  <a:pt x="271" y="74"/>
                </a:lnTo>
                <a:lnTo>
                  <a:pt x="288" y="82"/>
                </a:lnTo>
                <a:lnTo>
                  <a:pt x="288" y="82"/>
                </a:lnTo>
                <a:lnTo>
                  <a:pt x="286" y="84"/>
                </a:lnTo>
                <a:lnTo>
                  <a:pt x="286" y="84"/>
                </a:lnTo>
                <a:close/>
                <a:moveTo>
                  <a:pt x="245" y="36"/>
                </a:moveTo>
                <a:lnTo>
                  <a:pt x="245" y="36"/>
                </a:lnTo>
                <a:lnTo>
                  <a:pt x="230" y="23"/>
                </a:lnTo>
                <a:lnTo>
                  <a:pt x="216" y="9"/>
                </a:lnTo>
                <a:lnTo>
                  <a:pt x="216" y="9"/>
                </a:lnTo>
                <a:lnTo>
                  <a:pt x="224" y="15"/>
                </a:lnTo>
                <a:lnTo>
                  <a:pt x="231" y="22"/>
                </a:lnTo>
                <a:lnTo>
                  <a:pt x="245" y="36"/>
                </a:lnTo>
                <a:lnTo>
                  <a:pt x="245" y="36"/>
                </a:lnTo>
                <a:close/>
                <a:moveTo>
                  <a:pt x="274" y="60"/>
                </a:moveTo>
                <a:lnTo>
                  <a:pt x="274" y="60"/>
                </a:lnTo>
                <a:lnTo>
                  <a:pt x="282" y="67"/>
                </a:lnTo>
                <a:lnTo>
                  <a:pt x="292" y="75"/>
                </a:lnTo>
                <a:lnTo>
                  <a:pt x="292" y="75"/>
                </a:lnTo>
                <a:lnTo>
                  <a:pt x="271" y="64"/>
                </a:lnTo>
                <a:lnTo>
                  <a:pt x="252" y="51"/>
                </a:lnTo>
                <a:lnTo>
                  <a:pt x="252" y="51"/>
                </a:lnTo>
                <a:lnTo>
                  <a:pt x="248" y="48"/>
                </a:lnTo>
                <a:lnTo>
                  <a:pt x="248" y="48"/>
                </a:lnTo>
                <a:lnTo>
                  <a:pt x="260" y="55"/>
                </a:lnTo>
                <a:lnTo>
                  <a:pt x="274" y="60"/>
                </a:lnTo>
                <a:lnTo>
                  <a:pt x="274" y="60"/>
                </a:ln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215" name="Google Shape;1215;p25"/>
          <p:cNvGrpSpPr/>
          <p:nvPr/>
        </p:nvGrpSpPr>
        <p:grpSpPr>
          <a:xfrm>
            <a:off x="4469022" y="2386125"/>
            <a:ext cx="2909378" cy="1166301"/>
            <a:chOff x="4469022" y="2386125"/>
            <a:chExt cx="2909378" cy="1166301"/>
          </a:xfrm>
        </p:grpSpPr>
        <p:sp>
          <p:nvSpPr>
            <p:cNvPr id="1216" name="Google Shape;1216;p25"/>
            <p:cNvSpPr txBox="1"/>
            <p:nvPr/>
          </p:nvSpPr>
          <p:spPr>
            <a:xfrm>
              <a:off x="4890260" y="2498293"/>
              <a:ext cx="2253150" cy="1054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4469022" y="2386125"/>
              <a:ext cx="2909378" cy="938509"/>
            </a:xfrm>
            <a:custGeom>
              <a:rect b="b" l="l" r="r" t="t"/>
              <a:pathLst>
                <a:path extrusionOk="0" h="192" w="421">
                  <a:moveTo>
                    <a:pt x="419" y="7"/>
                  </a:moveTo>
                  <a:lnTo>
                    <a:pt x="419" y="7"/>
                  </a:lnTo>
                  <a:lnTo>
                    <a:pt x="408" y="5"/>
                  </a:lnTo>
                  <a:lnTo>
                    <a:pt x="408" y="5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407" y="5"/>
                  </a:lnTo>
                  <a:lnTo>
                    <a:pt x="407" y="5"/>
                  </a:lnTo>
                  <a:lnTo>
                    <a:pt x="382" y="4"/>
                  </a:lnTo>
                  <a:lnTo>
                    <a:pt x="357" y="4"/>
                  </a:lnTo>
                  <a:lnTo>
                    <a:pt x="309" y="5"/>
                  </a:lnTo>
                  <a:lnTo>
                    <a:pt x="260" y="8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185" y="15"/>
                  </a:lnTo>
                  <a:lnTo>
                    <a:pt x="159" y="15"/>
                  </a:lnTo>
                  <a:lnTo>
                    <a:pt x="133" y="16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82" y="22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2" y="30"/>
                  </a:lnTo>
                  <a:lnTo>
                    <a:pt x="15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6" y="31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27" y="31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66" y="26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104" y="23"/>
                  </a:lnTo>
                  <a:lnTo>
                    <a:pt x="117" y="22"/>
                  </a:lnTo>
                  <a:lnTo>
                    <a:pt x="129" y="20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70" y="20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50" y="14"/>
                  </a:lnTo>
                  <a:lnTo>
                    <a:pt x="302" y="9"/>
                  </a:lnTo>
                  <a:lnTo>
                    <a:pt x="355" y="8"/>
                  </a:lnTo>
                  <a:lnTo>
                    <a:pt x="381" y="9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6" y="41"/>
                  </a:lnTo>
                  <a:lnTo>
                    <a:pt x="406" y="73"/>
                  </a:lnTo>
                  <a:lnTo>
                    <a:pt x="406" y="73"/>
                  </a:lnTo>
                  <a:lnTo>
                    <a:pt x="407" y="103"/>
                  </a:lnTo>
                  <a:lnTo>
                    <a:pt x="407" y="133"/>
                  </a:lnTo>
                  <a:lnTo>
                    <a:pt x="407" y="133"/>
                  </a:lnTo>
                  <a:lnTo>
                    <a:pt x="406" y="175"/>
                  </a:lnTo>
                  <a:lnTo>
                    <a:pt x="406" y="175"/>
                  </a:lnTo>
                  <a:lnTo>
                    <a:pt x="361" y="176"/>
                  </a:lnTo>
                  <a:lnTo>
                    <a:pt x="361" y="176"/>
                  </a:lnTo>
                  <a:lnTo>
                    <a:pt x="338" y="179"/>
                  </a:lnTo>
                  <a:lnTo>
                    <a:pt x="316" y="181"/>
                  </a:lnTo>
                  <a:lnTo>
                    <a:pt x="316" y="181"/>
                  </a:lnTo>
                  <a:lnTo>
                    <a:pt x="289" y="183"/>
                  </a:lnTo>
                  <a:lnTo>
                    <a:pt x="261" y="183"/>
                  </a:lnTo>
                  <a:lnTo>
                    <a:pt x="233" y="183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180" y="181"/>
                  </a:lnTo>
                  <a:lnTo>
                    <a:pt x="155" y="181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7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28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86"/>
                  </a:lnTo>
                  <a:lnTo>
                    <a:pt x="15" y="177"/>
                  </a:lnTo>
                  <a:lnTo>
                    <a:pt x="15" y="168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47"/>
                  </a:lnTo>
                  <a:lnTo>
                    <a:pt x="12" y="4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44"/>
                  </a:lnTo>
                  <a:lnTo>
                    <a:pt x="8" y="53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50"/>
                  </a:lnTo>
                  <a:lnTo>
                    <a:pt x="8" y="169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2" y="190"/>
                  </a:lnTo>
                  <a:lnTo>
                    <a:pt x="13" y="188"/>
                  </a:lnTo>
                  <a:lnTo>
                    <a:pt x="13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81" y="190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59" y="187"/>
                  </a:lnTo>
                  <a:lnTo>
                    <a:pt x="187" y="187"/>
                  </a:lnTo>
                  <a:lnTo>
                    <a:pt x="213" y="187"/>
                  </a:lnTo>
                  <a:lnTo>
                    <a:pt x="213" y="187"/>
                  </a:lnTo>
                  <a:lnTo>
                    <a:pt x="238" y="188"/>
                  </a:lnTo>
                  <a:lnTo>
                    <a:pt x="264" y="188"/>
                  </a:lnTo>
                  <a:lnTo>
                    <a:pt x="313" y="186"/>
                  </a:lnTo>
                  <a:lnTo>
                    <a:pt x="313" y="186"/>
                  </a:lnTo>
                  <a:lnTo>
                    <a:pt x="338" y="184"/>
                  </a:lnTo>
                  <a:lnTo>
                    <a:pt x="363" y="181"/>
                  </a:lnTo>
                  <a:lnTo>
                    <a:pt x="363" y="181"/>
                  </a:lnTo>
                  <a:lnTo>
                    <a:pt x="374" y="180"/>
                  </a:lnTo>
                  <a:lnTo>
                    <a:pt x="383" y="180"/>
                  </a:lnTo>
                  <a:lnTo>
                    <a:pt x="406" y="180"/>
                  </a:lnTo>
                  <a:lnTo>
                    <a:pt x="406" y="180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6" y="192"/>
                  </a:lnTo>
                  <a:lnTo>
                    <a:pt x="407" y="192"/>
                  </a:lnTo>
                  <a:lnTo>
                    <a:pt x="408" y="190"/>
                  </a:lnTo>
                  <a:lnTo>
                    <a:pt x="408" y="190"/>
                  </a:lnTo>
                  <a:lnTo>
                    <a:pt x="408" y="180"/>
                  </a:lnTo>
                  <a:lnTo>
                    <a:pt x="408" y="180"/>
                  </a:lnTo>
                  <a:lnTo>
                    <a:pt x="410" y="180"/>
                  </a:lnTo>
                  <a:lnTo>
                    <a:pt x="410" y="180"/>
                  </a:lnTo>
                  <a:lnTo>
                    <a:pt x="412" y="179"/>
                  </a:lnTo>
                  <a:lnTo>
                    <a:pt x="414" y="176"/>
                  </a:lnTo>
                  <a:lnTo>
                    <a:pt x="414" y="176"/>
                  </a:lnTo>
                  <a:lnTo>
                    <a:pt x="414" y="175"/>
                  </a:lnTo>
                  <a:lnTo>
                    <a:pt x="414" y="175"/>
                  </a:lnTo>
                  <a:lnTo>
                    <a:pt x="412" y="173"/>
                  </a:lnTo>
                  <a:lnTo>
                    <a:pt x="412" y="173"/>
                  </a:lnTo>
                  <a:lnTo>
                    <a:pt x="410" y="175"/>
                  </a:lnTo>
                  <a:lnTo>
                    <a:pt x="410" y="175"/>
                  </a:lnTo>
                  <a:lnTo>
                    <a:pt x="408" y="175"/>
                  </a:lnTo>
                  <a:lnTo>
                    <a:pt x="408" y="175"/>
                  </a:lnTo>
                  <a:lnTo>
                    <a:pt x="410" y="12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42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17" y="11"/>
                  </a:lnTo>
                  <a:lnTo>
                    <a:pt x="417" y="11"/>
                  </a:lnTo>
                  <a:lnTo>
                    <a:pt x="418" y="11"/>
                  </a:lnTo>
                  <a:lnTo>
                    <a:pt x="419" y="9"/>
                  </a:lnTo>
                  <a:lnTo>
                    <a:pt x="421" y="7"/>
                  </a:lnTo>
                  <a:lnTo>
                    <a:pt x="419" y="7"/>
                  </a:lnTo>
                  <a:lnTo>
                    <a:pt x="419" y="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6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223" name="Google Shape;1223;p26"/>
          <p:cNvGrpSpPr/>
          <p:nvPr/>
        </p:nvGrpSpPr>
        <p:grpSpPr>
          <a:xfrm>
            <a:off x="4652539" y="2968212"/>
            <a:ext cx="2677271" cy="2557944"/>
            <a:chOff x="3065829" y="2668267"/>
            <a:chExt cx="1872107" cy="1761728"/>
          </a:xfrm>
        </p:grpSpPr>
        <p:sp>
          <p:nvSpPr>
            <p:cNvPr id="1224" name="Google Shape;1224;p26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1231" name="Google Shape;1231;p26"/>
            <p:cNvGrpSpPr/>
            <p:nvPr/>
          </p:nvGrpSpPr>
          <p:grpSpPr>
            <a:xfrm>
              <a:off x="3269121" y="2943210"/>
              <a:ext cx="1465523" cy="1202877"/>
              <a:chOff x="3269121" y="2943210"/>
              <a:chExt cx="1465523" cy="1202877"/>
            </a:xfrm>
          </p:grpSpPr>
          <p:sp>
            <p:nvSpPr>
              <p:cNvPr id="1232" name="Google Shape;1232;p26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rect b="b" l="l" r="r" t="t"/>
                <a:pathLst>
                  <a:path extrusionOk="0" h="588724" w="425885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cap="flat" cmpd="sng" w="38100">
                <a:solidFill>
                  <a:srgbClr val="005188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233" name="Google Shape;1233;p26"/>
              <p:cNvSpPr/>
              <p:nvPr/>
            </p:nvSpPr>
            <p:spPr>
              <a:xfrm flipH="1" rot="10800000">
                <a:off x="4475219" y="3525970"/>
                <a:ext cx="259425" cy="43334"/>
              </a:xfrm>
              <a:custGeom>
                <a:rect b="b" l="l" r="r" t="t"/>
                <a:pathLst>
                  <a:path extrusionOk="0" h="120000"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cap="flat" cmpd="sng" w="38100">
                <a:solidFill>
                  <a:srgbClr val="005188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234" name="Google Shape;1234;p26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rect b="b" l="l" r="r" t="t"/>
                <a:pathLst>
                  <a:path extrusionOk="0" h="588724" w="413359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38100">
                <a:solidFill>
                  <a:srgbClr val="005188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235" name="Google Shape;1235;p26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rect b="b" l="l" r="r" t="t"/>
                <a:pathLst>
                  <a:path extrusionOk="0" h="120000"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38100">
                <a:solidFill>
                  <a:srgbClr val="005188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236" name="Google Shape;1236;p26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rect b="b" l="l" r="r" t="t"/>
                <a:pathLst>
                  <a:path extrusionOk="0" h="576197" w="425885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cap="flat" cmpd="sng" w="38100">
                <a:solidFill>
                  <a:srgbClr val="005188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rect b="b" l="l" r="r" t="t"/>
                <a:pathLst>
                  <a:path extrusionOk="0" h="576197" w="38830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cap="flat" cmpd="sng" w="38100">
                <a:solidFill>
                  <a:srgbClr val="005188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1238" name="Google Shape;1238;p26"/>
          <p:cNvGrpSpPr/>
          <p:nvPr/>
        </p:nvGrpSpPr>
        <p:grpSpPr>
          <a:xfrm>
            <a:off x="1192479" y="1276075"/>
            <a:ext cx="10068557" cy="998815"/>
            <a:chOff x="2954339" y="1293823"/>
            <a:chExt cx="9622105" cy="939975"/>
          </a:xfrm>
        </p:grpSpPr>
        <p:sp>
          <p:nvSpPr>
            <p:cNvPr id="1239" name="Google Shape;1239;p26"/>
            <p:cNvSpPr/>
            <p:nvPr/>
          </p:nvSpPr>
          <p:spPr>
            <a:xfrm>
              <a:off x="2954339" y="1695058"/>
              <a:ext cx="9622105" cy="538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2963442" y="1293823"/>
              <a:ext cx="1794189" cy="434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241" name="Google Shape;1241;p26"/>
          <p:cNvGrpSpPr/>
          <p:nvPr/>
        </p:nvGrpSpPr>
        <p:grpSpPr>
          <a:xfrm>
            <a:off x="5314609" y="3570098"/>
            <a:ext cx="1425465" cy="1358162"/>
            <a:chOff x="3254772" y="2872916"/>
            <a:chExt cx="996822" cy="936104"/>
          </a:xfrm>
        </p:grpSpPr>
        <p:sp>
          <p:nvSpPr>
            <p:cNvPr id="1242" name="Google Shape;1242;p26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3445390" y="3073401"/>
              <a:ext cx="806204" cy="572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HERE</a:t>
              </a:r>
              <a:endParaRPr b="1"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244" name="Google Shape;1244;p26"/>
          <p:cNvGrpSpPr/>
          <p:nvPr/>
        </p:nvGrpSpPr>
        <p:grpSpPr>
          <a:xfrm>
            <a:off x="8069639" y="3614826"/>
            <a:ext cx="3101009" cy="710100"/>
            <a:chOff x="351963" y="3471836"/>
            <a:chExt cx="2963591" cy="668840"/>
          </a:xfrm>
        </p:grpSpPr>
        <p:sp>
          <p:nvSpPr>
            <p:cNvPr id="1245" name="Google Shape;1245;p26"/>
            <p:cNvSpPr txBox="1"/>
            <p:nvPr/>
          </p:nvSpPr>
          <p:spPr>
            <a:xfrm>
              <a:off x="351963" y="3471836"/>
              <a:ext cx="1529210" cy="376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351963" y="3800052"/>
              <a:ext cx="2963591" cy="340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75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1247" name="Google Shape;1247;p26"/>
          <p:cNvGrpSpPr/>
          <p:nvPr/>
        </p:nvGrpSpPr>
        <p:grpSpPr>
          <a:xfrm>
            <a:off x="1160246" y="3581678"/>
            <a:ext cx="3025830" cy="983848"/>
            <a:chOff x="812496" y="3468188"/>
            <a:chExt cx="2890886" cy="926244"/>
          </a:xfrm>
        </p:grpSpPr>
        <p:sp>
          <p:nvSpPr>
            <p:cNvPr id="1248" name="Google Shape;1248;p26"/>
            <p:cNvSpPr txBox="1"/>
            <p:nvPr/>
          </p:nvSpPr>
          <p:spPr>
            <a:xfrm>
              <a:off x="854568" y="3468188"/>
              <a:ext cx="1528757" cy="376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812496" y="3800432"/>
              <a:ext cx="2890886" cy="5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75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27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1255" name="Google Shape;1255;p27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1257" name="Google Shape;125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3542" y="516401"/>
            <a:ext cx="3069952" cy="30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27"/>
          <p:cNvSpPr txBox="1"/>
          <p:nvPr/>
        </p:nvSpPr>
        <p:spPr>
          <a:xfrm>
            <a:off x="4581890" y="3734095"/>
            <a:ext cx="29532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AUTUMN</a:t>
            </a:r>
            <a:endParaRPr b="1" sz="4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8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4" name="Google Shape;1264;p28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5" name="Google Shape;1265;p28"/>
          <p:cNvSpPr/>
          <p:nvPr/>
        </p:nvSpPr>
        <p:spPr>
          <a:xfrm>
            <a:off x="4548295" y="2558968"/>
            <a:ext cx="3090756" cy="4299031"/>
          </a:xfrm>
          <a:custGeom>
            <a:rect b="b" l="l" r="r" t="t"/>
            <a:pathLst>
              <a:path extrusionOk="0" h="360" w="258">
                <a:moveTo>
                  <a:pt x="122" y="129"/>
                </a:moveTo>
                <a:cubicBezTo>
                  <a:pt x="122" y="128"/>
                  <a:pt x="122" y="128"/>
                  <a:pt x="122" y="127"/>
                </a:cubicBezTo>
                <a:cubicBezTo>
                  <a:pt x="125" y="117"/>
                  <a:pt x="127" y="107"/>
                  <a:pt x="127" y="96"/>
                </a:cubicBezTo>
                <a:cubicBezTo>
                  <a:pt x="127" y="89"/>
                  <a:pt x="127" y="82"/>
                  <a:pt x="127" y="75"/>
                </a:cubicBezTo>
                <a:cubicBezTo>
                  <a:pt x="127" y="74"/>
                  <a:pt x="127" y="72"/>
                  <a:pt x="128" y="71"/>
                </a:cubicBezTo>
                <a:cubicBezTo>
                  <a:pt x="128" y="48"/>
                  <a:pt x="130" y="25"/>
                  <a:pt x="146" y="7"/>
                </a:cubicBezTo>
                <a:cubicBezTo>
                  <a:pt x="147" y="6"/>
                  <a:pt x="149" y="6"/>
                  <a:pt x="151" y="7"/>
                </a:cubicBezTo>
                <a:cubicBezTo>
                  <a:pt x="167" y="25"/>
                  <a:pt x="166" y="48"/>
                  <a:pt x="164" y="71"/>
                </a:cubicBezTo>
                <a:cubicBezTo>
                  <a:pt x="164" y="72"/>
                  <a:pt x="163" y="74"/>
                  <a:pt x="163" y="75"/>
                </a:cubicBezTo>
                <a:cubicBezTo>
                  <a:pt x="161" y="92"/>
                  <a:pt x="159" y="109"/>
                  <a:pt x="163" y="124"/>
                </a:cubicBezTo>
                <a:cubicBezTo>
                  <a:pt x="164" y="130"/>
                  <a:pt x="166" y="149"/>
                  <a:pt x="171" y="134"/>
                </a:cubicBezTo>
                <a:cubicBezTo>
                  <a:pt x="173" y="127"/>
                  <a:pt x="175" y="120"/>
                  <a:pt x="176" y="114"/>
                </a:cubicBezTo>
                <a:cubicBezTo>
                  <a:pt x="179" y="102"/>
                  <a:pt x="181" y="90"/>
                  <a:pt x="184" y="79"/>
                </a:cubicBezTo>
                <a:cubicBezTo>
                  <a:pt x="184" y="77"/>
                  <a:pt x="184" y="76"/>
                  <a:pt x="184" y="75"/>
                </a:cubicBezTo>
                <a:cubicBezTo>
                  <a:pt x="185" y="74"/>
                  <a:pt x="185" y="72"/>
                  <a:pt x="185" y="71"/>
                </a:cubicBezTo>
                <a:cubicBezTo>
                  <a:pt x="189" y="57"/>
                  <a:pt x="194" y="43"/>
                  <a:pt x="204" y="32"/>
                </a:cubicBezTo>
                <a:cubicBezTo>
                  <a:pt x="206" y="30"/>
                  <a:pt x="209" y="31"/>
                  <a:pt x="209" y="33"/>
                </a:cubicBezTo>
                <a:cubicBezTo>
                  <a:pt x="213" y="46"/>
                  <a:pt x="215" y="58"/>
                  <a:pt x="215" y="71"/>
                </a:cubicBezTo>
                <a:cubicBezTo>
                  <a:pt x="215" y="72"/>
                  <a:pt x="215" y="74"/>
                  <a:pt x="215" y="75"/>
                </a:cubicBezTo>
                <a:cubicBezTo>
                  <a:pt x="214" y="101"/>
                  <a:pt x="207" y="127"/>
                  <a:pt x="204" y="153"/>
                </a:cubicBezTo>
                <a:cubicBezTo>
                  <a:pt x="209" y="145"/>
                  <a:pt x="213" y="136"/>
                  <a:pt x="218" y="128"/>
                </a:cubicBezTo>
                <a:cubicBezTo>
                  <a:pt x="219" y="126"/>
                  <a:pt x="221" y="124"/>
                  <a:pt x="222" y="122"/>
                </a:cubicBezTo>
                <a:cubicBezTo>
                  <a:pt x="230" y="110"/>
                  <a:pt x="240" y="101"/>
                  <a:pt x="254" y="96"/>
                </a:cubicBezTo>
                <a:cubicBezTo>
                  <a:pt x="255" y="95"/>
                  <a:pt x="258" y="97"/>
                  <a:pt x="257" y="99"/>
                </a:cubicBezTo>
                <a:cubicBezTo>
                  <a:pt x="254" y="124"/>
                  <a:pt x="247" y="148"/>
                  <a:pt x="238" y="171"/>
                </a:cubicBezTo>
                <a:cubicBezTo>
                  <a:pt x="237" y="172"/>
                  <a:pt x="237" y="174"/>
                  <a:pt x="236" y="175"/>
                </a:cubicBezTo>
                <a:cubicBezTo>
                  <a:pt x="232" y="186"/>
                  <a:pt x="227" y="197"/>
                  <a:pt x="222" y="208"/>
                </a:cubicBezTo>
                <a:cubicBezTo>
                  <a:pt x="221" y="211"/>
                  <a:pt x="219" y="214"/>
                  <a:pt x="218" y="218"/>
                </a:cubicBezTo>
                <a:cubicBezTo>
                  <a:pt x="210" y="235"/>
                  <a:pt x="203" y="253"/>
                  <a:pt x="196" y="271"/>
                </a:cubicBezTo>
                <a:cubicBezTo>
                  <a:pt x="196" y="272"/>
                  <a:pt x="195" y="274"/>
                  <a:pt x="195" y="275"/>
                </a:cubicBezTo>
                <a:cubicBezTo>
                  <a:pt x="186" y="301"/>
                  <a:pt x="180" y="327"/>
                  <a:pt x="179" y="355"/>
                </a:cubicBezTo>
                <a:cubicBezTo>
                  <a:pt x="179" y="360"/>
                  <a:pt x="172" y="360"/>
                  <a:pt x="172" y="355"/>
                </a:cubicBezTo>
                <a:cubicBezTo>
                  <a:pt x="173" y="327"/>
                  <a:pt x="179" y="301"/>
                  <a:pt x="188" y="275"/>
                </a:cubicBezTo>
                <a:cubicBezTo>
                  <a:pt x="188" y="274"/>
                  <a:pt x="189" y="272"/>
                  <a:pt x="189" y="271"/>
                </a:cubicBezTo>
                <a:cubicBezTo>
                  <a:pt x="197" y="247"/>
                  <a:pt x="208" y="225"/>
                  <a:pt x="218" y="201"/>
                </a:cubicBezTo>
                <a:cubicBezTo>
                  <a:pt x="218" y="200"/>
                  <a:pt x="219" y="199"/>
                  <a:pt x="219" y="198"/>
                </a:cubicBezTo>
                <a:cubicBezTo>
                  <a:pt x="220" y="196"/>
                  <a:pt x="221" y="194"/>
                  <a:pt x="222" y="192"/>
                </a:cubicBezTo>
                <a:cubicBezTo>
                  <a:pt x="225" y="187"/>
                  <a:pt x="227" y="181"/>
                  <a:pt x="229" y="175"/>
                </a:cubicBezTo>
                <a:cubicBezTo>
                  <a:pt x="230" y="174"/>
                  <a:pt x="231" y="172"/>
                  <a:pt x="231" y="171"/>
                </a:cubicBezTo>
                <a:cubicBezTo>
                  <a:pt x="240" y="150"/>
                  <a:pt x="247" y="128"/>
                  <a:pt x="250" y="105"/>
                </a:cubicBezTo>
                <a:cubicBezTo>
                  <a:pt x="251" y="102"/>
                  <a:pt x="230" y="121"/>
                  <a:pt x="229" y="122"/>
                </a:cubicBezTo>
                <a:cubicBezTo>
                  <a:pt x="227" y="126"/>
                  <a:pt x="224" y="131"/>
                  <a:pt x="222" y="135"/>
                </a:cubicBezTo>
                <a:cubicBezTo>
                  <a:pt x="221" y="136"/>
                  <a:pt x="220" y="138"/>
                  <a:pt x="219" y="140"/>
                </a:cubicBezTo>
                <a:cubicBezTo>
                  <a:pt x="219" y="141"/>
                  <a:pt x="218" y="141"/>
                  <a:pt x="218" y="142"/>
                </a:cubicBezTo>
                <a:cubicBezTo>
                  <a:pt x="213" y="151"/>
                  <a:pt x="208" y="160"/>
                  <a:pt x="203" y="169"/>
                </a:cubicBezTo>
                <a:cubicBezTo>
                  <a:pt x="201" y="171"/>
                  <a:pt x="196" y="171"/>
                  <a:pt x="196" y="167"/>
                </a:cubicBezTo>
                <a:cubicBezTo>
                  <a:pt x="197" y="146"/>
                  <a:pt x="202" y="125"/>
                  <a:pt x="205" y="104"/>
                </a:cubicBezTo>
                <a:cubicBezTo>
                  <a:pt x="207" y="95"/>
                  <a:pt x="209" y="85"/>
                  <a:pt x="210" y="75"/>
                </a:cubicBezTo>
                <a:cubicBezTo>
                  <a:pt x="210" y="74"/>
                  <a:pt x="210" y="72"/>
                  <a:pt x="210" y="71"/>
                </a:cubicBezTo>
                <a:cubicBezTo>
                  <a:pt x="210" y="67"/>
                  <a:pt x="210" y="64"/>
                  <a:pt x="209" y="60"/>
                </a:cubicBezTo>
                <a:cubicBezTo>
                  <a:pt x="208" y="51"/>
                  <a:pt x="206" y="34"/>
                  <a:pt x="199" y="49"/>
                </a:cubicBezTo>
                <a:cubicBezTo>
                  <a:pt x="196" y="56"/>
                  <a:pt x="194" y="64"/>
                  <a:pt x="192" y="71"/>
                </a:cubicBezTo>
                <a:cubicBezTo>
                  <a:pt x="191" y="72"/>
                  <a:pt x="191" y="74"/>
                  <a:pt x="191" y="75"/>
                </a:cubicBezTo>
                <a:cubicBezTo>
                  <a:pt x="184" y="99"/>
                  <a:pt x="182" y="125"/>
                  <a:pt x="172" y="148"/>
                </a:cubicBezTo>
                <a:cubicBezTo>
                  <a:pt x="171" y="150"/>
                  <a:pt x="167" y="150"/>
                  <a:pt x="166" y="148"/>
                </a:cubicBezTo>
                <a:cubicBezTo>
                  <a:pt x="151" y="125"/>
                  <a:pt x="156" y="100"/>
                  <a:pt x="158" y="75"/>
                </a:cubicBezTo>
                <a:cubicBezTo>
                  <a:pt x="159" y="74"/>
                  <a:pt x="159" y="72"/>
                  <a:pt x="159" y="71"/>
                </a:cubicBezTo>
                <a:cubicBezTo>
                  <a:pt x="160" y="56"/>
                  <a:pt x="161" y="42"/>
                  <a:pt x="156" y="28"/>
                </a:cubicBezTo>
                <a:cubicBezTo>
                  <a:pt x="145" y="0"/>
                  <a:pt x="135" y="47"/>
                  <a:pt x="135" y="55"/>
                </a:cubicBezTo>
                <a:cubicBezTo>
                  <a:pt x="134" y="61"/>
                  <a:pt x="134" y="66"/>
                  <a:pt x="134" y="71"/>
                </a:cubicBezTo>
                <a:cubicBezTo>
                  <a:pt x="134" y="72"/>
                  <a:pt x="134" y="74"/>
                  <a:pt x="134" y="75"/>
                </a:cubicBezTo>
                <a:cubicBezTo>
                  <a:pt x="134" y="80"/>
                  <a:pt x="134" y="85"/>
                  <a:pt x="134" y="89"/>
                </a:cubicBezTo>
                <a:cubicBezTo>
                  <a:pt x="133" y="108"/>
                  <a:pt x="132" y="125"/>
                  <a:pt x="124" y="141"/>
                </a:cubicBezTo>
                <a:cubicBezTo>
                  <a:pt x="124" y="142"/>
                  <a:pt x="123" y="143"/>
                  <a:pt x="122" y="143"/>
                </a:cubicBezTo>
                <a:cubicBezTo>
                  <a:pt x="121" y="143"/>
                  <a:pt x="119" y="143"/>
                  <a:pt x="119" y="142"/>
                </a:cubicBezTo>
                <a:cubicBezTo>
                  <a:pt x="118" y="142"/>
                  <a:pt x="118" y="142"/>
                  <a:pt x="118" y="142"/>
                </a:cubicBezTo>
                <a:cubicBezTo>
                  <a:pt x="105" y="126"/>
                  <a:pt x="103" y="105"/>
                  <a:pt x="101" y="85"/>
                </a:cubicBezTo>
                <a:cubicBezTo>
                  <a:pt x="100" y="83"/>
                  <a:pt x="100" y="79"/>
                  <a:pt x="100" y="75"/>
                </a:cubicBezTo>
                <a:cubicBezTo>
                  <a:pt x="100" y="74"/>
                  <a:pt x="100" y="72"/>
                  <a:pt x="100" y="71"/>
                </a:cubicBezTo>
                <a:cubicBezTo>
                  <a:pt x="98" y="58"/>
                  <a:pt x="96" y="44"/>
                  <a:pt x="88" y="57"/>
                </a:cubicBezTo>
                <a:cubicBezTo>
                  <a:pt x="86" y="62"/>
                  <a:pt x="84" y="66"/>
                  <a:pt x="83" y="71"/>
                </a:cubicBezTo>
                <a:cubicBezTo>
                  <a:pt x="82" y="72"/>
                  <a:pt x="82" y="74"/>
                  <a:pt x="82" y="75"/>
                </a:cubicBezTo>
                <a:cubicBezTo>
                  <a:pt x="80" y="81"/>
                  <a:pt x="79" y="87"/>
                  <a:pt x="79" y="94"/>
                </a:cubicBezTo>
                <a:cubicBezTo>
                  <a:pt x="78" y="118"/>
                  <a:pt x="82" y="145"/>
                  <a:pt x="83" y="171"/>
                </a:cubicBezTo>
                <a:cubicBezTo>
                  <a:pt x="83" y="172"/>
                  <a:pt x="82" y="174"/>
                  <a:pt x="82" y="175"/>
                </a:cubicBezTo>
                <a:cubicBezTo>
                  <a:pt x="82" y="189"/>
                  <a:pt x="81" y="203"/>
                  <a:pt x="76" y="216"/>
                </a:cubicBezTo>
                <a:cubicBezTo>
                  <a:pt x="75" y="218"/>
                  <a:pt x="73" y="219"/>
                  <a:pt x="71" y="217"/>
                </a:cubicBezTo>
                <a:cubicBezTo>
                  <a:pt x="57" y="206"/>
                  <a:pt x="50" y="188"/>
                  <a:pt x="39" y="175"/>
                </a:cubicBezTo>
                <a:cubicBezTo>
                  <a:pt x="38" y="175"/>
                  <a:pt x="38" y="174"/>
                  <a:pt x="38" y="174"/>
                </a:cubicBezTo>
                <a:cubicBezTo>
                  <a:pt x="37" y="173"/>
                  <a:pt x="36" y="172"/>
                  <a:pt x="35" y="171"/>
                </a:cubicBezTo>
                <a:cubicBezTo>
                  <a:pt x="33" y="168"/>
                  <a:pt x="30" y="166"/>
                  <a:pt x="28" y="163"/>
                </a:cubicBezTo>
                <a:cubicBezTo>
                  <a:pt x="26" y="162"/>
                  <a:pt x="24" y="161"/>
                  <a:pt x="22" y="160"/>
                </a:cubicBezTo>
                <a:cubicBezTo>
                  <a:pt x="21" y="160"/>
                  <a:pt x="19" y="160"/>
                  <a:pt x="18" y="160"/>
                </a:cubicBezTo>
                <a:cubicBezTo>
                  <a:pt x="13" y="161"/>
                  <a:pt x="8" y="165"/>
                  <a:pt x="7" y="171"/>
                </a:cubicBezTo>
                <a:cubicBezTo>
                  <a:pt x="7" y="172"/>
                  <a:pt x="7" y="174"/>
                  <a:pt x="8" y="175"/>
                </a:cubicBezTo>
                <a:cubicBezTo>
                  <a:pt x="8" y="176"/>
                  <a:pt x="8" y="176"/>
                  <a:pt x="8" y="177"/>
                </a:cubicBezTo>
                <a:cubicBezTo>
                  <a:pt x="10" y="186"/>
                  <a:pt x="14" y="195"/>
                  <a:pt x="18" y="204"/>
                </a:cubicBezTo>
                <a:cubicBezTo>
                  <a:pt x="19" y="206"/>
                  <a:pt x="20" y="208"/>
                  <a:pt x="22" y="211"/>
                </a:cubicBezTo>
                <a:cubicBezTo>
                  <a:pt x="22" y="211"/>
                  <a:pt x="22" y="211"/>
                  <a:pt x="22" y="212"/>
                </a:cubicBezTo>
                <a:cubicBezTo>
                  <a:pt x="32" y="231"/>
                  <a:pt x="41" y="251"/>
                  <a:pt x="49" y="271"/>
                </a:cubicBezTo>
                <a:cubicBezTo>
                  <a:pt x="49" y="272"/>
                  <a:pt x="50" y="274"/>
                  <a:pt x="50" y="275"/>
                </a:cubicBezTo>
                <a:cubicBezTo>
                  <a:pt x="61" y="300"/>
                  <a:pt x="70" y="326"/>
                  <a:pt x="80" y="352"/>
                </a:cubicBezTo>
                <a:cubicBezTo>
                  <a:pt x="80" y="352"/>
                  <a:pt x="80" y="352"/>
                  <a:pt x="80" y="352"/>
                </a:cubicBezTo>
                <a:cubicBezTo>
                  <a:pt x="68" y="327"/>
                  <a:pt x="58" y="301"/>
                  <a:pt x="47" y="275"/>
                </a:cubicBezTo>
                <a:cubicBezTo>
                  <a:pt x="47" y="274"/>
                  <a:pt x="46" y="272"/>
                  <a:pt x="46" y="271"/>
                </a:cubicBezTo>
                <a:cubicBezTo>
                  <a:pt x="43" y="264"/>
                  <a:pt x="40" y="258"/>
                  <a:pt x="37" y="251"/>
                </a:cubicBezTo>
                <a:cubicBezTo>
                  <a:pt x="32" y="242"/>
                  <a:pt x="27" y="233"/>
                  <a:pt x="22" y="224"/>
                </a:cubicBezTo>
                <a:cubicBezTo>
                  <a:pt x="21" y="221"/>
                  <a:pt x="19" y="219"/>
                  <a:pt x="18" y="216"/>
                </a:cubicBezTo>
                <a:cubicBezTo>
                  <a:pt x="14" y="209"/>
                  <a:pt x="10" y="201"/>
                  <a:pt x="7" y="193"/>
                </a:cubicBezTo>
                <a:cubicBezTo>
                  <a:pt x="5" y="189"/>
                  <a:pt x="2" y="182"/>
                  <a:pt x="1" y="175"/>
                </a:cubicBezTo>
                <a:cubicBezTo>
                  <a:pt x="0" y="174"/>
                  <a:pt x="0" y="172"/>
                  <a:pt x="0" y="171"/>
                </a:cubicBezTo>
                <a:cubicBezTo>
                  <a:pt x="0" y="166"/>
                  <a:pt x="0" y="160"/>
                  <a:pt x="4" y="157"/>
                </a:cubicBezTo>
                <a:cubicBezTo>
                  <a:pt x="8" y="152"/>
                  <a:pt x="13" y="151"/>
                  <a:pt x="18" y="151"/>
                </a:cubicBezTo>
                <a:cubicBezTo>
                  <a:pt x="19" y="151"/>
                  <a:pt x="21" y="152"/>
                  <a:pt x="22" y="152"/>
                </a:cubicBezTo>
                <a:cubicBezTo>
                  <a:pt x="24" y="153"/>
                  <a:pt x="27" y="154"/>
                  <a:pt x="29" y="156"/>
                </a:cubicBezTo>
                <a:cubicBezTo>
                  <a:pt x="34" y="161"/>
                  <a:pt x="39" y="166"/>
                  <a:pt x="43" y="171"/>
                </a:cubicBezTo>
                <a:cubicBezTo>
                  <a:pt x="45" y="172"/>
                  <a:pt x="46" y="174"/>
                  <a:pt x="47" y="175"/>
                </a:cubicBezTo>
                <a:cubicBezTo>
                  <a:pt x="54" y="184"/>
                  <a:pt x="60" y="194"/>
                  <a:pt x="67" y="203"/>
                </a:cubicBezTo>
                <a:cubicBezTo>
                  <a:pt x="73" y="211"/>
                  <a:pt x="71" y="213"/>
                  <a:pt x="73" y="206"/>
                </a:cubicBezTo>
                <a:cubicBezTo>
                  <a:pt x="74" y="200"/>
                  <a:pt x="75" y="194"/>
                  <a:pt x="75" y="188"/>
                </a:cubicBezTo>
                <a:cubicBezTo>
                  <a:pt x="75" y="184"/>
                  <a:pt x="75" y="179"/>
                  <a:pt x="75" y="175"/>
                </a:cubicBezTo>
                <a:cubicBezTo>
                  <a:pt x="75" y="174"/>
                  <a:pt x="75" y="172"/>
                  <a:pt x="75" y="171"/>
                </a:cubicBezTo>
                <a:cubicBezTo>
                  <a:pt x="75" y="165"/>
                  <a:pt x="75" y="159"/>
                  <a:pt x="75" y="154"/>
                </a:cubicBezTo>
                <a:cubicBezTo>
                  <a:pt x="74" y="132"/>
                  <a:pt x="69" y="101"/>
                  <a:pt x="74" y="75"/>
                </a:cubicBezTo>
                <a:cubicBezTo>
                  <a:pt x="75" y="74"/>
                  <a:pt x="75" y="72"/>
                  <a:pt x="75" y="71"/>
                </a:cubicBezTo>
                <a:cubicBezTo>
                  <a:pt x="79" y="59"/>
                  <a:pt x="85" y="48"/>
                  <a:pt x="95" y="41"/>
                </a:cubicBezTo>
                <a:cubicBezTo>
                  <a:pt x="97" y="40"/>
                  <a:pt x="100" y="41"/>
                  <a:pt x="100" y="43"/>
                </a:cubicBezTo>
                <a:cubicBezTo>
                  <a:pt x="103" y="52"/>
                  <a:pt x="104" y="62"/>
                  <a:pt x="105" y="71"/>
                </a:cubicBezTo>
                <a:cubicBezTo>
                  <a:pt x="105" y="72"/>
                  <a:pt x="106" y="74"/>
                  <a:pt x="106" y="75"/>
                </a:cubicBezTo>
                <a:cubicBezTo>
                  <a:pt x="107" y="85"/>
                  <a:pt x="108" y="95"/>
                  <a:pt x="110" y="105"/>
                </a:cubicBezTo>
                <a:cubicBezTo>
                  <a:pt x="110" y="107"/>
                  <a:pt x="114" y="121"/>
                  <a:pt x="118" y="127"/>
                </a:cubicBezTo>
                <a:cubicBezTo>
                  <a:pt x="120" y="130"/>
                  <a:pt x="121" y="131"/>
                  <a:pt x="122" y="129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266" name="Google Shape;1266;p28"/>
          <p:cNvGrpSpPr/>
          <p:nvPr/>
        </p:nvGrpSpPr>
        <p:grpSpPr>
          <a:xfrm>
            <a:off x="886483" y="3334983"/>
            <a:ext cx="2794662" cy="1471403"/>
            <a:chOff x="886483" y="3334983"/>
            <a:chExt cx="2794662" cy="1471403"/>
          </a:xfrm>
        </p:grpSpPr>
        <p:sp>
          <p:nvSpPr>
            <p:cNvPr id="1267" name="Google Shape;1267;p28"/>
            <p:cNvSpPr txBox="1"/>
            <p:nvPr/>
          </p:nvSpPr>
          <p:spPr>
            <a:xfrm>
              <a:off x="1473958" y="3334983"/>
              <a:ext cx="220718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68" name="Google Shape;1268;p28"/>
            <p:cNvSpPr txBox="1"/>
            <p:nvPr/>
          </p:nvSpPr>
          <p:spPr>
            <a:xfrm>
              <a:off x="886483" y="3906140"/>
              <a:ext cx="2409412" cy="900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269" name="Google Shape;1269;p28"/>
          <p:cNvGrpSpPr/>
          <p:nvPr/>
        </p:nvGrpSpPr>
        <p:grpSpPr>
          <a:xfrm>
            <a:off x="3003463" y="1760927"/>
            <a:ext cx="2761648" cy="1367124"/>
            <a:chOff x="3003463" y="1760927"/>
            <a:chExt cx="2761648" cy="1367124"/>
          </a:xfrm>
        </p:grpSpPr>
        <p:sp>
          <p:nvSpPr>
            <p:cNvPr id="1270" name="Google Shape;1270;p28"/>
            <p:cNvSpPr txBox="1"/>
            <p:nvPr/>
          </p:nvSpPr>
          <p:spPr>
            <a:xfrm>
              <a:off x="3452884" y="1760927"/>
              <a:ext cx="23122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71" name="Google Shape;1271;p28"/>
            <p:cNvSpPr txBox="1"/>
            <p:nvPr/>
          </p:nvSpPr>
          <p:spPr>
            <a:xfrm>
              <a:off x="3003463" y="2227805"/>
              <a:ext cx="2409412" cy="900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272" name="Google Shape;1272;p28"/>
          <p:cNvGrpSpPr/>
          <p:nvPr/>
        </p:nvGrpSpPr>
        <p:grpSpPr>
          <a:xfrm>
            <a:off x="7212629" y="1744328"/>
            <a:ext cx="2456822" cy="1361911"/>
            <a:chOff x="7212629" y="1744328"/>
            <a:chExt cx="2456822" cy="1361911"/>
          </a:xfrm>
        </p:grpSpPr>
        <p:sp>
          <p:nvSpPr>
            <p:cNvPr id="1273" name="Google Shape;1273;p28"/>
            <p:cNvSpPr txBox="1"/>
            <p:nvPr/>
          </p:nvSpPr>
          <p:spPr>
            <a:xfrm>
              <a:off x="7212629" y="1744328"/>
              <a:ext cx="24568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74" name="Google Shape;1274;p28"/>
            <p:cNvSpPr txBox="1"/>
            <p:nvPr/>
          </p:nvSpPr>
          <p:spPr>
            <a:xfrm>
              <a:off x="7260039" y="2205993"/>
              <a:ext cx="2409412" cy="900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275" name="Google Shape;1275;p28"/>
          <p:cNvGrpSpPr/>
          <p:nvPr/>
        </p:nvGrpSpPr>
        <p:grpSpPr>
          <a:xfrm>
            <a:off x="8570207" y="3567585"/>
            <a:ext cx="3162194" cy="1361911"/>
            <a:chOff x="8301853" y="3567585"/>
            <a:chExt cx="3162194" cy="1361911"/>
          </a:xfrm>
        </p:grpSpPr>
        <p:sp>
          <p:nvSpPr>
            <p:cNvPr id="1276" name="Google Shape;1276;p28"/>
            <p:cNvSpPr txBox="1"/>
            <p:nvPr/>
          </p:nvSpPr>
          <p:spPr>
            <a:xfrm>
              <a:off x="8301853" y="3567585"/>
              <a:ext cx="31621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77" name="Google Shape;1277;p28"/>
            <p:cNvSpPr txBox="1"/>
            <p:nvPr/>
          </p:nvSpPr>
          <p:spPr>
            <a:xfrm>
              <a:off x="8321279" y="4029250"/>
              <a:ext cx="2409412" cy="900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9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3" name="Google Shape;1283;p29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84" name="Google Shape;1284;p29"/>
          <p:cNvCxnSpPr/>
          <p:nvPr/>
        </p:nvCxnSpPr>
        <p:spPr>
          <a:xfrm>
            <a:off x="1209697" y="2676622"/>
            <a:ext cx="4150579" cy="0"/>
          </a:xfrm>
          <a:prstGeom prst="straightConnector1">
            <a:avLst/>
          </a:prstGeom>
          <a:noFill/>
          <a:ln cap="flat" cmpd="sng" w="9525">
            <a:solidFill>
              <a:srgbClr val="19181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p29"/>
          <p:cNvCxnSpPr/>
          <p:nvPr/>
        </p:nvCxnSpPr>
        <p:spPr>
          <a:xfrm>
            <a:off x="6923622" y="2676622"/>
            <a:ext cx="4248875" cy="0"/>
          </a:xfrm>
          <a:prstGeom prst="straightConnector1">
            <a:avLst/>
          </a:prstGeom>
          <a:noFill/>
          <a:ln cap="flat" cmpd="sng" w="9525">
            <a:solidFill>
              <a:srgbClr val="19181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p29"/>
          <p:cNvCxnSpPr/>
          <p:nvPr/>
        </p:nvCxnSpPr>
        <p:spPr>
          <a:xfrm>
            <a:off x="1209697" y="5032060"/>
            <a:ext cx="4150579" cy="0"/>
          </a:xfrm>
          <a:prstGeom prst="straightConnector1">
            <a:avLst/>
          </a:prstGeom>
          <a:noFill/>
          <a:ln cap="flat" cmpd="sng" w="9525">
            <a:solidFill>
              <a:srgbClr val="19181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p29"/>
          <p:cNvCxnSpPr/>
          <p:nvPr/>
        </p:nvCxnSpPr>
        <p:spPr>
          <a:xfrm>
            <a:off x="6923622" y="5032060"/>
            <a:ext cx="4196323" cy="0"/>
          </a:xfrm>
          <a:prstGeom prst="straightConnector1">
            <a:avLst/>
          </a:prstGeom>
          <a:noFill/>
          <a:ln cap="flat" cmpd="sng" w="9525">
            <a:solidFill>
              <a:srgbClr val="19181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8" name="Google Shape;1288;p29"/>
          <p:cNvSpPr txBox="1"/>
          <p:nvPr/>
        </p:nvSpPr>
        <p:spPr>
          <a:xfrm>
            <a:off x="3210557" y="2079636"/>
            <a:ext cx="2140330" cy="430887"/>
          </a:xfrm>
          <a:prstGeom prst="rect">
            <a:avLst/>
          </a:prstGeom>
          <a:solidFill>
            <a:srgbClr val="005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2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9" name="Google Shape;1289;p29"/>
          <p:cNvSpPr txBox="1"/>
          <p:nvPr/>
        </p:nvSpPr>
        <p:spPr>
          <a:xfrm>
            <a:off x="8989868" y="2079636"/>
            <a:ext cx="2140330" cy="430887"/>
          </a:xfrm>
          <a:prstGeom prst="rect">
            <a:avLst/>
          </a:prstGeom>
          <a:solidFill>
            <a:srgbClr val="005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2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0" name="Google Shape;1290;p29"/>
          <p:cNvSpPr txBox="1"/>
          <p:nvPr/>
        </p:nvSpPr>
        <p:spPr>
          <a:xfrm>
            <a:off x="3210557" y="4404618"/>
            <a:ext cx="2140330" cy="430887"/>
          </a:xfrm>
          <a:prstGeom prst="rect">
            <a:avLst/>
          </a:prstGeom>
          <a:solidFill>
            <a:srgbClr val="005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2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1" name="Google Shape;1291;p29"/>
          <p:cNvSpPr txBox="1"/>
          <p:nvPr/>
        </p:nvSpPr>
        <p:spPr>
          <a:xfrm>
            <a:off x="8989868" y="4404618"/>
            <a:ext cx="2140330" cy="430887"/>
          </a:xfrm>
          <a:prstGeom prst="rect">
            <a:avLst/>
          </a:prstGeom>
          <a:solidFill>
            <a:srgbClr val="005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sz="2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2" name="Google Shape;1292;p29"/>
          <p:cNvSpPr txBox="1"/>
          <p:nvPr/>
        </p:nvSpPr>
        <p:spPr>
          <a:xfrm>
            <a:off x="1084473" y="2766670"/>
            <a:ext cx="4275803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3" name="Google Shape;1293;p29"/>
          <p:cNvSpPr txBox="1"/>
          <p:nvPr/>
        </p:nvSpPr>
        <p:spPr>
          <a:xfrm>
            <a:off x="6822023" y="2766670"/>
            <a:ext cx="4350474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4" name="Google Shape;1294;p29"/>
          <p:cNvSpPr txBox="1"/>
          <p:nvPr/>
        </p:nvSpPr>
        <p:spPr>
          <a:xfrm>
            <a:off x="1084473" y="5132534"/>
            <a:ext cx="4370396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5" name="Google Shape;1295;p29"/>
          <p:cNvSpPr txBox="1"/>
          <p:nvPr/>
        </p:nvSpPr>
        <p:spPr>
          <a:xfrm>
            <a:off x="6822023" y="5132534"/>
            <a:ext cx="4350474" cy="62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296" name="Google Shape;1296;p29"/>
          <p:cNvGrpSpPr/>
          <p:nvPr/>
        </p:nvGrpSpPr>
        <p:grpSpPr>
          <a:xfrm>
            <a:off x="1217891" y="1954615"/>
            <a:ext cx="615030" cy="594783"/>
            <a:chOff x="2033588" y="3044825"/>
            <a:chExt cx="771525" cy="746126"/>
          </a:xfrm>
        </p:grpSpPr>
        <p:sp>
          <p:nvSpPr>
            <p:cNvPr id="1297" name="Google Shape;1297;p29"/>
            <p:cNvSpPr/>
            <p:nvPr/>
          </p:nvSpPr>
          <p:spPr>
            <a:xfrm>
              <a:off x="2122488" y="3668713"/>
              <a:ext cx="20638" cy="30163"/>
            </a:xfrm>
            <a:custGeom>
              <a:rect b="b" l="l" r="r" t="t"/>
              <a:pathLst>
                <a:path extrusionOk="0" h="74" w="51">
                  <a:moveTo>
                    <a:pt x="42" y="1"/>
                  </a:moveTo>
                  <a:lnTo>
                    <a:pt x="42" y="1"/>
                  </a:lnTo>
                  <a:lnTo>
                    <a:pt x="29" y="14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2" y="37"/>
                  </a:lnTo>
                  <a:lnTo>
                    <a:pt x="9" y="46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5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38"/>
                  </a:lnTo>
                  <a:lnTo>
                    <a:pt x="26" y="33"/>
                  </a:lnTo>
                  <a:lnTo>
                    <a:pt x="34" y="25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98" name="Google Shape;1298;p29"/>
            <p:cNvSpPr/>
            <p:nvPr/>
          </p:nvSpPr>
          <p:spPr>
            <a:xfrm>
              <a:off x="2143126" y="3673475"/>
              <a:ext cx="23813" cy="25400"/>
            </a:xfrm>
            <a:custGeom>
              <a:rect b="b" l="l" r="r" t="t"/>
              <a:pathLst>
                <a:path extrusionOk="0" h="62" w="59">
                  <a:moveTo>
                    <a:pt x="50" y="0"/>
                  </a:moveTo>
                  <a:lnTo>
                    <a:pt x="50" y="0"/>
                  </a:lnTo>
                  <a:lnTo>
                    <a:pt x="34" y="10"/>
                  </a:lnTo>
                  <a:lnTo>
                    <a:pt x="24" y="17"/>
                  </a:lnTo>
                  <a:lnTo>
                    <a:pt x="15" y="25"/>
                  </a:lnTo>
                  <a:lnTo>
                    <a:pt x="7" y="32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6" y="62"/>
                  </a:lnTo>
                  <a:lnTo>
                    <a:pt x="11" y="61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2" y="47"/>
                  </a:lnTo>
                  <a:lnTo>
                    <a:pt x="14" y="43"/>
                  </a:lnTo>
                  <a:lnTo>
                    <a:pt x="17" y="39"/>
                  </a:lnTo>
                  <a:lnTo>
                    <a:pt x="24" y="32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42" y="18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6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99" name="Google Shape;1299;p29"/>
            <p:cNvSpPr/>
            <p:nvPr/>
          </p:nvSpPr>
          <p:spPr>
            <a:xfrm>
              <a:off x="2165351" y="3676650"/>
              <a:ext cx="20638" cy="23813"/>
            </a:xfrm>
            <a:custGeom>
              <a:rect b="b" l="l" r="r" t="t"/>
              <a:pathLst>
                <a:path extrusionOk="0" h="63" w="53">
                  <a:moveTo>
                    <a:pt x="44" y="1"/>
                  </a:moveTo>
                  <a:lnTo>
                    <a:pt x="44" y="1"/>
                  </a:lnTo>
                  <a:lnTo>
                    <a:pt x="30" y="13"/>
                  </a:lnTo>
                  <a:lnTo>
                    <a:pt x="22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4" y="44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0" name="Google Shape;1300;p29"/>
            <p:cNvSpPr/>
            <p:nvPr/>
          </p:nvSpPr>
          <p:spPr>
            <a:xfrm>
              <a:off x="2176463" y="3671888"/>
              <a:ext cx="34925" cy="33338"/>
            </a:xfrm>
            <a:custGeom>
              <a:rect b="b" l="l" r="r" t="t"/>
              <a:pathLst>
                <a:path extrusionOk="0" h="85" w="86">
                  <a:moveTo>
                    <a:pt x="77" y="3"/>
                  </a:moveTo>
                  <a:lnTo>
                    <a:pt x="77" y="3"/>
                  </a:lnTo>
                  <a:lnTo>
                    <a:pt x="65" y="13"/>
                  </a:lnTo>
                  <a:lnTo>
                    <a:pt x="53" y="2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2" y="50"/>
                  </a:lnTo>
                  <a:lnTo>
                    <a:pt x="14" y="59"/>
                  </a:lnTo>
                  <a:lnTo>
                    <a:pt x="6" y="68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4" y="76"/>
                  </a:lnTo>
                  <a:lnTo>
                    <a:pt x="18" y="71"/>
                  </a:lnTo>
                  <a:lnTo>
                    <a:pt x="27" y="60"/>
                  </a:lnTo>
                  <a:lnTo>
                    <a:pt x="38" y="5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7" y="35"/>
                  </a:lnTo>
                  <a:lnTo>
                    <a:pt x="67" y="28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1" name="Google Shape;1301;p29"/>
            <p:cNvSpPr/>
            <p:nvPr/>
          </p:nvSpPr>
          <p:spPr>
            <a:xfrm>
              <a:off x="2200276" y="3676650"/>
              <a:ext cx="26988" cy="26988"/>
            </a:xfrm>
            <a:custGeom>
              <a:rect b="b" l="l" r="r" t="t"/>
              <a:pathLst>
                <a:path extrusionOk="0" h="69" w="70">
                  <a:moveTo>
                    <a:pt x="59" y="1"/>
                  </a:moveTo>
                  <a:lnTo>
                    <a:pt x="59" y="1"/>
                  </a:lnTo>
                  <a:lnTo>
                    <a:pt x="51" y="9"/>
                  </a:lnTo>
                  <a:lnTo>
                    <a:pt x="42" y="16"/>
                  </a:lnTo>
                  <a:lnTo>
                    <a:pt x="25" y="27"/>
                  </a:lnTo>
                  <a:lnTo>
                    <a:pt x="17" y="34"/>
                  </a:lnTo>
                  <a:lnTo>
                    <a:pt x="11" y="42"/>
                  </a:lnTo>
                  <a:lnTo>
                    <a:pt x="4" y="5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4"/>
                  </a:lnTo>
                  <a:lnTo>
                    <a:pt x="17" y="60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3"/>
                  </a:lnTo>
                  <a:lnTo>
                    <a:pt x="30" y="37"/>
                  </a:lnTo>
                  <a:lnTo>
                    <a:pt x="38" y="31"/>
                  </a:lnTo>
                  <a:lnTo>
                    <a:pt x="54" y="21"/>
                  </a:lnTo>
                  <a:lnTo>
                    <a:pt x="61" y="16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2" name="Google Shape;1302;p29"/>
            <p:cNvSpPr/>
            <p:nvPr/>
          </p:nvSpPr>
          <p:spPr>
            <a:xfrm>
              <a:off x="2222501" y="3676650"/>
              <a:ext cx="25400" cy="31750"/>
            </a:xfrm>
            <a:custGeom>
              <a:rect b="b" l="l" r="r" t="t"/>
              <a:pathLst>
                <a:path extrusionOk="0" h="80" w="63">
                  <a:moveTo>
                    <a:pt x="52" y="1"/>
                  </a:moveTo>
                  <a:lnTo>
                    <a:pt x="52" y="1"/>
                  </a:lnTo>
                  <a:lnTo>
                    <a:pt x="43" y="13"/>
                  </a:lnTo>
                  <a:lnTo>
                    <a:pt x="35" y="23"/>
                  </a:lnTo>
                  <a:lnTo>
                    <a:pt x="26" y="3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9" y="51"/>
                  </a:lnTo>
                  <a:lnTo>
                    <a:pt x="4" y="57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69"/>
                  </a:lnTo>
                  <a:lnTo>
                    <a:pt x="13" y="65"/>
                  </a:lnTo>
                  <a:lnTo>
                    <a:pt x="18" y="57"/>
                  </a:lnTo>
                  <a:lnTo>
                    <a:pt x="25" y="51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0" y="37"/>
                  </a:lnTo>
                  <a:lnTo>
                    <a:pt x="47" y="27"/>
                  </a:lnTo>
                  <a:lnTo>
                    <a:pt x="54" y="18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3" name="Google Shape;1303;p29"/>
            <p:cNvSpPr/>
            <p:nvPr/>
          </p:nvSpPr>
          <p:spPr>
            <a:xfrm>
              <a:off x="2238376" y="3681413"/>
              <a:ext cx="26988" cy="33338"/>
            </a:xfrm>
            <a:custGeom>
              <a:rect b="b" l="l" r="r" t="t"/>
              <a:pathLst>
                <a:path extrusionOk="0" h="85" w="69">
                  <a:moveTo>
                    <a:pt x="59" y="1"/>
                  </a:moveTo>
                  <a:lnTo>
                    <a:pt x="59" y="1"/>
                  </a:lnTo>
                  <a:lnTo>
                    <a:pt x="42" y="18"/>
                  </a:lnTo>
                  <a:lnTo>
                    <a:pt x="26" y="36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5" y="66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1" y="8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2" y="61"/>
                  </a:lnTo>
                  <a:lnTo>
                    <a:pt x="29" y="51"/>
                  </a:lnTo>
                  <a:lnTo>
                    <a:pt x="35" y="43"/>
                  </a:lnTo>
                  <a:lnTo>
                    <a:pt x="51" y="2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69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4" name="Google Shape;1304;p29"/>
            <p:cNvSpPr/>
            <p:nvPr/>
          </p:nvSpPr>
          <p:spPr>
            <a:xfrm>
              <a:off x="2268538" y="3681413"/>
              <a:ext cx="28575" cy="33338"/>
            </a:xfrm>
            <a:custGeom>
              <a:rect b="b" l="l" r="r" t="t"/>
              <a:pathLst>
                <a:path extrusionOk="0" h="85" w="74">
                  <a:moveTo>
                    <a:pt x="64" y="1"/>
                  </a:moveTo>
                  <a:lnTo>
                    <a:pt x="64" y="1"/>
                  </a:lnTo>
                  <a:lnTo>
                    <a:pt x="45" y="18"/>
                  </a:lnTo>
                  <a:lnTo>
                    <a:pt x="27" y="35"/>
                  </a:lnTo>
                  <a:lnTo>
                    <a:pt x="18" y="45"/>
                  </a:lnTo>
                  <a:lnTo>
                    <a:pt x="10" y="55"/>
                  </a:lnTo>
                  <a:lnTo>
                    <a:pt x="4" y="6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8" y="51"/>
                  </a:lnTo>
                  <a:lnTo>
                    <a:pt x="36" y="42"/>
                  </a:lnTo>
                  <a:lnTo>
                    <a:pt x="55" y="2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4" y="8"/>
                  </a:lnTo>
                  <a:lnTo>
                    <a:pt x="74" y="5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5" name="Google Shape;1305;p29"/>
            <p:cNvSpPr/>
            <p:nvPr/>
          </p:nvSpPr>
          <p:spPr>
            <a:xfrm>
              <a:off x="2306638" y="3678238"/>
              <a:ext cx="33338" cy="31750"/>
            </a:xfrm>
            <a:custGeom>
              <a:rect b="b" l="l" r="r" t="t"/>
              <a:pathLst>
                <a:path extrusionOk="0" h="80" w="85">
                  <a:moveTo>
                    <a:pt x="76" y="0"/>
                  </a:moveTo>
                  <a:lnTo>
                    <a:pt x="76" y="0"/>
                  </a:lnTo>
                  <a:lnTo>
                    <a:pt x="64" y="6"/>
                  </a:lnTo>
                  <a:lnTo>
                    <a:pt x="52" y="12"/>
                  </a:lnTo>
                  <a:lnTo>
                    <a:pt x="42" y="20"/>
                  </a:lnTo>
                  <a:lnTo>
                    <a:pt x="31" y="29"/>
                  </a:lnTo>
                  <a:lnTo>
                    <a:pt x="22" y="38"/>
                  </a:lnTo>
                  <a:lnTo>
                    <a:pt x="13" y="49"/>
                  </a:lnTo>
                  <a:lnTo>
                    <a:pt x="6" y="5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6"/>
                  </a:lnTo>
                  <a:lnTo>
                    <a:pt x="22" y="55"/>
                  </a:lnTo>
                  <a:lnTo>
                    <a:pt x="30" y="46"/>
                  </a:lnTo>
                  <a:lnTo>
                    <a:pt x="39" y="37"/>
                  </a:lnTo>
                  <a:lnTo>
                    <a:pt x="50" y="29"/>
                  </a:lnTo>
                  <a:lnTo>
                    <a:pt x="60" y="21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5" y="6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6" name="Google Shape;1306;p29"/>
            <p:cNvSpPr/>
            <p:nvPr/>
          </p:nvSpPr>
          <p:spPr>
            <a:xfrm>
              <a:off x="2336801" y="3681413"/>
              <a:ext cx="23813" cy="28575"/>
            </a:xfrm>
            <a:custGeom>
              <a:rect b="b" l="l" r="r" t="t"/>
              <a:pathLst>
                <a:path extrusionOk="0" h="73" w="63">
                  <a:moveTo>
                    <a:pt x="54" y="1"/>
                  </a:moveTo>
                  <a:lnTo>
                    <a:pt x="54" y="1"/>
                  </a:lnTo>
                  <a:lnTo>
                    <a:pt x="35" y="22"/>
                  </a:lnTo>
                  <a:lnTo>
                    <a:pt x="25" y="31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1" y="4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7" y="60"/>
                  </a:lnTo>
                  <a:lnTo>
                    <a:pt x="20" y="5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33" y="39"/>
                  </a:lnTo>
                  <a:lnTo>
                    <a:pt x="42" y="30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7" name="Google Shape;1307;p29"/>
            <p:cNvSpPr/>
            <p:nvPr/>
          </p:nvSpPr>
          <p:spPr>
            <a:xfrm>
              <a:off x="2366963" y="3676650"/>
              <a:ext cx="41275" cy="33338"/>
            </a:xfrm>
            <a:custGeom>
              <a:rect b="b" l="l" r="r" t="t"/>
              <a:pathLst>
                <a:path extrusionOk="0" h="86" w="103">
                  <a:moveTo>
                    <a:pt x="94" y="1"/>
                  </a:moveTo>
                  <a:lnTo>
                    <a:pt x="94" y="1"/>
                  </a:lnTo>
                  <a:lnTo>
                    <a:pt x="82" y="8"/>
                  </a:lnTo>
                  <a:lnTo>
                    <a:pt x="69" y="13"/>
                  </a:lnTo>
                  <a:lnTo>
                    <a:pt x="56" y="20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34" y="39"/>
                  </a:lnTo>
                  <a:lnTo>
                    <a:pt x="23" y="51"/>
                  </a:lnTo>
                  <a:lnTo>
                    <a:pt x="13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8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29" y="64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1" y="38"/>
                  </a:lnTo>
                  <a:lnTo>
                    <a:pt x="57" y="33"/>
                  </a:lnTo>
                  <a:lnTo>
                    <a:pt x="72" y="25"/>
                  </a:lnTo>
                  <a:lnTo>
                    <a:pt x="86" y="18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3" y="6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2403476" y="3678238"/>
              <a:ext cx="36513" cy="30163"/>
            </a:xfrm>
            <a:custGeom>
              <a:rect b="b" l="l" r="r" t="t"/>
              <a:pathLst>
                <a:path extrusionOk="0" h="74" w="92">
                  <a:moveTo>
                    <a:pt x="83" y="0"/>
                  </a:moveTo>
                  <a:lnTo>
                    <a:pt x="83" y="0"/>
                  </a:lnTo>
                  <a:lnTo>
                    <a:pt x="68" y="10"/>
                  </a:lnTo>
                  <a:lnTo>
                    <a:pt x="53" y="1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4"/>
                  </a:lnTo>
                  <a:lnTo>
                    <a:pt x="8" y="50"/>
                  </a:lnTo>
                  <a:lnTo>
                    <a:pt x="3" y="58"/>
                  </a:lnTo>
                  <a:lnTo>
                    <a:pt x="2" y="6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3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5" y="50"/>
                  </a:lnTo>
                  <a:lnTo>
                    <a:pt x="37" y="42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67" y="23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1" y="10"/>
                  </a:lnTo>
                  <a:lnTo>
                    <a:pt x="92" y="7"/>
                  </a:lnTo>
                  <a:lnTo>
                    <a:pt x="91" y="3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2427288" y="3678238"/>
              <a:ext cx="33338" cy="34925"/>
            </a:xfrm>
            <a:custGeom>
              <a:rect b="b" l="l" r="r" t="t"/>
              <a:pathLst>
                <a:path extrusionOk="0" h="85" w="85">
                  <a:moveTo>
                    <a:pt x="75" y="4"/>
                  </a:moveTo>
                  <a:lnTo>
                    <a:pt x="75" y="4"/>
                  </a:lnTo>
                  <a:lnTo>
                    <a:pt x="71" y="10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30" y="62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61" y="33"/>
                  </a:lnTo>
                  <a:lnTo>
                    <a:pt x="71" y="27"/>
                  </a:lnTo>
                  <a:lnTo>
                    <a:pt x="78" y="17"/>
                  </a:lnTo>
                  <a:lnTo>
                    <a:pt x="82" y="14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4"/>
                  </a:lnTo>
                  <a:lnTo>
                    <a:pt x="75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0" name="Google Shape;1310;p29"/>
            <p:cNvSpPr/>
            <p:nvPr/>
          </p:nvSpPr>
          <p:spPr>
            <a:xfrm>
              <a:off x="2451101" y="3686175"/>
              <a:ext cx="23813" cy="26988"/>
            </a:xfrm>
            <a:custGeom>
              <a:rect b="b" l="l" r="r" t="t"/>
              <a:pathLst>
                <a:path extrusionOk="0" h="68" w="56">
                  <a:moveTo>
                    <a:pt x="47" y="2"/>
                  </a:moveTo>
                  <a:lnTo>
                    <a:pt x="47" y="2"/>
                  </a:lnTo>
                  <a:lnTo>
                    <a:pt x="34" y="15"/>
                  </a:lnTo>
                  <a:lnTo>
                    <a:pt x="21" y="29"/>
                  </a:lnTo>
                  <a:lnTo>
                    <a:pt x="10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9" y="50"/>
                  </a:lnTo>
                  <a:lnTo>
                    <a:pt x="30" y="36"/>
                  </a:lnTo>
                  <a:lnTo>
                    <a:pt x="42" y="23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2605088" y="3395663"/>
              <a:ext cx="23813" cy="26988"/>
            </a:xfrm>
            <a:custGeom>
              <a:rect b="b" l="l" r="r" t="t"/>
              <a:pathLst>
                <a:path extrusionOk="0" h="68" w="58">
                  <a:moveTo>
                    <a:pt x="50" y="2"/>
                  </a:moveTo>
                  <a:lnTo>
                    <a:pt x="50" y="2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5"/>
                  </a:lnTo>
                  <a:lnTo>
                    <a:pt x="31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3" y="42"/>
                  </a:lnTo>
                  <a:lnTo>
                    <a:pt x="5" y="48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20" y="5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56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2625726" y="3395663"/>
              <a:ext cx="25400" cy="28575"/>
            </a:xfrm>
            <a:custGeom>
              <a:rect b="b" l="l" r="r" t="t"/>
              <a:pathLst>
                <a:path extrusionOk="0" h="74" w="63">
                  <a:moveTo>
                    <a:pt x="54" y="2"/>
                  </a:move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1" y="16"/>
                  </a:lnTo>
                  <a:lnTo>
                    <a:pt x="36" y="24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0" y="40"/>
                  </a:lnTo>
                  <a:lnTo>
                    <a:pt x="12" y="48"/>
                  </a:lnTo>
                  <a:lnTo>
                    <a:pt x="6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9" y="72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6" y="61"/>
                  </a:lnTo>
                  <a:lnTo>
                    <a:pt x="23" y="5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5" y="31"/>
                  </a:lnTo>
                  <a:lnTo>
                    <a:pt x="49" y="2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3" y="7"/>
                  </a:lnTo>
                  <a:lnTo>
                    <a:pt x="62" y="3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3" name="Google Shape;1313;p29"/>
            <p:cNvSpPr/>
            <p:nvPr/>
          </p:nvSpPr>
          <p:spPr>
            <a:xfrm>
              <a:off x="2641601" y="3400425"/>
              <a:ext cx="30163" cy="23813"/>
            </a:xfrm>
            <a:custGeom>
              <a:rect b="b" l="l" r="r" t="t"/>
              <a:pathLst>
                <a:path extrusionOk="0" h="63" w="73">
                  <a:moveTo>
                    <a:pt x="64" y="2"/>
                  </a:moveTo>
                  <a:lnTo>
                    <a:pt x="64" y="2"/>
                  </a:lnTo>
                  <a:lnTo>
                    <a:pt x="48" y="15"/>
                  </a:lnTo>
                  <a:lnTo>
                    <a:pt x="34" y="28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5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4" name="Google Shape;1314;p29"/>
            <p:cNvSpPr/>
            <p:nvPr/>
          </p:nvSpPr>
          <p:spPr>
            <a:xfrm>
              <a:off x="2660651" y="3402013"/>
              <a:ext cx="28575" cy="22225"/>
            </a:xfrm>
            <a:custGeom>
              <a:rect b="b" l="l" r="r" t="t"/>
              <a:pathLst>
                <a:path extrusionOk="0" h="58" w="75">
                  <a:moveTo>
                    <a:pt x="66" y="2"/>
                  </a:moveTo>
                  <a:lnTo>
                    <a:pt x="66" y="2"/>
                  </a:lnTo>
                  <a:lnTo>
                    <a:pt x="58" y="8"/>
                  </a:lnTo>
                  <a:lnTo>
                    <a:pt x="50" y="15"/>
                  </a:lnTo>
                  <a:lnTo>
                    <a:pt x="34" y="25"/>
                  </a:lnTo>
                  <a:lnTo>
                    <a:pt x="17" y="36"/>
                  </a:lnTo>
                  <a:lnTo>
                    <a:pt x="9" y="4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25" y="44"/>
                  </a:lnTo>
                  <a:lnTo>
                    <a:pt x="42" y="33"/>
                  </a:lnTo>
                  <a:lnTo>
                    <a:pt x="58" y="23"/>
                  </a:lnTo>
                  <a:lnTo>
                    <a:pt x="66" y="16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74" y="3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5" name="Google Shape;1315;p29"/>
            <p:cNvSpPr/>
            <p:nvPr/>
          </p:nvSpPr>
          <p:spPr>
            <a:xfrm>
              <a:off x="2682876" y="3405188"/>
              <a:ext cx="20638" cy="22225"/>
            </a:xfrm>
            <a:custGeom>
              <a:rect b="b" l="l" r="r" t="t"/>
              <a:pathLst>
                <a:path extrusionOk="0" h="56" w="51">
                  <a:moveTo>
                    <a:pt x="40" y="4"/>
                  </a:moveTo>
                  <a:lnTo>
                    <a:pt x="40" y="4"/>
                  </a:lnTo>
                  <a:lnTo>
                    <a:pt x="36" y="10"/>
                  </a:lnTo>
                  <a:lnTo>
                    <a:pt x="33" y="17"/>
                  </a:lnTo>
                  <a:lnTo>
                    <a:pt x="26" y="22"/>
                  </a:lnTo>
                  <a:lnTo>
                    <a:pt x="21" y="26"/>
                  </a:lnTo>
                  <a:lnTo>
                    <a:pt x="9" y="37"/>
                  </a:lnTo>
                  <a:lnTo>
                    <a:pt x="4" y="4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4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26"/>
                  </a:lnTo>
                  <a:lnTo>
                    <a:pt x="43" y="21"/>
                  </a:lnTo>
                  <a:lnTo>
                    <a:pt x="48" y="14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2700338" y="3406775"/>
              <a:ext cx="25400" cy="25400"/>
            </a:xfrm>
            <a:custGeom>
              <a:rect b="b" l="l" r="r" t="t"/>
              <a:pathLst>
                <a:path extrusionOk="0" h="63" w="62">
                  <a:moveTo>
                    <a:pt x="53" y="0"/>
                  </a:moveTo>
                  <a:lnTo>
                    <a:pt x="53" y="0"/>
                  </a:lnTo>
                  <a:lnTo>
                    <a:pt x="45" y="5"/>
                  </a:lnTo>
                  <a:lnTo>
                    <a:pt x="39" y="12"/>
                  </a:lnTo>
                  <a:lnTo>
                    <a:pt x="28" y="26"/>
                  </a:lnTo>
                  <a:lnTo>
                    <a:pt x="17" y="41"/>
                  </a:lnTo>
                  <a:lnTo>
                    <a:pt x="10" y="47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5" y="56"/>
                  </a:lnTo>
                  <a:lnTo>
                    <a:pt x="22" y="50"/>
                  </a:lnTo>
                  <a:lnTo>
                    <a:pt x="34" y="37"/>
                  </a:lnTo>
                  <a:lnTo>
                    <a:pt x="45" y="22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2089151" y="3714750"/>
              <a:ext cx="15875" cy="26988"/>
            </a:xfrm>
            <a:custGeom>
              <a:rect b="b" l="l" r="r" t="t"/>
              <a:pathLst>
                <a:path extrusionOk="0" h="68" w="41">
                  <a:moveTo>
                    <a:pt x="29" y="4"/>
                  </a:moveTo>
                  <a:lnTo>
                    <a:pt x="29" y="4"/>
                  </a:lnTo>
                  <a:lnTo>
                    <a:pt x="24" y="18"/>
                  </a:lnTo>
                  <a:lnTo>
                    <a:pt x="17" y="33"/>
                  </a:lnTo>
                  <a:lnTo>
                    <a:pt x="10" y="4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0" y="51"/>
                  </a:lnTo>
                  <a:lnTo>
                    <a:pt x="28" y="37"/>
                  </a:lnTo>
                  <a:lnTo>
                    <a:pt x="34" y="2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8" name="Google Shape;1318;p29"/>
            <p:cNvSpPr/>
            <p:nvPr/>
          </p:nvSpPr>
          <p:spPr>
            <a:xfrm>
              <a:off x="2122488" y="3719513"/>
              <a:ext cx="23813" cy="36513"/>
            </a:xfrm>
            <a:custGeom>
              <a:rect b="b" l="l" r="r" t="t"/>
              <a:pathLst>
                <a:path extrusionOk="0" h="90" w="57">
                  <a:moveTo>
                    <a:pt x="46" y="2"/>
                  </a:moveTo>
                  <a:lnTo>
                    <a:pt x="46" y="2"/>
                  </a:lnTo>
                  <a:lnTo>
                    <a:pt x="40" y="14"/>
                  </a:lnTo>
                  <a:lnTo>
                    <a:pt x="32" y="25"/>
                  </a:lnTo>
                  <a:lnTo>
                    <a:pt x="25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52"/>
                  </a:lnTo>
                  <a:lnTo>
                    <a:pt x="4" y="63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2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6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3"/>
                  </a:lnTo>
                  <a:lnTo>
                    <a:pt x="18" y="63"/>
                  </a:lnTo>
                  <a:lnTo>
                    <a:pt x="23" y="53"/>
                  </a:lnTo>
                  <a:lnTo>
                    <a:pt x="30" y="44"/>
                  </a:lnTo>
                  <a:lnTo>
                    <a:pt x="46" y="26"/>
                  </a:lnTo>
                  <a:lnTo>
                    <a:pt x="51" y="17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19" name="Google Shape;1319;p29"/>
            <p:cNvSpPr/>
            <p:nvPr/>
          </p:nvSpPr>
          <p:spPr>
            <a:xfrm>
              <a:off x="2163763" y="3733800"/>
              <a:ext cx="17463" cy="34925"/>
            </a:xfrm>
            <a:custGeom>
              <a:rect b="b" l="l" r="r" t="t"/>
              <a:pathLst>
                <a:path extrusionOk="0" h="90" w="46">
                  <a:moveTo>
                    <a:pt x="35" y="5"/>
                  </a:moveTo>
                  <a:lnTo>
                    <a:pt x="35" y="5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5" y="59"/>
                  </a:lnTo>
                  <a:lnTo>
                    <a:pt x="2" y="7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2"/>
                  </a:lnTo>
                  <a:lnTo>
                    <a:pt x="17" y="59"/>
                  </a:lnTo>
                  <a:lnTo>
                    <a:pt x="21" y="4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31" y="26"/>
                  </a:lnTo>
                  <a:lnTo>
                    <a:pt x="38" y="19"/>
                  </a:lnTo>
                  <a:lnTo>
                    <a:pt x="43" y="13"/>
                  </a:lnTo>
                  <a:lnTo>
                    <a:pt x="44" y="9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0" name="Google Shape;1320;p29"/>
            <p:cNvSpPr/>
            <p:nvPr/>
          </p:nvSpPr>
          <p:spPr>
            <a:xfrm>
              <a:off x="2205038" y="3741738"/>
              <a:ext cx="22225" cy="31750"/>
            </a:xfrm>
            <a:custGeom>
              <a:rect b="b" l="l" r="r" t="t"/>
              <a:pathLst>
                <a:path extrusionOk="0" h="80" w="58">
                  <a:moveTo>
                    <a:pt x="46" y="3"/>
                  </a:moveTo>
                  <a:lnTo>
                    <a:pt x="46" y="3"/>
                  </a:lnTo>
                  <a:lnTo>
                    <a:pt x="41" y="9"/>
                  </a:lnTo>
                  <a:lnTo>
                    <a:pt x="34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15" y="50"/>
                  </a:lnTo>
                  <a:lnTo>
                    <a:pt x="9" y="60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1" y="61"/>
                  </a:lnTo>
                  <a:lnTo>
                    <a:pt x="26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3" y="37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51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7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1" name="Google Shape;1321;p29"/>
            <p:cNvSpPr/>
            <p:nvPr/>
          </p:nvSpPr>
          <p:spPr>
            <a:xfrm>
              <a:off x="2247901" y="3740150"/>
              <a:ext cx="17463" cy="31750"/>
            </a:xfrm>
            <a:custGeom>
              <a:rect b="b" l="l" r="r" t="t"/>
              <a:pathLst>
                <a:path extrusionOk="0" h="80" w="45">
                  <a:moveTo>
                    <a:pt x="35" y="3"/>
                  </a:moveTo>
                  <a:lnTo>
                    <a:pt x="35" y="3"/>
                  </a:lnTo>
                  <a:lnTo>
                    <a:pt x="28" y="10"/>
                  </a:lnTo>
                  <a:lnTo>
                    <a:pt x="23" y="19"/>
                  </a:lnTo>
                  <a:lnTo>
                    <a:pt x="13" y="36"/>
                  </a:lnTo>
                  <a:lnTo>
                    <a:pt x="5" y="5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7" y="59"/>
                  </a:lnTo>
                  <a:lnTo>
                    <a:pt x="23" y="41"/>
                  </a:lnTo>
                  <a:lnTo>
                    <a:pt x="32" y="25"/>
                  </a:lnTo>
                  <a:lnTo>
                    <a:pt x="38" y="17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2" name="Google Shape;1322;p29"/>
            <p:cNvSpPr/>
            <p:nvPr/>
          </p:nvSpPr>
          <p:spPr>
            <a:xfrm>
              <a:off x="2289176" y="3736975"/>
              <a:ext cx="15875" cy="31750"/>
            </a:xfrm>
            <a:custGeom>
              <a:rect b="b" l="l" r="r" t="t"/>
              <a:pathLst>
                <a:path extrusionOk="0" h="80" w="39">
                  <a:moveTo>
                    <a:pt x="27" y="4"/>
                  </a:moveTo>
                  <a:lnTo>
                    <a:pt x="27" y="4"/>
                  </a:lnTo>
                  <a:lnTo>
                    <a:pt x="22" y="22"/>
                  </a:lnTo>
                  <a:lnTo>
                    <a:pt x="16" y="3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6" y="43"/>
                  </a:lnTo>
                  <a:lnTo>
                    <a:pt x="33" y="2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3" name="Google Shape;1323;p29"/>
            <p:cNvSpPr/>
            <p:nvPr/>
          </p:nvSpPr>
          <p:spPr>
            <a:xfrm>
              <a:off x="2327276" y="3744913"/>
              <a:ext cx="20638" cy="31750"/>
            </a:xfrm>
            <a:custGeom>
              <a:rect b="b" l="l" r="r" t="t"/>
              <a:pathLst>
                <a:path extrusionOk="0" h="80" w="51">
                  <a:moveTo>
                    <a:pt x="42" y="2"/>
                  </a:moveTo>
                  <a:lnTo>
                    <a:pt x="42" y="2"/>
                  </a:lnTo>
                  <a:lnTo>
                    <a:pt x="36" y="7"/>
                  </a:lnTo>
                  <a:lnTo>
                    <a:pt x="33" y="1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9" y="58"/>
                  </a:lnTo>
                  <a:lnTo>
                    <a:pt x="25" y="4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5" y="33"/>
                  </a:lnTo>
                  <a:lnTo>
                    <a:pt x="39" y="25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0" y="9"/>
                  </a:lnTo>
                  <a:lnTo>
                    <a:pt x="51" y="7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4" name="Google Shape;1324;p29"/>
            <p:cNvSpPr/>
            <p:nvPr/>
          </p:nvSpPr>
          <p:spPr>
            <a:xfrm>
              <a:off x="2365376" y="3740150"/>
              <a:ext cx="25400" cy="33338"/>
            </a:xfrm>
            <a:custGeom>
              <a:rect b="b" l="l" r="r" t="t"/>
              <a:pathLst>
                <a:path extrusionOk="0" h="87" w="62">
                  <a:moveTo>
                    <a:pt x="52" y="3"/>
                  </a:moveTo>
                  <a:lnTo>
                    <a:pt x="52" y="3"/>
                  </a:lnTo>
                  <a:lnTo>
                    <a:pt x="38" y="21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9" y="50"/>
                  </a:lnTo>
                  <a:lnTo>
                    <a:pt x="15" y="59"/>
                  </a:lnTo>
                  <a:lnTo>
                    <a:pt x="10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5" y="80"/>
                  </a:lnTo>
                  <a:lnTo>
                    <a:pt x="21" y="74"/>
                  </a:lnTo>
                  <a:lnTo>
                    <a:pt x="24" y="66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41" y="33"/>
                  </a:lnTo>
                  <a:lnTo>
                    <a:pt x="51" y="2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2408238" y="3744913"/>
              <a:ext cx="26988" cy="33338"/>
            </a:xfrm>
            <a:custGeom>
              <a:rect b="b" l="l" r="r" t="t"/>
              <a:pathLst>
                <a:path extrusionOk="0" h="85" w="68">
                  <a:moveTo>
                    <a:pt x="58" y="3"/>
                  </a:moveTo>
                  <a:lnTo>
                    <a:pt x="58" y="3"/>
                  </a:lnTo>
                  <a:lnTo>
                    <a:pt x="50" y="1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2" y="29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1" y="58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1" y="60"/>
                  </a:lnTo>
                  <a:lnTo>
                    <a:pt x="28" y="5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53" y="26"/>
                  </a:lnTo>
                  <a:lnTo>
                    <a:pt x="60" y="1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2449513" y="3744913"/>
              <a:ext cx="15875" cy="28575"/>
            </a:xfrm>
            <a:custGeom>
              <a:rect b="b" l="l" r="r" t="t"/>
              <a:pathLst>
                <a:path extrusionOk="0" h="75" w="41">
                  <a:moveTo>
                    <a:pt x="29" y="4"/>
                  </a:moveTo>
                  <a:lnTo>
                    <a:pt x="29" y="4"/>
                  </a:lnTo>
                  <a:lnTo>
                    <a:pt x="26" y="13"/>
                  </a:lnTo>
                  <a:lnTo>
                    <a:pt x="24" y="21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5" y="75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62"/>
                  </a:lnTo>
                  <a:lnTo>
                    <a:pt x="19" y="54"/>
                  </a:lnTo>
                  <a:lnTo>
                    <a:pt x="26" y="39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2503488" y="3744913"/>
              <a:ext cx="23813" cy="33338"/>
            </a:xfrm>
            <a:custGeom>
              <a:rect b="b" l="l" r="r" t="t"/>
              <a:pathLst>
                <a:path extrusionOk="0" h="85" w="57">
                  <a:moveTo>
                    <a:pt x="47" y="3"/>
                  </a:moveTo>
                  <a:lnTo>
                    <a:pt x="47" y="3"/>
                  </a:lnTo>
                  <a:lnTo>
                    <a:pt x="35" y="21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1" y="5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22" y="62"/>
                  </a:lnTo>
                  <a:lnTo>
                    <a:pt x="28" y="5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7" y="26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2540001" y="3740150"/>
              <a:ext cx="17463" cy="31750"/>
            </a:xfrm>
            <a:custGeom>
              <a:rect b="b" l="l" r="r" t="t"/>
              <a:pathLst>
                <a:path extrusionOk="0" h="80" w="46">
                  <a:moveTo>
                    <a:pt x="34" y="5"/>
                  </a:moveTo>
                  <a:lnTo>
                    <a:pt x="34" y="5"/>
                  </a:lnTo>
                  <a:lnTo>
                    <a:pt x="33" y="14"/>
                  </a:lnTo>
                  <a:lnTo>
                    <a:pt x="32" y="23"/>
                  </a:lnTo>
                  <a:lnTo>
                    <a:pt x="28" y="31"/>
                  </a:lnTo>
                  <a:lnTo>
                    <a:pt x="24" y="40"/>
                  </a:lnTo>
                  <a:lnTo>
                    <a:pt x="13" y="55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5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24" y="61"/>
                  </a:lnTo>
                  <a:lnTo>
                    <a:pt x="29" y="53"/>
                  </a:lnTo>
                  <a:lnTo>
                    <a:pt x="34" y="44"/>
                  </a:lnTo>
                  <a:lnTo>
                    <a:pt x="39" y="35"/>
                  </a:lnTo>
                  <a:lnTo>
                    <a:pt x="42" y="25"/>
                  </a:lnTo>
                  <a:lnTo>
                    <a:pt x="45" y="1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2581276" y="3740150"/>
              <a:ext cx="15875" cy="31750"/>
            </a:xfrm>
            <a:custGeom>
              <a:rect b="b" l="l" r="r" t="t"/>
              <a:pathLst>
                <a:path extrusionOk="0" h="80" w="41">
                  <a:moveTo>
                    <a:pt x="29" y="6"/>
                  </a:moveTo>
                  <a:lnTo>
                    <a:pt x="29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45"/>
                  </a:lnTo>
                  <a:lnTo>
                    <a:pt x="5" y="55"/>
                  </a:lnTo>
                  <a:lnTo>
                    <a:pt x="3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5" y="63"/>
                  </a:lnTo>
                  <a:lnTo>
                    <a:pt x="18" y="5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5" y="20"/>
                  </a:lnTo>
                  <a:lnTo>
                    <a:pt x="38" y="15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2609851" y="3741738"/>
              <a:ext cx="23813" cy="34925"/>
            </a:xfrm>
            <a:custGeom>
              <a:rect b="b" l="l" r="r" t="t"/>
              <a:pathLst>
                <a:path extrusionOk="0" h="85" w="57">
                  <a:moveTo>
                    <a:pt x="47" y="1"/>
                  </a:moveTo>
                  <a:lnTo>
                    <a:pt x="47" y="1"/>
                  </a:lnTo>
                  <a:lnTo>
                    <a:pt x="40" y="12"/>
                  </a:lnTo>
                  <a:lnTo>
                    <a:pt x="34" y="24"/>
                  </a:lnTo>
                  <a:lnTo>
                    <a:pt x="29" y="3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0" y="60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5" y="44"/>
                  </a:lnTo>
                  <a:lnTo>
                    <a:pt x="40" y="31"/>
                  </a:lnTo>
                  <a:lnTo>
                    <a:pt x="47" y="2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1" name="Google Shape;1331;p29"/>
            <p:cNvSpPr/>
            <p:nvPr/>
          </p:nvSpPr>
          <p:spPr>
            <a:xfrm>
              <a:off x="2652713" y="3736975"/>
              <a:ext cx="15875" cy="34925"/>
            </a:xfrm>
            <a:custGeom>
              <a:rect b="b" l="l" r="r" t="t"/>
              <a:pathLst>
                <a:path extrusionOk="0" h="85" w="41">
                  <a:moveTo>
                    <a:pt x="29" y="5"/>
                  </a:moveTo>
                  <a:lnTo>
                    <a:pt x="29" y="5"/>
                  </a:lnTo>
                  <a:lnTo>
                    <a:pt x="28" y="19"/>
                  </a:lnTo>
                  <a:lnTo>
                    <a:pt x="24" y="29"/>
                  </a:lnTo>
                  <a:lnTo>
                    <a:pt x="20" y="4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9" y="5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9" y="84"/>
                  </a:lnTo>
                  <a:lnTo>
                    <a:pt x="11" y="83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3" y="73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7" y="25"/>
                  </a:lnTo>
                  <a:lnTo>
                    <a:pt x="40" y="1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2" name="Google Shape;1332;p29"/>
            <p:cNvSpPr/>
            <p:nvPr/>
          </p:nvSpPr>
          <p:spPr>
            <a:xfrm>
              <a:off x="2692401" y="3741738"/>
              <a:ext cx="11113" cy="31750"/>
            </a:xfrm>
            <a:custGeom>
              <a:rect b="b" l="l" r="r" t="t"/>
              <a:pathLst>
                <a:path extrusionOk="0" h="80" w="29">
                  <a:moveTo>
                    <a:pt x="17" y="5"/>
                  </a:moveTo>
                  <a:lnTo>
                    <a:pt x="17" y="5"/>
                  </a:lnTo>
                  <a:lnTo>
                    <a:pt x="16" y="22"/>
                  </a:lnTo>
                  <a:lnTo>
                    <a:pt x="12" y="3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80"/>
                  </a:lnTo>
                  <a:lnTo>
                    <a:pt x="9" y="78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41"/>
                  </a:lnTo>
                  <a:lnTo>
                    <a:pt x="28" y="2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2730501" y="3740150"/>
              <a:ext cx="15875" cy="33338"/>
            </a:xfrm>
            <a:custGeom>
              <a:rect b="b" l="l" r="r" t="t"/>
              <a:pathLst>
                <a:path extrusionOk="0" h="85" w="39">
                  <a:moveTo>
                    <a:pt x="28" y="5"/>
                  </a:moveTo>
                  <a:lnTo>
                    <a:pt x="28" y="5"/>
                  </a:lnTo>
                  <a:lnTo>
                    <a:pt x="28" y="14"/>
                  </a:lnTo>
                  <a:lnTo>
                    <a:pt x="25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9" y="5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20" y="64"/>
                  </a:lnTo>
                  <a:lnTo>
                    <a:pt x="29" y="44"/>
                  </a:lnTo>
                  <a:lnTo>
                    <a:pt x="33" y="35"/>
                  </a:lnTo>
                  <a:lnTo>
                    <a:pt x="37" y="26"/>
                  </a:lnTo>
                  <a:lnTo>
                    <a:pt x="38" y="1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2205038" y="3208338"/>
              <a:ext cx="87313" cy="84138"/>
            </a:xfrm>
            <a:custGeom>
              <a:rect b="b" l="l" r="r" t="t"/>
              <a:pathLst>
                <a:path extrusionOk="0" h="216" w="222">
                  <a:moveTo>
                    <a:pt x="213" y="1"/>
                  </a:moveTo>
                  <a:lnTo>
                    <a:pt x="213" y="1"/>
                  </a:lnTo>
                  <a:lnTo>
                    <a:pt x="185" y="29"/>
                  </a:lnTo>
                  <a:lnTo>
                    <a:pt x="154" y="55"/>
                  </a:lnTo>
                  <a:lnTo>
                    <a:pt x="126" y="81"/>
                  </a:lnTo>
                  <a:lnTo>
                    <a:pt x="113" y="95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86" y="122"/>
                  </a:lnTo>
                  <a:lnTo>
                    <a:pt x="73" y="133"/>
                  </a:lnTo>
                  <a:lnTo>
                    <a:pt x="47" y="157"/>
                  </a:lnTo>
                  <a:lnTo>
                    <a:pt x="34" y="167"/>
                  </a:lnTo>
                  <a:lnTo>
                    <a:pt x="21" y="180"/>
                  </a:lnTo>
                  <a:lnTo>
                    <a:pt x="11" y="194"/>
                  </a:lnTo>
                  <a:lnTo>
                    <a:pt x="1" y="208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3" y="216"/>
                  </a:lnTo>
                  <a:lnTo>
                    <a:pt x="7" y="216"/>
                  </a:lnTo>
                  <a:lnTo>
                    <a:pt x="9" y="216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20" y="200"/>
                  </a:lnTo>
                  <a:lnTo>
                    <a:pt x="30" y="187"/>
                  </a:lnTo>
                  <a:lnTo>
                    <a:pt x="42" y="174"/>
                  </a:lnTo>
                  <a:lnTo>
                    <a:pt x="54" y="162"/>
                  </a:lnTo>
                  <a:lnTo>
                    <a:pt x="81" y="139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45" y="80"/>
                  </a:lnTo>
                  <a:lnTo>
                    <a:pt x="158" y="67"/>
                  </a:lnTo>
                  <a:lnTo>
                    <a:pt x="158" y="67"/>
                  </a:lnTo>
                  <a:lnTo>
                    <a:pt x="190" y="38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2" y="8"/>
                  </a:lnTo>
                  <a:lnTo>
                    <a:pt x="222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2201863" y="3219450"/>
              <a:ext cx="152400" cy="155575"/>
            </a:xfrm>
            <a:custGeom>
              <a:rect b="b" l="l" r="r" t="t"/>
              <a:pathLst>
                <a:path extrusionOk="0" h="393" w="382">
                  <a:moveTo>
                    <a:pt x="373" y="0"/>
                  </a:moveTo>
                  <a:lnTo>
                    <a:pt x="373" y="0"/>
                  </a:lnTo>
                  <a:lnTo>
                    <a:pt x="360" y="8"/>
                  </a:lnTo>
                  <a:lnTo>
                    <a:pt x="348" y="17"/>
                  </a:lnTo>
                  <a:lnTo>
                    <a:pt x="335" y="27"/>
                  </a:lnTo>
                  <a:lnTo>
                    <a:pt x="324" y="39"/>
                  </a:lnTo>
                  <a:lnTo>
                    <a:pt x="303" y="63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30" y="142"/>
                  </a:lnTo>
                  <a:lnTo>
                    <a:pt x="203" y="168"/>
                  </a:lnTo>
                  <a:lnTo>
                    <a:pt x="175" y="195"/>
                  </a:lnTo>
                  <a:lnTo>
                    <a:pt x="175" y="195"/>
                  </a:lnTo>
                  <a:lnTo>
                    <a:pt x="119" y="244"/>
                  </a:lnTo>
                  <a:lnTo>
                    <a:pt x="93" y="269"/>
                  </a:lnTo>
                  <a:lnTo>
                    <a:pt x="80" y="282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5" y="370"/>
                  </a:lnTo>
                  <a:lnTo>
                    <a:pt x="1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1" y="392"/>
                  </a:lnTo>
                  <a:lnTo>
                    <a:pt x="5" y="393"/>
                  </a:lnTo>
                  <a:lnTo>
                    <a:pt x="9" y="392"/>
                  </a:lnTo>
                  <a:lnTo>
                    <a:pt x="10" y="390"/>
                  </a:lnTo>
                  <a:lnTo>
                    <a:pt x="10" y="387"/>
                  </a:lnTo>
                  <a:lnTo>
                    <a:pt x="10" y="387"/>
                  </a:lnTo>
                  <a:lnTo>
                    <a:pt x="12" y="382"/>
                  </a:lnTo>
                  <a:lnTo>
                    <a:pt x="14" y="375"/>
                  </a:lnTo>
                  <a:lnTo>
                    <a:pt x="25" y="363"/>
                  </a:lnTo>
                  <a:lnTo>
                    <a:pt x="37" y="350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56" y="325"/>
                  </a:lnTo>
                  <a:lnTo>
                    <a:pt x="69" y="311"/>
                  </a:lnTo>
                  <a:lnTo>
                    <a:pt x="95" y="282"/>
                  </a:lnTo>
                  <a:lnTo>
                    <a:pt x="95" y="282"/>
                  </a:lnTo>
                  <a:lnTo>
                    <a:pt x="119" y="259"/>
                  </a:lnTo>
                  <a:lnTo>
                    <a:pt x="144" y="235"/>
                  </a:lnTo>
                  <a:lnTo>
                    <a:pt x="170" y="213"/>
                  </a:lnTo>
                  <a:lnTo>
                    <a:pt x="196" y="192"/>
                  </a:lnTo>
                  <a:lnTo>
                    <a:pt x="196" y="192"/>
                  </a:lnTo>
                  <a:lnTo>
                    <a:pt x="208" y="183"/>
                  </a:lnTo>
                  <a:lnTo>
                    <a:pt x="220" y="172"/>
                  </a:lnTo>
                  <a:lnTo>
                    <a:pt x="242" y="149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305" y="77"/>
                  </a:lnTo>
                  <a:lnTo>
                    <a:pt x="327" y="51"/>
                  </a:lnTo>
                  <a:lnTo>
                    <a:pt x="340" y="39"/>
                  </a:lnTo>
                  <a:lnTo>
                    <a:pt x="352" y="27"/>
                  </a:lnTo>
                  <a:lnTo>
                    <a:pt x="365" y="18"/>
                  </a:lnTo>
                  <a:lnTo>
                    <a:pt x="379" y="10"/>
                  </a:lnTo>
                  <a:lnTo>
                    <a:pt x="379" y="10"/>
                  </a:lnTo>
                  <a:lnTo>
                    <a:pt x="381" y="9"/>
                  </a:lnTo>
                  <a:lnTo>
                    <a:pt x="382" y="6"/>
                  </a:lnTo>
                  <a:lnTo>
                    <a:pt x="382" y="5"/>
                  </a:lnTo>
                  <a:lnTo>
                    <a:pt x="381" y="2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2279651" y="3287713"/>
              <a:ext cx="139700" cy="149225"/>
            </a:xfrm>
            <a:custGeom>
              <a:rect b="b" l="l" r="r" t="t"/>
              <a:pathLst>
                <a:path extrusionOk="0" h="377" w="354">
                  <a:moveTo>
                    <a:pt x="343" y="4"/>
                  </a:moveTo>
                  <a:lnTo>
                    <a:pt x="343" y="4"/>
                  </a:lnTo>
                  <a:lnTo>
                    <a:pt x="342" y="8"/>
                  </a:lnTo>
                  <a:lnTo>
                    <a:pt x="338" y="13"/>
                  </a:lnTo>
                  <a:lnTo>
                    <a:pt x="329" y="2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288" y="71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12" y="147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17" y="241"/>
                  </a:lnTo>
                  <a:lnTo>
                    <a:pt x="96" y="263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65" y="297"/>
                  </a:lnTo>
                  <a:lnTo>
                    <a:pt x="55" y="306"/>
                  </a:lnTo>
                  <a:lnTo>
                    <a:pt x="46" y="315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2" y="336"/>
                  </a:lnTo>
                  <a:lnTo>
                    <a:pt x="24" y="349"/>
                  </a:lnTo>
                  <a:lnTo>
                    <a:pt x="20" y="355"/>
                  </a:lnTo>
                  <a:lnTo>
                    <a:pt x="16" y="360"/>
                  </a:lnTo>
                  <a:lnTo>
                    <a:pt x="11" y="362"/>
                  </a:lnTo>
                  <a:lnTo>
                    <a:pt x="4" y="365"/>
                  </a:lnTo>
                  <a:lnTo>
                    <a:pt x="4" y="365"/>
                  </a:lnTo>
                  <a:lnTo>
                    <a:pt x="3" y="366"/>
                  </a:lnTo>
                  <a:lnTo>
                    <a:pt x="2" y="368"/>
                  </a:lnTo>
                  <a:lnTo>
                    <a:pt x="0" y="372"/>
                  </a:lnTo>
                  <a:lnTo>
                    <a:pt x="2" y="374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12" y="377"/>
                  </a:lnTo>
                  <a:lnTo>
                    <a:pt x="12" y="377"/>
                  </a:lnTo>
                  <a:lnTo>
                    <a:pt x="15" y="375"/>
                  </a:lnTo>
                  <a:lnTo>
                    <a:pt x="17" y="373"/>
                  </a:lnTo>
                  <a:lnTo>
                    <a:pt x="17" y="373"/>
                  </a:lnTo>
                  <a:lnTo>
                    <a:pt x="23" y="368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45" y="339"/>
                  </a:lnTo>
                  <a:lnTo>
                    <a:pt x="53" y="327"/>
                  </a:lnTo>
                  <a:lnTo>
                    <a:pt x="63" y="315"/>
                  </a:lnTo>
                  <a:lnTo>
                    <a:pt x="63" y="315"/>
                  </a:lnTo>
                  <a:lnTo>
                    <a:pt x="89" y="288"/>
                  </a:lnTo>
                  <a:lnTo>
                    <a:pt x="116" y="258"/>
                  </a:lnTo>
                  <a:lnTo>
                    <a:pt x="142" y="230"/>
                  </a:lnTo>
                  <a:lnTo>
                    <a:pt x="155" y="216"/>
                  </a:lnTo>
                  <a:lnTo>
                    <a:pt x="171" y="203"/>
                  </a:lnTo>
                  <a:lnTo>
                    <a:pt x="171" y="203"/>
                  </a:lnTo>
                  <a:lnTo>
                    <a:pt x="198" y="178"/>
                  </a:lnTo>
                  <a:lnTo>
                    <a:pt x="225" y="152"/>
                  </a:lnTo>
                  <a:lnTo>
                    <a:pt x="278" y="97"/>
                  </a:lnTo>
                  <a:lnTo>
                    <a:pt x="278" y="97"/>
                  </a:lnTo>
                  <a:lnTo>
                    <a:pt x="304" y="72"/>
                  </a:lnTo>
                  <a:lnTo>
                    <a:pt x="316" y="59"/>
                  </a:lnTo>
                  <a:lnTo>
                    <a:pt x="328" y="45"/>
                  </a:lnTo>
                  <a:lnTo>
                    <a:pt x="328" y="45"/>
                  </a:lnTo>
                  <a:lnTo>
                    <a:pt x="335" y="35"/>
                  </a:lnTo>
                  <a:lnTo>
                    <a:pt x="343" y="26"/>
                  </a:lnTo>
                  <a:lnTo>
                    <a:pt x="350" y="17"/>
                  </a:lnTo>
                  <a:lnTo>
                    <a:pt x="352" y="12"/>
                  </a:lnTo>
                  <a:lnTo>
                    <a:pt x="354" y="7"/>
                  </a:lnTo>
                  <a:lnTo>
                    <a:pt x="354" y="7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5" y="1"/>
                  </a:lnTo>
                  <a:lnTo>
                    <a:pt x="343" y="4"/>
                  </a:lnTo>
                  <a:lnTo>
                    <a:pt x="343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2127251" y="3116263"/>
              <a:ext cx="30163" cy="34925"/>
            </a:xfrm>
            <a:custGeom>
              <a:rect b="b" l="l" r="r" t="t"/>
              <a:pathLst>
                <a:path extrusionOk="0" h="86" w="73">
                  <a:moveTo>
                    <a:pt x="66" y="0"/>
                  </a:moveTo>
                  <a:lnTo>
                    <a:pt x="66" y="0"/>
                  </a:lnTo>
                  <a:lnTo>
                    <a:pt x="61" y="1"/>
                  </a:lnTo>
                  <a:lnTo>
                    <a:pt x="57" y="4"/>
                  </a:lnTo>
                  <a:lnTo>
                    <a:pt x="51" y="9"/>
                  </a:lnTo>
                  <a:lnTo>
                    <a:pt x="45" y="1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1" y="38"/>
                  </a:lnTo>
                  <a:lnTo>
                    <a:pt x="20" y="51"/>
                  </a:lnTo>
                  <a:lnTo>
                    <a:pt x="11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9" y="85"/>
                  </a:lnTo>
                  <a:lnTo>
                    <a:pt x="13" y="83"/>
                  </a:lnTo>
                  <a:lnTo>
                    <a:pt x="14" y="80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30" y="60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53" y="25"/>
                  </a:lnTo>
                  <a:lnTo>
                    <a:pt x="61" y="16"/>
                  </a:lnTo>
                  <a:lnTo>
                    <a:pt x="65" y="13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2201863" y="3116263"/>
              <a:ext cx="23813" cy="25400"/>
            </a:xfrm>
            <a:custGeom>
              <a:rect b="b" l="l" r="r" t="t"/>
              <a:pathLst>
                <a:path extrusionOk="0" h="63" w="57">
                  <a:moveTo>
                    <a:pt x="49" y="1"/>
                  </a:moveTo>
                  <a:lnTo>
                    <a:pt x="49" y="1"/>
                  </a:lnTo>
                  <a:lnTo>
                    <a:pt x="34" y="12"/>
                  </a:lnTo>
                  <a:lnTo>
                    <a:pt x="21" y="25"/>
                  </a:lnTo>
                  <a:lnTo>
                    <a:pt x="14" y="32"/>
                  </a:lnTo>
                  <a:lnTo>
                    <a:pt x="9" y="39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30" y="32"/>
                  </a:lnTo>
                  <a:lnTo>
                    <a:pt x="41" y="2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2263776" y="3103563"/>
              <a:ext cx="25400" cy="36513"/>
            </a:xfrm>
            <a:custGeom>
              <a:rect b="b" l="l" r="r" t="t"/>
              <a:pathLst>
                <a:path extrusionOk="0" h="92" w="63">
                  <a:moveTo>
                    <a:pt x="51" y="3"/>
                  </a:moveTo>
                  <a:lnTo>
                    <a:pt x="51" y="3"/>
                  </a:lnTo>
                  <a:lnTo>
                    <a:pt x="36" y="22"/>
                  </a:lnTo>
                  <a:lnTo>
                    <a:pt x="21" y="41"/>
                  </a:lnTo>
                  <a:lnTo>
                    <a:pt x="13" y="51"/>
                  </a:lnTo>
                  <a:lnTo>
                    <a:pt x="8" y="60"/>
                  </a:lnTo>
                  <a:lnTo>
                    <a:pt x="3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9" y="89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76"/>
                  </a:lnTo>
                  <a:lnTo>
                    <a:pt x="19" y="64"/>
                  </a:lnTo>
                  <a:lnTo>
                    <a:pt x="25" y="55"/>
                  </a:lnTo>
                  <a:lnTo>
                    <a:pt x="32" y="45"/>
                  </a:lnTo>
                  <a:lnTo>
                    <a:pt x="46" y="26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2312988" y="3111500"/>
              <a:ext cx="20638" cy="31750"/>
            </a:xfrm>
            <a:custGeom>
              <a:rect b="b" l="l" r="r" t="t"/>
              <a:pathLst>
                <a:path extrusionOk="0" h="80" w="52">
                  <a:moveTo>
                    <a:pt x="41" y="3"/>
                  </a:moveTo>
                  <a:lnTo>
                    <a:pt x="41" y="3"/>
                  </a:lnTo>
                  <a:lnTo>
                    <a:pt x="35" y="11"/>
                  </a:lnTo>
                  <a:lnTo>
                    <a:pt x="30" y="19"/>
                  </a:lnTo>
                  <a:lnTo>
                    <a:pt x="20" y="37"/>
                  </a:lnTo>
                  <a:lnTo>
                    <a:pt x="11" y="55"/>
                  </a:lnTo>
                  <a:lnTo>
                    <a:pt x="6" y="6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7" y="70"/>
                  </a:lnTo>
                  <a:lnTo>
                    <a:pt x="20" y="62"/>
                  </a:lnTo>
                  <a:lnTo>
                    <a:pt x="30" y="44"/>
                  </a:lnTo>
                  <a:lnTo>
                    <a:pt x="39" y="27"/>
                  </a:lnTo>
                  <a:lnTo>
                    <a:pt x="44" y="1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2360613" y="3116263"/>
              <a:ext cx="25400" cy="30163"/>
            </a:xfrm>
            <a:custGeom>
              <a:rect b="b" l="l" r="r" t="t"/>
              <a:pathLst>
                <a:path extrusionOk="0" h="75" w="63">
                  <a:moveTo>
                    <a:pt x="53" y="1"/>
                  </a:moveTo>
                  <a:lnTo>
                    <a:pt x="53" y="1"/>
                  </a:lnTo>
                  <a:lnTo>
                    <a:pt x="39" y="17"/>
                  </a:lnTo>
                  <a:lnTo>
                    <a:pt x="25" y="32"/>
                  </a:lnTo>
                  <a:lnTo>
                    <a:pt x="12" y="4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4" y="73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1" y="55"/>
                  </a:lnTo>
                  <a:lnTo>
                    <a:pt x="34" y="39"/>
                  </a:lnTo>
                  <a:lnTo>
                    <a:pt x="47" y="24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2403476" y="3119438"/>
              <a:ext cx="23813" cy="31750"/>
            </a:xfrm>
            <a:custGeom>
              <a:rect b="b" l="l" r="r" t="t"/>
              <a:pathLst>
                <a:path extrusionOk="0" h="79" w="58">
                  <a:moveTo>
                    <a:pt x="48" y="2"/>
                  </a:moveTo>
                  <a:lnTo>
                    <a:pt x="48" y="2"/>
                  </a:lnTo>
                  <a:lnTo>
                    <a:pt x="36" y="19"/>
                  </a:lnTo>
                  <a:lnTo>
                    <a:pt x="24" y="36"/>
                  </a:lnTo>
                  <a:lnTo>
                    <a:pt x="12" y="5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4" y="78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21" y="59"/>
                  </a:lnTo>
                  <a:lnTo>
                    <a:pt x="33" y="42"/>
                  </a:lnTo>
                  <a:lnTo>
                    <a:pt x="46" y="25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2444751" y="3127375"/>
              <a:ext cx="17463" cy="25400"/>
            </a:xfrm>
            <a:custGeom>
              <a:rect b="b" l="l" r="r" t="t"/>
              <a:pathLst>
                <a:path extrusionOk="0" h="63" w="44">
                  <a:moveTo>
                    <a:pt x="35" y="1"/>
                  </a:moveTo>
                  <a:lnTo>
                    <a:pt x="35" y="1"/>
                  </a:lnTo>
                  <a:lnTo>
                    <a:pt x="25" y="13"/>
                  </a:lnTo>
                  <a:lnTo>
                    <a:pt x="15" y="26"/>
                  </a:lnTo>
                  <a:lnTo>
                    <a:pt x="8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6" y="63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4" y="2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2492376" y="3130550"/>
              <a:ext cx="17463" cy="23813"/>
            </a:xfrm>
            <a:custGeom>
              <a:rect b="b" l="l" r="r" t="t"/>
              <a:pathLst>
                <a:path extrusionOk="0" h="63" w="46">
                  <a:moveTo>
                    <a:pt x="34" y="7"/>
                  </a:moveTo>
                  <a:lnTo>
                    <a:pt x="34" y="7"/>
                  </a:lnTo>
                  <a:lnTo>
                    <a:pt x="34" y="9"/>
                  </a:lnTo>
                  <a:lnTo>
                    <a:pt x="31" y="1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7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55"/>
                  </a:lnTo>
                  <a:lnTo>
                    <a:pt x="18" y="47"/>
                  </a:lnTo>
                  <a:lnTo>
                    <a:pt x="22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2100263" y="3162300"/>
              <a:ext cx="431800" cy="323850"/>
            </a:xfrm>
            <a:custGeom>
              <a:rect b="b" l="l" r="r" t="t"/>
              <a:pathLst>
                <a:path extrusionOk="0" h="815" w="1088">
                  <a:moveTo>
                    <a:pt x="1080" y="128"/>
                  </a:moveTo>
                  <a:lnTo>
                    <a:pt x="1080" y="128"/>
                  </a:lnTo>
                  <a:lnTo>
                    <a:pt x="1082" y="123"/>
                  </a:lnTo>
                  <a:lnTo>
                    <a:pt x="1080" y="117"/>
                  </a:lnTo>
                  <a:lnTo>
                    <a:pt x="1080" y="117"/>
                  </a:lnTo>
                  <a:lnTo>
                    <a:pt x="1076" y="104"/>
                  </a:lnTo>
                  <a:lnTo>
                    <a:pt x="1074" y="93"/>
                  </a:lnTo>
                  <a:lnTo>
                    <a:pt x="1070" y="72"/>
                  </a:lnTo>
                  <a:lnTo>
                    <a:pt x="1067" y="63"/>
                  </a:lnTo>
                  <a:lnTo>
                    <a:pt x="1062" y="54"/>
                  </a:lnTo>
                  <a:lnTo>
                    <a:pt x="1054" y="45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36" y="32"/>
                  </a:lnTo>
                  <a:lnTo>
                    <a:pt x="1028" y="26"/>
                  </a:lnTo>
                  <a:lnTo>
                    <a:pt x="1010" y="20"/>
                  </a:lnTo>
                  <a:lnTo>
                    <a:pt x="990" y="16"/>
                  </a:lnTo>
                  <a:lnTo>
                    <a:pt x="969" y="13"/>
                  </a:lnTo>
                  <a:lnTo>
                    <a:pt x="948" y="13"/>
                  </a:lnTo>
                  <a:lnTo>
                    <a:pt x="927" y="12"/>
                  </a:lnTo>
                  <a:lnTo>
                    <a:pt x="891" y="13"/>
                  </a:lnTo>
                  <a:lnTo>
                    <a:pt x="891" y="13"/>
                  </a:lnTo>
                  <a:lnTo>
                    <a:pt x="793" y="11"/>
                  </a:lnTo>
                  <a:lnTo>
                    <a:pt x="675" y="7"/>
                  </a:lnTo>
                  <a:lnTo>
                    <a:pt x="556" y="4"/>
                  </a:lnTo>
                  <a:lnTo>
                    <a:pt x="503" y="4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16" y="5"/>
                  </a:lnTo>
                  <a:lnTo>
                    <a:pt x="371" y="5"/>
                  </a:lnTo>
                  <a:lnTo>
                    <a:pt x="284" y="2"/>
                  </a:lnTo>
                  <a:lnTo>
                    <a:pt x="241" y="0"/>
                  </a:lnTo>
                  <a:lnTo>
                    <a:pt x="197" y="0"/>
                  </a:lnTo>
                  <a:lnTo>
                    <a:pt x="153" y="0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5" y="5"/>
                  </a:lnTo>
                  <a:lnTo>
                    <a:pt x="82" y="8"/>
                  </a:lnTo>
                  <a:lnTo>
                    <a:pt x="69" y="11"/>
                  </a:lnTo>
                  <a:lnTo>
                    <a:pt x="59" y="15"/>
                  </a:lnTo>
                  <a:lnTo>
                    <a:pt x="48" y="20"/>
                  </a:lnTo>
                  <a:lnTo>
                    <a:pt x="39" y="25"/>
                  </a:lnTo>
                  <a:lnTo>
                    <a:pt x="31" y="32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1" y="699"/>
                  </a:lnTo>
                  <a:lnTo>
                    <a:pt x="3" y="712"/>
                  </a:lnTo>
                  <a:lnTo>
                    <a:pt x="5" y="723"/>
                  </a:lnTo>
                  <a:lnTo>
                    <a:pt x="9" y="734"/>
                  </a:lnTo>
                  <a:lnTo>
                    <a:pt x="13" y="743"/>
                  </a:lnTo>
                  <a:lnTo>
                    <a:pt x="18" y="752"/>
                  </a:lnTo>
                  <a:lnTo>
                    <a:pt x="25" y="760"/>
                  </a:lnTo>
                  <a:lnTo>
                    <a:pt x="31" y="767"/>
                  </a:lnTo>
                  <a:lnTo>
                    <a:pt x="39" y="773"/>
                  </a:lnTo>
                  <a:lnTo>
                    <a:pt x="48" y="778"/>
                  </a:lnTo>
                  <a:lnTo>
                    <a:pt x="59" y="784"/>
                  </a:lnTo>
                  <a:lnTo>
                    <a:pt x="69" y="788"/>
                  </a:lnTo>
                  <a:lnTo>
                    <a:pt x="82" y="790"/>
                  </a:lnTo>
                  <a:lnTo>
                    <a:pt x="95" y="793"/>
                  </a:lnTo>
                  <a:lnTo>
                    <a:pt x="110" y="795"/>
                  </a:lnTo>
                  <a:lnTo>
                    <a:pt x="110" y="795"/>
                  </a:lnTo>
                  <a:lnTo>
                    <a:pt x="156" y="798"/>
                  </a:lnTo>
                  <a:lnTo>
                    <a:pt x="204" y="802"/>
                  </a:lnTo>
                  <a:lnTo>
                    <a:pt x="306" y="806"/>
                  </a:lnTo>
                  <a:lnTo>
                    <a:pt x="408" y="808"/>
                  </a:lnTo>
                  <a:lnTo>
                    <a:pt x="502" y="812"/>
                  </a:lnTo>
                  <a:lnTo>
                    <a:pt x="502" y="812"/>
                  </a:lnTo>
                  <a:lnTo>
                    <a:pt x="592" y="814"/>
                  </a:lnTo>
                  <a:lnTo>
                    <a:pt x="697" y="815"/>
                  </a:lnTo>
                  <a:lnTo>
                    <a:pt x="893" y="814"/>
                  </a:lnTo>
                  <a:lnTo>
                    <a:pt x="893" y="814"/>
                  </a:lnTo>
                  <a:lnTo>
                    <a:pt x="930" y="814"/>
                  </a:lnTo>
                  <a:lnTo>
                    <a:pt x="951" y="814"/>
                  </a:lnTo>
                  <a:lnTo>
                    <a:pt x="972" y="812"/>
                  </a:lnTo>
                  <a:lnTo>
                    <a:pt x="991" y="810"/>
                  </a:lnTo>
                  <a:lnTo>
                    <a:pt x="1011" y="806"/>
                  </a:lnTo>
                  <a:lnTo>
                    <a:pt x="1029" y="799"/>
                  </a:lnTo>
                  <a:lnTo>
                    <a:pt x="1037" y="795"/>
                  </a:lnTo>
                  <a:lnTo>
                    <a:pt x="1045" y="790"/>
                  </a:lnTo>
                  <a:lnTo>
                    <a:pt x="1045" y="790"/>
                  </a:lnTo>
                  <a:lnTo>
                    <a:pt x="1057" y="781"/>
                  </a:lnTo>
                  <a:lnTo>
                    <a:pt x="1065" y="772"/>
                  </a:lnTo>
                  <a:lnTo>
                    <a:pt x="1069" y="763"/>
                  </a:lnTo>
                  <a:lnTo>
                    <a:pt x="1073" y="754"/>
                  </a:lnTo>
                  <a:lnTo>
                    <a:pt x="1076" y="734"/>
                  </a:lnTo>
                  <a:lnTo>
                    <a:pt x="1079" y="722"/>
                  </a:lnTo>
                  <a:lnTo>
                    <a:pt x="1082" y="709"/>
                  </a:lnTo>
                  <a:lnTo>
                    <a:pt x="1082" y="709"/>
                  </a:lnTo>
                  <a:lnTo>
                    <a:pt x="1083" y="701"/>
                  </a:lnTo>
                  <a:lnTo>
                    <a:pt x="1082" y="695"/>
                  </a:lnTo>
                  <a:lnTo>
                    <a:pt x="1082" y="695"/>
                  </a:lnTo>
                  <a:lnTo>
                    <a:pt x="1082" y="688"/>
                  </a:lnTo>
                  <a:lnTo>
                    <a:pt x="1080" y="683"/>
                  </a:lnTo>
                  <a:lnTo>
                    <a:pt x="1080" y="683"/>
                  </a:lnTo>
                  <a:lnTo>
                    <a:pt x="1079" y="678"/>
                  </a:lnTo>
                  <a:lnTo>
                    <a:pt x="1079" y="670"/>
                  </a:lnTo>
                  <a:lnTo>
                    <a:pt x="1080" y="650"/>
                  </a:lnTo>
                  <a:lnTo>
                    <a:pt x="1084" y="616"/>
                  </a:lnTo>
                  <a:lnTo>
                    <a:pt x="1084" y="616"/>
                  </a:lnTo>
                  <a:lnTo>
                    <a:pt x="1084" y="589"/>
                  </a:lnTo>
                  <a:lnTo>
                    <a:pt x="1084" y="561"/>
                  </a:lnTo>
                  <a:lnTo>
                    <a:pt x="1084" y="561"/>
                  </a:lnTo>
                  <a:lnTo>
                    <a:pt x="1086" y="531"/>
                  </a:lnTo>
                  <a:lnTo>
                    <a:pt x="1087" y="501"/>
                  </a:lnTo>
                  <a:lnTo>
                    <a:pt x="1088" y="472"/>
                  </a:lnTo>
                  <a:lnTo>
                    <a:pt x="1088" y="442"/>
                  </a:lnTo>
                  <a:lnTo>
                    <a:pt x="1088" y="442"/>
                  </a:lnTo>
                  <a:lnTo>
                    <a:pt x="1084" y="285"/>
                  </a:lnTo>
                  <a:lnTo>
                    <a:pt x="1082" y="198"/>
                  </a:lnTo>
                  <a:lnTo>
                    <a:pt x="1080" y="128"/>
                  </a:lnTo>
                  <a:lnTo>
                    <a:pt x="1080" y="128"/>
                  </a:lnTo>
                  <a:close/>
                  <a:moveTo>
                    <a:pt x="1023" y="751"/>
                  </a:moveTo>
                  <a:lnTo>
                    <a:pt x="1023" y="751"/>
                  </a:lnTo>
                  <a:lnTo>
                    <a:pt x="1006" y="757"/>
                  </a:lnTo>
                  <a:lnTo>
                    <a:pt x="989" y="761"/>
                  </a:lnTo>
                  <a:lnTo>
                    <a:pt x="970" y="765"/>
                  </a:lnTo>
                  <a:lnTo>
                    <a:pt x="953" y="767"/>
                  </a:lnTo>
                  <a:lnTo>
                    <a:pt x="953" y="767"/>
                  </a:lnTo>
                  <a:lnTo>
                    <a:pt x="891" y="769"/>
                  </a:lnTo>
                  <a:lnTo>
                    <a:pt x="859" y="771"/>
                  </a:lnTo>
                  <a:lnTo>
                    <a:pt x="828" y="772"/>
                  </a:lnTo>
                  <a:lnTo>
                    <a:pt x="828" y="772"/>
                  </a:lnTo>
                  <a:lnTo>
                    <a:pt x="674" y="771"/>
                  </a:lnTo>
                  <a:lnTo>
                    <a:pt x="590" y="769"/>
                  </a:lnTo>
                  <a:lnTo>
                    <a:pt x="519" y="767"/>
                  </a:lnTo>
                  <a:lnTo>
                    <a:pt x="519" y="767"/>
                  </a:lnTo>
                  <a:lnTo>
                    <a:pt x="446" y="763"/>
                  </a:lnTo>
                  <a:lnTo>
                    <a:pt x="364" y="757"/>
                  </a:lnTo>
                  <a:lnTo>
                    <a:pt x="282" y="754"/>
                  </a:lnTo>
                  <a:lnTo>
                    <a:pt x="244" y="752"/>
                  </a:lnTo>
                  <a:lnTo>
                    <a:pt x="209" y="751"/>
                  </a:lnTo>
                  <a:lnTo>
                    <a:pt x="209" y="751"/>
                  </a:lnTo>
                  <a:lnTo>
                    <a:pt x="150" y="752"/>
                  </a:lnTo>
                  <a:lnTo>
                    <a:pt x="122" y="751"/>
                  </a:lnTo>
                  <a:lnTo>
                    <a:pt x="107" y="750"/>
                  </a:lnTo>
                  <a:lnTo>
                    <a:pt x="93" y="747"/>
                  </a:lnTo>
                  <a:lnTo>
                    <a:pt x="93" y="747"/>
                  </a:lnTo>
                  <a:lnTo>
                    <a:pt x="77" y="742"/>
                  </a:lnTo>
                  <a:lnTo>
                    <a:pt x="65" y="737"/>
                  </a:lnTo>
                  <a:lnTo>
                    <a:pt x="57" y="729"/>
                  </a:lnTo>
                  <a:lnTo>
                    <a:pt x="52" y="721"/>
                  </a:lnTo>
                  <a:lnTo>
                    <a:pt x="48" y="710"/>
                  </a:lnTo>
                  <a:lnTo>
                    <a:pt x="46" y="700"/>
                  </a:lnTo>
                  <a:lnTo>
                    <a:pt x="46" y="687"/>
                  </a:lnTo>
                  <a:lnTo>
                    <a:pt x="46" y="671"/>
                  </a:lnTo>
                  <a:lnTo>
                    <a:pt x="46" y="671"/>
                  </a:lnTo>
                  <a:lnTo>
                    <a:pt x="44" y="665"/>
                  </a:lnTo>
                  <a:lnTo>
                    <a:pt x="44" y="665"/>
                  </a:lnTo>
                  <a:lnTo>
                    <a:pt x="46" y="658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13"/>
                  </a:lnTo>
                  <a:lnTo>
                    <a:pt x="46" y="98"/>
                  </a:lnTo>
                  <a:lnTo>
                    <a:pt x="48" y="88"/>
                  </a:lnTo>
                  <a:lnTo>
                    <a:pt x="52" y="77"/>
                  </a:lnTo>
                  <a:lnTo>
                    <a:pt x="57" y="70"/>
                  </a:lnTo>
                  <a:lnTo>
                    <a:pt x="65" y="62"/>
                  </a:lnTo>
                  <a:lnTo>
                    <a:pt x="77" y="56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107" y="49"/>
                  </a:lnTo>
                  <a:lnTo>
                    <a:pt x="122" y="47"/>
                  </a:lnTo>
                  <a:lnTo>
                    <a:pt x="150" y="46"/>
                  </a:lnTo>
                  <a:lnTo>
                    <a:pt x="209" y="47"/>
                  </a:lnTo>
                  <a:lnTo>
                    <a:pt x="209" y="47"/>
                  </a:lnTo>
                  <a:lnTo>
                    <a:pt x="280" y="49"/>
                  </a:lnTo>
                  <a:lnTo>
                    <a:pt x="357" y="50"/>
                  </a:lnTo>
                  <a:lnTo>
                    <a:pt x="435" y="51"/>
                  </a:lnTo>
                  <a:lnTo>
                    <a:pt x="472" y="51"/>
                  </a:lnTo>
                  <a:lnTo>
                    <a:pt x="506" y="50"/>
                  </a:lnTo>
                  <a:lnTo>
                    <a:pt x="506" y="50"/>
                  </a:lnTo>
                  <a:lnTo>
                    <a:pt x="540" y="49"/>
                  </a:lnTo>
                  <a:lnTo>
                    <a:pt x="578" y="49"/>
                  </a:lnTo>
                  <a:lnTo>
                    <a:pt x="666" y="51"/>
                  </a:lnTo>
                  <a:lnTo>
                    <a:pt x="753" y="54"/>
                  </a:lnTo>
                  <a:lnTo>
                    <a:pt x="827" y="55"/>
                  </a:lnTo>
                  <a:lnTo>
                    <a:pt x="827" y="55"/>
                  </a:lnTo>
                  <a:lnTo>
                    <a:pt x="857" y="55"/>
                  </a:lnTo>
                  <a:lnTo>
                    <a:pt x="888" y="56"/>
                  </a:lnTo>
                  <a:lnTo>
                    <a:pt x="951" y="60"/>
                  </a:lnTo>
                  <a:lnTo>
                    <a:pt x="951" y="60"/>
                  </a:lnTo>
                  <a:lnTo>
                    <a:pt x="968" y="62"/>
                  </a:lnTo>
                  <a:lnTo>
                    <a:pt x="986" y="64"/>
                  </a:lnTo>
                  <a:lnTo>
                    <a:pt x="1004" y="70"/>
                  </a:lnTo>
                  <a:lnTo>
                    <a:pt x="1020" y="75"/>
                  </a:lnTo>
                  <a:lnTo>
                    <a:pt x="1020" y="75"/>
                  </a:lnTo>
                  <a:lnTo>
                    <a:pt x="1025" y="79"/>
                  </a:lnTo>
                  <a:lnTo>
                    <a:pt x="1029" y="84"/>
                  </a:lnTo>
                  <a:lnTo>
                    <a:pt x="1031" y="90"/>
                  </a:lnTo>
                  <a:lnTo>
                    <a:pt x="1032" y="97"/>
                  </a:lnTo>
                  <a:lnTo>
                    <a:pt x="1033" y="113"/>
                  </a:lnTo>
                  <a:lnTo>
                    <a:pt x="1036" y="126"/>
                  </a:lnTo>
                  <a:lnTo>
                    <a:pt x="1036" y="126"/>
                  </a:lnTo>
                  <a:lnTo>
                    <a:pt x="1036" y="127"/>
                  </a:lnTo>
                  <a:lnTo>
                    <a:pt x="1036" y="127"/>
                  </a:lnTo>
                  <a:lnTo>
                    <a:pt x="1036" y="202"/>
                  </a:lnTo>
                  <a:lnTo>
                    <a:pt x="1039" y="293"/>
                  </a:lnTo>
                  <a:lnTo>
                    <a:pt x="1044" y="459"/>
                  </a:lnTo>
                  <a:lnTo>
                    <a:pt x="1044" y="459"/>
                  </a:lnTo>
                  <a:lnTo>
                    <a:pt x="1044" y="489"/>
                  </a:lnTo>
                  <a:lnTo>
                    <a:pt x="1041" y="518"/>
                  </a:lnTo>
                  <a:lnTo>
                    <a:pt x="1040" y="548"/>
                  </a:lnTo>
                  <a:lnTo>
                    <a:pt x="1039" y="578"/>
                  </a:lnTo>
                  <a:lnTo>
                    <a:pt x="1039" y="578"/>
                  </a:lnTo>
                  <a:lnTo>
                    <a:pt x="1037" y="607"/>
                  </a:lnTo>
                  <a:lnTo>
                    <a:pt x="1035" y="640"/>
                  </a:lnTo>
                  <a:lnTo>
                    <a:pt x="1035" y="655"/>
                  </a:lnTo>
                  <a:lnTo>
                    <a:pt x="1035" y="672"/>
                  </a:lnTo>
                  <a:lnTo>
                    <a:pt x="1035" y="687"/>
                  </a:lnTo>
                  <a:lnTo>
                    <a:pt x="1037" y="699"/>
                  </a:lnTo>
                  <a:lnTo>
                    <a:pt x="1037" y="699"/>
                  </a:lnTo>
                  <a:lnTo>
                    <a:pt x="1036" y="712"/>
                  </a:lnTo>
                  <a:lnTo>
                    <a:pt x="1035" y="727"/>
                  </a:lnTo>
                  <a:lnTo>
                    <a:pt x="1033" y="735"/>
                  </a:lnTo>
                  <a:lnTo>
                    <a:pt x="1031" y="742"/>
                  </a:lnTo>
                  <a:lnTo>
                    <a:pt x="1028" y="747"/>
                  </a:lnTo>
                  <a:lnTo>
                    <a:pt x="1023" y="751"/>
                  </a:lnTo>
                  <a:lnTo>
                    <a:pt x="1023" y="75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2184401" y="3195638"/>
              <a:ext cx="254000" cy="252413"/>
            </a:xfrm>
            <a:custGeom>
              <a:rect b="b" l="l" r="r" t="t"/>
              <a:pathLst>
                <a:path extrusionOk="0" h="636" w="641">
                  <a:moveTo>
                    <a:pt x="639" y="384"/>
                  </a:moveTo>
                  <a:lnTo>
                    <a:pt x="639" y="384"/>
                  </a:lnTo>
                  <a:lnTo>
                    <a:pt x="638" y="357"/>
                  </a:lnTo>
                  <a:lnTo>
                    <a:pt x="638" y="323"/>
                  </a:lnTo>
                  <a:lnTo>
                    <a:pt x="638" y="243"/>
                  </a:lnTo>
                  <a:lnTo>
                    <a:pt x="637" y="165"/>
                  </a:lnTo>
                  <a:lnTo>
                    <a:pt x="637" y="129"/>
                  </a:lnTo>
                  <a:lnTo>
                    <a:pt x="636" y="102"/>
                  </a:lnTo>
                  <a:lnTo>
                    <a:pt x="636" y="102"/>
                  </a:lnTo>
                  <a:lnTo>
                    <a:pt x="633" y="78"/>
                  </a:lnTo>
                  <a:lnTo>
                    <a:pt x="632" y="67"/>
                  </a:lnTo>
                  <a:lnTo>
                    <a:pt x="630" y="56"/>
                  </a:lnTo>
                  <a:lnTo>
                    <a:pt x="626" y="47"/>
                  </a:lnTo>
                  <a:lnTo>
                    <a:pt x="622" y="38"/>
                  </a:lnTo>
                  <a:lnTo>
                    <a:pt x="615" y="31"/>
                  </a:lnTo>
                  <a:lnTo>
                    <a:pt x="605" y="26"/>
                  </a:lnTo>
                  <a:lnTo>
                    <a:pt x="605" y="26"/>
                  </a:lnTo>
                  <a:lnTo>
                    <a:pt x="599" y="22"/>
                  </a:lnTo>
                  <a:lnTo>
                    <a:pt x="595" y="21"/>
                  </a:lnTo>
                  <a:lnTo>
                    <a:pt x="591" y="20"/>
                  </a:lnTo>
                  <a:lnTo>
                    <a:pt x="591" y="20"/>
                  </a:lnTo>
                  <a:lnTo>
                    <a:pt x="526" y="18"/>
                  </a:lnTo>
                  <a:lnTo>
                    <a:pt x="445" y="14"/>
                  </a:lnTo>
                  <a:lnTo>
                    <a:pt x="363" y="9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80" y="1"/>
                  </a:lnTo>
                  <a:lnTo>
                    <a:pt x="260" y="0"/>
                  </a:lnTo>
                  <a:lnTo>
                    <a:pt x="217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08" y="1"/>
                  </a:lnTo>
                  <a:lnTo>
                    <a:pt x="81" y="1"/>
                  </a:lnTo>
                  <a:lnTo>
                    <a:pt x="67" y="3"/>
                  </a:lnTo>
                  <a:lnTo>
                    <a:pt x="52" y="4"/>
                  </a:lnTo>
                  <a:lnTo>
                    <a:pt x="39" y="6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5" y="418"/>
                  </a:lnTo>
                  <a:lnTo>
                    <a:pt x="5" y="418"/>
                  </a:lnTo>
                  <a:lnTo>
                    <a:pt x="4" y="442"/>
                  </a:lnTo>
                  <a:lnTo>
                    <a:pt x="1" y="468"/>
                  </a:lnTo>
                  <a:lnTo>
                    <a:pt x="0" y="496"/>
                  </a:lnTo>
                  <a:lnTo>
                    <a:pt x="0" y="524"/>
                  </a:lnTo>
                  <a:lnTo>
                    <a:pt x="0" y="537"/>
                  </a:lnTo>
                  <a:lnTo>
                    <a:pt x="1" y="552"/>
                  </a:lnTo>
                  <a:lnTo>
                    <a:pt x="4" y="565"/>
                  </a:lnTo>
                  <a:lnTo>
                    <a:pt x="8" y="577"/>
                  </a:lnTo>
                  <a:lnTo>
                    <a:pt x="13" y="587"/>
                  </a:lnTo>
                  <a:lnTo>
                    <a:pt x="18" y="598"/>
                  </a:lnTo>
                  <a:lnTo>
                    <a:pt x="26" y="607"/>
                  </a:lnTo>
                  <a:lnTo>
                    <a:pt x="36" y="613"/>
                  </a:lnTo>
                  <a:lnTo>
                    <a:pt x="36" y="613"/>
                  </a:lnTo>
                  <a:lnTo>
                    <a:pt x="44" y="617"/>
                  </a:lnTo>
                  <a:lnTo>
                    <a:pt x="52" y="619"/>
                  </a:lnTo>
                  <a:lnTo>
                    <a:pt x="63" y="621"/>
                  </a:lnTo>
                  <a:lnTo>
                    <a:pt x="73" y="621"/>
                  </a:lnTo>
                  <a:lnTo>
                    <a:pt x="94" y="622"/>
                  </a:lnTo>
                  <a:lnTo>
                    <a:pt x="111" y="622"/>
                  </a:lnTo>
                  <a:lnTo>
                    <a:pt x="111" y="622"/>
                  </a:lnTo>
                  <a:lnTo>
                    <a:pt x="140" y="624"/>
                  </a:lnTo>
                  <a:lnTo>
                    <a:pt x="169" y="625"/>
                  </a:lnTo>
                  <a:lnTo>
                    <a:pt x="197" y="626"/>
                  </a:lnTo>
                  <a:lnTo>
                    <a:pt x="226" y="629"/>
                  </a:lnTo>
                  <a:lnTo>
                    <a:pt x="226" y="629"/>
                  </a:lnTo>
                  <a:lnTo>
                    <a:pt x="261" y="633"/>
                  </a:lnTo>
                  <a:lnTo>
                    <a:pt x="306" y="636"/>
                  </a:lnTo>
                  <a:lnTo>
                    <a:pt x="354" y="636"/>
                  </a:lnTo>
                  <a:lnTo>
                    <a:pt x="407" y="636"/>
                  </a:lnTo>
                  <a:lnTo>
                    <a:pt x="507" y="636"/>
                  </a:lnTo>
                  <a:lnTo>
                    <a:pt x="552" y="636"/>
                  </a:lnTo>
                  <a:lnTo>
                    <a:pt x="587" y="636"/>
                  </a:lnTo>
                  <a:lnTo>
                    <a:pt x="587" y="636"/>
                  </a:lnTo>
                  <a:lnTo>
                    <a:pt x="592" y="636"/>
                  </a:lnTo>
                  <a:lnTo>
                    <a:pt x="598" y="633"/>
                  </a:lnTo>
                  <a:lnTo>
                    <a:pt x="602" y="630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08" y="628"/>
                  </a:lnTo>
                  <a:lnTo>
                    <a:pt x="608" y="628"/>
                  </a:lnTo>
                  <a:lnTo>
                    <a:pt x="619" y="624"/>
                  </a:lnTo>
                  <a:lnTo>
                    <a:pt x="625" y="619"/>
                  </a:lnTo>
                  <a:lnTo>
                    <a:pt x="630" y="611"/>
                  </a:lnTo>
                  <a:lnTo>
                    <a:pt x="634" y="603"/>
                  </a:lnTo>
                  <a:lnTo>
                    <a:pt x="636" y="594"/>
                  </a:lnTo>
                  <a:lnTo>
                    <a:pt x="637" y="585"/>
                  </a:lnTo>
                  <a:lnTo>
                    <a:pt x="637" y="566"/>
                  </a:lnTo>
                  <a:lnTo>
                    <a:pt x="637" y="566"/>
                  </a:lnTo>
                  <a:lnTo>
                    <a:pt x="637" y="520"/>
                  </a:lnTo>
                  <a:lnTo>
                    <a:pt x="639" y="475"/>
                  </a:lnTo>
                  <a:lnTo>
                    <a:pt x="641" y="430"/>
                  </a:lnTo>
                  <a:lnTo>
                    <a:pt x="641" y="407"/>
                  </a:lnTo>
                  <a:lnTo>
                    <a:pt x="639" y="384"/>
                  </a:lnTo>
                  <a:lnTo>
                    <a:pt x="639" y="384"/>
                  </a:lnTo>
                  <a:close/>
                  <a:moveTo>
                    <a:pt x="102" y="575"/>
                  </a:moveTo>
                  <a:lnTo>
                    <a:pt x="102" y="575"/>
                  </a:lnTo>
                  <a:lnTo>
                    <a:pt x="87" y="573"/>
                  </a:lnTo>
                  <a:lnTo>
                    <a:pt x="76" y="568"/>
                  </a:lnTo>
                  <a:lnTo>
                    <a:pt x="67" y="562"/>
                  </a:lnTo>
                  <a:lnTo>
                    <a:pt x="60" y="554"/>
                  </a:lnTo>
                  <a:lnTo>
                    <a:pt x="55" y="545"/>
                  </a:lnTo>
                  <a:lnTo>
                    <a:pt x="52" y="535"/>
                  </a:lnTo>
                  <a:lnTo>
                    <a:pt x="51" y="523"/>
                  </a:lnTo>
                  <a:lnTo>
                    <a:pt x="51" y="509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64" y="48"/>
                  </a:lnTo>
                  <a:lnTo>
                    <a:pt x="77" y="47"/>
                  </a:lnTo>
                  <a:lnTo>
                    <a:pt x="104" y="46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235" y="46"/>
                  </a:lnTo>
                  <a:lnTo>
                    <a:pt x="277" y="47"/>
                  </a:lnTo>
                  <a:lnTo>
                    <a:pt x="312" y="50"/>
                  </a:lnTo>
                  <a:lnTo>
                    <a:pt x="312" y="50"/>
                  </a:lnTo>
                  <a:lnTo>
                    <a:pt x="371" y="55"/>
                  </a:lnTo>
                  <a:lnTo>
                    <a:pt x="446" y="60"/>
                  </a:lnTo>
                  <a:lnTo>
                    <a:pt x="520" y="64"/>
                  </a:lnTo>
                  <a:lnTo>
                    <a:pt x="579" y="65"/>
                  </a:lnTo>
                  <a:lnTo>
                    <a:pt x="579" y="65"/>
                  </a:lnTo>
                  <a:lnTo>
                    <a:pt x="582" y="68"/>
                  </a:lnTo>
                  <a:lnTo>
                    <a:pt x="583" y="71"/>
                  </a:lnTo>
                  <a:lnTo>
                    <a:pt x="587" y="81"/>
                  </a:lnTo>
                  <a:lnTo>
                    <a:pt x="590" y="95"/>
                  </a:lnTo>
                  <a:lnTo>
                    <a:pt x="592" y="114"/>
                  </a:lnTo>
                  <a:lnTo>
                    <a:pt x="594" y="159"/>
                  </a:lnTo>
                  <a:lnTo>
                    <a:pt x="595" y="212"/>
                  </a:lnTo>
                  <a:lnTo>
                    <a:pt x="592" y="312"/>
                  </a:lnTo>
                  <a:lnTo>
                    <a:pt x="592" y="349"/>
                  </a:lnTo>
                  <a:lnTo>
                    <a:pt x="592" y="370"/>
                  </a:lnTo>
                  <a:lnTo>
                    <a:pt x="592" y="370"/>
                  </a:lnTo>
                  <a:lnTo>
                    <a:pt x="594" y="413"/>
                  </a:lnTo>
                  <a:lnTo>
                    <a:pt x="594" y="485"/>
                  </a:lnTo>
                  <a:lnTo>
                    <a:pt x="595" y="553"/>
                  </a:lnTo>
                  <a:lnTo>
                    <a:pt x="596" y="583"/>
                  </a:lnTo>
                  <a:lnTo>
                    <a:pt x="596" y="583"/>
                  </a:lnTo>
                  <a:lnTo>
                    <a:pt x="590" y="586"/>
                  </a:lnTo>
                  <a:lnTo>
                    <a:pt x="585" y="590"/>
                  </a:lnTo>
                  <a:lnTo>
                    <a:pt x="585" y="590"/>
                  </a:lnTo>
                  <a:lnTo>
                    <a:pt x="533" y="588"/>
                  </a:lnTo>
                  <a:lnTo>
                    <a:pt x="475" y="588"/>
                  </a:lnTo>
                  <a:lnTo>
                    <a:pt x="343" y="588"/>
                  </a:lnTo>
                  <a:lnTo>
                    <a:pt x="276" y="587"/>
                  </a:lnTo>
                  <a:lnTo>
                    <a:pt x="212" y="585"/>
                  </a:lnTo>
                  <a:lnTo>
                    <a:pt x="153" y="581"/>
                  </a:lnTo>
                  <a:lnTo>
                    <a:pt x="125" y="578"/>
                  </a:lnTo>
                  <a:lnTo>
                    <a:pt x="102" y="575"/>
                  </a:lnTo>
                  <a:lnTo>
                    <a:pt x="102" y="57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2033588" y="3146425"/>
              <a:ext cx="30163" cy="538163"/>
            </a:xfrm>
            <a:custGeom>
              <a:rect b="b" l="l" r="r" t="t"/>
              <a:pathLst>
                <a:path extrusionOk="0" h="1355" w="79">
                  <a:moveTo>
                    <a:pt x="62" y="1072"/>
                  </a:moveTo>
                  <a:lnTo>
                    <a:pt x="62" y="1072"/>
                  </a:lnTo>
                  <a:lnTo>
                    <a:pt x="63" y="1047"/>
                  </a:lnTo>
                  <a:lnTo>
                    <a:pt x="62" y="1011"/>
                  </a:lnTo>
                  <a:lnTo>
                    <a:pt x="58" y="923"/>
                  </a:lnTo>
                  <a:lnTo>
                    <a:pt x="54" y="834"/>
                  </a:lnTo>
                  <a:lnTo>
                    <a:pt x="51" y="773"/>
                  </a:lnTo>
                  <a:lnTo>
                    <a:pt x="51" y="614"/>
                  </a:lnTo>
                  <a:lnTo>
                    <a:pt x="51" y="614"/>
                  </a:lnTo>
                  <a:lnTo>
                    <a:pt x="53" y="452"/>
                  </a:lnTo>
                  <a:lnTo>
                    <a:pt x="51" y="371"/>
                  </a:lnTo>
                  <a:lnTo>
                    <a:pt x="50" y="331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48" y="270"/>
                  </a:lnTo>
                  <a:lnTo>
                    <a:pt x="48" y="251"/>
                  </a:lnTo>
                  <a:lnTo>
                    <a:pt x="50" y="212"/>
                  </a:lnTo>
                  <a:lnTo>
                    <a:pt x="55" y="174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62" y="112"/>
                  </a:lnTo>
                  <a:lnTo>
                    <a:pt x="65" y="78"/>
                  </a:lnTo>
                  <a:lnTo>
                    <a:pt x="67" y="60"/>
                  </a:lnTo>
                  <a:lnTo>
                    <a:pt x="70" y="43"/>
                  </a:lnTo>
                  <a:lnTo>
                    <a:pt x="74" y="27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0" y="6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8" y="22"/>
                  </a:lnTo>
                  <a:lnTo>
                    <a:pt x="23" y="43"/>
                  </a:lnTo>
                  <a:lnTo>
                    <a:pt x="20" y="65"/>
                  </a:lnTo>
                  <a:lnTo>
                    <a:pt x="17" y="87"/>
                  </a:lnTo>
                  <a:lnTo>
                    <a:pt x="14" y="129"/>
                  </a:lnTo>
                  <a:lnTo>
                    <a:pt x="12" y="147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4" y="205"/>
                  </a:lnTo>
                  <a:lnTo>
                    <a:pt x="2" y="248"/>
                  </a:lnTo>
                  <a:lnTo>
                    <a:pt x="0" y="291"/>
                  </a:lnTo>
                  <a:lnTo>
                    <a:pt x="0" y="336"/>
                  </a:lnTo>
                  <a:lnTo>
                    <a:pt x="3" y="423"/>
                  </a:lnTo>
                  <a:lnTo>
                    <a:pt x="6" y="467"/>
                  </a:lnTo>
                  <a:lnTo>
                    <a:pt x="6" y="510"/>
                  </a:lnTo>
                  <a:lnTo>
                    <a:pt x="6" y="510"/>
                  </a:lnTo>
                  <a:lnTo>
                    <a:pt x="4" y="620"/>
                  </a:lnTo>
                  <a:lnTo>
                    <a:pt x="2" y="757"/>
                  </a:lnTo>
                  <a:lnTo>
                    <a:pt x="2" y="826"/>
                  </a:lnTo>
                  <a:lnTo>
                    <a:pt x="3" y="894"/>
                  </a:lnTo>
                  <a:lnTo>
                    <a:pt x="6" y="953"/>
                  </a:lnTo>
                  <a:lnTo>
                    <a:pt x="8" y="979"/>
                  </a:lnTo>
                  <a:lnTo>
                    <a:pt x="11" y="1003"/>
                  </a:lnTo>
                  <a:lnTo>
                    <a:pt x="11" y="1003"/>
                  </a:lnTo>
                  <a:lnTo>
                    <a:pt x="14" y="1024"/>
                  </a:lnTo>
                  <a:lnTo>
                    <a:pt x="14" y="1046"/>
                  </a:lnTo>
                  <a:lnTo>
                    <a:pt x="15" y="1088"/>
                  </a:lnTo>
                  <a:lnTo>
                    <a:pt x="14" y="1130"/>
                  </a:lnTo>
                  <a:lnTo>
                    <a:pt x="12" y="1173"/>
                  </a:lnTo>
                  <a:lnTo>
                    <a:pt x="12" y="1173"/>
                  </a:lnTo>
                  <a:lnTo>
                    <a:pt x="12" y="1192"/>
                  </a:lnTo>
                  <a:lnTo>
                    <a:pt x="15" y="1212"/>
                  </a:lnTo>
                  <a:lnTo>
                    <a:pt x="20" y="1253"/>
                  </a:lnTo>
                  <a:lnTo>
                    <a:pt x="25" y="1292"/>
                  </a:lnTo>
                  <a:lnTo>
                    <a:pt x="28" y="1313"/>
                  </a:lnTo>
                  <a:lnTo>
                    <a:pt x="28" y="1332"/>
                  </a:lnTo>
                  <a:lnTo>
                    <a:pt x="28" y="1332"/>
                  </a:lnTo>
                  <a:lnTo>
                    <a:pt x="29" y="1338"/>
                  </a:lnTo>
                  <a:lnTo>
                    <a:pt x="31" y="1341"/>
                  </a:lnTo>
                  <a:lnTo>
                    <a:pt x="33" y="1345"/>
                  </a:lnTo>
                  <a:lnTo>
                    <a:pt x="36" y="1349"/>
                  </a:lnTo>
                  <a:lnTo>
                    <a:pt x="40" y="1352"/>
                  </a:lnTo>
                  <a:lnTo>
                    <a:pt x="44" y="1353"/>
                  </a:lnTo>
                  <a:lnTo>
                    <a:pt x="51" y="1355"/>
                  </a:lnTo>
                  <a:lnTo>
                    <a:pt x="59" y="1353"/>
                  </a:lnTo>
                  <a:lnTo>
                    <a:pt x="63" y="1352"/>
                  </a:lnTo>
                  <a:lnTo>
                    <a:pt x="67" y="1349"/>
                  </a:lnTo>
                  <a:lnTo>
                    <a:pt x="70" y="1345"/>
                  </a:lnTo>
                  <a:lnTo>
                    <a:pt x="72" y="1341"/>
                  </a:lnTo>
                  <a:lnTo>
                    <a:pt x="74" y="1338"/>
                  </a:lnTo>
                  <a:lnTo>
                    <a:pt x="74" y="1332"/>
                  </a:lnTo>
                  <a:lnTo>
                    <a:pt x="74" y="1332"/>
                  </a:lnTo>
                  <a:lnTo>
                    <a:pt x="74" y="1302"/>
                  </a:lnTo>
                  <a:lnTo>
                    <a:pt x="71" y="1272"/>
                  </a:lnTo>
                  <a:lnTo>
                    <a:pt x="67" y="1242"/>
                  </a:lnTo>
                  <a:lnTo>
                    <a:pt x="62" y="1212"/>
                  </a:lnTo>
                  <a:lnTo>
                    <a:pt x="62" y="1212"/>
                  </a:lnTo>
                  <a:lnTo>
                    <a:pt x="59" y="1195"/>
                  </a:lnTo>
                  <a:lnTo>
                    <a:pt x="58" y="1178"/>
                  </a:lnTo>
                  <a:lnTo>
                    <a:pt x="57" y="1160"/>
                  </a:lnTo>
                  <a:lnTo>
                    <a:pt x="58" y="1143"/>
                  </a:lnTo>
                  <a:lnTo>
                    <a:pt x="61" y="1107"/>
                  </a:lnTo>
                  <a:lnTo>
                    <a:pt x="62" y="1072"/>
                  </a:lnTo>
                  <a:lnTo>
                    <a:pt x="62" y="107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2044701" y="3662363"/>
              <a:ext cx="758825" cy="128588"/>
            </a:xfrm>
            <a:custGeom>
              <a:rect b="b" l="l" r="r" t="t"/>
              <a:pathLst>
                <a:path extrusionOk="0" h="325" w="1915">
                  <a:moveTo>
                    <a:pt x="1914" y="46"/>
                  </a:moveTo>
                  <a:lnTo>
                    <a:pt x="1914" y="46"/>
                  </a:lnTo>
                  <a:lnTo>
                    <a:pt x="1912" y="41"/>
                  </a:lnTo>
                  <a:lnTo>
                    <a:pt x="1911" y="36"/>
                  </a:lnTo>
                  <a:lnTo>
                    <a:pt x="1908" y="32"/>
                  </a:lnTo>
                  <a:lnTo>
                    <a:pt x="1906" y="29"/>
                  </a:lnTo>
                  <a:lnTo>
                    <a:pt x="1902" y="26"/>
                  </a:lnTo>
                  <a:lnTo>
                    <a:pt x="1898" y="25"/>
                  </a:lnTo>
                  <a:lnTo>
                    <a:pt x="1890" y="24"/>
                  </a:lnTo>
                  <a:lnTo>
                    <a:pt x="1882" y="25"/>
                  </a:lnTo>
                  <a:lnTo>
                    <a:pt x="1878" y="26"/>
                  </a:lnTo>
                  <a:lnTo>
                    <a:pt x="1874" y="29"/>
                  </a:lnTo>
                  <a:lnTo>
                    <a:pt x="1872" y="32"/>
                  </a:lnTo>
                  <a:lnTo>
                    <a:pt x="1869" y="36"/>
                  </a:lnTo>
                  <a:lnTo>
                    <a:pt x="1868" y="41"/>
                  </a:lnTo>
                  <a:lnTo>
                    <a:pt x="1868" y="46"/>
                  </a:lnTo>
                  <a:lnTo>
                    <a:pt x="1868" y="46"/>
                  </a:lnTo>
                  <a:lnTo>
                    <a:pt x="1868" y="94"/>
                  </a:lnTo>
                  <a:lnTo>
                    <a:pt x="1868" y="118"/>
                  </a:lnTo>
                  <a:lnTo>
                    <a:pt x="1867" y="143"/>
                  </a:lnTo>
                  <a:lnTo>
                    <a:pt x="1867" y="143"/>
                  </a:lnTo>
                  <a:lnTo>
                    <a:pt x="1867" y="152"/>
                  </a:lnTo>
                  <a:lnTo>
                    <a:pt x="1864" y="160"/>
                  </a:lnTo>
                  <a:lnTo>
                    <a:pt x="1861" y="168"/>
                  </a:lnTo>
                  <a:lnTo>
                    <a:pt x="1859" y="176"/>
                  </a:lnTo>
                  <a:lnTo>
                    <a:pt x="1850" y="190"/>
                  </a:lnTo>
                  <a:lnTo>
                    <a:pt x="1840" y="202"/>
                  </a:lnTo>
                  <a:lnTo>
                    <a:pt x="1827" y="212"/>
                  </a:lnTo>
                  <a:lnTo>
                    <a:pt x="1814" y="221"/>
                  </a:lnTo>
                  <a:lnTo>
                    <a:pt x="1800" y="230"/>
                  </a:lnTo>
                  <a:lnTo>
                    <a:pt x="1784" y="238"/>
                  </a:lnTo>
                  <a:lnTo>
                    <a:pt x="1784" y="238"/>
                  </a:lnTo>
                  <a:lnTo>
                    <a:pt x="1771" y="245"/>
                  </a:lnTo>
                  <a:lnTo>
                    <a:pt x="1757" y="251"/>
                  </a:lnTo>
                  <a:lnTo>
                    <a:pt x="1742" y="255"/>
                  </a:lnTo>
                  <a:lnTo>
                    <a:pt x="1728" y="258"/>
                  </a:lnTo>
                  <a:lnTo>
                    <a:pt x="1714" y="261"/>
                  </a:lnTo>
                  <a:lnTo>
                    <a:pt x="1698" y="262"/>
                  </a:lnTo>
                  <a:lnTo>
                    <a:pt x="1668" y="263"/>
                  </a:lnTo>
                  <a:lnTo>
                    <a:pt x="1668" y="263"/>
                  </a:lnTo>
                  <a:lnTo>
                    <a:pt x="1644" y="264"/>
                  </a:lnTo>
                  <a:lnTo>
                    <a:pt x="1621" y="267"/>
                  </a:lnTo>
                  <a:lnTo>
                    <a:pt x="1598" y="271"/>
                  </a:lnTo>
                  <a:lnTo>
                    <a:pt x="1575" y="274"/>
                  </a:lnTo>
                  <a:lnTo>
                    <a:pt x="1575" y="274"/>
                  </a:lnTo>
                  <a:lnTo>
                    <a:pt x="1538" y="276"/>
                  </a:lnTo>
                  <a:lnTo>
                    <a:pt x="1495" y="278"/>
                  </a:lnTo>
                  <a:lnTo>
                    <a:pt x="1394" y="278"/>
                  </a:lnTo>
                  <a:lnTo>
                    <a:pt x="1295" y="275"/>
                  </a:lnTo>
                  <a:lnTo>
                    <a:pt x="1214" y="274"/>
                  </a:lnTo>
                  <a:lnTo>
                    <a:pt x="1214" y="274"/>
                  </a:lnTo>
                  <a:lnTo>
                    <a:pt x="1151" y="275"/>
                  </a:lnTo>
                  <a:lnTo>
                    <a:pt x="1088" y="276"/>
                  </a:lnTo>
                  <a:lnTo>
                    <a:pt x="961" y="279"/>
                  </a:lnTo>
                  <a:lnTo>
                    <a:pt x="961" y="279"/>
                  </a:lnTo>
                  <a:lnTo>
                    <a:pt x="931" y="279"/>
                  </a:lnTo>
                  <a:lnTo>
                    <a:pt x="902" y="278"/>
                  </a:lnTo>
                  <a:lnTo>
                    <a:pt x="845" y="271"/>
                  </a:lnTo>
                  <a:lnTo>
                    <a:pt x="786" y="266"/>
                  </a:lnTo>
                  <a:lnTo>
                    <a:pt x="757" y="263"/>
                  </a:lnTo>
                  <a:lnTo>
                    <a:pt x="729" y="263"/>
                  </a:lnTo>
                  <a:lnTo>
                    <a:pt x="729" y="263"/>
                  </a:lnTo>
                  <a:lnTo>
                    <a:pt x="659" y="261"/>
                  </a:lnTo>
                  <a:lnTo>
                    <a:pt x="575" y="257"/>
                  </a:lnTo>
                  <a:lnTo>
                    <a:pt x="492" y="253"/>
                  </a:lnTo>
                  <a:lnTo>
                    <a:pt x="422" y="251"/>
                  </a:lnTo>
                  <a:lnTo>
                    <a:pt x="422" y="251"/>
                  </a:lnTo>
                  <a:lnTo>
                    <a:pt x="411" y="251"/>
                  </a:lnTo>
                  <a:lnTo>
                    <a:pt x="398" y="250"/>
                  </a:lnTo>
                  <a:lnTo>
                    <a:pt x="371" y="246"/>
                  </a:lnTo>
                  <a:lnTo>
                    <a:pt x="347" y="242"/>
                  </a:lnTo>
                  <a:lnTo>
                    <a:pt x="333" y="241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89" y="238"/>
                  </a:lnTo>
                  <a:lnTo>
                    <a:pt x="256" y="234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77" y="223"/>
                  </a:lnTo>
                  <a:lnTo>
                    <a:pt x="161" y="217"/>
                  </a:lnTo>
                  <a:lnTo>
                    <a:pt x="146" y="211"/>
                  </a:lnTo>
                  <a:lnTo>
                    <a:pt x="132" y="204"/>
                  </a:lnTo>
                  <a:lnTo>
                    <a:pt x="119" y="195"/>
                  </a:lnTo>
                  <a:lnTo>
                    <a:pt x="106" y="185"/>
                  </a:lnTo>
                  <a:lnTo>
                    <a:pt x="93" y="174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74" y="156"/>
                  </a:lnTo>
                  <a:lnTo>
                    <a:pt x="68" y="148"/>
                  </a:lnTo>
                  <a:lnTo>
                    <a:pt x="63" y="140"/>
                  </a:lnTo>
                  <a:lnTo>
                    <a:pt x="59" y="132"/>
                  </a:lnTo>
                  <a:lnTo>
                    <a:pt x="54" y="115"/>
                  </a:lnTo>
                  <a:lnTo>
                    <a:pt x="50" y="97"/>
                  </a:lnTo>
                  <a:lnTo>
                    <a:pt x="47" y="79"/>
                  </a:lnTo>
                  <a:lnTo>
                    <a:pt x="46" y="60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53"/>
                  </a:lnTo>
                  <a:lnTo>
                    <a:pt x="3" y="80"/>
                  </a:lnTo>
                  <a:lnTo>
                    <a:pt x="6" y="106"/>
                  </a:lnTo>
                  <a:lnTo>
                    <a:pt x="13" y="131"/>
                  </a:lnTo>
                  <a:lnTo>
                    <a:pt x="17" y="143"/>
                  </a:lnTo>
                  <a:lnTo>
                    <a:pt x="22" y="155"/>
                  </a:lnTo>
                  <a:lnTo>
                    <a:pt x="29" y="165"/>
                  </a:lnTo>
                  <a:lnTo>
                    <a:pt x="35" y="177"/>
                  </a:lnTo>
                  <a:lnTo>
                    <a:pt x="43" y="187"/>
                  </a:lnTo>
                  <a:lnTo>
                    <a:pt x="52" y="198"/>
                  </a:lnTo>
                  <a:lnTo>
                    <a:pt x="63" y="208"/>
                  </a:lnTo>
                  <a:lnTo>
                    <a:pt x="74" y="219"/>
                  </a:lnTo>
                  <a:lnTo>
                    <a:pt x="74" y="219"/>
                  </a:lnTo>
                  <a:lnTo>
                    <a:pt x="85" y="228"/>
                  </a:lnTo>
                  <a:lnTo>
                    <a:pt x="97" y="236"/>
                  </a:lnTo>
                  <a:lnTo>
                    <a:pt x="110" y="244"/>
                  </a:lnTo>
                  <a:lnTo>
                    <a:pt x="123" y="250"/>
                  </a:lnTo>
                  <a:lnTo>
                    <a:pt x="150" y="262"/>
                  </a:lnTo>
                  <a:lnTo>
                    <a:pt x="179" y="271"/>
                  </a:lnTo>
                  <a:lnTo>
                    <a:pt x="209" y="278"/>
                  </a:lnTo>
                  <a:lnTo>
                    <a:pt x="239" y="283"/>
                  </a:lnTo>
                  <a:lnTo>
                    <a:pt x="268" y="284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32" y="287"/>
                  </a:lnTo>
                  <a:lnTo>
                    <a:pt x="366" y="289"/>
                  </a:lnTo>
                  <a:lnTo>
                    <a:pt x="434" y="297"/>
                  </a:lnTo>
                  <a:lnTo>
                    <a:pt x="502" y="305"/>
                  </a:lnTo>
                  <a:lnTo>
                    <a:pt x="538" y="308"/>
                  </a:lnTo>
                  <a:lnTo>
                    <a:pt x="572" y="309"/>
                  </a:lnTo>
                  <a:lnTo>
                    <a:pt x="572" y="309"/>
                  </a:lnTo>
                  <a:lnTo>
                    <a:pt x="613" y="309"/>
                  </a:lnTo>
                  <a:lnTo>
                    <a:pt x="661" y="312"/>
                  </a:lnTo>
                  <a:lnTo>
                    <a:pt x="766" y="317"/>
                  </a:lnTo>
                  <a:lnTo>
                    <a:pt x="871" y="322"/>
                  </a:lnTo>
                  <a:lnTo>
                    <a:pt x="920" y="32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1036" y="323"/>
                  </a:lnTo>
                  <a:lnTo>
                    <a:pt x="1109" y="322"/>
                  </a:lnTo>
                  <a:lnTo>
                    <a:pt x="1184" y="321"/>
                  </a:lnTo>
                  <a:lnTo>
                    <a:pt x="1258" y="319"/>
                  </a:lnTo>
                  <a:lnTo>
                    <a:pt x="1537" y="319"/>
                  </a:lnTo>
                  <a:lnTo>
                    <a:pt x="1537" y="319"/>
                  </a:lnTo>
                  <a:lnTo>
                    <a:pt x="1553" y="319"/>
                  </a:lnTo>
                  <a:lnTo>
                    <a:pt x="1567" y="318"/>
                  </a:lnTo>
                  <a:lnTo>
                    <a:pt x="1596" y="314"/>
                  </a:lnTo>
                  <a:lnTo>
                    <a:pt x="1623" y="310"/>
                  </a:lnTo>
                  <a:lnTo>
                    <a:pt x="1638" y="309"/>
                  </a:lnTo>
                  <a:lnTo>
                    <a:pt x="1652" y="309"/>
                  </a:lnTo>
                  <a:lnTo>
                    <a:pt x="1652" y="309"/>
                  </a:lnTo>
                  <a:lnTo>
                    <a:pt x="1683" y="308"/>
                  </a:lnTo>
                  <a:lnTo>
                    <a:pt x="1712" y="305"/>
                  </a:lnTo>
                  <a:lnTo>
                    <a:pt x="1740" y="300"/>
                  </a:lnTo>
                  <a:lnTo>
                    <a:pt x="1766" y="292"/>
                  </a:lnTo>
                  <a:lnTo>
                    <a:pt x="1792" y="283"/>
                  </a:lnTo>
                  <a:lnTo>
                    <a:pt x="1817" y="271"/>
                  </a:lnTo>
                  <a:lnTo>
                    <a:pt x="1843" y="257"/>
                  </a:lnTo>
                  <a:lnTo>
                    <a:pt x="1868" y="240"/>
                  </a:lnTo>
                  <a:lnTo>
                    <a:pt x="1868" y="240"/>
                  </a:lnTo>
                  <a:lnTo>
                    <a:pt x="1878" y="230"/>
                  </a:lnTo>
                  <a:lnTo>
                    <a:pt x="1886" y="221"/>
                  </a:lnTo>
                  <a:lnTo>
                    <a:pt x="1894" y="211"/>
                  </a:lnTo>
                  <a:lnTo>
                    <a:pt x="1899" y="200"/>
                  </a:lnTo>
                  <a:lnTo>
                    <a:pt x="1904" y="189"/>
                  </a:lnTo>
                  <a:lnTo>
                    <a:pt x="1908" y="176"/>
                  </a:lnTo>
                  <a:lnTo>
                    <a:pt x="1911" y="162"/>
                  </a:lnTo>
                  <a:lnTo>
                    <a:pt x="1912" y="149"/>
                  </a:lnTo>
                  <a:lnTo>
                    <a:pt x="1915" y="123"/>
                  </a:lnTo>
                  <a:lnTo>
                    <a:pt x="1915" y="96"/>
                  </a:lnTo>
                  <a:lnTo>
                    <a:pt x="1914" y="46"/>
                  </a:lnTo>
                  <a:lnTo>
                    <a:pt x="1914" y="4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2560638" y="3128963"/>
              <a:ext cx="244475" cy="560388"/>
            </a:xfrm>
            <a:custGeom>
              <a:rect b="b" l="l" r="r" t="t"/>
              <a:pathLst>
                <a:path extrusionOk="0" h="1414" w="615">
                  <a:moveTo>
                    <a:pt x="615" y="557"/>
                  </a:moveTo>
                  <a:lnTo>
                    <a:pt x="615" y="557"/>
                  </a:lnTo>
                  <a:lnTo>
                    <a:pt x="613" y="425"/>
                  </a:lnTo>
                  <a:lnTo>
                    <a:pt x="612" y="359"/>
                  </a:lnTo>
                  <a:lnTo>
                    <a:pt x="609" y="293"/>
                  </a:lnTo>
                  <a:lnTo>
                    <a:pt x="609" y="293"/>
                  </a:lnTo>
                  <a:lnTo>
                    <a:pt x="607" y="270"/>
                  </a:lnTo>
                  <a:lnTo>
                    <a:pt x="603" y="247"/>
                  </a:lnTo>
                  <a:lnTo>
                    <a:pt x="600" y="224"/>
                  </a:lnTo>
                  <a:lnTo>
                    <a:pt x="599" y="200"/>
                  </a:lnTo>
                  <a:lnTo>
                    <a:pt x="599" y="200"/>
                  </a:lnTo>
                  <a:lnTo>
                    <a:pt x="599" y="190"/>
                  </a:lnTo>
                  <a:lnTo>
                    <a:pt x="598" y="181"/>
                  </a:lnTo>
                  <a:lnTo>
                    <a:pt x="592" y="164"/>
                  </a:lnTo>
                  <a:lnTo>
                    <a:pt x="586" y="145"/>
                  </a:lnTo>
                  <a:lnTo>
                    <a:pt x="578" y="128"/>
                  </a:lnTo>
                  <a:lnTo>
                    <a:pt x="578" y="128"/>
                  </a:lnTo>
                  <a:lnTo>
                    <a:pt x="567" y="110"/>
                  </a:lnTo>
                  <a:lnTo>
                    <a:pt x="556" y="94"/>
                  </a:lnTo>
                  <a:lnTo>
                    <a:pt x="541" y="80"/>
                  </a:lnTo>
                  <a:lnTo>
                    <a:pt x="526" y="67"/>
                  </a:lnTo>
                  <a:lnTo>
                    <a:pt x="509" y="56"/>
                  </a:lnTo>
                  <a:lnTo>
                    <a:pt x="490" y="46"/>
                  </a:lnTo>
                  <a:lnTo>
                    <a:pt x="473" y="37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29" y="20"/>
                  </a:lnTo>
                  <a:lnTo>
                    <a:pt x="403" y="13"/>
                  </a:lnTo>
                  <a:lnTo>
                    <a:pt x="378" y="8"/>
                  </a:lnTo>
                  <a:lnTo>
                    <a:pt x="352" y="4"/>
                  </a:lnTo>
                  <a:lnTo>
                    <a:pt x="325" y="2"/>
                  </a:lnTo>
                  <a:lnTo>
                    <a:pt x="298" y="0"/>
                  </a:lnTo>
                  <a:lnTo>
                    <a:pt x="272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31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9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47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98" y="51"/>
                  </a:lnTo>
                  <a:lnTo>
                    <a:pt x="200" y="47"/>
                  </a:lnTo>
                  <a:lnTo>
                    <a:pt x="252" y="46"/>
                  </a:lnTo>
                  <a:lnTo>
                    <a:pt x="302" y="46"/>
                  </a:lnTo>
                  <a:lnTo>
                    <a:pt x="345" y="49"/>
                  </a:lnTo>
                  <a:lnTo>
                    <a:pt x="365" y="51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5" y="60"/>
                  </a:lnTo>
                  <a:lnTo>
                    <a:pt x="429" y="67"/>
                  </a:lnTo>
                  <a:lnTo>
                    <a:pt x="450" y="76"/>
                  </a:lnTo>
                  <a:lnTo>
                    <a:pt x="471" y="87"/>
                  </a:lnTo>
                  <a:lnTo>
                    <a:pt x="490" y="100"/>
                  </a:lnTo>
                  <a:lnTo>
                    <a:pt x="509" y="114"/>
                  </a:lnTo>
                  <a:lnTo>
                    <a:pt x="518" y="123"/>
                  </a:lnTo>
                  <a:lnTo>
                    <a:pt x="526" y="131"/>
                  </a:lnTo>
                  <a:lnTo>
                    <a:pt x="532" y="141"/>
                  </a:lnTo>
                  <a:lnTo>
                    <a:pt x="539" y="151"/>
                  </a:lnTo>
                  <a:lnTo>
                    <a:pt x="539" y="151"/>
                  </a:lnTo>
                  <a:lnTo>
                    <a:pt x="545" y="165"/>
                  </a:lnTo>
                  <a:lnTo>
                    <a:pt x="549" y="178"/>
                  </a:lnTo>
                  <a:lnTo>
                    <a:pt x="550" y="192"/>
                  </a:lnTo>
                  <a:lnTo>
                    <a:pt x="552" y="206"/>
                  </a:lnTo>
                  <a:lnTo>
                    <a:pt x="552" y="233"/>
                  </a:lnTo>
                  <a:lnTo>
                    <a:pt x="553" y="247"/>
                  </a:lnTo>
                  <a:lnTo>
                    <a:pt x="556" y="260"/>
                  </a:lnTo>
                  <a:lnTo>
                    <a:pt x="556" y="260"/>
                  </a:lnTo>
                  <a:lnTo>
                    <a:pt x="561" y="288"/>
                  </a:lnTo>
                  <a:lnTo>
                    <a:pt x="564" y="315"/>
                  </a:lnTo>
                  <a:lnTo>
                    <a:pt x="565" y="342"/>
                  </a:lnTo>
                  <a:lnTo>
                    <a:pt x="565" y="369"/>
                  </a:lnTo>
                  <a:lnTo>
                    <a:pt x="565" y="369"/>
                  </a:lnTo>
                  <a:lnTo>
                    <a:pt x="565" y="427"/>
                  </a:lnTo>
                  <a:lnTo>
                    <a:pt x="567" y="484"/>
                  </a:lnTo>
                  <a:lnTo>
                    <a:pt x="569" y="542"/>
                  </a:lnTo>
                  <a:lnTo>
                    <a:pt x="570" y="599"/>
                  </a:lnTo>
                  <a:lnTo>
                    <a:pt x="570" y="599"/>
                  </a:lnTo>
                  <a:lnTo>
                    <a:pt x="569" y="663"/>
                  </a:lnTo>
                  <a:lnTo>
                    <a:pt x="567" y="726"/>
                  </a:lnTo>
                  <a:lnTo>
                    <a:pt x="565" y="790"/>
                  </a:lnTo>
                  <a:lnTo>
                    <a:pt x="565" y="853"/>
                  </a:lnTo>
                  <a:lnTo>
                    <a:pt x="565" y="1392"/>
                  </a:lnTo>
                  <a:lnTo>
                    <a:pt x="565" y="1392"/>
                  </a:lnTo>
                  <a:lnTo>
                    <a:pt x="565" y="1397"/>
                  </a:lnTo>
                  <a:lnTo>
                    <a:pt x="566" y="1401"/>
                  </a:lnTo>
                  <a:lnTo>
                    <a:pt x="569" y="1405"/>
                  </a:lnTo>
                  <a:lnTo>
                    <a:pt x="571" y="1409"/>
                  </a:lnTo>
                  <a:lnTo>
                    <a:pt x="575" y="1410"/>
                  </a:lnTo>
                  <a:lnTo>
                    <a:pt x="579" y="1413"/>
                  </a:lnTo>
                  <a:lnTo>
                    <a:pt x="587" y="1414"/>
                  </a:lnTo>
                  <a:lnTo>
                    <a:pt x="596" y="1413"/>
                  </a:lnTo>
                  <a:lnTo>
                    <a:pt x="600" y="1410"/>
                  </a:lnTo>
                  <a:lnTo>
                    <a:pt x="603" y="1409"/>
                  </a:lnTo>
                  <a:lnTo>
                    <a:pt x="605" y="1405"/>
                  </a:lnTo>
                  <a:lnTo>
                    <a:pt x="608" y="1401"/>
                  </a:lnTo>
                  <a:lnTo>
                    <a:pt x="609" y="1397"/>
                  </a:lnTo>
                  <a:lnTo>
                    <a:pt x="611" y="1392"/>
                  </a:lnTo>
                  <a:lnTo>
                    <a:pt x="611" y="814"/>
                  </a:lnTo>
                  <a:lnTo>
                    <a:pt x="611" y="814"/>
                  </a:lnTo>
                  <a:lnTo>
                    <a:pt x="611" y="750"/>
                  </a:lnTo>
                  <a:lnTo>
                    <a:pt x="613" y="686"/>
                  </a:lnTo>
                  <a:lnTo>
                    <a:pt x="615" y="621"/>
                  </a:lnTo>
                  <a:lnTo>
                    <a:pt x="615" y="557"/>
                  </a:lnTo>
                  <a:lnTo>
                    <a:pt x="615" y="55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2044701" y="3044825"/>
              <a:ext cx="533400" cy="114300"/>
            </a:xfrm>
            <a:custGeom>
              <a:rect b="b" l="l" r="r" t="t"/>
              <a:pathLst>
                <a:path extrusionOk="0" h="289" w="1345">
                  <a:moveTo>
                    <a:pt x="1338" y="227"/>
                  </a:moveTo>
                  <a:lnTo>
                    <a:pt x="1338" y="227"/>
                  </a:lnTo>
                  <a:lnTo>
                    <a:pt x="1311" y="201"/>
                  </a:lnTo>
                  <a:lnTo>
                    <a:pt x="1281" y="176"/>
                  </a:lnTo>
                  <a:lnTo>
                    <a:pt x="1249" y="153"/>
                  </a:lnTo>
                  <a:lnTo>
                    <a:pt x="1218" y="132"/>
                  </a:lnTo>
                  <a:lnTo>
                    <a:pt x="1184" y="111"/>
                  </a:lnTo>
                  <a:lnTo>
                    <a:pt x="1150" y="93"/>
                  </a:lnTo>
                  <a:lnTo>
                    <a:pt x="1116" y="76"/>
                  </a:lnTo>
                  <a:lnTo>
                    <a:pt x="1081" y="60"/>
                  </a:lnTo>
                  <a:lnTo>
                    <a:pt x="1081" y="60"/>
                  </a:lnTo>
                  <a:lnTo>
                    <a:pt x="1057" y="51"/>
                  </a:lnTo>
                  <a:lnTo>
                    <a:pt x="1031" y="42"/>
                  </a:lnTo>
                  <a:lnTo>
                    <a:pt x="1004" y="34"/>
                  </a:lnTo>
                  <a:lnTo>
                    <a:pt x="975" y="27"/>
                  </a:lnTo>
                  <a:lnTo>
                    <a:pt x="943" y="22"/>
                  </a:lnTo>
                  <a:lnTo>
                    <a:pt x="912" y="17"/>
                  </a:lnTo>
                  <a:lnTo>
                    <a:pt x="848" y="10"/>
                  </a:lnTo>
                  <a:lnTo>
                    <a:pt x="784" y="5"/>
                  </a:lnTo>
                  <a:lnTo>
                    <a:pt x="721" y="1"/>
                  </a:lnTo>
                  <a:lnTo>
                    <a:pt x="662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63" y="0"/>
                  </a:lnTo>
                  <a:lnTo>
                    <a:pt x="517" y="1"/>
                  </a:lnTo>
                  <a:lnTo>
                    <a:pt x="471" y="5"/>
                  </a:lnTo>
                  <a:lnTo>
                    <a:pt x="424" y="9"/>
                  </a:lnTo>
                  <a:lnTo>
                    <a:pt x="378" y="17"/>
                  </a:lnTo>
                  <a:lnTo>
                    <a:pt x="356" y="22"/>
                  </a:lnTo>
                  <a:lnTo>
                    <a:pt x="332" y="27"/>
                  </a:lnTo>
                  <a:lnTo>
                    <a:pt x="310" y="32"/>
                  </a:lnTo>
                  <a:lnTo>
                    <a:pt x="289" y="40"/>
                  </a:lnTo>
                  <a:lnTo>
                    <a:pt x="267" y="48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12" y="73"/>
                  </a:lnTo>
                  <a:lnTo>
                    <a:pt x="176" y="90"/>
                  </a:lnTo>
                  <a:lnTo>
                    <a:pt x="138" y="111"/>
                  </a:lnTo>
                  <a:lnTo>
                    <a:pt x="118" y="123"/>
                  </a:lnTo>
                  <a:lnTo>
                    <a:pt x="100" y="134"/>
                  </a:lnTo>
                  <a:lnTo>
                    <a:pt x="83" y="146"/>
                  </a:lnTo>
                  <a:lnTo>
                    <a:pt x="66" y="161"/>
                  </a:lnTo>
                  <a:lnTo>
                    <a:pt x="50" y="175"/>
                  </a:lnTo>
                  <a:lnTo>
                    <a:pt x="36" y="189"/>
                  </a:lnTo>
                  <a:lnTo>
                    <a:pt x="24" y="206"/>
                  </a:lnTo>
                  <a:lnTo>
                    <a:pt x="13" y="223"/>
                  </a:lnTo>
                  <a:lnTo>
                    <a:pt x="5" y="24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4" y="278"/>
                  </a:lnTo>
                  <a:lnTo>
                    <a:pt x="7" y="281"/>
                  </a:lnTo>
                  <a:lnTo>
                    <a:pt x="11" y="283"/>
                  </a:lnTo>
                  <a:lnTo>
                    <a:pt x="19" y="287"/>
                  </a:lnTo>
                  <a:lnTo>
                    <a:pt x="26" y="289"/>
                  </a:lnTo>
                  <a:lnTo>
                    <a:pt x="30" y="287"/>
                  </a:lnTo>
                  <a:lnTo>
                    <a:pt x="34" y="286"/>
                  </a:lnTo>
                  <a:lnTo>
                    <a:pt x="38" y="283"/>
                  </a:lnTo>
                  <a:lnTo>
                    <a:pt x="41" y="281"/>
                  </a:lnTo>
                  <a:lnTo>
                    <a:pt x="43" y="277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50" y="255"/>
                  </a:lnTo>
                  <a:lnTo>
                    <a:pt x="58" y="238"/>
                  </a:lnTo>
                  <a:lnTo>
                    <a:pt x="68" y="222"/>
                  </a:lnTo>
                  <a:lnTo>
                    <a:pt x="81" y="206"/>
                  </a:lnTo>
                  <a:lnTo>
                    <a:pt x="96" y="193"/>
                  </a:lnTo>
                  <a:lnTo>
                    <a:pt x="111" y="179"/>
                  </a:lnTo>
                  <a:lnTo>
                    <a:pt x="128" y="167"/>
                  </a:lnTo>
                  <a:lnTo>
                    <a:pt x="147" y="155"/>
                  </a:lnTo>
                  <a:lnTo>
                    <a:pt x="166" y="145"/>
                  </a:lnTo>
                  <a:lnTo>
                    <a:pt x="186" y="134"/>
                  </a:lnTo>
                  <a:lnTo>
                    <a:pt x="225" y="116"/>
                  </a:lnTo>
                  <a:lnTo>
                    <a:pt x="262" y="99"/>
                  </a:lnTo>
                  <a:lnTo>
                    <a:pt x="295" y="86"/>
                  </a:lnTo>
                  <a:lnTo>
                    <a:pt x="295" y="86"/>
                  </a:lnTo>
                  <a:lnTo>
                    <a:pt x="314" y="78"/>
                  </a:lnTo>
                  <a:lnTo>
                    <a:pt x="336" y="72"/>
                  </a:lnTo>
                  <a:lnTo>
                    <a:pt x="361" y="66"/>
                  </a:lnTo>
                  <a:lnTo>
                    <a:pt x="387" y="62"/>
                  </a:lnTo>
                  <a:lnTo>
                    <a:pt x="415" y="59"/>
                  </a:lnTo>
                  <a:lnTo>
                    <a:pt x="444" y="55"/>
                  </a:lnTo>
                  <a:lnTo>
                    <a:pt x="503" y="49"/>
                  </a:lnTo>
                  <a:lnTo>
                    <a:pt x="561" y="47"/>
                  </a:lnTo>
                  <a:lnTo>
                    <a:pt x="619" y="45"/>
                  </a:lnTo>
                  <a:lnTo>
                    <a:pt x="716" y="45"/>
                  </a:lnTo>
                  <a:lnTo>
                    <a:pt x="716" y="45"/>
                  </a:lnTo>
                  <a:lnTo>
                    <a:pt x="762" y="45"/>
                  </a:lnTo>
                  <a:lnTo>
                    <a:pt x="807" y="48"/>
                  </a:lnTo>
                  <a:lnTo>
                    <a:pt x="853" y="52"/>
                  </a:lnTo>
                  <a:lnTo>
                    <a:pt x="899" y="57"/>
                  </a:lnTo>
                  <a:lnTo>
                    <a:pt x="945" y="65"/>
                  </a:lnTo>
                  <a:lnTo>
                    <a:pt x="989" y="76"/>
                  </a:lnTo>
                  <a:lnTo>
                    <a:pt x="1010" y="82"/>
                  </a:lnTo>
                  <a:lnTo>
                    <a:pt x="1032" y="90"/>
                  </a:lnTo>
                  <a:lnTo>
                    <a:pt x="1055" y="98"/>
                  </a:lnTo>
                  <a:lnTo>
                    <a:pt x="1075" y="107"/>
                  </a:lnTo>
                  <a:lnTo>
                    <a:pt x="1075" y="107"/>
                  </a:lnTo>
                  <a:lnTo>
                    <a:pt x="1107" y="121"/>
                  </a:lnTo>
                  <a:lnTo>
                    <a:pt x="1138" y="137"/>
                  </a:lnTo>
                  <a:lnTo>
                    <a:pt x="1168" y="154"/>
                  </a:lnTo>
                  <a:lnTo>
                    <a:pt x="1198" y="172"/>
                  </a:lnTo>
                  <a:lnTo>
                    <a:pt x="1227" y="192"/>
                  </a:lnTo>
                  <a:lnTo>
                    <a:pt x="1255" y="213"/>
                  </a:lnTo>
                  <a:lnTo>
                    <a:pt x="1281" y="236"/>
                  </a:lnTo>
                  <a:lnTo>
                    <a:pt x="1306" y="259"/>
                  </a:lnTo>
                  <a:lnTo>
                    <a:pt x="1306" y="259"/>
                  </a:lnTo>
                  <a:lnTo>
                    <a:pt x="1310" y="263"/>
                  </a:lnTo>
                  <a:lnTo>
                    <a:pt x="1315" y="265"/>
                  </a:lnTo>
                  <a:lnTo>
                    <a:pt x="1319" y="266"/>
                  </a:lnTo>
                  <a:lnTo>
                    <a:pt x="1323" y="266"/>
                  </a:lnTo>
                  <a:lnTo>
                    <a:pt x="1327" y="265"/>
                  </a:lnTo>
                  <a:lnTo>
                    <a:pt x="1331" y="264"/>
                  </a:lnTo>
                  <a:lnTo>
                    <a:pt x="1338" y="259"/>
                  </a:lnTo>
                  <a:lnTo>
                    <a:pt x="1342" y="252"/>
                  </a:lnTo>
                  <a:lnTo>
                    <a:pt x="1345" y="248"/>
                  </a:lnTo>
                  <a:lnTo>
                    <a:pt x="1345" y="244"/>
                  </a:lnTo>
                  <a:lnTo>
                    <a:pt x="1345" y="239"/>
                  </a:lnTo>
                  <a:lnTo>
                    <a:pt x="1344" y="235"/>
                  </a:lnTo>
                  <a:lnTo>
                    <a:pt x="1342" y="231"/>
                  </a:lnTo>
                  <a:lnTo>
                    <a:pt x="1338" y="227"/>
                  </a:lnTo>
                  <a:lnTo>
                    <a:pt x="1338" y="22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586038" y="3386138"/>
              <a:ext cx="158750" cy="50800"/>
            </a:xfrm>
            <a:custGeom>
              <a:rect b="b" l="l" r="r" t="t"/>
              <a:pathLst>
                <a:path extrusionOk="0" h="127" w="401">
                  <a:moveTo>
                    <a:pt x="343" y="8"/>
                  </a:moveTo>
                  <a:lnTo>
                    <a:pt x="343" y="8"/>
                  </a:lnTo>
                  <a:lnTo>
                    <a:pt x="325" y="11"/>
                  </a:lnTo>
                  <a:lnTo>
                    <a:pt x="308" y="11"/>
                  </a:lnTo>
                  <a:lnTo>
                    <a:pt x="274" y="8"/>
                  </a:lnTo>
                  <a:lnTo>
                    <a:pt x="240" y="5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62" y="4"/>
                  </a:lnTo>
                  <a:lnTo>
                    <a:pt x="121" y="3"/>
                  </a:lnTo>
                  <a:lnTo>
                    <a:pt x="77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3" y="62"/>
                  </a:lnTo>
                  <a:lnTo>
                    <a:pt x="3" y="80"/>
                  </a:lnTo>
                  <a:lnTo>
                    <a:pt x="4" y="89"/>
                  </a:lnTo>
                  <a:lnTo>
                    <a:pt x="5" y="97"/>
                  </a:lnTo>
                  <a:lnTo>
                    <a:pt x="9" y="105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20" y="117"/>
                  </a:lnTo>
                  <a:lnTo>
                    <a:pt x="25" y="119"/>
                  </a:lnTo>
                  <a:lnTo>
                    <a:pt x="32" y="122"/>
                  </a:lnTo>
                  <a:lnTo>
                    <a:pt x="39" y="124"/>
                  </a:lnTo>
                  <a:lnTo>
                    <a:pt x="55" y="126"/>
                  </a:lnTo>
                  <a:lnTo>
                    <a:pt x="72" y="127"/>
                  </a:lnTo>
                  <a:lnTo>
                    <a:pt x="89" y="126"/>
                  </a:lnTo>
                  <a:lnTo>
                    <a:pt x="106" y="124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73" y="122"/>
                  </a:lnTo>
                  <a:lnTo>
                    <a:pt x="211" y="122"/>
                  </a:lnTo>
                  <a:lnTo>
                    <a:pt x="289" y="122"/>
                  </a:lnTo>
                  <a:lnTo>
                    <a:pt x="289" y="122"/>
                  </a:lnTo>
                  <a:lnTo>
                    <a:pt x="313" y="123"/>
                  </a:lnTo>
                  <a:lnTo>
                    <a:pt x="327" y="123"/>
                  </a:lnTo>
                  <a:lnTo>
                    <a:pt x="342" y="123"/>
                  </a:lnTo>
                  <a:lnTo>
                    <a:pt x="357" y="122"/>
                  </a:lnTo>
                  <a:lnTo>
                    <a:pt x="370" y="119"/>
                  </a:lnTo>
                  <a:lnTo>
                    <a:pt x="377" y="117"/>
                  </a:lnTo>
                  <a:lnTo>
                    <a:pt x="382" y="114"/>
                  </a:lnTo>
                  <a:lnTo>
                    <a:pt x="386" y="110"/>
                  </a:lnTo>
                  <a:lnTo>
                    <a:pt x="389" y="106"/>
                  </a:lnTo>
                  <a:lnTo>
                    <a:pt x="389" y="106"/>
                  </a:lnTo>
                  <a:lnTo>
                    <a:pt x="394" y="98"/>
                  </a:lnTo>
                  <a:lnTo>
                    <a:pt x="397" y="89"/>
                  </a:lnTo>
                  <a:lnTo>
                    <a:pt x="399" y="81"/>
                  </a:lnTo>
                  <a:lnTo>
                    <a:pt x="401" y="72"/>
                  </a:lnTo>
                  <a:lnTo>
                    <a:pt x="401" y="63"/>
                  </a:lnTo>
                  <a:lnTo>
                    <a:pt x="401" y="55"/>
                  </a:lnTo>
                  <a:lnTo>
                    <a:pt x="398" y="47"/>
                  </a:lnTo>
                  <a:lnTo>
                    <a:pt x="395" y="39"/>
                  </a:lnTo>
                  <a:lnTo>
                    <a:pt x="393" y="32"/>
                  </a:lnTo>
                  <a:lnTo>
                    <a:pt x="387" y="25"/>
                  </a:lnTo>
                  <a:lnTo>
                    <a:pt x="382" y="20"/>
                  </a:lnTo>
                  <a:lnTo>
                    <a:pt x="376" y="16"/>
                  </a:lnTo>
                  <a:lnTo>
                    <a:pt x="369" y="12"/>
                  </a:lnTo>
                  <a:lnTo>
                    <a:pt x="361" y="9"/>
                  </a:lnTo>
                  <a:lnTo>
                    <a:pt x="352" y="8"/>
                  </a:lnTo>
                  <a:lnTo>
                    <a:pt x="343" y="8"/>
                  </a:lnTo>
                  <a:lnTo>
                    <a:pt x="343" y="8"/>
                  </a:lnTo>
                  <a:close/>
                  <a:moveTo>
                    <a:pt x="351" y="80"/>
                  </a:moveTo>
                  <a:lnTo>
                    <a:pt x="351" y="80"/>
                  </a:lnTo>
                  <a:lnTo>
                    <a:pt x="348" y="80"/>
                  </a:lnTo>
                  <a:lnTo>
                    <a:pt x="343" y="79"/>
                  </a:lnTo>
                  <a:lnTo>
                    <a:pt x="322" y="77"/>
                  </a:lnTo>
                  <a:lnTo>
                    <a:pt x="258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02" y="77"/>
                  </a:lnTo>
                  <a:lnTo>
                    <a:pt x="79" y="77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3" y="76"/>
                  </a:lnTo>
                  <a:lnTo>
                    <a:pt x="51" y="73"/>
                  </a:lnTo>
                  <a:lnTo>
                    <a:pt x="50" y="6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96" y="47"/>
                  </a:lnTo>
                  <a:lnTo>
                    <a:pt x="145" y="50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81" y="59"/>
                  </a:lnTo>
                  <a:lnTo>
                    <a:pt x="301" y="59"/>
                  </a:lnTo>
                  <a:lnTo>
                    <a:pt x="319" y="58"/>
                  </a:lnTo>
                  <a:lnTo>
                    <a:pt x="319" y="58"/>
                  </a:lnTo>
                  <a:lnTo>
                    <a:pt x="355" y="53"/>
                  </a:lnTo>
                  <a:lnTo>
                    <a:pt x="355" y="53"/>
                  </a:lnTo>
                  <a:lnTo>
                    <a:pt x="353" y="54"/>
                  </a:lnTo>
                  <a:lnTo>
                    <a:pt x="352" y="56"/>
                  </a:lnTo>
                  <a:lnTo>
                    <a:pt x="351" y="66"/>
                  </a:lnTo>
                  <a:lnTo>
                    <a:pt x="351" y="80"/>
                  </a:lnTo>
                  <a:lnTo>
                    <a:pt x="351" y="8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27251" y="3201988"/>
              <a:ext cx="46038" cy="36513"/>
            </a:xfrm>
            <a:custGeom>
              <a:rect b="b" l="l" r="r" t="t"/>
              <a:pathLst>
                <a:path extrusionOk="0" h="91" w="115">
                  <a:moveTo>
                    <a:pt x="115" y="47"/>
                  </a:moveTo>
                  <a:lnTo>
                    <a:pt x="115" y="47"/>
                  </a:lnTo>
                  <a:lnTo>
                    <a:pt x="113" y="35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5"/>
                  </a:lnTo>
                  <a:lnTo>
                    <a:pt x="107" y="11"/>
                  </a:lnTo>
                  <a:lnTo>
                    <a:pt x="104" y="7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1"/>
                  </a:lnTo>
                  <a:lnTo>
                    <a:pt x="4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3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0" y="77"/>
                  </a:lnTo>
                  <a:lnTo>
                    <a:pt x="13" y="81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82" y="91"/>
                  </a:lnTo>
                  <a:lnTo>
                    <a:pt x="91" y="89"/>
                  </a:lnTo>
                  <a:lnTo>
                    <a:pt x="100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1" y="77"/>
                  </a:lnTo>
                  <a:lnTo>
                    <a:pt x="112" y="73"/>
                  </a:lnTo>
                  <a:lnTo>
                    <a:pt x="115" y="65"/>
                  </a:lnTo>
                  <a:lnTo>
                    <a:pt x="115" y="56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27251" y="3267075"/>
              <a:ext cx="46038" cy="34925"/>
            </a:xfrm>
            <a:custGeom>
              <a:rect b="b" l="l" r="r" t="t"/>
              <a:pathLst>
                <a:path extrusionOk="0" h="90" w="115">
                  <a:moveTo>
                    <a:pt x="115" y="47"/>
                  </a:moveTo>
                  <a:lnTo>
                    <a:pt x="115" y="47"/>
                  </a:lnTo>
                  <a:lnTo>
                    <a:pt x="113" y="34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4"/>
                  </a:lnTo>
                  <a:lnTo>
                    <a:pt x="107" y="11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8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127251" y="3330575"/>
              <a:ext cx="46038" cy="36513"/>
            </a:xfrm>
            <a:custGeom>
              <a:rect b="b" l="l" r="r" t="t"/>
              <a:pathLst>
                <a:path extrusionOk="0" h="92" w="115">
                  <a:moveTo>
                    <a:pt x="115" y="47"/>
                  </a:moveTo>
                  <a:lnTo>
                    <a:pt x="115" y="47"/>
                  </a:lnTo>
                  <a:lnTo>
                    <a:pt x="113" y="3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4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2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6"/>
                  </a:lnTo>
                  <a:lnTo>
                    <a:pt x="5" y="70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82" y="92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5" y="64"/>
                  </a:lnTo>
                  <a:lnTo>
                    <a:pt x="115" y="57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2127251" y="3395663"/>
              <a:ext cx="46038" cy="36513"/>
            </a:xfrm>
            <a:custGeom>
              <a:rect b="b" l="l" r="r" t="t"/>
              <a:pathLst>
                <a:path extrusionOk="0" h="90" w="115">
                  <a:moveTo>
                    <a:pt x="115" y="46"/>
                  </a:moveTo>
                  <a:lnTo>
                    <a:pt x="115" y="46"/>
                  </a:lnTo>
                  <a:lnTo>
                    <a:pt x="113" y="3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1" y="18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7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6"/>
                  </a:lnTo>
                  <a:lnTo>
                    <a:pt x="115" y="4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2452688" y="3208338"/>
              <a:ext cx="46038" cy="36513"/>
            </a:xfrm>
            <a:custGeom>
              <a:rect b="b" l="l" r="r" t="t"/>
              <a:pathLst>
                <a:path extrusionOk="0" h="91" w="114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0"/>
                  </a:lnTo>
                  <a:lnTo>
                    <a:pt x="110" y="16"/>
                  </a:lnTo>
                  <a:lnTo>
                    <a:pt x="108" y="12"/>
                  </a:lnTo>
                  <a:lnTo>
                    <a:pt x="105" y="8"/>
                  </a:lnTo>
                  <a:lnTo>
                    <a:pt x="101" y="5"/>
                  </a:lnTo>
                  <a:lnTo>
                    <a:pt x="97" y="4"/>
                  </a:lnTo>
                  <a:lnTo>
                    <a:pt x="93" y="3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3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81"/>
                  </a:lnTo>
                  <a:lnTo>
                    <a:pt x="20" y="86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5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2452688" y="3273425"/>
              <a:ext cx="46038" cy="36513"/>
            </a:xfrm>
            <a:custGeom>
              <a:rect b="b" l="l" r="r" t="t"/>
              <a:pathLst>
                <a:path extrusionOk="0" h="91" w="114">
                  <a:moveTo>
                    <a:pt x="114" y="47"/>
                  </a:moveTo>
                  <a:lnTo>
                    <a:pt x="114" y="47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6"/>
                  </a:lnTo>
                  <a:lnTo>
                    <a:pt x="97" y="3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3" y="66"/>
                  </a:lnTo>
                  <a:lnTo>
                    <a:pt x="4" y="70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2452688" y="3338513"/>
              <a:ext cx="46038" cy="36513"/>
            </a:xfrm>
            <a:custGeom>
              <a:rect b="b" l="l" r="r" t="t"/>
              <a:pathLst>
                <a:path extrusionOk="0" h="91" w="114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19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7"/>
                  </a:lnTo>
                  <a:lnTo>
                    <a:pt x="101" y="5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2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79"/>
                  </a:lnTo>
                  <a:lnTo>
                    <a:pt x="20" y="85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4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2452688" y="3403600"/>
              <a:ext cx="46038" cy="34925"/>
            </a:xfrm>
            <a:custGeom>
              <a:rect b="b" l="l" r="r" t="t"/>
              <a:pathLst>
                <a:path extrusionOk="0" h="90" w="114">
                  <a:moveTo>
                    <a:pt x="114" y="46"/>
                  </a:moveTo>
                  <a:lnTo>
                    <a:pt x="114" y="46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18"/>
                  </a:lnTo>
                  <a:lnTo>
                    <a:pt x="110" y="14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3" y="90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6"/>
                  </a:lnTo>
                  <a:lnTo>
                    <a:pt x="114" y="4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2216151" y="3517900"/>
              <a:ext cx="1588" cy="1588"/>
            </a:xfrm>
            <a:custGeom>
              <a:rect b="b" l="l" r="r" t="t"/>
              <a:pathLst>
                <a:path extrusionOk="0" h="3" w="1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2138363" y="3497263"/>
              <a:ext cx="342900" cy="120650"/>
            </a:xfrm>
            <a:custGeom>
              <a:rect b="b" l="l" r="r" t="t"/>
              <a:pathLst>
                <a:path extrusionOk="0" h="304" w="862">
                  <a:moveTo>
                    <a:pt x="862" y="274"/>
                  </a:moveTo>
                  <a:lnTo>
                    <a:pt x="862" y="274"/>
                  </a:lnTo>
                  <a:lnTo>
                    <a:pt x="858" y="257"/>
                  </a:lnTo>
                  <a:lnTo>
                    <a:pt x="853" y="240"/>
                  </a:lnTo>
                  <a:lnTo>
                    <a:pt x="846" y="225"/>
                  </a:lnTo>
                  <a:lnTo>
                    <a:pt x="838" y="209"/>
                  </a:lnTo>
                  <a:lnTo>
                    <a:pt x="829" y="195"/>
                  </a:lnTo>
                  <a:lnTo>
                    <a:pt x="820" y="179"/>
                  </a:lnTo>
                  <a:lnTo>
                    <a:pt x="799" y="150"/>
                  </a:lnTo>
                  <a:lnTo>
                    <a:pt x="778" y="121"/>
                  </a:lnTo>
                  <a:lnTo>
                    <a:pt x="757" y="93"/>
                  </a:lnTo>
                  <a:lnTo>
                    <a:pt x="748" y="78"/>
                  </a:lnTo>
                  <a:lnTo>
                    <a:pt x="739" y="63"/>
                  </a:lnTo>
                  <a:lnTo>
                    <a:pt x="731" y="48"/>
                  </a:lnTo>
                  <a:lnTo>
                    <a:pt x="725" y="32"/>
                  </a:lnTo>
                  <a:lnTo>
                    <a:pt x="725" y="32"/>
                  </a:lnTo>
                  <a:lnTo>
                    <a:pt x="722" y="27"/>
                  </a:lnTo>
                  <a:lnTo>
                    <a:pt x="718" y="22"/>
                  </a:lnTo>
                  <a:lnTo>
                    <a:pt x="718" y="22"/>
                  </a:lnTo>
                  <a:lnTo>
                    <a:pt x="716" y="18"/>
                  </a:lnTo>
                  <a:lnTo>
                    <a:pt x="710" y="15"/>
                  </a:lnTo>
                  <a:lnTo>
                    <a:pt x="705" y="13"/>
                  </a:lnTo>
                  <a:lnTo>
                    <a:pt x="699" y="12"/>
                  </a:lnTo>
                  <a:lnTo>
                    <a:pt x="699" y="12"/>
                  </a:lnTo>
                  <a:lnTo>
                    <a:pt x="636" y="12"/>
                  </a:lnTo>
                  <a:lnTo>
                    <a:pt x="572" y="10"/>
                  </a:lnTo>
                  <a:lnTo>
                    <a:pt x="445" y="6"/>
                  </a:lnTo>
                  <a:lnTo>
                    <a:pt x="318" y="2"/>
                  </a:lnTo>
                  <a:lnTo>
                    <a:pt x="255" y="1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6" y="1"/>
                  </a:lnTo>
                  <a:lnTo>
                    <a:pt x="181" y="2"/>
                  </a:lnTo>
                  <a:lnTo>
                    <a:pt x="177" y="5"/>
                  </a:lnTo>
                  <a:lnTo>
                    <a:pt x="174" y="9"/>
                  </a:lnTo>
                  <a:lnTo>
                    <a:pt x="174" y="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6" y="15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0" y="23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45" y="44"/>
                  </a:lnTo>
                  <a:lnTo>
                    <a:pt x="135" y="57"/>
                  </a:lnTo>
                  <a:lnTo>
                    <a:pt x="115" y="87"/>
                  </a:lnTo>
                  <a:lnTo>
                    <a:pt x="95" y="11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56" y="166"/>
                  </a:lnTo>
                  <a:lnTo>
                    <a:pt x="38" y="187"/>
                  </a:lnTo>
                  <a:lnTo>
                    <a:pt x="27" y="197"/>
                  </a:lnTo>
                  <a:lnTo>
                    <a:pt x="20" y="209"/>
                  </a:lnTo>
                  <a:lnTo>
                    <a:pt x="12" y="219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1" y="238"/>
                  </a:lnTo>
                  <a:lnTo>
                    <a:pt x="0" y="244"/>
                  </a:lnTo>
                  <a:lnTo>
                    <a:pt x="0" y="251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4" y="270"/>
                  </a:lnTo>
                  <a:lnTo>
                    <a:pt x="21" y="272"/>
                  </a:lnTo>
                  <a:lnTo>
                    <a:pt x="21" y="272"/>
                  </a:lnTo>
                  <a:lnTo>
                    <a:pt x="71" y="274"/>
                  </a:lnTo>
                  <a:lnTo>
                    <a:pt x="120" y="278"/>
                  </a:lnTo>
                  <a:lnTo>
                    <a:pt x="169" y="281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73" y="285"/>
                  </a:lnTo>
                  <a:lnTo>
                    <a:pt x="328" y="285"/>
                  </a:lnTo>
                  <a:lnTo>
                    <a:pt x="383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530" y="294"/>
                  </a:lnTo>
                  <a:lnTo>
                    <a:pt x="621" y="299"/>
                  </a:lnTo>
                  <a:lnTo>
                    <a:pt x="621" y="299"/>
                  </a:lnTo>
                  <a:lnTo>
                    <a:pt x="645" y="299"/>
                  </a:lnTo>
                  <a:lnTo>
                    <a:pt x="670" y="299"/>
                  </a:lnTo>
                  <a:lnTo>
                    <a:pt x="719" y="297"/>
                  </a:lnTo>
                  <a:lnTo>
                    <a:pt x="744" y="297"/>
                  </a:lnTo>
                  <a:lnTo>
                    <a:pt x="768" y="297"/>
                  </a:lnTo>
                  <a:lnTo>
                    <a:pt x="791" y="299"/>
                  </a:lnTo>
                  <a:lnTo>
                    <a:pt x="815" y="304"/>
                  </a:lnTo>
                  <a:lnTo>
                    <a:pt x="815" y="304"/>
                  </a:lnTo>
                  <a:lnTo>
                    <a:pt x="819" y="304"/>
                  </a:lnTo>
                  <a:lnTo>
                    <a:pt x="823" y="304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2" y="303"/>
                  </a:lnTo>
                  <a:lnTo>
                    <a:pt x="840" y="303"/>
                  </a:lnTo>
                  <a:lnTo>
                    <a:pt x="840" y="303"/>
                  </a:lnTo>
                  <a:lnTo>
                    <a:pt x="845" y="302"/>
                  </a:lnTo>
                  <a:lnTo>
                    <a:pt x="850" y="301"/>
                  </a:lnTo>
                  <a:lnTo>
                    <a:pt x="854" y="298"/>
                  </a:lnTo>
                  <a:lnTo>
                    <a:pt x="858" y="294"/>
                  </a:lnTo>
                  <a:lnTo>
                    <a:pt x="861" y="289"/>
                  </a:lnTo>
                  <a:lnTo>
                    <a:pt x="862" y="285"/>
                  </a:lnTo>
                  <a:lnTo>
                    <a:pt x="862" y="280"/>
                  </a:lnTo>
                  <a:lnTo>
                    <a:pt x="862" y="274"/>
                  </a:lnTo>
                  <a:lnTo>
                    <a:pt x="862" y="274"/>
                  </a:lnTo>
                  <a:close/>
                  <a:moveTo>
                    <a:pt x="659" y="253"/>
                  </a:moveTo>
                  <a:lnTo>
                    <a:pt x="659" y="253"/>
                  </a:lnTo>
                  <a:lnTo>
                    <a:pt x="610" y="253"/>
                  </a:lnTo>
                  <a:lnTo>
                    <a:pt x="560" y="251"/>
                  </a:lnTo>
                  <a:lnTo>
                    <a:pt x="460" y="244"/>
                  </a:lnTo>
                  <a:lnTo>
                    <a:pt x="460" y="244"/>
                  </a:lnTo>
                  <a:lnTo>
                    <a:pt x="361" y="239"/>
                  </a:lnTo>
                  <a:lnTo>
                    <a:pt x="262" y="234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73" y="214"/>
                  </a:lnTo>
                  <a:lnTo>
                    <a:pt x="85" y="202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9" y="165"/>
                  </a:lnTo>
                  <a:lnTo>
                    <a:pt x="129" y="150"/>
                  </a:lnTo>
                  <a:lnTo>
                    <a:pt x="148" y="120"/>
                  </a:lnTo>
                  <a:lnTo>
                    <a:pt x="167" y="90"/>
                  </a:lnTo>
                  <a:lnTo>
                    <a:pt x="177" y="76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323" y="48"/>
                  </a:lnTo>
                  <a:lnTo>
                    <a:pt x="443" y="52"/>
                  </a:lnTo>
                  <a:lnTo>
                    <a:pt x="565" y="56"/>
                  </a:lnTo>
                  <a:lnTo>
                    <a:pt x="687" y="57"/>
                  </a:lnTo>
                  <a:lnTo>
                    <a:pt x="687" y="57"/>
                  </a:lnTo>
                  <a:lnTo>
                    <a:pt x="693" y="72"/>
                  </a:lnTo>
                  <a:lnTo>
                    <a:pt x="701" y="86"/>
                  </a:lnTo>
                  <a:lnTo>
                    <a:pt x="719" y="114"/>
                  </a:lnTo>
                  <a:lnTo>
                    <a:pt x="755" y="166"/>
                  </a:lnTo>
                  <a:lnTo>
                    <a:pt x="755" y="166"/>
                  </a:lnTo>
                  <a:lnTo>
                    <a:pt x="784" y="209"/>
                  </a:lnTo>
                  <a:lnTo>
                    <a:pt x="797" y="233"/>
                  </a:lnTo>
                  <a:lnTo>
                    <a:pt x="808" y="256"/>
                  </a:lnTo>
                  <a:lnTo>
                    <a:pt x="808" y="256"/>
                  </a:lnTo>
                  <a:lnTo>
                    <a:pt x="790" y="253"/>
                  </a:lnTo>
                  <a:lnTo>
                    <a:pt x="772" y="252"/>
                  </a:lnTo>
                  <a:lnTo>
                    <a:pt x="734" y="251"/>
                  </a:lnTo>
                  <a:lnTo>
                    <a:pt x="659" y="253"/>
                  </a:lnTo>
                  <a:lnTo>
                    <a:pt x="659" y="25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2190751" y="3527425"/>
              <a:ext cx="246063" cy="22225"/>
            </a:xfrm>
            <a:custGeom>
              <a:rect b="b" l="l" r="r" t="t"/>
              <a:pathLst>
                <a:path extrusionOk="0" h="56" w="619">
                  <a:moveTo>
                    <a:pt x="589" y="23"/>
                  </a:moveTo>
                  <a:lnTo>
                    <a:pt x="589" y="23"/>
                  </a:lnTo>
                  <a:lnTo>
                    <a:pt x="591" y="21"/>
                  </a:lnTo>
                  <a:lnTo>
                    <a:pt x="590" y="20"/>
                  </a:lnTo>
                  <a:lnTo>
                    <a:pt x="586" y="18"/>
                  </a:lnTo>
                  <a:lnTo>
                    <a:pt x="580" y="18"/>
                  </a:lnTo>
                  <a:lnTo>
                    <a:pt x="555" y="18"/>
                  </a:lnTo>
                  <a:lnTo>
                    <a:pt x="555" y="18"/>
                  </a:lnTo>
                  <a:lnTo>
                    <a:pt x="521" y="17"/>
                  </a:lnTo>
                  <a:lnTo>
                    <a:pt x="485" y="14"/>
                  </a:lnTo>
                  <a:lnTo>
                    <a:pt x="485" y="14"/>
                  </a:lnTo>
                  <a:lnTo>
                    <a:pt x="466" y="12"/>
                  </a:lnTo>
                  <a:lnTo>
                    <a:pt x="445" y="10"/>
                  </a:lnTo>
                  <a:lnTo>
                    <a:pt x="403" y="9"/>
                  </a:lnTo>
                  <a:lnTo>
                    <a:pt x="319" y="9"/>
                  </a:lnTo>
                  <a:lnTo>
                    <a:pt x="319" y="9"/>
                  </a:lnTo>
                  <a:lnTo>
                    <a:pt x="243" y="6"/>
                  </a:lnTo>
                  <a:lnTo>
                    <a:pt x="168" y="4"/>
                  </a:lnTo>
                  <a:lnTo>
                    <a:pt x="93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2" y="34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07" y="35"/>
                  </a:lnTo>
                  <a:lnTo>
                    <a:pt x="192" y="38"/>
                  </a:lnTo>
                  <a:lnTo>
                    <a:pt x="276" y="42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402" y="44"/>
                  </a:lnTo>
                  <a:lnTo>
                    <a:pt x="441" y="47"/>
                  </a:lnTo>
                  <a:lnTo>
                    <a:pt x="481" y="50"/>
                  </a:lnTo>
                  <a:lnTo>
                    <a:pt x="522" y="51"/>
                  </a:lnTo>
                  <a:lnTo>
                    <a:pt x="522" y="51"/>
                  </a:lnTo>
                  <a:lnTo>
                    <a:pt x="532" y="51"/>
                  </a:lnTo>
                  <a:lnTo>
                    <a:pt x="544" y="52"/>
                  </a:lnTo>
                  <a:lnTo>
                    <a:pt x="569" y="56"/>
                  </a:lnTo>
                  <a:lnTo>
                    <a:pt x="581" y="56"/>
                  </a:lnTo>
                  <a:lnTo>
                    <a:pt x="593" y="55"/>
                  </a:lnTo>
                  <a:lnTo>
                    <a:pt x="604" y="52"/>
                  </a:lnTo>
                  <a:lnTo>
                    <a:pt x="608" y="51"/>
                  </a:lnTo>
                  <a:lnTo>
                    <a:pt x="614" y="48"/>
                  </a:lnTo>
                  <a:lnTo>
                    <a:pt x="614" y="48"/>
                  </a:lnTo>
                  <a:lnTo>
                    <a:pt x="616" y="44"/>
                  </a:lnTo>
                  <a:lnTo>
                    <a:pt x="618" y="42"/>
                  </a:lnTo>
                  <a:lnTo>
                    <a:pt x="619" y="37"/>
                  </a:lnTo>
                  <a:lnTo>
                    <a:pt x="618" y="30"/>
                  </a:lnTo>
                  <a:lnTo>
                    <a:pt x="614" y="26"/>
                  </a:lnTo>
                  <a:lnTo>
                    <a:pt x="608" y="22"/>
                  </a:lnTo>
                  <a:lnTo>
                    <a:pt x="603" y="20"/>
                  </a:lnTo>
                  <a:lnTo>
                    <a:pt x="595" y="20"/>
                  </a:lnTo>
                  <a:lnTo>
                    <a:pt x="593" y="21"/>
                  </a:lnTo>
                  <a:lnTo>
                    <a:pt x="589" y="23"/>
                  </a:lnTo>
                  <a:lnTo>
                    <a:pt x="589" y="2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2170113" y="3554413"/>
              <a:ext cx="288925" cy="22225"/>
            </a:xfrm>
            <a:custGeom>
              <a:rect b="b" l="l" r="r" t="t"/>
              <a:pathLst>
                <a:path extrusionOk="0" h="54" w="730">
                  <a:moveTo>
                    <a:pt x="715" y="20"/>
                  </a:moveTo>
                  <a:lnTo>
                    <a:pt x="715" y="20"/>
                  </a:lnTo>
                  <a:lnTo>
                    <a:pt x="622" y="18"/>
                  </a:lnTo>
                  <a:lnTo>
                    <a:pt x="529" y="16"/>
                  </a:lnTo>
                  <a:lnTo>
                    <a:pt x="436" y="13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04" y="10"/>
                  </a:lnTo>
                  <a:lnTo>
                    <a:pt x="263" y="9"/>
                  </a:lnTo>
                  <a:lnTo>
                    <a:pt x="223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61" y="6"/>
                  </a:lnTo>
                  <a:lnTo>
                    <a:pt x="140" y="5"/>
                  </a:lnTo>
                  <a:lnTo>
                    <a:pt x="97" y="1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3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32" y="34"/>
                  </a:lnTo>
                  <a:lnTo>
                    <a:pt x="41" y="34"/>
                  </a:lnTo>
                  <a:lnTo>
                    <a:pt x="61" y="35"/>
                  </a:lnTo>
                  <a:lnTo>
                    <a:pt x="79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239" y="43"/>
                  </a:lnTo>
                  <a:lnTo>
                    <a:pt x="278" y="44"/>
                  </a:lnTo>
                  <a:lnTo>
                    <a:pt x="318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448" y="47"/>
                  </a:lnTo>
                  <a:lnTo>
                    <a:pt x="537" y="50"/>
                  </a:lnTo>
                  <a:lnTo>
                    <a:pt x="626" y="52"/>
                  </a:lnTo>
                  <a:lnTo>
                    <a:pt x="715" y="54"/>
                  </a:lnTo>
                  <a:lnTo>
                    <a:pt x="715" y="54"/>
                  </a:lnTo>
                  <a:lnTo>
                    <a:pt x="719" y="52"/>
                  </a:lnTo>
                  <a:lnTo>
                    <a:pt x="721" y="52"/>
                  </a:lnTo>
                  <a:lnTo>
                    <a:pt x="726" y="48"/>
                  </a:lnTo>
                  <a:lnTo>
                    <a:pt x="729" y="42"/>
                  </a:lnTo>
                  <a:lnTo>
                    <a:pt x="730" y="37"/>
                  </a:lnTo>
                  <a:lnTo>
                    <a:pt x="729" y="30"/>
                  </a:lnTo>
                  <a:lnTo>
                    <a:pt x="726" y="25"/>
                  </a:lnTo>
                  <a:lnTo>
                    <a:pt x="721" y="21"/>
                  </a:lnTo>
                  <a:lnTo>
                    <a:pt x="719" y="20"/>
                  </a:lnTo>
                  <a:lnTo>
                    <a:pt x="715" y="20"/>
                  </a:lnTo>
                  <a:lnTo>
                    <a:pt x="715" y="2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2228851" y="3505200"/>
              <a:ext cx="38100" cy="95250"/>
            </a:xfrm>
            <a:custGeom>
              <a:rect b="b" l="l" r="r" t="t"/>
              <a:pathLst>
                <a:path extrusionOk="0" h="240" w="95">
                  <a:moveTo>
                    <a:pt x="62" y="6"/>
                  </a:moveTo>
                  <a:lnTo>
                    <a:pt x="62" y="6"/>
                  </a:lnTo>
                  <a:lnTo>
                    <a:pt x="56" y="17"/>
                  </a:lnTo>
                  <a:lnTo>
                    <a:pt x="51" y="28"/>
                  </a:lnTo>
                  <a:lnTo>
                    <a:pt x="45" y="40"/>
                  </a:lnTo>
                  <a:lnTo>
                    <a:pt x="41" y="52"/>
                  </a:lnTo>
                  <a:lnTo>
                    <a:pt x="34" y="77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2" y="130"/>
                  </a:lnTo>
                  <a:lnTo>
                    <a:pt x="14" y="161"/>
                  </a:lnTo>
                  <a:lnTo>
                    <a:pt x="6" y="18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7" y="236"/>
                  </a:lnTo>
                  <a:lnTo>
                    <a:pt x="13" y="239"/>
                  </a:lnTo>
                  <a:lnTo>
                    <a:pt x="19" y="240"/>
                  </a:lnTo>
                  <a:lnTo>
                    <a:pt x="24" y="238"/>
                  </a:lnTo>
                  <a:lnTo>
                    <a:pt x="30" y="234"/>
                  </a:lnTo>
                  <a:lnTo>
                    <a:pt x="31" y="231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9" y="201"/>
                  </a:lnTo>
                  <a:lnTo>
                    <a:pt x="45" y="17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5" y="98"/>
                  </a:lnTo>
                  <a:lnTo>
                    <a:pt x="72" y="72"/>
                  </a:lnTo>
                  <a:lnTo>
                    <a:pt x="74" y="59"/>
                  </a:lnTo>
                  <a:lnTo>
                    <a:pt x="79" y="47"/>
                  </a:lnTo>
                  <a:lnTo>
                    <a:pt x="85" y="3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4" y="21"/>
                  </a:lnTo>
                  <a:lnTo>
                    <a:pt x="95" y="18"/>
                  </a:lnTo>
                  <a:lnTo>
                    <a:pt x="95" y="11"/>
                  </a:lnTo>
                  <a:lnTo>
                    <a:pt x="91" y="6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5" y="4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2301876" y="3505200"/>
              <a:ext cx="15875" cy="95250"/>
            </a:xfrm>
            <a:custGeom>
              <a:rect b="b" l="l" r="r" t="t"/>
              <a:pathLst>
                <a:path extrusionOk="0" h="241" w="38">
                  <a:moveTo>
                    <a:pt x="34" y="24"/>
                  </a:moveTo>
                  <a:lnTo>
                    <a:pt x="34" y="24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68"/>
                  </a:lnTo>
                  <a:lnTo>
                    <a:pt x="1" y="120"/>
                  </a:lnTo>
                  <a:lnTo>
                    <a:pt x="3" y="173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9" y="237"/>
                  </a:lnTo>
                  <a:lnTo>
                    <a:pt x="14" y="239"/>
                  </a:lnTo>
                  <a:lnTo>
                    <a:pt x="21" y="241"/>
                  </a:lnTo>
                  <a:lnTo>
                    <a:pt x="26" y="239"/>
                  </a:lnTo>
                  <a:lnTo>
                    <a:pt x="33" y="237"/>
                  </a:lnTo>
                  <a:lnTo>
                    <a:pt x="37" y="232"/>
                  </a:lnTo>
                  <a:lnTo>
                    <a:pt x="37" y="228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174"/>
                  </a:lnTo>
                  <a:lnTo>
                    <a:pt x="35" y="124"/>
                  </a:lnTo>
                  <a:lnTo>
                    <a:pt x="34" y="73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347913" y="3505200"/>
              <a:ext cx="52388" cy="101600"/>
            </a:xfrm>
            <a:custGeom>
              <a:rect b="b" l="l" r="r" t="t"/>
              <a:pathLst>
                <a:path extrusionOk="0" h="257" w="131">
                  <a:moveTo>
                    <a:pt x="129" y="229"/>
                  </a:moveTo>
                  <a:lnTo>
                    <a:pt x="129" y="229"/>
                  </a:lnTo>
                  <a:lnTo>
                    <a:pt x="119" y="203"/>
                  </a:lnTo>
                  <a:lnTo>
                    <a:pt x="109" y="176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2" y="109"/>
                  </a:lnTo>
                  <a:lnTo>
                    <a:pt x="76" y="93"/>
                  </a:lnTo>
                  <a:lnTo>
                    <a:pt x="72" y="79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58" y="49"/>
                  </a:lnTo>
                  <a:lnTo>
                    <a:pt x="49" y="36"/>
                  </a:lnTo>
                  <a:lnTo>
                    <a:pt x="40" y="23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8" y="37"/>
                  </a:lnTo>
                  <a:lnTo>
                    <a:pt x="16" y="46"/>
                  </a:lnTo>
                  <a:lnTo>
                    <a:pt x="24" y="57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8" y="87"/>
                  </a:lnTo>
                  <a:lnTo>
                    <a:pt x="45" y="106"/>
                  </a:lnTo>
                  <a:lnTo>
                    <a:pt x="51" y="125"/>
                  </a:lnTo>
                  <a:lnTo>
                    <a:pt x="58" y="144"/>
                  </a:lnTo>
                  <a:lnTo>
                    <a:pt x="58" y="144"/>
                  </a:lnTo>
                  <a:lnTo>
                    <a:pt x="80" y="194"/>
                  </a:lnTo>
                  <a:lnTo>
                    <a:pt x="89" y="219"/>
                  </a:lnTo>
                  <a:lnTo>
                    <a:pt x="97" y="245"/>
                  </a:lnTo>
                  <a:lnTo>
                    <a:pt x="97" y="245"/>
                  </a:lnTo>
                  <a:lnTo>
                    <a:pt x="100" y="250"/>
                  </a:lnTo>
                  <a:lnTo>
                    <a:pt x="105" y="254"/>
                  </a:lnTo>
                  <a:lnTo>
                    <a:pt x="110" y="257"/>
                  </a:lnTo>
                  <a:lnTo>
                    <a:pt x="116" y="257"/>
                  </a:lnTo>
                  <a:lnTo>
                    <a:pt x="122" y="255"/>
                  </a:lnTo>
                  <a:lnTo>
                    <a:pt x="126" y="251"/>
                  </a:lnTo>
                  <a:lnTo>
                    <a:pt x="130" y="246"/>
                  </a:lnTo>
                  <a:lnTo>
                    <a:pt x="131" y="240"/>
                  </a:lnTo>
                  <a:lnTo>
                    <a:pt x="131" y="238"/>
                  </a:lnTo>
                  <a:lnTo>
                    <a:pt x="131" y="238"/>
                  </a:lnTo>
                  <a:lnTo>
                    <a:pt x="130" y="233"/>
                  </a:lnTo>
                  <a:lnTo>
                    <a:pt x="129" y="229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070101" y="3133725"/>
              <a:ext cx="482600" cy="66675"/>
            </a:xfrm>
            <a:custGeom>
              <a:rect b="b" l="l" r="r" t="t"/>
              <a:pathLst>
                <a:path extrusionOk="0" h="166" w="1214">
                  <a:moveTo>
                    <a:pt x="1214" y="145"/>
                  </a:moveTo>
                  <a:lnTo>
                    <a:pt x="1214" y="145"/>
                  </a:lnTo>
                  <a:lnTo>
                    <a:pt x="1210" y="130"/>
                  </a:lnTo>
                  <a:lnTo>
                    <a:pt x="1208" y="115"/>
                  </a:lnTo>
                  <a:lnTo>
                    <a:pt x="1205" y="104"/>
                  </a:lnTo>
                  <a:lnTo>
                    <a:pt x="1202" y="92"/>
                  </a:lnTo>
                  <a:lnTo>
                    <a:pt x="1199" y="80"/>
                  </a:lnTo>
                  <a:lnTo>
                    <a:pt x="1193" y="70"/>
                  </a:lnTo>
                  <a:lnTo>
                    <a:pt x="1184" y="59"/>
                  </a:lnTo>
                  <a:lnTo>
                    <a:pt x="1170" y="50"/>
                  </a:lnTo>
                  <a:lnTo>
                    <a:pt x="1170" y="50"/>
                  </a:lnTo>
                  <a:lnTo>
                    <a:pt x="1161" y="45"/>
                  </a:lnTo>
                  <a:lnTo>
                    <a:pt x="1150" y="40"/>
                  </a:lnTo>
                  <a:lnTo>
                    <a:pt x="1131" y="33"/>
                  </a:lnTo>
                  <a:lnTo>
                    <a:pt x="1110" y="29"/>
                  </a:lnTo>
                  <a:lnTo>
                    <a:pt x="1087" y="26"/>
                  </a:lnTo>
                  <a:lnTo>
                    <a:pt x="1065" y="26"/>
                  </a:lnTo>
                  <a:lnTo>
                    <a:pt x="1044" y="26"/>
                  </a:lnTo>
                  <a:lnTo>
                    <a:pt x="1001" y="26"/>
                  </a:lnTo>
                  <a:lnTo>
                    <a:pt x="1001" y="26"/>
                  </a:lnTo>
                  <a:lnTo>
                    <a:pt x="954" y="25"/>
                  </a:lnTo>
                  <a:lnTo>
                    <a:pt x="907" y="23"/>
                  </a:lnTo>
                  <a:lnTo>
                    <a:pt x="860" y="20"/>
                  </a:lnTo>
                  <a:lnTo>
                    <a:pt x="811" y="19"/>
                  </a:lnTo>
                  <a:lnTo>
                    <a:pt x="811" y="19"/>
                  </a:lnTo>
                  <a:lnTo>
                    <a:pt x="767" y="17"/>
                  </a:lnTo>
                  <a:lnTo>
                    <a:pt x="722" y="16"/>
                  </a:lnTo>
                  <a:lnTo>
                    <a:pt x="677" y="13"/>
                  </a:lnTo>
                  <a:lnTo>
                    <a:pt x="632" y="8"/>
                  </a:lnTo>
                  <a:lnTo>
                    <a:pt x="632" y="8"/>
                  </a:lnTo>
                  <a:lnTo>
                    <a:pt x="580" y="4"/>
                  </a:lnTo>
                  <a:lnTo>
                    <a:pt x="526" y="2"/>
                  </a:lnTo>
                  <a:lnTo>
                    <a:pt x="473" y="0"/>
                  </a:lnTo>
                  <a:lnTo>
                    <a:pt x="419" y="0"/>
                  </a:lnTo>
                  <a:lnTo>
                    <a:pt x="364" y="2"/>
                  </a:lnTo>
                  <a:lnTo>
                    <a:pt x="310" y="3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170" y="11"/>
                  </a:lnTo>
                  <a:lnTo>
                    <a:pt x="136" y="16"/>
                  </a:lnTo>
                  <a:lnTo>
                    <a:pt x="119" y="19"/>
                  </a:lnTo>
                  <a:lnTo>
                    <a:pt x="102" y="24"/>
                  </a:lnTo>
                  <a:lnTo>
                    <a:pt x="87" y="29"/>
                  </a:lnTo>
                  <a:lnTo>
                    <a:pt x="71" y="36"/>
                  </a:lnTo>
                  <a:lnTo>
                    <a:pt x="57" y="43"/>
                  </a:lnTo>
                  <a:lnTo>
                    <a:pt x="43" y="53"/>
                  </a:lnTo>
                  <a:lnTo>
                    <a:pt x="32" y="63"/>
                  </a:lnTo>
                  <a:lnTo>
                    <a:pt x="21" y="75"/>
                  </a:lnTo>
                  <a:lnTo>
                    <a:pt x="12" y="89"/>
                  </a:lnTo>
                  <a:lnTo>
                    <a:pt x="6" y="105"/>
                  </a:lnTo>
                  <a:lnTo>
                    <a:pt x="2" y="12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6" y="155"/>
                  </a:lnTo>
                  <a:lnTo>
                    <a:pt x="11" y="157"/>
                  </a:lnTo>
                  <a:lnTo>
                    <a:pt x="17" y="159"/>
                  </a:lnTo>
                  <a:lnTo>
                    <a:pt x="24" y="157"/>
                  </a:lnTo>
                  <a:lnTo>
                    <a:pt x="29" y="155"/>
                  </a:lnTo>
                  <a:lnTo>
                    <a:pt x="33" y="149"/>
                  </a:lnTo>
                  <a:lnTo>
                    <a:pt x="34" y="145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6" y="131"/>
                  </a:lnTo>
                  <a:lnTo>
                    <a:pt x="37" y="121"/>
                  </a:lnTo>
                  <a:lnTo>
                    <a:pt x="40" y="110"/>
                  </a:lnTo>
                  <a:lnTo>
                    <a:pt x="43" y="102"/>
                  </a:lnTo>
                  <a:lnTo>
                    <a:pt x="49" y="93"/>
                  </a:lnTo>
                  <a:lnTo>
                    <a:pt x="54" y="87"/>
                  </a:lnTo>
                  <a:lnTo>
                    <a:pt x="60" y="80"/>
                  </a:lnTo>
                  <a:lnTo>
                    <a:pt x="68" y="74"/>
                  </a:lnTo>
                  <a:lnTo>
                    <a:pt x="76" y="68"/>
                  </a:lnTo>
                  <a:lnTo>
                    <a:pt x="85" y="63"/>
                  </a:lnTo>
                  <a:lnTo>
                    <a:pt x="104" y="55"/>
                  </a:lnTo>
                  <a:lnTo>
                    <a:pt x="125" y="50"/>
                  </a:lnTo>
                  <a:lnTo>
                    <a:pt x="147" y="45"/>
                  </a:lnTo>
                  <a:lnTo>
                    <a:pt x="169" y="42"/>
                  </a:lnTo>
                  <a:lnTo>
                    <a:pt x="193" y="41"/>
                  </a:lnTo>
                  <a:lnTo>
                    <a:pt x="238" y="38"/>
                  </a:lnTo>
                  <a:lnTo>
                    <a:pt x="282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95" y="34"/>
                  </a:lnTo>
                  <a:lnTo>
                    <a:pt x="435" y="33"/>
                  </a:lnTo>
                  <a:lnTo>
                    <a:pt x="475" y="33"/>
                  </a:lnTo>
                  <a:lnTo>
                    <a:pt x="514" y="34"/>
                  </a:lnTo>
                  <a:lnTo>
                    <a:pt x="555" y="37"/>
                  </a:lnTo>
                  <a:lnTo>
                    <a:pt x="594" y="40"/>
                  </a:lnTo>
                  <a:lnTo>
                    <a:pt x="632" y="43"/>
                  </a:lnTo>
                  <a:lnTo>
                    <a:pt x="632" y="43"/>
                  </a:lnTo>
                  <a:lnTo>
                    <a:pt x="695" y="49"/>
                  </a:lnTo>
                  <a:lnTo>
                    <a:pt x="759" y="51"/>
                  </a:lnTo>
                  <a:lnTo>
                    <a:pt x="886" y="57"/>
                  </a:lnTo>
                  <a:lnTo>
                    <a:pt x="886" y="57"/>
                  </a:lnTo>
                  <a:lnTo>
                    <a:pt x="963" y="59"/>
                  </a:lnTo>
                  <a:lnTo>
                    <a:pt x="1002" y="60"/>
                  </a:lnTo>
                  <a:lnTo>
                    <a:pt x="1042" y="60"/>
                  </a:lnTo>
                  <a:lnTo>
                    <a:pt x="1042" y="60"/>
                  </a:lnTo>
                  <a:lnTo>
                    <a:pt x="1064" y="60"/>
                  </a:lnTo>
                  <a:lnTo>
                    <a:pt x="1086" y="62"/>
                  </a:lnTo>
                  <a:lnTo>
                    <a:pt x="1108" y="66"/>
                  </a:lnTo>
                  <a:lnTo>
                    <a:pt x="1131" y="71"/>
                  </a:lnTo>
                  <a:lnTo>
                    <a:pt x="1131" y="71"/>
                  </a:lnTo>
                  <a:lnTo>
                    <a:pt x="1137" y="74"/>
                  </a:lnTo>
                  <a:lnTo>
                    <a:pt x="1144" y="76"/>
                  </a:lnTo>
                  <a:lnTo>
                    <a:pt x="1150" y="80"/>
                  </a:lnTo>
                  <a:lnTo>
                    <a:pt x="1154" y="84"/>
                  </a:lnTo>
                  <a:lnTo>
                    <a:pt x="1162" y="93"/>
                  </a:lnTo>
                  <a:lnTo>
                    <a:pt x="1167" y="105"/>
                  </a:lnTo>
                  <a:lnTo>
                    <a:pt x="1171" y="117"/>
                  </a:lnTo>
                  <a:lnTo>
                    <a:pt x="1174" y="128"/>
                  </a:lnTo>
                  <a:lnTo>
                    <a:pt x="1178" y="142"/>
                  </a:lnTo>
                  <a:lnTo>
                    <a:pt x="1180" y="155"/>
                  </a:lnTo>
                  <a:lnTo>
                    <a:pt x="1180" y="155"/>
                  </a:lnTo>
                  <a:lnTo>
                    <a:pt x="1183" y="157"/>
                  </a:lnTo>
                  <a:lnTo>
                    <a:pt x="1184" y="160"/>
                  </a:lnTo>
                  <a:lnTo>
                    <a:pt x="1189" y="164"/>
                  </a:lnTo>
                  <a:lnTo>
                    <a:pt x="1196" y="166"/>
                  </a:lnTo>
                  <a:lnTo>
                    <a:pt x="1202" y="165"/>
                  </a:lnTo>
                  <a:lnTo>
                    <a:pt x="1209" y="162"/>
                  </a:lnTo>
                  <a:lnTo>
                    <a:pt x="1213" y="159"/>
                  </a:lnTo>
                  <a:lnTo>
                    <a:pt x="1214" y="152"/>
                  </a:lnTo>
                  <a:lnTo>
                    <a:pt x="1214" y="149"/>
                  </a:lnTo>
                  <a:lnTo>
                    <a:pt x="1214" y="145"/>
                  </a:lnTo>
                  <a:lnTo>
                    <a:pt x="1214" y="14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065338" y="3182938"/>
              <a:ext cx="488950" cy="465138"/>
            </a:xfrm>
            <a:custGeom>
              <a:rect b="b" l="l" r="r" t="t"/>
              <a:pathLst>
                <a:path extrusionOk="0" h="1170" w="1228">
                  <a:moveTo>
                    <a:pt x="1228" y="948"/>
                  </a:moveTo>
                  <a:lnTo>
                    <a:pt x="1228" y="948"/>
                  </a:lnTo>
                  <a:lnTo>
                    <a:pt x="1228" y="944"/>
                  </a:lnTo>
                  <a:lnTo>
                    <a:pt x="1227" y="941"/>
                  </a:lnTo>
                  <a:lnTo>
                    <a:pt x="1223" y="936"/>
                  </a:lnTo>
                  <a:lnTo>
                    <a:pt x="1218" y="932"/>
                  </a:lnTo>
                  <a:lnTo>
                    <a:pt x="1211" y="931"/>
                  </a:lnTo>
                  <a:lnTo>
                    <a:pt x="1205" y="932"/>
                  </a:lnTo>
                  <a:lnTo>
                    <a:pt x="1199" y="936"/>
                  </a:lnTo>
                  <a:lnTo>
                    <a:pt x="1195" y="941"/>
                  </a:lnTo>
                  <a:lnTo>
                    <a:pt x="1194" y="944"/>
                  </a:lnTo>
                  <a:lnTo>
                    <a:pt x="1194" y="948"/>
                  </a:lnTo>
                  <a:lnTo>
                    <a:pt x="1194" y="948"/>
                  </a:lnTo>
                  <a:lnTo>
                    <a:pt x="1194" y="970"/>
                  </a:lnTo>
                  <a:lnTo>
                    <a:pt x="1194" y="992"/>
                  </a:lnTo>
                  <a:lnTo>
                    <a:pt x="1193" y="1003"/>
                  </a:lnTo>
                  <a:lnTo>
                    <a:pt x="1190" y="1013"/>
                  </a:lnTo>
                  <a:lnTo>
                    <a:pt x="1186" y="1024"/>
                  </a:lnTo>
                  <a:lnTo>
                    <a:pt x="1181" y="1034"/>
                  </a:lnTo>
                  <a:lnTo>
                    <a:pt x="1181" y="1034"/>
                  </a:lnTo>
                  <a:lnTo>
                    <a:pt x="1175" y="1045"/>
                  </a:lnTo>
                  <a:lnTo>
                    <a:pt x="1167" y="1055"/>
                  </a:lnTo>
                  <a:lnTo>
                    <a:pt x="1158" y="1064"/>
                  </a:lnTo>
                  <a:lnTo>
                    <a:pt x="1148" y="1072"/>
                  </a:lnTo>
                  <a:lnTo>
                    <a:pt x="1130" y="1089"/>
                  </a:lnTo>
                  <a:lnTo>
                    <a:pt x="1110" y="1104"/>
                  </a:lnTo>
                  <a:lnTo>
                    <a:pt x="1110" y="1104"/>
                  </a:lnTo>
                  <a:lnTo>
                    <a:pt x="1103" y="1109"/>
                  </a:lnTo>
                  <a:lnTo>
                    <a:pt x="1095" y="1113"/>
                  </a:lnTo>
                  <a:lnTo>
                    <a:pt x="1086" y="1117"/>
                  </a:lnTo>
                  <a:lnTo>
                    <a:pt x="1078" y="1118"/>
                  </a:lnTo>
                  <a:lnTo>
                    <a:pt x="1061" y="1121"/>
                  </a:lnTo>
                  <a:lnTo>
                    <a:pt x="1044" y="1122"/>
                  </a:lnTo>
                  <a:lnTo>
                    <a:pt x="1008" y="1122"/>
                  </a:lnTo>
                  <a:lnTo>
                    <a:pt x="991" y="1122"/>
                  </a:lnTo>
                  <a:lnTo>
                    <a:pt x="974" y="1126"/>
                  </a:lnTo>
                  <a:lnTo>
                    <a:pt x="974" y="1126"/>
                  </a:lnTo>
                  <a:lnTo>
                    <a:pt x="959" y="1130"/>
                  </a:lnTo>
                  <a:lnTo>
                    <a:pt x="943" y="1132"/>
                  </a:lnTo>
                  <a:lnTo>
                    <a:pt x="926" y="1135"/>
                  </a:lnTo>
                  <a:lnTo>
                    <a:pt x="909" y="1136"/>
                  </a:lnTo>
                  <a:lnTo>
                    <a:pt x="876" y="1136"/>
                  </a:lnTo>
                  <a:lnTo>
                    <a:pt x="842" y="1135"/>
                  </a:lnTo>
                  <a:lnTo>
                    <a:pt x="807" y="1132"/>
                  </a:lnTo>
                  <a:lnTo>
                    <a:pt x="774" y="1130"/>
                  </a:lnTo>
                  <a:lnTo>
                    <a:pt x="740" y="1126"/>
                  </a:lnTo>
                  <a:lnTo>
                    <a:pt x="708" y="1123"/>
                  </a:lnTo>
                  <a:lnTo>
                    <a:pt x="708" y="1123"/>
                  </a:lnTo>
                  <a:lnTo>
                    <a:pt x="640" y="1121"/>
                  </a:lnTo>
                  <a:lnTo>
                    <a:pt x="570" y="1118"/>
                  </a:lnTo>
                  <a:lnTo>
                    <a:pt x="502" y="1115"/>
                  </a:lnTo>
                  <a:lnTo>
                    <a:pt x="434" y="1111"/>
                  </a:lnTo>
                  <a:lnTo>
                    <a:pt x="434" y="1111"/>
                  </a:lnTo>
                  <a:lnTo>
                    <a:pt x="396" y="1109"/>
                  </a:lnTo>
                  <a:lnTo>
                    <a:pt x="360" y="1108"/>
                  </a:lnTo>
                  <a:lnTo>
                    <a:pt x="284" y="1106"/>
                  </a:lnTo>
                  <a:lnTo>
                    <a:pt x="246" y="1104"/>
                  </a:lnTo>
                  <a:lnTo>
                    <a:pt x="208" y="1101"/>
                  </a:lnTo>
                  <a:lnTo>
                    <a:pt x="171" y="1096"/>
                  </a:lnTo>
                  <a:lnTo>
                    <a:pt x="135" y="1089"/>
                  </a:lnTo>
                  <a:lnTo>
                    <a:pt x="135" y="1089"/>
                  </a:lnTo>
                  <a:lnTo>
                    <a:pt x="116" y="1083"/>
                  </a:lnTo>
                  <a:lnTo>
                    <a:pt x="101" y="1075"/>
                  </a:lnTo>
                  <a:lnTo>
                    <a:pt x="88" y="1064"/>
                  </a:lnTo>
                  <a:lnTo>
                    <a:pt x="76" y="1053"/>
                  </a:lnTo>
                  <a:lnTo>
                    <a:pt x="65" y="1040"/>
                  </a:lnTo>
                  <a:lnTo>
                    <a:pt x="57" y="1025"/>
                  </a:lnTo>
                  <a:lnTo>
                    <a:pt x="51" y="1009"/>
                  </a:lnTo>
                  <a:lnTo>
                    <a:pt x="46" y="992"/>
                  </a:lnTo>
                  <a:lnTo>
                    <a:pt x="42" y="975"/>
                  </a:lnTo>
                  <a:lnTo>
                    <a:pt x="38" y="957"/>
                  </a:lnTo>
                  <a:lnTo>
                    <a:pt x="36" y="940"/>
                  </a:lnTo>
                  <a:lnTo>
                    <a:pt x="35" y="922"/>
                  </a:lnTo>
                  <a:lnTo>
                    <a:pt x="34" y="887"/>
                  </a:lnTo>
                  <a:lnTo>
                    <a:pt x="33" y="853"/>
                  </a:lnTo>
                  <a:lnTo>
                    <a:pt x="33" y="853"/>
                  </a:lnTo>
                  <a:lnTo>
                    <a:pt x="34" y="838"/>
                  </a:lnTo>
                  <a:lnTo>
                    <a:pt x="35" y="824"/>
                  </a:lnTo>
                  <a:lnTo>
                    <a:pt x="39" y="794"/>
                  </a:lnTo>
                  <a:lnTo>
                    <a:pt x="44" y="764"/>
                  </a:lnTo>
                  <a:lnTo>
                    <a:pt x="46" y="748"/>
                  </a:lnTo>
                  <a:lnTo>
                    <a:pt x="46" y="734"/>
                  </a:lnTo>
                  <a:lnTo>
                    <a:pt x="46" y="734"/>
                  </a:lnTo>
                  <a:lnTo>
                    <a:pt x="46" y="702"/>
                  </a:lnTo>
                  <a:lnTo>
                    <a:pt x="47" y="672"/>
                  </a:lnTo>
                  <a:lnTo>
                    <a:pt x="48" y="612"/>
                  </a:lnTo>
                  <a:lnTo>
                    <a:pt x="48" y="612"/>
                  </a:lnTo>
                  <a:lnTo>
                    <a:pt x="47" y="573"/>
                  </a:lnTo>
                  <a:lnTo>
                    <a:pt x="46" y="533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8" y="437"/>
                  </a:lnTo>
                  <a:lnTo>
                    <a:pt x="38" y="417"/>
                  </a:lnTo>
                  <a:lnTo>
                    <a:pt x="42" y="379"/>
                  </a:lnTo>
                  <a:lnTo>
                    <a:pt x="46" y="341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50" y="268"/>
                  </a:lnTo>
                  <a:lnTo>
                    <a:pt x="50" y="231"/>
                  </a:lnTo>
                  <a:lnTo>
                    <a:pt x="46" y="161"/>
                  </a:lnTo>
                  <a:lnTo>
                    <a:pt x="43" y="89"/>
                  </a:lnTo>
                  <a:lnTo>
                    <a:pt x="42" y="5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57"/>
                  </a:lnTo>
                  <a:lnTo>
                    <a:pt x="9" y="98"/>
                  </a:lnTo>
                  <a:lnTo>
                    <a:pt x="12" y="180"/>
                  </a:lnTo>
                  <a:lnTo>
                    <a:pt x="13" y="221"/>
                  </a:lnTo>
                  <a:lnTo>
                    <a:pt x="13" y="261"/>
                  </a:lnTo>
                  <a:lnTo>
                    <a:pt x="12" y="303"/>
                  </a:lnTo>
                  <a:lnTo>
                    <a:pt x="8" y="344"/>
                  </a:lnTo>
                  <a:lnTo>
                    <a:pt x="8" y="344"/>
                  </a:lnTo>
                  <a:lnTo>
                    <a:pt x="6" y="365"/>
                  </a:lnTo>
                  <a:lnTo>
                    <a:pt x="5" y="386"/>
                  </a:lnTo>
                  <a:lnTo>
                    <a:pt x="5" y="428"/>
                  </a:lnTo>
                  <a:lnTo>
                    <a:pt x="8" y="471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33"/>
                  </a:lnTo>
                  <a:lnTo>
                    <a:pt x="13" y="556"/>
                  </a:lnTo>
                  <a:lnTo>
                    <a:pt x="13" y="599"/>
                  </a:lnTo>
                  <a:lnTo>
                    <a:pt x="12" y="641"/>
                  </a:lnTo>
                  <a:lnTo>
                    <a:pt x="10" y="684"/>
                  </a:lnTo>
                  <a:lnTo>
                    <a:pt x="10" y="684"/>
                  </a:lnTo>
                  <a:lnTo>
                    <a:pt x="9" y="715"/>
                  </a:lnTo>
                  <a:lnTo>
                    <a:pt x="8" y="747"/>
                  </a:lnTo>
                  <a:lnTo>
                    <a:pt x="2" y="815"/>
                  </a:lnTo>
                  <a:lnTo>
                    <a:pt x="1" y="849"/>
                  </a:lnTo>
                  <a:lnTo>
                    <a:pt x="0" y="883"/>
                  </a:lnTo>
                  <a:lnTo>
                    <a:pt x="0" y="917"/>
                  </a:lnTo>
                  <a:lnTo>
                    <a:pt x="2" y="949"/>
                  </a:lnTo>
                  <a:lnTo>
                    <a:pt x="8" y="981"/>
                  </a:lnTo>
                  <a:lnTo>
                    <a:pt x="12" y="996"/>
                  </a:lnTo>
                  <a:lnTo>
                    <a:pt x="16" y="1011"/>
                  </a:lnTo>
                  <a:lnTo>
                    <a:pt x="21" y="1025"/>
                  </a:lnTo>
                  <a:lnTo>
                    <a:pt x="27" y="1038"/>
                  </a:lnTo>
                  <a:lnTo>
                    <a:pt x="34" y="1051"/>
                  </a:lnTo>
                  <a:lnTo>
                    <a:pt x="43" y="1063"/>
                  </a:lnTo>
                  <a:lnTo>
                    <a:pt x="52" y="1075"/>
                  </a:lnTo>
                  <a:lnTo>
                    <a:pt x="63" y="1085"/>
                  </a:lnTo>
                  <a:lnTo>
                    <a:pt x="74" y="1094"/>
                  </a:lnTo>
                  <a:lnTo>
                    <a:pt x="88" y="1104"/>
                  </a:lnTo>
                  <a:lnTo>
                    <a:pt x="103" y="1111"/>
                  </a:lnTo>
                  <a:lnTo>
                    <a:pt x="119" y="1118"/>
                  </a:lnTo>
                  <a:lnTo>
                    <a:pt x="137" y="1123"/>
                  </a:lnTo>
                  <a:lnTo>
                    <a:pt x="156" y="1128"/>
                  </a:lnTo>
                  <a:lnTo>
                    <a:pt x="156" y="1128"/>
                  </a:lnTo>
                  <a:lnTo>
                    <a:pt x="176" y="1131"/>
                  </a:lnTo>
                  <a:lnTo>
                    <a:pt x="196" y="1134"/>
                  </a:lnTo>
                  <a:lnTo>
                    <a:pt x="237" y="1136"/>
                  </a:lnTo>
                  <a:lnTo>
                    <a:pt x="277" y="1136"/>
                  </a:lnTo>
                  <a:lnTo>
                    <a:pt x="316" y="1136"/>
                  </a:lnTo>
                  <a:lnTo>
                    <a:pt x="316" y="1136"/>
                  </a:lnTo>
                  <a:lnTo>
                    <a:pt x="353" y="1138"/>
                  </a:lnTo>
                  <a:lnTo>
                    <a:pt x="388" y="1142"/>
                  </a:lnTo>
                  <a:lnTo>
                    <a:pt x="425" y="1144"/>
                  </a:lnTo>
                  <a:lnTo>
                    <a:pt x="462" y="1148"/>
                  </a:lnTo>
                  <a:lnTo>
                    <a:pt x="462" y="1148"/>
                  </a:lnTo>
                  <a:lnTo>
                    <a:pt x="505" y="1151"/>
                  </a:lnTo>
                  <a:lnTo>
                    <a:pt x="549" y="1152"/>
                  </a:lnTo>
                  <a:lnTo>
                    <a:pt x="638" y="1155"/>
                  </a:lnTo>
                  <a:lnTo>
                    <a:pt x="683" y="1156"/>
                  </a:lnTo>
                  <a:lnTo>
                    <a:pt x="727" y="1157"/>
                  </a:lnTo>
                  <a:lnTo>
                    <a:pt x="770" y="1161"/>
                  </a:lnTo>
                  <a:lnTo>
                    <a:pt x="815" y="1166"/>
                  </a:lnTo>
                  <a:lnTo>
                    <a:pt x="815" y="1166"/>
                  </a:lnTo>
                  <a:lnTo>
                    <a:pt x="842" y="1169"/>
                  </a:lnTo>
                  <a:lnTo>
                    <a:pt x="872" y="1170"/>
                  </a:lnTo>
                  <a:lnTo>
                    <a:pt x="902" y="1169"/>
                  </a:lnTo>
                  <a:lnTo>
                    <a:pt x="930" y="1165"/>
                  </a:lnTo>
                  <a:lnTo>
                    <a:pt x="930" y="1165"/>
                  </a:lnTo>
                  <a:lnTo>
                    <a:pt x="948" y="1164"/>
                  </a:lnTo>
                  <a:lnTo>
                    <a:pt x="967" y="1162"/>
                  </a:lnTo>
                  <a:lnTo>
                    <a:pt x="1003" y="1161"/>
                  </a:lnTo>
                  <a:lnTo>
                    <a:pt x="1040" y="1160"/>
                  </a:lnTo>
                  <a:lnTo>
                    <a:pt x="1058" y="1159"/>
                  </a:lnTo>
                  <a:lnTo>
                    <a:pt x="1075" y="1155"/>
                  </a:lnTo>
                  <a:lnTo>
                    <a:pt x="1075" y="1155"/>
                  </a:lnTo>
                  <a:lnTo>
                    <a:pt x="1093" y="1149"/>
                  </a:lnTo>
                  <a:lnTo>
                    <a:pt x="1110" y="1143"/>
                  </a:lnTo>
                  <a:lnTo>
                    <a:pt x="1126" y="1134"/>
                  </a:lnTo>
                  <a:lnTo>
                    <a:pt x="1142" y="1123"/>
                  </a:lnTo>
                  <a:lnTo>
                    <a:pt x="1156" y="1111"/>
                  </a:lnTo>
                  <a:lnTo>
                    <a:pt x="1171" y="1098"/>
                  </a:lnTo>
                  <a:lnTo>
                    <a:pt x="1184" y="1085"/>
                  </a:lnTo>
                  <a:lnTo>
                    <a:pt x="1197" y="1071"/>
                  </a:lnTo>
                  <a:lnTo>
                    <a:pt x="1197" y="1071"/>
                  </a:lnTo>
                  <a:lnTo>
                    <a:pt x="1207" y="1057"/>
                  </a:lnTo>
                  <a:lnTo>
                    <a:pt x="1215" y="1042"/>
                  </a:lnTo>
                  <a:lnTo>
                    <a:pt x="1222" y="1028"/>
                  </a:lnTo>
                  <a:lnTo>
                    <a:pt x="1224" y="1013"/>
                  </a:lnTo>
                  <a:lnTo>
                    <a:pt x="1227" y="998"/>
                  </a:lnTo>
                  <a:lnTo>
                    <a:pt x="1228" y="982"/>
                  </a:lnTo>
                  <a:lnTo>
                    <a:pt x="1228" y="948"/>
                  </a:lnTo>
                  <a:lnTo>
                    <a:pt x="1228" y="94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540001" y="3187700"/>
              <a:ext cx="14288" cy="381000"/>
            </a:xfrm>
            <a:custGeom>
              <a:rect b="b" l="l" r="r" t="t"/>
              <a:pathLst>
                <a:path extrusionOk="0" h="959" w="34">
                  <a:moveTo>
                    <a:pt x="0" y="17"/>
                  </a:moveTo>
                  <a:lnTo>
                    <a:pt x="0" y="942"/>
                  </a:lnTo>
                  <a:lnTo>
                    <a:pt x="0" y="942"/>
                  </a:lnTo>
                  <a:lnTo>
                    <a:pt x="0" y="946"/>
                  </a:lnTo>
                  <a:lnTo>
                    <a:pt x="1" y="950"/>
                  </a:lnTo>
                  <a:lnTo>
                    <a:pt x="5" y="955"/>
                  </a:lnTo>
                  <a:lnTo>
                    <a:pt x="11" y="958"/>
                  </a:lnTo>
                  <a:lnTo>
                    <a:pt x="17" y="959"/>
                  </a:lnTo>
                  <a:lnTo>
                    <a:pt x="24" y="958"/>
                  </a:lnTo>
                  <a:lnTo>
                    <a:pt x="29" y="955"/>
                  </a:lnTo>
                  <a:lnTo>
                    <a:pt x="33" y="950"/>
                  </a:lnTo>
                  <a:lnTo>
                    <a:pt x="34" y="946"/>
                  </a:lnTo>
                  <a:lnTo>
                    <a:pt x="34" y="942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105026" y="3662363"/>
              <a:ext cx="395288" cy="60325"/>
            </a:xfrm>
            <a:custGeom>
              <a:rect b="b" l="l" r="r" t="t"/>
              <a:pathLst>
                <a:path extrusionOk="0" h="153" w="995">
                  <a:moveTo>
                    <a:pt x="989" y="76"/>
                  </a:moveTo>
                  <a:lnTo>
                    <a:pt x="989" y="76"/>
                  </a:lnTo>
                  <a:lnTo>
                    <a:pt x="986" y="64"/>
                  </a:lnTo>
                  <a:lnTo>
                    <a:pt x="984" y="52"/>
                  </a:lnTo>
                  <a:lnTo>
                    <a:pt x="984" y="52"/>
                  </a:lnTo>
                  <a:lnTo>
                    <a:pt x="982" y="47"/>
                  </a:lnTo>
                  <a:lnTo>
                    <a:pt x="981" y="42"/>
                  </a:lnTo>
                  <a:lnTo>
                    <a:pt x="978" y="38"/>
                  </a:lnTo>
                  <a:lnTo>
                    <a:pt x="974" y="35"/>
                  </a:lnTo>
                  <a:lnTo>
                    <a:pt x="971" y="33"/>
                  </a:lnTo>
                  <a:lnTo>
                    <a:pt x="965" y="31"/>
                  </a:lnTo>
                  <a:lnTo>
                    <a:pt x="961" y="31"/>
                  </a:lnTo>
                  <a:lnTo>
                    <a:pt x="956" y="31"/>
                  </a:lnTo>
                  <a:lnTo>
                    <a:pt x="956" y="31"/>
                  </a:lnTo>
                  <a:lnTo>
                    <a:pt x="937" y="29"/>
                  </a:lnTo>
                  <a:lnTo>
                    <a:pt x="916" y="26"/>
                  </a:lnTo>
                  <a:lnTo>
                    <a:pt x="896" y="26"/>
                  </a:lnTo>
                  <a:lnTo>
                    <a:pt x="875" y="23"/>
                  </a:lnTo>
                  <a:lnTo>
                    <a:pt x="875" y="23"/>
                  </a:lnTo>
                  <a:lnTo>
                    <a:pt x="853" y="21"/>
                  </a:lnTo>
                  <a:lnTo>
                    <a:pt x="828" y="20"/>
                  </a:lnTo>
                  <a:lnTo>
                    <a:pt x="781" y="20"/>
                  </a:lnTo>
                  <a:lnTo>
                    <a:pt x="781" y="20"/>
                  </a:lnTo>
                  <a:lnTo>
                    <a:pt x="651" y="18"/>
                  </a:lnTo>
                  <a:lnTo>
                    <a:pt x="522" y="14"/>
                  </a:lnTo>
                  <a:lnTo>
                    <a:pt x="522" y="14"/>
                  </a:lnTo>
                  <a:lnTo>
                    <a:pt x="275" y="10"/>
                  </a:lnTo>
                  <a:lnTo>
                    <a:pt x="152" y="6"/>
                  </a:lnTo>
                  <a:lnTo>
                    <a:pt x="90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42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3" y="93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9" y="105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2"/>
                  </a:lnTo>
                  <a:lnTo>
                    <a:pt x="34" y="115"/>
                  </a:lnTo>
                  <a:lnTo>
                    <a:pt x="46" y="116"/>
                  </a:lnTo>
                  <a:lnTo>
                    <a:pt x="71" y="116"/>
                  </a:lnTo>
                  <a:lnTo>
                    <a:pt x="82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166" y="127"/>
                  </a:lnTo>
                  <a:lnTo>
                    <a:pt x="239" y="135"/>
                  </a:lnTo>
                  <a:lnTo>
                    <a:pt x="277" y="137"/>
                  </a:lnTo>
                  <a:lnTo>
                    <a:pt x="314" y="140"/>
                  </a:lnTo>
                  <a:lnTo>
                    <a:pt x="352" y="141"/>
                  </a:lnTo>
                  <a:lnTo>
                    <a:pt x="390" y="141"/>
                  </a:lnTo>
                  <a:lnTo>
                    <a:pt x="390" y="141"/>
                  </a:lnTo>
                  <a:lnTo>
                    <a:pt x="458" y="141"/>
                  </a:lnTo>
                  <a:lnTo>
                    <a:pt x="527" y="142"/>
                  </a:lnTo>
                  <a:lnTo>
                    <a:pt x="596" y="145"/>
                  </a:lnTo>
                  <a:lnTo>
                    <a:pt x="666" y="149"/>
                  </a:lnTo>
                  <a:lnTo>
                    <a:pt x="666" y="149"/>
                  </a:lnTo>
                  <a:lnTo>
                    <a:pt x="701" y="152"/>
                  </a:lnTo>
                  <a:lnTo>
                    <a:pt x="738" y="153"/>
                  </a:lnTo>
                  <a:lnTo>
                    <a:pt x="810" y="153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9" y="152"/>
                  </a:lnTo>
                  <a:lnTo>
                    <a:pt x="964" y="150"/>
                  </a:lnTo>
                  <a:lnTo>
                    <a:pt x="968" y="146"/>
                  </a:lnTo>
                  <a:lnTo>
                    <a:pt x="971" y="144"/>
                  </a:lnTo>
                  <a:lnTo>
                    <a:pt x="971" y="144"/>
                  </a:lnTo>
                  <a:lnTo>
                    <a:pt x="976" y="144"/>
                  </a:lnTo>
                  <a:lnTo>
                    <a:pt x="980" y="142"/>
                  </a:lnTo>
                  <a:lnTo>
                    <a:pt x="984" y="141"/>
                  </a:lnTo>
                  <a:lnTo>
                    <a:pt x="988" y="139"/>
                  </a:lnTo>
                  <a:lnTo>
                    <a:pt x="991" y="136"/>
                  </a:lnTo>
                  <a:lnTo>
                    <a:pt x="993" y="132"/>
                  </a:lnTo>
                  <a:lnTo>
                    <a:pt x="995" y="127"/>
                  </a:lnTo>
                  <a:lnTo>
                    <a:pt x="995" y="122"/>
                  </a:lnTo>
                  <a:lnTo>
                    <a:pt x="995" y="122"/>
                  </a:lnTo>
                  <a:lnTo>
                    <a:pt x="993" y="99"/>
                  </a:lnTo>
                  <a:lnTo>
                    <a:pt x="989" y="76"/>
                  </a:lnTo>
                  <a:lnTo>
                    <a:pt x="989" y="76"/>
                  </a:lnTo>
                  <a:close/>
                  <a:moveTo>
                    <a:pt x="710" y="106"/>
                  </a:moveTo>
                  <a:lnTo>
                    <a:pt x="710" y="106"/>
                  </a:lnTo>
                  <a:lnTo>
                    <a:pt x="651" y="106"/>
                  </a:lnTo>
                  <a:lnTo>
                    <a:pt x="594" y="103"/>
                  </a:lnTo>
                  <a:lnTo>
                    <a:pt x="535" y="101"/>
                  </a:lnTo>
                  <a:lnTo>
                    <a:pt x="477" y="99"/>
                  </a:lnTo>
                  <a:lnTo>
                    <a:pt x="477" y="99"/>
                  </a:lnTo>
                  <a:lnTo>
                    <a:pt x="408" y="97"/>
                  </a:lnTo>
                  <a:lnTo>
                    <a:pt x="339" y="95"/>
                  </a:lnTo>
                  <a:lnTo>
                    <a:pt x="271" y="91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71" y="82"/>
                  </a:lnTo>
                  <a:lnTo>
                    <a:pt x="141" y="77"/>
                  </a:lnTo>
                  <a:lnTo>
                    <a:pt x="112" y="73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63" y="68"/>
                  </a:lnTo>
                  <a:lnTo>
                    <a:pt x="58" y="68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102" y="50"/>
                  </a:lnTo>
                  <a:lnTo>
                    <a:pt x="158" y="51"/>
                  </a:lnTo>
                  <a:lnTo>
                    <a:pt x="268" y="52"/>
                  </a:lnTo>
                  <a:lnTo>
                    <a:pt x="378" y="55"/>
                  </a:lnTo>
                  <a:lnTo>
                    <a:pt x="433" y="56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547" y="61"/>
                  </a:lnTo>
                  <a:lnTo>
                    <a:pt x="607" y="64"/>
                  </a:lnTo>
                  <a:lnTo>
                    <a:pt x="666" y="65"/>
                  </a:lnTo>
                  <a:lnTo>
                    <a:pt x="725" y="65"/>
                  </a:lnTo>
                  <a:lnTo>
                    <a:pt x="725" y="65"/>
                  </a:lnTo>
                  <a:lnTo>
                    <a:pt x="753" y="65"/>
                  </a:lnTo>
                  <a:lnTo>
                    <a:pt x="782" y="67"/>
                  </a:lnTo>
                  <a:lnTo>
                    <a:pt x="811" y="68"/>
                  </a:lnTo>
                  <a:lnTo>
                    <a:pt x="840" y="68"/>
                  </a:lnTo>
                  <a:lnTo>
                    <a:pt x="840" y="68"/>
                  </a:lnTo>
                  <a:lnTo>
                    <a:pt x="863" y="68"/>
                  </a:lnTo>
                  <a:lnTo>
                    <a:pt x="889" y="69"/>
                  </a:lnTo>
                  <a:lnTo>
                    <a:pt x="917" y="71"/>
                  </a:lnTo>
                  <a:lnTo>
                    <a:pt x="930" y="73"/>
                  </a:lnTo>
                  <a:lnTo>
                    <a:pt x="943" y="76"/>
                  </a:lnTo>
                  <a:lnTo>
                    <a:pt x="943" y="76"/>
                  </a:lnTo>
                  <a:lnTo>
                    <a:pt x="943" y="81"/>
                  </a:lnTo>
                  <a:lnTo>
                    <a:pt x="943" y="81"/>
                  </a:lnTo>
                  <a:lnTo>
                    <a:pt x="948" y="106"/>
                  </a:lnTo>
                  <a:lnTo>
                    <a:pt x="710" y="10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371" name="Google Shape;1371;p29"/>
          <p:cNvGrpSpPr/>
          <p:nvPr/>
        </p:nvGrpSpPr>
        <p:grpSpPr>
          <a:xfrm>
            <a:off x="6887377" y="1959495"/>
            <a:ext cx="796879" cy="609937"/>
            <a:chOff x="4148138" y="3128963"/>
            <a:chExt cx="798513" cy="611188"/>
          </a:xfrm>
        </p:grpSpPr>
        <p:sp>
          <p:nvSpPr>
            <p:cNvPr id="1372" name="Google Shape;1372;p29"/>
            <p:cNvSpPr/>
            <p:nvPr/>
          </p:nvSpPr>
          <p:spPr>
            <a:xfrm>
              <a:off x="4168776" y="3275013"/>
              <a:ext cx="30163" cy="60325"/>
            </a:xfrm>
            <a:custGeom>
              <a:rect b="b" l="l" r="r" t="t"/>
              <a:pathLst>
                <a:path extrusionOk="0" h="152" w="76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4179888" y="3259138"/>
              <a:ext cx="46038" cy="98425"/>
            </a:xfrm>
            <a:custGeom>
              <a:rect b="b" l="l" r="r" t="t"/>
              <a:pathLst>
                <a:path extrusionOk="0" h="248" w="11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4194176" y="3235325"/>
              <a:ext cx="60325" cy="142875"/>
            </a:xfrm>
            <a:custGeom>
              <a:rect b="b" l="l" r="r" t="t"/>
              <a:pathLst>
                <a:path extrusionOk="0" h="361" w="152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4233863" y="3203575"/>
              <a:ext cx="58738" cy="160338"/>
            </a:xfrm>
            <a:custGeom>
              <a:rect b="b" l="l" r="r" t="t"/>
              <a:pathLst>
                <a:path extrusionOk="0" h="407" w="148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4260851" y="3186113"/>
              <a:ext cx="68263" cy="142875"/>
            </a:xfrm>
            <a:custGeom>
              <a:rect b="b" l="l" r="r" t="t"/>
              <a:pathLst>
                <a:path extrusionOk="0" h="361" w="172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4303713" y="3165475"/>
              <a:ext cx="65088" cy="142875"/>
            </a:xfrm>
            <a:custGeom>
              <a:rect b="b" l="l" r="r" t="t"/>
              <a:pathLst>
                <a:path extrusionOk="0" h="361" w="163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4344988" y="3162300"/>
              <a:ext cx="53975" cy="125413"/>
            </a:xfrm>
            <a:custGeom>
              <a:rect b="b" l="l" r="r" t="t"/>
              <a:pathLst>
                <a:path extrusionOk="0" h="315" w="133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4391026" y="3178175"/>
              <a:ext cx="33338" cy="66675"/>
            </a:xfrm>
            <a:custGeom>
              <a:rect b="b" l="l" r="r" t="t"/>
              <a:pathLst>
                <a:path extrusionOk="0" h="167" w="84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4416426" y="3190875"/>
              <a:ext cx="14288" cy="26988"/>
            </a:xfrm>
            <a:custGeom>
              <a:rect b="b" l="l" r="r" t="t"/>
              <a:pathLst>
                <a:path extrusionOk="0" h="68" w="34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4371976" y="3368675"/>
              <a:ext cx="15875" cy="26988"/>
            </a:xfrm>
            <a:custGeom>
              <a:rect b="b" l="l" r="r" t="t"/>
              <a:pathLst>
                <a:path extrusionOk="0" h="71" w="39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4394201" y="3375025"/>
              <a:ext cx="12700" cy="25400"/>
            </a:xfrm>
            <a:custGeom>
              <a:rect b="b" l="l" r="r" t="t"/>
              <a:pathLst>
                <a:path extrusionOk="0" h="65" w="34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4421188" y="3376613"/>
              <a:ext cx="14288" cy="28575"/>
            </a:xfrm>
            <a:custGeom>
              <a:rect b="b" l="l" r="r" t="t"/>
              <a:pathLst>
                <a:path extrusionOk="0" h="73" w="36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4446588" y="3363913"/>
              <a:ext cx="19050" cy="31750"/>
            </a:xfrm>
            <a:custGeom>
              <a:rect b="b" l="l" r="r" t="t"/>
              <a:pathLst>
                <a:path extrusionOk="0" h="83" w="46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4476751" y="3340100"/>
              <a:ext cx="14288" cy="33338"/>
            </a:xfrm>
            <a:custGeom>
              <a:rect b="b" l="l" r="r" t="t"/>
              <a:pathLst>
                <a:path extrusionOk="0" h="84" w="3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4522788" y="3330575"/>
              <a:ext cx="11113" cy="25400"/>
            </a:xfrm>
            <a:custGeom>
              <a:rect b="b" l="l" r="r" t="t"/>
              <a:pathLst>
                <a:path extrusionOk="0" h="62" w="30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4552951" y="3344863"/>
              <a:ext cx="7938" cy="25400"/>
            </a:xfrm>
            <a:custGeom>
              <a:rect b="b" l="l" r="r" t="t"/>
              <a:pathLst>
                <a:path extrusionOk="0" h="66" w="22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4575176" y="3357563"/>
              <a:ext cx="12700" cy="23813"/>
            </a:xfrm>
            <a:custGeom>
              <a:rect b="b" l="l" r="r" t="t"/>
              <a:pathLst>
                <a:path extrusionOk="0" h="60" w="31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4598988" y="3362326"/>
              <a:ext cx="7938" cy="22225"/>
            </a:xfrm>
            <a:custGeom>
              <a:rect b="b" l="l" r="r" t="t"/>
              <a:pathLst>
                <a:path extrusionOk="0" h="57" w="19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4630738" y="3368676"/>
              <a:ext cx="14288" cy="23813"/>
            </a:xfrm>
            <a:custGeom>
              <a:rect b="b" l="l" r="r" t="t"/>
              <a:pathLst>
                <a:path extrusionOk="0" h="63" w="34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4657726" y="3365501"/>
              <a:ext cx="12700" cy="28575"/>
            </a:xfrm>
            <a:custGeom>
              <a:rect b="b" l="l" r="r" t="t"/>
              <a:pathLst>
                <a:path extrusionOk="0" h="72" w="3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4687888" y="3367088"/>
              <a:ext cx="7938" cy="23813"/>
            </a:xfrm>
            <a:custGeom>
              <a:rect b="b" l="l" r="r" t="t"/>
              <a:pathLst>
                <a:path extrusionOk="0" h="57" w="23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4667251" y="3168651"/>
              <a:ext cx="19050" cy="55563"/>
            </a:xfrm>
            <a:custGeom>
              <a:rect b="b" l="l" r="r" t="t"/>
              <a:pathLst>
                <a:path extrusionOk="0" h="141" w="45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4686301" y="3151188"/>
              <a:ext cx="34925" cy="95250"/>
            </a:xfrm>
            <a:custGeom>
              <a:rect b="b" l="l" r="r" t="t"/>
              <a:pathLst>
                <a:path extrusionOk="0" h="239" w="88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4711701" y="3162301"/>
              <a:ext cx="38100" cy="98425"/>
            </a:xfrm>
            <a:custGeom>
              <a:rect b="b" l="l" r="r" t="t"/>
              <a:pathLst>
                <a:path extrusionOk="0" h="246" w="95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4737101" y="3182938"/>
              <a:ext cx="33338" cy="90488"/>
            </a:xfrm>
            <a:custGeom>
              <a:rect b="b" l="l" r="r" t="t"/>
              <a:pathLst>
                <a:path extrusionOk="0" h="228" w="84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4762501" y="3200401"/>
              <a:ext cx="26988" cy="95250"/>
            </a:xfrm>
            <a:custGeom>
              <a:rect b="b" l="l" r="r" t="t"/>
              <a:pathLst>
                <a:path extrusionOk="0" h="242" w="70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4786313" y="3222626"/>
              <a:ext cx="31750" cy="88900"/>
            </a:xfrm>
            <a:custGeom>
              <a:rect b="b" l="l" r="r" t="t"/>
              <a:pathLst>
                <a:path extrusionOk="0" h="224" w="79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4808538" y="3241676"/>
              <a:ext cx="34925" cy="90488"/>
            </a:xfrm>
            <a:custGeom>
              <a:rect b="b" l="l" r="r" t="t"/>
              <a:pathLst>
                <a:path extrusionOk="0" h="227" w="8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4840288" y="3263901"/>
              <a:ext cx="23813" cy="85725"/>
            </a:xfrm>
            <a:custGeom>
              <a:rect b="b" l="l" r="r" t="t"/>
              <a:pathLst>
                <a:path extrusionOk="0" h="213" w="57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4862513" y="3275013"/>
              <a:ext cx="20638" cy="84138"/>
            </a:xfrm>
            <a:custGeom>
              <a:rect b="b" l="l" r="r" t="t"/>
              <a:pathLst>
                <a:path extrusionOk="0" h="212" w="54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4884738" y="3289301"/>
              <a:ext cx="25400" cy="73025"/>
            </a:xfrm>
            <a:custGeom>
              <a:rect b="b" l="l" r="r" t="t"/>
              <a:pathLst>
                <a:path extrusionOk="0" h="186" w="64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4305301" y="3478213"/>
              <a:ext cx="9525" cy="25400"/>
            </a:xfrm>
            <a:custGeom>
              <a:rect b="b" l="l" r="r" t="t"/>
              <a:pathLst>
                <a:path extrusionOk="0" h="64" w="26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4319588" y="3497263"/>
              <a:ext cx="9525" cy="31750"/>
            </a:xfrm>
            <a:custGeom>
              <a:rect b="b" l="l" r="r" t="t"/>
              <a:pathLst>
                <a:path extrusionOk="0" h="79" w="22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4338638" y="3503613"/>
              <a:ext cx="7938" cy="31750"/>
            </a:xfrm>
            <a:custGeom>
              <a:rect b="b" l="l" r="r" t="t"/>
              <a:pathLst>
                <a:path extrusionOk="0" h="80" w="23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4364038" y="3490913"/>
              <a:ext cx="4763" cy="22225"/>
            </a:xfrm>
            <a:custGeom>
              <a:rect b="b" l="l" r="r" t="t"/>
              <a:pathLst>
                <a:path extrusionOk="0" h="57" w="12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4368801" y="3552826"/>
              <a:ext cx="6350" cy="28575"/>
            </a:xfrm>
            <a:custGeom>
              <a:rect b="b" l="l" r="r" t="t"/>
              <a:pathLst>
                <a:path extrusionOk="0" h="72" w="19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4384676" y="3568701"/>
              <a:ext cx="7938" cy="31750"/>
            </a:xfrm>
            <a:custGeom>
              <a:rect b="b" l="l" r="r" t="t"/>
              <a:pathLst>
                <a:path extrusionOk="0" h="80" w="19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4400551" y="3581401"/>
              <a:ext cx="4763" cy="22225"/>
            </a:xfrm>
            <a:custGeom>
              <a:rect b="b" l="l" r="r" t="t"/>
              <a:pathLst>
                <a:path extrusionOk="0" h="54" w="12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4422776" y="3571876"/>
              <a:ext cx="4763" cy="14288"/>
            </a:xfrm>
            <a:custGeom>
              <a:rect b="b" l="l" r="r" t="t"/>
              <a:pathLst>
                <a:path extrusionOk="0" h="38" w="12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4430713" y="3629026"/>
              <a:ext cx="11113" cy="23813"/>
            </a:xfrm>
            <a:custGeom>
              <a:rect b="b" l="l" r="r" t="t"/>
              <a:pathLst>
                <a:path extrusionOk="0" h="60" w="27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4441826" y="3636963"/>
              <a:ext cx="11113" cy="25400"/>
            </a:xfrm>
            <a:custGeom>
              <a:rect b="b" l="l" r="r" t="t"/>
              <a:pathLst>
                <a:path extrusionOk="0" h="64" w="27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4467226" y="3646488"/>
              <a:ext cx="4763" cy="25400"/>
            </a:xfrm>
            <a:custGeom>
              <a:rect b="b" l="l" r="r" t="t"/>
              <a:pathLst>
                <a:path extrusionOk="0" h="64" w="12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4483101" y="3641726"/>
              <a:ext cx="6350" cy="15875"/>
            </a:xfrm>
            <a:custGeom>
              <a:rect b="b" l="l" r="r" t="t"/>
              <a:pathLst>
                <a:path extrusionOk="0" h="38" w="15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4492626" y="3687763"/>
              <a:ext cx="4763" cy="20638"/>
            </a:xfrm>
            <a:custGeom>
              <a:rect b="b" l="l" r="r" t="t"/>
              <a:pathLst>
                <a:path extrusionOk="0" h="53" w="11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4505326" y="3698876"/>
              <a:ext cx="4763" cy="30163"/>
            </a:xfrm>
            <a:custGeom>
              <a:rect b="b" l="l" r="r" t="t"/>
              <a:pathLst>
                <a:path extrusionOk="0" h="76" w="15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4522788" y="3714751"/>
              <a:ext cx="6350" cy="19050"/>
            </a:xfrm>
            <a:custGeom>
              <a:rect b="b" l="l" r="r" t="t"/>
              <a:pathLst>
                <a:path extrusionOk="0" h="48" w="16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4538663" y="3703638"/>
              <a:ext cx="4763" cy="19050"/>
            </a:xfrm>
            <a:custGeom>
              <a:rect b="b" l="l" r="r" t="t"/>
              <a:pathLst>
                <a:path extrusionOk="0" h="45" w="10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4575176" y="3678238"/>
              <a:ext cx="6350" cy="19050"/>
            </a:xfrm>
            <a:custGeom>
              <a:rect b="b" l="l" r="r" t="t"/>
              <a:pathLst>
                <a:path extrusionOk="0" h="49" w="16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4592638" y="3678238"/>
              <a:ext cx="6350" cy="17463"/>
            </a:xfrm>
            <a:custGeom>
              <a:rect b="b" l="l" r="r" t="t"/>
              <a:pathLst>
                <a:path extrusionOk="0" h="41" w="15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4608513" y="3670301"/>
              <a:ext cx="4763" cy="19050"/>
            </a:xfrm>
            <a:custGeom>
              <a:rect b="b" l="l" r="r" t="t"/>
              <a:pathLst>
                <a:path extrusionOk="0" h="46" w="13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4629151" y="3640138"/>
              <a:ext cx="4763" cy="22225"/>
            </a:xfrm>
            <a:custGeom>
              <a:rect b="b" l="l" r="r" t="t"/>
              <a:pathLst>
                <a:path extrusionOk="0" h="56" w="12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4648201" y="3641726"/>
              <a:ext cx="6350" cy="17463"/>
            </a:xfrm>
            <a:custGeom>
              <a:rect b="b" l="l" r="r" t="t"/>
              <a:pathLst>
                <a:path extrusionOk="0" h="42" w="16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4668838" y="3640138"/>
              <a:ext cx="4763" cy="14288"/>
            </a:xfrm>
            <a:custGeom>
              <a:rect b="b" l="l" r="r" t="t"/>
              <a:pathLst>
                <a:path extrusionOk="0" h="38" w="10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4689476" y="3586163"/>
              <a:ext cx="6350" cy="23813"/>
            </a:xfrm>
            <a:custGeom>
              <a:rect b="b" l="l" r="r" t="t"/>
              <a:pathLst>
                <a:path extrusionOk="0" h="57" w="1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4702176" y="3587751"/>
              <a:ext cx="9525" cy="25400"/>
            </a:xfrm>
            <a:custGeom>
              <a:rect b="b" l="l" r="r" t="t"/>
              <a:pathLst>
                <a:path extrusionOk="0" h="61" w="2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4721226" y="3589338"/>
              <a:ext cx="6350" cy="25400"/>
            </a:xfrm>
            <a:custGeom>
              <a:rect b="b" l="l" r="r" t="t"/>
              <a:pathLst>
                <a:path extrusionOk="0" h="61" w="17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4748213" y="3521076"/>
              <a:ext cx="3175" cy="30163"/>
            </a:xfrm>
            <a:custGeom>
              <a:rect b="b" l="l" r="r" t="t"/>
              <a:pathLst>
                <a:path extrusionOk="0" h="76" w="12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4762501" y="3519488"/>
              <a:ext cx="6350" cy="25400"/>
            </a:xfrm>
            <a:custGeom>
              <a:rect b="b" l="l" r="r" t="t"/>
              <a:pathLst>
                <a:path extrusionOk="0" h="62" w="16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4776788" y="3514726"/>
              <a:ext cx="6350" cy="22225"/>
            </a:xfrm>
            <a:custGeom>
              <a:rect b="b" l="l" r="r" t="t"/>
              <a:pathLst>
                <a:path extrusionOk="0" h="56" w="17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4498976" y="3473451"/>
              <a:ext cx="7938" cy="22225"/>
            </a:xfrm>
            <a:custGeom>
              <a:rect b="b" l="l" r="r" t="t"/>
              <a:pathLst>
                <a:path extrusionOk="0" h="56" w="19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2" name="Google Shape;1432;p29"/>
            <p:cNvSpPr/>
            <p:nvPr/>
          </p:nvSpPr>
          <p:spPr>
            <a:xfrm>
              <a:off x="4521201" y="3486151"/>
              <a:ext cx="7938" cy="38100"/>
            </a:xfrm>
            <a:custGeom>
              <a:rect b="b" l="l" r="r" t="t"/>
              <a:pathLst>
                <a:path extrusionOk="0" h="95" w="18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4540251" y="3524251"/>
              <a:ext cx="6350" cy="30163"/>
            </a:xfrm>
            <a:custGeom>
              <a:rect b="b" l="l" r="r" t="t"/>
              <a:pathLst>
                <a:path extrusionOk="0" h="76" w="1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4" name="Google Shape;1434;p29"/>
            <p:cNvSpPr/>
            <p:nvPr/>
          </p:nvSpPr>
          <p:spPr>
            <a:xfrm>
              <a:off x="4629151" y="3451226"/>
              <a:ext cx="4763" cy="25400"/>
            </a:xfrm>
            <a:custGeom>
              <a:rect b="b" l="l" r="r" t="t"/>
              <a:pathLst>
                <a:path extrusionOk="0" h="65" w="12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4657726" y="3457576"/>
              <a:ext cx="6350" cy="20638"/>
            </a:xfrm>
            <a:custGeom>
              <a:rect b="b" l="l" r="r" t="t"/>
              <a:pathLst>
                <a:path extrusionOk="0" h="52" w="16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4686301" y="3459163"/>
              <a:ext cx="4763" cy="28575"/>
            </a:xfrm>
            <a:custGeom>
              <a:rect b="b" l="l" r="r" t="t"/>
              <a:pathLst>
                <a:path extrusionOk="0" h="72" w="15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4621213" y="3276601"/>
              <a:ext cx="4763" cy="22225"/>
            </a:xfrm>
            <a:custGeom>
              <a:rect b="b" l="l" r="r" t="t"/>
              <a:pathLst>
                <a:path extrusionOk="0" h="56" w="14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4646613" y="3281363"/>
              <a:ext cx="7938" cy="19050"/>
            </a:xfrm>
            <a:custGeom>
              <a:rect b="b" l="l" r="r" t="t"/>
              <a:pathLst>
                <a:path extrusionOk="0" h="48" w="20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673601" y="3286126"/>
              <a:ext cx="6350" cy="22225"/>
            </a:xfrm>
            <a:custGeom>
              <a:rect b="b" l="l" r="r" t="t"/>
              <a:pathLst>
                <a:path extrusionOk="0" h="58" w="16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4757738" y="3371851"/>
              <a:ext cx="4763" cy="26988"/>
            </a:xfrm>
            <a:custGeom>
              <a:rect b="b" l="l" r="r" t="t"/>
              <a:pathLst>
                <a:path extrusionOk="0" h="68" w="12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781551" y="3379788"/>
              <a:ext cx="7938" cy="14288"/>
            </a:xfrm>
            <a:custGeom>
              <a:rect b="b" l="l" r="r" t="t"/>
              <a:pathLst>
                <a:path extrusionOk="0" h="35" w="18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4351338" y="3216276"/>
              <a:ext cx="368300" cy="204788"/>
            </a:xfrm>
            <a:custGeom>
              <a:rect b="b" l="l" r="r" t="t"/>
              <a:pathLst>
                <a:path extrusionOk="0" h="517" w="926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3" name="Google Shape;1443;p29"/>
            <p:cNvSpPr/>
            <p:nvPr/>
          </p:nvSpPr>
          <p:spPr>
            <a:xfrm>
              <a:off x="4281488" y="3422651"/>
              <a:ext cx="115888" cy="122238"/>
            </a:xfrm>
            <a:custGeom>
              <a:rect b="b" l="l" r="r" t="t"/>
              <a:pathLst>
                <a:path extrusionOk="0" h="307" w="293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4343401" y="3497263"/>
              <a:ext cx="115888" cy="122238"/>
            </a:xfrm>
            <a:custGeom>
              <a:rect b="b" l="l" r="r" t="t"/>
              <a:pathLst>
                <a:path extrusionOk="0" h="307" w="293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4410076" y="3570288"/>
              <a:ext cx="106363" cy="111125"/>
            </a:xfrm>
            <a:custGeom>
              <a:rect b="b" l="l" r="r" t="t"/>
              <a:pathLst>
                <a:path extrusionOk="0" h="281" w="268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4471988" y="3636963"/>
              <a:ext cx="96838" cy="103188"/>
            </a:xfrm>
            <a:custGeom>
              <a:rect b="b" l="l" r="r" t="t"/>
              <a:pathLst>
                <a:path extrusionOk="0" h="260" w="247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4233863" y="3363913"/>
              <a:ext cx="76200" cy="95250"/>
            </a:xfrm>
            <a:custGeom>
              <a:rect b="b" l="l" r="r" t="t"/>
              <a:pathLst>
                <a:path extrusionOk="0" h="239" w="190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4421188" y="3222626"/>
              <a:ext cx="46038" cy="36513"/>
            </a:xfrm>
            <a:custGeom>
              <a:rect b="b" l="l" r="r" t="t"/>
              <a:pathLst>
                <a:path extrusionOk="0" h="94" w="119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148138" y="3128963"/>
              <a:ext cx="312738" cy="266700"/>
            </a:xfrm>
            <a:custGeom>
              <a:rect b="b" l="l" r="r" t="t"/>
              <a:pathLst>
                <a:path extrusionOk="0" h="670" w="786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50" name="Google Shape;1450;p29"/>
            <p:cNvSpPr/>
            <p:nvPr/>
          </p:nvSpPr>
          <p:spPr>
            <a:xfrm>
              <a:off x="4635501" y="3128963"/>
              <a:ext cx="311150" cy="266700"/>
            </a:xfrm>
            <a:custGeom>
              <a:rect b="b" l="l" r="r" t="t"/>
              <a:pathLst>
                <a:path extrusionOk="0" h="670" w="786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4554538" y="3389313"/>
              <a:ext cx="261938" cy="327025"/>
            </a:xfrm>
            <a:custGeom>
              <a:rect b="b" l="l" r="r" t="t"/>
              <a:pathLst>
                <a:path extrusionOk="0" h="823" w="659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4781551" y="3371851"/>
              <a:ext cx="85725" cy="120650"/>
            </a:xfrm>
            <a:custGeom>
              <a:rect b="b" l="l" r="r" t="t"/>
              <a:pathLst>
                <a:path extrusionOk="0" h="301" w="216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453" name="Google Shape;1453;p29"/>
          <p:cNvGrpSpPr/>
          <p:nvPr/>
        </p:nvGrpSpPr>
        <p:grpSpPr>
          <a:xfrm>
            <a:off x="1159714" y="4250012"/>
            <a:ext cx="701014" cy="696382"/>
            <a:chOff x="2058988" y="4086225"/>
            <a:chExt cx="720725" cy="715963"/>
          </a:xfrm>
        </p:grpSpPr>
        <p:sp>
          <p:nvSpPr>
            <p:cNvPr id="1454" name="Google Shape;1454;p29"/>
            <p:cNvSpPr/>
            <p:nvPr/>
          </p:nvSpPr>
          <p:spPr>
            <a:xfrm>
              <a:off x="2589213" y="4638676"/>
              <a:ext cx="25400" cy="57150"/>
            </a:xfrm>
            <a:custGeom>
              <a:rect b="b" l="l" r="r" t="t"/>
              <a:pathLst>
                <a:path extrusionOk="0" h="142" w="63">
                  <a:moveTo>
                    <a:pt x="52" y="3"/>
                  </a:moveTo>
                  <a:lnTo>
                    <a:pt x="52" y="3"/>
                  </a:lnTo>
                  <a:lnTo>
                    <a:pt x="49" y="10"/>
                  </a:lnTo>
                  <a:lnTo>
                    <a:pt x="47" y="18"/>
                  </a:lnTo>
                  <a:lnTo>
                    <a:pt x="40" y="31"/>
                  </a:lnTo>
                  <a:lnTo>
                    <a:pt x="32" y="45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1" y="9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1" y="139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1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23" y="10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3" y="48"/>
                  </a:lnTo>
                  <a:lnTo>
                    <a:pt x="51" y="35"/>
                  </a:lnTo>
                  <a:lnTo>
                    <a:pt x="57" y="22"/>
                  </a:lnTo>
                  <a:lnTo>
                    <a:pt x="61" y="14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1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2608263" y="4622801"/>
              <a:ext cx="41275" cy="88900"/>
            </a:xfrm>
            <a:custGeom>
              <a:rect b="b" l="l" r="r" t="t"/>
              <a:pathLst>
                <a:path extrusionOk="0" h="223" w="103">
                  <a:moveTo>
                    <a:pt x="91" y="4"/>
                  </a:moveTo>
                  <a:lnTo>
                    <a:pt x="91" y="4"/>
                  </a:lnTo>
                  <a:lnTo>
                    <a:pt x="81" y="32"/>
                  </a:lnTo>
                  <a:lnTo>
                    <a:pt x="69" y="57"/>
                  </a:lnTo>
                  <a:lnTo>
                    <a:pt x="41" y="108"/>
                  </a:lnTo>
                  <a:lnTo>
                    <a:pt x="28" y="134"/>
                  </a:lnTo>
                  <a:lnTo>
                    <a:pt x="17" y="160"/>
                  </a:lnTo>
                  <a:lnTo>
                    <a:pt x="6" y="187"/>
                  </a:lnTo>
                  <a:lnTo>
                    <a:pt x="2" y="200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5" y="223"/>
                  </a:lnTo>
                  <a:lnTo>
                    <a:pt x="6" y="223"/>
                  </a:lnTo>
                  <a:lnTo>
                    <a:pt x="9" y="221"/>
                  </a:lnTo>
                  <a:lnTo>
                    <a:pt x="10" y="220"/>
                  </a:lnTo>
                  <a:lnTo>
                    <a:pt x="11" y="219"/>
                  </a:lnTo>
                  <a:lnTo>
                    <a:pt x="11" y="219"/>
                  </a:lnTo>
                  <a:lnTo>
                    <a:pt x="14" y="204"/>
                  </a:lnTo>
                  <a:lnTo>
                    <a:pt x="18" y="190"/>
                  </a:lnTo>
                  <a:lnTo>
                    <a:pt x="27" y="162"/>
                  </a:lnTo>
                  <a:lnTo>
                    <a:pt x="39" y="136"/>
                  </a:lnTo>
                  <a:lnTo>
                    <a:pt x="52" y="111"/>
                  </a:lnTo>
                  <a:lnTo>
                    <a:pt x="79" y="60"/>
                  </a:lnTo>
                  <a:lnTo>
                    <a:pt x="92" y="34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4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1" y="4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2624138" y="4616451"/>
              <a:ext cx="49213" cy="123825"/>
            </a:xfrm>
            <a:custGeom>
              <a:rect b="b" l="l" r="r" t="t"/>
              <a:pathLst>
                <a:path extrusionOk="0" h="313" w="126">
                  <a:moveTo>
                    <a:pt x="114" y="6"/>
                  </a:moveTo>
                  <a:lnTo>
                    <a:pt x="114" y="6"/>
                  </a:lnTo>
                  <a:lnTo>
                    <a:pt x="113" y="15"/>
                  </a:lnTo>
                  <a:lnTo>
                    <a:pt x="110" y="24"/>
                  </a:lnTo>
                  <a:lnTo>
                    <a:pt x="103" y="40"/>
                  </a:lnTo>
                  <a:lnTo>
                    <a:pt x="96" y="57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73" y="119"/>
                  </a:lnTo>
                  <a:lnTo>
                    <a:pt x="65" y="140"/>
                  </a:lnTo>
                  <a:lnTo>
                    <a:pt x="55" y="162"/>
                  </a:lnTo>
                  <a:lnTo>
                    <a:pt x="55" y="162"/>
                  </a:lnTo>
                  <a:lnTo>
                    <a:pt x="38" y="198"/>
                  </a:lnTo>
                  <a:lnTo>
                    <a:pt x="21" y="233"/>
                  </a:lnTo>
                  <a:lnTo>
                    <a:pt x="14" y="251"/>
                  </a:lnTo>
                  <a:lnTo>
                    <a:pt x="8" y="270"/>
                  </a:lnTo>
                  <a:lnTo>
                    <a:pt x="3" y="28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1" y="312"/>
                  </a:lnTo>
                  <a:lnTo>
                    <a:pt x="3" y="313"/>
                  </a:lnTo>
                  <a:lnTo>
                    <a:pt x="4" y="313"/>
                  </a:lnTo>
                  <a:lnTo>
                    <a:pt x="9" y="312"/>
                  </a:lnTo>
                  <a:lnTo>
                    <a:pt x="11" y="310"/>
                  </a:lnTo>
                  <a:lnTo>
                    <a:pt x="11" y="308"/>
                  </a:lnTo>
                  <a:lnTo>
                    <a:pt x="11" y="308"/>
                  </a:lnTo>
                  <a:lnTo>
                    <a:pt x="16" y="285"/>
                  </a:lnTo>
                  <a:lnTo>
                    <a:pt x="21" y="263"/>
                  </a:lnTo>
                  <a:lnTo>
                    <a:pt x="29" y="242"/>
                  </a:lnTo>
                  <a:lnTo>
                    <a:pt x="39" y="223"/>
                  </a:lnTo>
                  <a:lnTo>
                    <a:pt x="59" y="181"/>
                  </a:lnTo>
                  <a:lnTo>
                    <a:pt x="68" y="161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85" y="121"/>
                  </a:lnTo>
                  <a:lnTo>
                    <a:pt x="92" y="101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9" y="54"/>
                  </a:lnTo>
                  <a:lnTo>
                    <a:pt x="113" y="47"/>
                  </a:lnTo>
                  <a:lnTo>
                    <a:pt x="116" y="40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3" y="26"/>
                  </a:lnTo>
                  <a:lnTo>
                    <a:pt x="124" y="2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3"/>
                  </a:lnTo>
                  <a:lnTo>
                    <a:pt x="123" y="2"/>
                  </a:lnTo>
                  <a:lnTo>
                    <a:pt x="120" y="0"/>
                  </a:lnTo>
                  <a:lnTo>
                    <a:pt x="115" y="2"/>
                  </a:lnTo>
                  <a:lnTo>
                    <a:pt x="114" y="3"/>
                  </a:lnTo>
                  <a:lnTo>
                    <a:pt x="114" y="6"/>
                  </a:lnTo>
                  <a:lnTo>
                    <a:pt x="114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2649538" y="4640263"/>
              <a:ext cx="55563" cy="107950"/>
            </a:xfrm>
            <a:custGeom>
              <a:rect b="b" l="l" r="r" t="t"/>
              <a:pathLst>
                <a:path extrusionOk="0" h="269" w="141">
                  <a:moveTo>
                    <a:pt x="133" y="1"/>
                  </a:moveTo>
                  <a:lnTo>
                    <a:pt x="133" y="1"/>
                  </a:lnTo>
                  <a:lnTo>
                    <a:pt x="120" y="12"/>
                  </a:lnTo>
                  <a:lnTo>
                    <a:pt x="110" y="25"/>
                  </a:lnTo>
                  <a:lnTo>
                    <a:pt x="101" y="38"/>
                  </a:lnTo>
                  <a:lnTo>
                    <a:pt x="91" y="52"/>
                  </a:lnTo>
                  <a:lnTo>
                    <a:pt x="77" y="8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18" y="208"/>
                  </a:lnTo>
                  <a:lnTo>
                    <a:pt x="10" y="226"/>
                  </a:lnTo>
                  <a:lnTo>
                    <a:pt x="4" y="244"/>
                  </a:lnTo>
                  <a:lnTo>
                    <a:pt x="1" y="25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1" y="267"/>
                  </a:lnTo>
                  <a:lnTo>
                    <a:pt x="2" y="268"/>
                  </a:lnTo>
                  <a:lnTo>
                    <a:pt x="5" y="269"/>
                  </a:lnTo>
                  <a:lnTo>
                    <a:pt x="9" y="267"/>
                  </a:lnTo>
                  <a:lnTo>
                    <a:pt x="10" y="265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3" y="253"/>
                  </a:lnTo>
                  <a:lnTo>
                    <a:pt x="16" y="243"/>
                  </a:lnTo>
                  <a:lnTo>
                    <a:pt x="22" y="225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56" y="153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86" y="89"/>
                  </a:lnTo>
                  <a:lnTo>
                    <a:pt x="99" y="60"/>
                  </a:lnTo>
                  <a:lnTo>
                    <a:pt x="108" y="47"/>
                  </a:lnTo>
                  <a:lnTo>
                    <a:pt x="116" y="34"/>
                  </a:lnTo>
                  <a:lnTo>
                    <a:pt x="127" y="22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1" y="9"/>
                  </a:lnTo>
                  <a:lnTo>
                    <a:pt x="141" y="8"/>
                  </a:lnTo>
                  <a:lnTo>
                    <a:pt x="141" y="2"/>
                  </a:lnTo>
                  <a:lnTo>
                    <a:pt x="140" y="1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58" name="Google Shape;1458;p29"/>
            <p:cNvSpPr/>
            <p:nvPr/>
          </p:nvSpPr>
          <p:spPr>
            <a:xfrm>
              <a:off x="2667001" y="4664076"/>
              <a:ext cx="60325" cy="111125"/>
            </a:xfrm>
            <a:custGeom>
              <a:rect b="b" l="l" r="r" t="t"/>
              <a:pathLst>
                <a:path extrusionOk="0" h="280" w="155">
                  <a:moveTo>
                    <a:pt x="147" y="2"/>
                  </a:moveTo>
                  <a:lnTo>
                    <a:pt x="147" y="2"/>
                  </a:lnTo>
                  <a:lnTo>
                    <a:pt x="132" y="12"/>
                  </a:lnTo>
                  <a:lnTo>
                    <a:pt x="121" y="23"/>
                  </a:lnTo>
                  <a:lnTo>
                    <a:pt x="110" y="36"/>
                  </a:lnTo>
                  <a:lnTo>
                    <a:pt x="101" y="49"/>
                  </a:lnTo>
                  <a:lnTo>
                    <a:pt x="92" y="63"/>
                  </a:lnTo>
                  <a:lnTo>
                    <a:pt x="84" y="77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51" y="148"/>
                  </a:lnTo>
                  <a:lnTo>
                    <a:pt x="33" y="19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0" y="275"/>
                  </a:lnTo>
                  <a:lnTo>
                    <a:pt x="2" y="278"/>
                  </a:lnTo>
                  <a:lnTo>
                    <a:pt x="3" y="279"/>
                  </a:lnTo>
                  <a:lnTo>
                    <a:pt x="4" y="280"/>
                  </a:lnTo>
                  <a:lnTo>
                    <a:pt x="9" y="279"/>
                  </a:lnTo>
                  <a:lnTo>
                    <a:pt x="11" y="278"/>
                  </a:lnTo>
                  <a:lnTo>
                    <a:pt x="12" y="276"/>
                  </a:lnTo>
                  <a:lnTo>
                    <a:pt x="12" y="276"/>
                  </a:lnTo>
                  <a:lnTo>
                    <a:pt x="41" y="200"/>
                  </a:lnTo>
                  <a:lnTo>
                    <a:pt x="55" y="164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88" y="94"/>
                  </a:lnTo>
                  <a:lnTo>
                    <a:pt x="96" y="79"/>
                  </a:lnTo>
                  <a:lnTo>
                    <a:pt x="105" y="63"/>
                  </a:lnTo>
                  <a:lnTo>
                    <a:pt x="114" y="49"/>
                  </a:lnTo>
                  <a:lnTo>
                    <a:pt x="126" y="36"/>
                  </a:lnTo>
                  <a:lnTo>
                    <a:pt x="138" y="23"/>
                  </a:lnTo>
                  <a:lnTo>
                    <a:pt x="152" y="11"/>
                  </a:lnTo>
                  <a:lnTo>
                    <a:pt x="152" y="11"/>
                  </a:lnTo>
                  <a:lnTo>
                    <a:pt x="155" y="9"/>
                  </a:lnTo>
                  <a:lnTo>
                    <a:pt x="155" y="7"/>
                  </a:lnTo>
                  <a:lnTo>
                    <a:pt x="155" y="3"/>
                  </a:lnTo>
                  <a:lnTo>
                    <a:pt x="153" y="2"/>
                  </a:lnTo>
                  <a:lnTo>
                    <a:pt x="151" y="0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47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59" name="Google Shape;1459;p29"/>
            <p:cNvSpPr/>
            <p:nvPr/>
          </p:nvSpPr>
          <p:spPr>
            <a:xfrm>
              <a:off x="2686051" y="4686301"/>
              <a:ext cx="58738" cy="106363"/>
            </a:xfrm>
            <a:custGeom>
              <a:rect b="b" l="l" r="r" t="t"/>
              <a:pathLst>
                <a:path extrusionOk="0" h="268" w="148">
                  <a:moveTo>
                    <a:pt x="139" y="1"/>
                  </a:moveTo>
                  <a:lnTo>
                    <a:pt x="139" y="1"/>
                  </a:lnTo>
                  <a:lnTo>
                    <a:pt x="127" y="17"/>
                  </a:lnTo>
                  <a:lnTo>
                    <a:pt x="117" y="33"/>
                  </a:lnTo>
                  <a:lnTo>
                    <a:pt x="97" y="64"/>
                  </a:lnTo>
                  <a:lnTo>
                    <a:pt x="82" y="98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27" y="206"/>
                  </a:lnTo>
                  <a:lnTo>
                    <a:pt x="27" y="206"/>
                  </a:lnTo>
                  <a:lnTo>
                    <a:pt x="16" y="233"/>
                  </a:lnTo>
                  <a:lnTo>
                    <a:pt x="8" y="248"/>
                  </a:lnTo>
                  <a:lnTo>
                    <a:pt x="6" y="255"/>
                  </a:lnTo>
                  <a:lnTo>
                    <a:pt x="3" y="257"/>
                  </a:lnTo>
                  <a:lnTo>
                    <a:pt x="3" y="257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5"/>
                  </a:lnTo>
                  <a:lnTo>
                    <a:pt x="4" y="268"/>
                  </a:lnTo>
                  <a:lnTo>
                    <a:pt x="6" y="268"/>
                  </a:lnTo>
                  <a:lnTo>
                    <a:pt x="8" y="267"/>
                  </a:lnTo>
                  <a:lnTo>
                    <a:pt x="8" y="267"/>
                  </a:lnTo>
                  <a:lnTo>
                    <a:pt x="13" y="263"/>
                  </a:lnTo>
                  <a:lnTo>
                    <a:pt x="17" y="256"/>
                  </a:lnTo>
                  <a:lnTo>
                    <a:pt x="21" y="243"/>
                  </a:lnTo>
                  <a:lnTo>
                    <a:pt x="21" y="243"/>
                  </a:lnTo>
                  <a:lnTo>
                    <a:pt x="30" y="223"/>
                  </a:lnTo>
                  <a:lnTo>
                    <a:pt x="40" y="204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80" y="125"/>
                  </a:lnTo>
                  <a:lnTo>
                    <a:pt x="100" y="85"/>
                  </a:lnTo>
                  <a:lnTo>
                    <a:pt x="110" y="65"/>
                  </a:lnTo>
                  <a:lnTo>
                    <a:pt x="121" y="46"/>
                  </a:lnTo>
                  <a:lnTo>
                    <a:pt x="133" y="27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6" y="1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2719388" y="4702176"/>
              <a:ext cx="41275" cy="79375"/>
            </a:xfrm>
            <a:custGeom>
              <a:rect b="b" l="l" r="r" t="t"/>
              <a:pathLst>
                <a:path extrusionOk="0" h="199" w="104">
                  <a:moveTo>
                    <a:pt x="92" y="3"/>
                  </a:moveTo>
                  <a:lnTo>
                    <a:pt x="92" y="3"/>
                  </a:lnTo>
                  <a:lnTo>
                    <a:pt x="85" y="13"/>
                  </a:lnTo>
                  <a:lnTo>
                    <a:pt x="80" y="24"/>
                  </a:lnTo>
                  <a:lnTo>
                    <a:pt x="70" y="47"/>
                  </a:lnTo>
                  <a:lnTo>
                    <a:pt x="61" y="71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38" y="119"/>
                  </a:lnTo>
                  <a:lnTo>
                    <a:pt x="27" y="143"/>
                  </a:lnTo>
                  <a:lnTo>
                    <a:pt x="2" y="191"/>
                  </a:lnTo>
                  <a:lnTo>
                    <a:pt x="2" y="191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3" y="198"/>
                  </a:lnTo>
                  <a:lnTo>
                    <a:pt x="7" y="199"/>
                  </a:lnTo>
                  <a:lnTo>
                    <a:pt x="10" y="198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37" y="149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70" y="78"/>
                  </a:lnTo>
                  <a:lnTo>
                    <a:pt x="79" y="53"/>
                  </a:lnTo>
                  <a:lnTo>
                    <a:pt x="89" y="30"/>
                  </a:lnTo>
                  <a:lnTo>
                    <a:pt x="96" y="19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2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3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2106613" y="4506913"/>
              <a:ext cx="20638" cy="25400"/>
            </a:xfrm>
            <a:custGeom>
              <a:rect b="b" l="l" r="r" t="t"/>
              <a:pathLst>
                <a:path extrusionOk="0" h="64" w="52">
                  <a:moveTo>
                    <a:pt x="44" y="0"/>
                  </a:moveTo>
                  <a:lnTo>
                    <a:pt x="44" y="0"/>
                  </a:lnTo>
                  <a:lnTo>
                    <a:pt x="36" y="6"/>
                  </a:lnTo>
                  <a:lnTo>
                    <a:pt x="30" y="11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9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8" y="46"/>
                  </a:lnTo>
                  <a:lnTo>
                    <a:pt x="22" y="40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8" y="20"/>
                  </a:lnTo>
                  <a:lnTo>
                    <a:pt x="43" y="15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2" name="Google Shape;1462;p29"/>
            <p:cNvSpPr/>
            <p:nvPr/>
          </p:nvSpPr>
          <p:spPr>
            <a:xfrm>
              <a:off x="2135188" y="4549776"/>
              <a:ext cx="22225" cy="33338"/>
            </a:xfrm>
            <a:custGeom>
              <a:rect b="b" l="l" r="r" t="t"/>
              <a:pathLst>
                <a:path extrusionOk="0" h="86" w="57">
                  <a:moveTo>
                    <a:pt x="45" y="2"/>
                  </a:moveTo>
                  <a:lnTo>
                    <a:pt x="45" y="2"/>
                  </a:lnTo>
                  <a:lnTo>
                    <a:pt x="40" y="13"/>
                  </a:lnTo>
                  <a:lnTo>
                    <a:pt x="32" y="2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7" y="60"/>
                  </a:lnTo>
                  <a:lnTo>
                    <a:pt x="3" y="6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6"/>
                  </a:lnTo>
                  <a:lnTo>
                    <a:pt x="7" y="85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5" y="72"/>
                  </a:lnTo>
                  <a:lnTo>
                    <a:pt x="20" y="61"/>
                  </a:lnTo>
                  <a:lnTo>
                    <a:pt x="32" y="43"/>
                  </a:lnTo>
                  <a:lnTo>
                    <a:pt x="45" y="24"/>
                  </a:lnTo>
                  <a:lnTo>
                    <a:pt x="52" y="1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2171701" y="4578351"/>
              <a:ext cx="15875" cy="26988"/>
            </a:xfrm>
            <a:custGeom>
              <a:rect b="b" l="l" r="r" t="t"/>
              <a:pathLst>
                <a:path extrusionOk="0" h="68" w="42">
                  <a:moveTo>
                    <a:pt x="30" y="7"/>
                  </a:moveTo>
                  <a:lnTo>
                    <a:pt x="30" y="7"/>
                  </a:lnTo>
                  <a:lnTo>
                    <a:pt x="29" y="11"/>
                  </a:lnTo>
                  <a:lnTo>
                    <a:pt x="28" y="13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7" y="4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38" y="20"/>
                  </a:lnTo>
                  <a:lnTo>
                    <a:pt x="41" y="13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4" name="Google Shape;1464;p29"/>
            <p:cNvSpPr/>
            <p:nvPr/>
          </p:nvSpPr>
          <p:spPr>
            <a:xfrm>
              <a:off x="2203451" y="4606926"/>
              <a:ext cx="17463" cy="23813"/>
            </a:xfrm>
            <a:custGeom>
              <a:rect b="b" l="l" r="r" t="t"/>
              <a:pathLst>
                <a:path extrusionOk="0" h="61" w="42">
                  <a:moveTo>
                    <a:pt x="31" y="3"/>
                  </a:moveTo>
                  <a:lnTo>
                    <a:pt x="31" y="3"/>
                  </a:lnTo>
                  <a:lnTo>
                    <a:pt x="21" y="1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9" y="61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6" y="45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25"/>
                  </a:lnTo>
                  <a:lnTo>
                    <a:pt x="31" y="2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5" name="Google Shape;1465;p29"/>
            <p:cNvSpPr/>
            <p:nvPr/>
          </p:nvSpPr>
          <p:spPr>
            <a:xfrm>
              <a:off x="2246313" y="4625976"/>
              <a:ext cx="19050" cy="28575"/>
            </a:xfrm>
            <a:custGeom>
              <a:rect b="b" l="l" r="r" t="t"/>
              <a:pathLst>
                <a:path extrusionOk="0" h="71" w="49">
                  <a:moveTo>
                    <a:pt x="39" y="3"/>
                  </a:moveTo>
                  <a:lnTo>
                    <a:pt x="39" y="3"/>
                  </a:lnTo>
                  <a:lnTo>
                    <a:pt x="34" y="11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3" y="28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8" y="50"/>
                  </a:lnTo>
                  <a:lnTo>
                    <a:pt x="4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0"/>
                  </a:lnTo>
                  <a:lnTo>
                    <a:pt x="19" y="52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4" y="32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3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2290763" y="4641851"/>
              <a:ext cx="19050" cy="28575"/>
            </a:xfrm>
            <a:custGeom>
              <a:rect b="b" l="l" r="r" t="t"/>
              <a:pathLst>
                <a:path extrusionOk="0" h="72" w="50">
                  <a:moveTo>
                    <a:pt x="38" y="4"/>
                  </a:moveTo>
                  <a:lnTo>
                    <a:pt x="38" y="4"/>
                  </a:lnTo>
                  <a:lnTo>
                    <a:pt x="34" y="12"/>
                  </a:lnTo>
                  <a:lnTo>
                    <a:pt x="29" y="20"/>
                  </a:lnTo>
                  <a:lnTo>
                    <a:pt x="17" y="33"/>
                  </a:lnTo>
                  <a:lnTo>
                    <a:pt x="12" y="41"/>
                  </a:lnTo>
                  <a:lnTo>
                    <a:pt x="6" y="47"/>
                  </a:lnTo>
                  <a:lnTo>
                    <a:pt x="3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59"/>
                  </a:lnTo>
                  <a:lnTo>
                    <a:pt x="17" y="51"/>
                  </a:lnTo>
                  <a:lnTo>
                    <a:pt x="22" y="43"/>
                  </a:lnTo>
                  <a:lnTo>
                    <a:pt x="29" y="37"/>
                  </a:lnTo>
                  <a:lnTo>
                    <a:pt x="39" y="22"/>
                  </a:lnTo>
                  <a:lnTo>
                    <a:pt x="44" y="1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2338388" y="4646613"/>
              <a:ext cx="17463" cy="28575"/>
            </a:xfrm>
            <a:custGeom>
              <a:rect b="b" l="l" r="r" t="t"/>
              <a:pathLst>
                <a:path extrusionOk="0" h="72" w="41">
                  <a:moveTo>
                    <a:pt x="30" y="4"/>
                  </a:moveTo>
                  <a:lnTo>
                    <a:pt x="30" y="4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5" y="2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45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5" y="57"/>
                  </a:lnTo>
                  <a:lnTo>
                    <a:pt x="4" y="59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65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4" y="34"/>
                  </a:lnTo>
                  <a:lnTo>
                    <a:pt x="27" y="31"/>
                  </a:lnTo>
                  <a:lnTo>
                    <a:pt x="32" y="23"/>
                  </a:lnTo>
                  <a:lnTo>
                    <a:pt x="38" y="16"/>
                  </a:lnTo>
                  <a:lnTo>
                    <a:pt x="40" y="12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2379663" y="4649788"/>
              <a:ext cx="15875" cy="34925"/>
            </a:xfrm>
            <a:custGeom>
              <a:rect b="b" l="l" r="r" t="t"/>
              <a:pathLst>
                <a:path extrusionOk="0" h="88" w="41">
                  <a:moveTo>
                    <a:pt x="31" y="6"/>
                  </a:moveTo>
                  <a:lnTo>
                    <a:pt x="31" y="6"/>
                  </a:lnTo>
                  <a:lnTo>
                    <a:pt x="28" y="16"/>
                  </a:lnTo>
                  <a:lnTo>
                    <a:pt x="26" y="25"/>
                  </a:lnTo>
                  <a:lnTo>
                    <a:pt x="17" y="43"/>
                  </a:lnTo>
                  <a:lnTo>
                    <a:pt x="7" y="62"/>
                  </a:lnTo>
                  <a:lnTo>
                    <a:pt x="4" y="7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8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8" y="45"/>
                  </a:lnTo>
                  <a:lnTo>
                    <a:pt x="38" y="26"/>
                  </a:lnTo>
                  <a:lnTo>
                    <a:pt x="40" y="1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9" name="Google Shape;1469;p29"/>
            <p:cNvSpPr/>
            <p:nvPr/>
          </p:nvSpPr>
          <p:spPr>
            <a:xfrm>
              <a:off x="2430463" y="4649788"/>
              <a:ext cx="14288" cy="26988"/>
            </a:xfrm>
            <a:custGeom>
              <a:rect b="b" l="l" r="r" t="t"/>
              <a:pathLst>
                <a:path extrusionOk="0" h="66" w="35">
                  <a:moveTo>
                    <a:pt x="24" y="2"/>
                  </a:moveTo>
                  <a:lnTo>
                    <a:pt x="24" y="2"/>
                  </a:lnTo>
                  <a:lnTo>
                    <a:pt x="11" y="31"/>
                  </a:lnTo>
                  <a:lnTo>
                    <a:pt x="4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11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6" y="48"/>
                  </a:lnTo>
                  <a:lnTo>
                    <a:pt x="21" y="3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0" name="Google Shape;1470;p29"/>
            <p:cNvSpPr/>
            <p:nvPr/>
          </p:nvSpPr>
          <p:spPr>
            <a:xfrm>
              <a:off x="2473326" y="4643438"/>
              <a:ext cx="19050" cy="25400"/>
            </a:xfrm>
            <a:custGeom>
              <a:rect b="b" l="l" r="r" t="t"/>
              <a:pathLst>
                <a:path extrusionOk="0" h="61" w="49">
                  <a:moveTo>
                    <a:pt x="38" y="4"/>
                  </a:moveTo>
                  <a:lnTo>
                    <a:pt x="38" y="4"/>
                  </a:lnTo>
                  <a:lnTo>
                    <a:pt x="34" y="10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0" y="41"/>
                  </a:lnTo>
                  <a:lnTo>
                    <a:pt x="4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60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9" y="47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38" y="22"/>
                  </a:lnTo>
                  <a:lnTo>
                    <a:pt x="44" y="1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46" y="1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2528888" y="4633913"/>
              <a:ext cx="14288" cy="25400"/>
            </a:xfrm>
            <a:custGeom>
              <a:rect b="b" l="l" r="r" t="t"/>
              <a:pathLst>
                <a:path extrusionOk="0" h="65" w="38">
                  <a:moveTo>
                    <a:pt x="32" y="0"/>
                  </a:moveTo>
                  <a:lnTo>
                    <a:pt x="32" y="0"/>
                  </a:lnTo>
                  <a:lnTo>
                    <a:pt x="25" y="4"/>
                  </a:lnTo>
                  <a:lnTo>
                    <a:pt x="20" y="10"/>
                  </a:lnTo>
                  <a:lnTo>
                    <a:pt x="16" y="17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1" y="34"/>
                  </a:lnTo>
                  <a:lnTo>
                    <a:pt x="10" y="40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8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5"/>
                  </a:lnTo>
                  <a:lnTo>
                    <a:pt x="15" y="53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7" y="11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2584451" y="4614863"/>
              <a:ext cx="20638" cy="25400"/>
            </a:xfrm>
            <a:custGeom>
              <a:rect b="b" l="l" r="r" t="t"/>
              <a:pathLst>
                <a:path extrusionOk="0" h="64" w="49">
                  <a:moveTo>
                    <a:pt x="39" y="1"/>
                  </a:moveTo>
                  <a:lnTo>
                    <a:pt x="39" y="1"/>
                  </a:lnTo>
                  <a:lnTo>
                    <a:pt x="19" y="2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4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28" y="35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9" y="5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2632076" y="4592638"/>
              <a:ext cx="14288" cy="28575"/>
            </a:xfrm>
            <a:custGeom>
              <a:rect b="b" l="l" r="r" t="t"/>
              <a:pathLst>
                <a:path extrusionOk="0" h="72" w="38">
                  <a:moveTo>
                    <a:pt x="28" y="6"/>
                  </a:moveTo>
                  <a:lnTo>
                    <a:pt x="28" y="6"/>
                  </a:lnTo>
                  <a:lnTo>
                    <a:pt x="27" y="14"/>
                  </a:lnTo>
                  <a:lnTo>
                    <a:pt x="24" y="2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1" y="49"/>
                  </a:lnTo>
                  <a:lnTo>
                    <a:pt x="7" y="55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8" y="72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15" y="65"/>
                  </a:lnTo>
                  <a:lnTo>
                    <a:pt x="20" y="57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34" y="24"/>
                  </a:lnTo>
                  <a:lnTo>
                    <a:pt x="37" y="1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4" name="Google Shape;1474;p29"/>
            <p:cNvSpPr/>
            <p:nvPr/>
          </p:nvSpPr>
          <p:spPr>
            <a:xfrm>
              <a:off x="2265363" y="4254501"/>
              <a:ext cx="60325" cy="92075"/>
            </a:xfrm>
            <a:custGeom>
              <a:rect b="b" l="l" r="r" t="t"/>
              <a:pathLst>
                <a:path extrusionOk="0" h="231" w="152">
                  <a:moveTo>
                    <a:pt x="146" y="0"/>
                  </a:moveTo>
                  <a:lnTo>
                    <a:pt x="146" y="0"/>
                  </a:lnTo>
                  <a:lnTo>
                    <a:pt x="139" y="2"/>
                  </a:lnTo>
                  <a:lnTo>
                    <a:pt x="133" y="5"/>
                  </a:lnTo>
                  <a:lnTo>
                    <a:pt x="122" y="14"/>
                  </a:lnTo>
                  <a:lnTo>
                    <a:pt x="112" y="26"/>
                  </a:lnTo>
                  <a:lnTo>
                    <a:pt x="103" y="39"/>
                  </a:lnTo>
                  <a:lnTo>
                    <a:pt x="87" y="66"/>
                  </a:lnTo>
                  <a:lnTo>
                    <a:pt x="80" y="80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50" y="123"/>
                  </a:lnTo>
                  <a:lnTo>
                    <a:pt x="29" y="154"/>
                  </a:lnTo>
                  <a:lnTo>
                    <a:pt x="19" y="170"/>
                  </a:lnTo>
                  <a:lnTo>
                    <a:pt x="11" y="187"/>
                  </a:lnTo>
                  <a:lnTo>
                    <a:pt x="4" y="20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7"/>
                  </a:lnTo>
                  <a:lnTo>
                    <a:pt x="2" y="229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10" y="231"/>
                  </a:lnTo>
                  <a:lnTo>
                    <a:pt x="11" y="230"/>
                  </a:lnTo>
                  <a:lnTo>
                    <a:pt x="12" y="227"/>
                  </a:lnTo>
                  <a:lnTo>
                    <a:pt x="12" y="227"/>
                  </a:lnTo>
                  <a:lnTo>
                    <a:pt x="15" y="212"/>
                  </a:lnTo>
                  <a:lnTo>
                    <a:pt x="19" y="197"/>
                  </a:lnTo>
                  <a:lnTo>
                    <a:pt x="25" y="184"/>
                  </a:lnTo>
                  <a:lnTo>
                    <a:pt x="32" y="171"/>
                  </a:lnTo>
                  <a:lnTo>
                    <a:pt x="48" y="146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84" y="9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13" y="48"/>
                  </a:lnTo>
                  <a:lnTo>
                    <a:pt x="122" y="32"/>
                  </a:lnTo>
                  <a:lnTo>
                    <a:pt x="127" y="26"/>
                  </a:lnTo>
                  <a:lnTo>
                    <a:pt x="134" y="19"/>
                  </a:lnTo>
                  <a:lnTo>
                    <a:pt x="140" y="14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1" y="9"/>
                  </a:lnTo>
                  <a:lnTo>
                    <a:pt x="152" y="8"/>
                  </a:lnTo>
                  <a:lnTo>
                    <a:pt x="152" y="4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2289176" y="4260851"/>
              <a:ext cx="63500" cy="96838"/>
            </a:xfrm>
            <a:custGeom>
              <a:rect b="b" l="l" r="r" t="t"/>
              <a:pathLst>
                <a:path extrusionOk="0" h="246" w="160">
                  <a:moveTo>
                    <a:pt x="149" y="2"/>
                  </a:moveTo>
                  <a:lnTo>
                    <a:pt x="149" y="2"/>
                  </a:lnTo>
                  <a:lnTo>
                    <a:pt x="126" y="36"/>
                  </a:lnTo>
                  <a:lnTo>
                    <a:pt x="102" y="68"/>
                  </a:lnTo>
                  <a:lnTo>
                    <a:pt x="79" y="102"/>
                  </a:lnTo>
                  <a:lnTo>
                    <a:pt x="55" y="134"/>
                  </a:lnTo>
                  <a:lnTo>
                    <a:pt x="55" y="134"/>
                  </a:lnTo>
                  <a:lnTo>
                    <a:pt x="37" y="159"/>
                  </a:lnTo>
                  <a:lnTo>
                    <a:pt x="22" y="185"/>
                  </a:lnTo>
                  <a:lnTo>
                    <a:pt x="10" y="21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4" y="246"/>
                  </a:lnTo>
                  <a:lnTo>
                    <a:pt x="8" y="246"/>
                  </a:lnTo>
                  <a:lnTo>
                    <a:pt x="9" y="245"/>
                  </a:lnTo>
                  <a:lnTo>
                    <a:pt x="10" y="242"/>
                  </a:lnTo>
                  <a:lnTo>
                    <a:pt x="10" y="242"/>
                  </a:lnTo>
                  <a:lnTo>
                    <a:pt x="22" y="212"/>
                  </a:lnTo>
                  <a:lnTo>
                    <a:pt x="38" y="182"/>
                  </a:lnTo>
                  <a:lnTo>
                    <a:pt x="55" y="153"/>
                  </a:lnTo>
                  <a:lnTo>
                    <a:pt x="75" y="127"/>
                  </a:lnTo>
                  <a:lnTo>
                    <a:pt x="75" y="127"/>
                  </a:lnTo>
                  <a:lnTo>
                    <a:pt x="97" y="99"/>
                  </a:lnTo>
                  <a:lnTo>
                    <a:pt x="118" y="68"/>
                  </a:lnTo>
                  <a:lnTo>
                    <a:pt x="137" y="38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60" y="6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49" y="2"/>
                  </a:lnTo>
                  <a:lnTo>
                    <a:pt x="149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2314576" y="4214813"/>
              <a:ext cx="84138" cy="165100"/>
            </a:xfrm>
            <a:custGeom>
              <a:rect b="b" l="l" r="r" t="t"/>
              <a:pathLst>
                <a:path extrusionOk="0" h="415" w="213">
                  <a:moveTo>
                    <a:pt x="203" y="4"/>
                  </a:moveTo>
                  <a:lnTo>
                    <a:pt x="203" y="4"/>
                  </a:lnTo>
                  <a:lnTo>
                    <a:pt x="199" y="17"/>
                  </a:lnTo>
                  <a:lnTo>
                    <a:pt x="195" y="32"/>
                  </a:lnTo>
                  <a:lnTo>
                    <a:pt x="188" y="45"/>
                  </a:lnTo>
                  <a:lnTo>
                    <a:pt x="182" y="58"/>
                  </a:lnTo>
                  <a:lnTo>
                    <a:pt x="166" y="84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36" y="132"/>
                  </a:lnTo>
                  <a:lnTo>
                    <a:pt x="123" y="160"/>
                  </a:lnTo>
                  <a:lnTo>
                    <a:pt x="111" y="187"/>
                  </a:lnTo>
                  <a:lnTo>
                    <a:pt x="101" y="215"/>
                  </a:lnTo>
                  <a:lnTo>
                    <a:pt x="101" y="215"/>
                  </a:lnTo>
                  <a:lnTo>
                    <a:pt x="94" y="229"/>
                  </a:lnTo>
                  <a:lnTo>
                    <a:pt x="86" y="244"/>
                  </a:lnTo>
                  <a:lnTo>
                    <a:pt x="71" y="272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29" y="338"/>
                  </a:lnTo>
                  <a:lnTo>
                    <a:pt x="24" y="350"/>
                  </a:lnTo>
                  <a:lnTo>
                    <a:pt x="18" y="361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8" y="381"/>
                  </a:lnTo>
                  <a:lnTo>
                    <a:pt x="4" y="390"/>
                  </a:lnTo>
                  <a:lnTo>
                    <a:pt x="1" y="401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0" y="412"/>
                  </a:lnTo>
                  <a:lnTo>
                    <a:pt x="1" y="414"/>
                  </a:lnTo>
                  <a:lnTo>
                    <a:pt x="4" y="415"/>
                  </a:lnTo>
                  <a:lnTo>
                    <a:pt x="5" y="415"/>
                  </a:lnTo>
                  <a:lnTo>
                    <a:pt x="9" y="414"/>
                  </a:lnTo>
                  <a:lnTo>
                    <a:pt x="11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3" y="402"/>
                  </a:lnTo>
                  <a:lnTo>
                    <a:pt x="15" y="395"/>
                  </a:lnTo>
                  <a:lnTo>
                    <a:pt x="21" y="382"/>
                  </a:lnTo>
                  <a:lnTo>
                    <a:pt x="28" y="36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6" y="331"/>
                  </a:lnTo>
                  <a:lnTo>
                    <a:pt x="59" y="308"/>
                  </a:lnTo>
                  <a:lnTo>
                    <a:pt x="59" y="308"/>
                  </a:lnTo>
                  <a:lnTo>
                    <a:pt x="89" y="261"/>
                  </a:lnTo>
                  <a:lnTo>
                    <a:pt x="103" y="236"/>
                  </a:lnTo>
                  <a:lnTo>
                    <a:pt x="115" y="210"/>
                  </a:lnTo>
                  <a:lnTo>
                    <a:pt x="115" y="210"/>
                  </a:lnTo>
                  <a:lnTo>
                    <a:pt x="128" y="180"/>
                  </a:lnTo>
                  <a:lnTo>
                    <a:pt x="141" y="152"/>
                  </a:lnTo>
                  <a:lnTo>
                    <a:pt x="171" y="96"/>
                  </a:lnTo>
                  <a:lnTo>
                    <a:pt x="171" y="96"/>
                  </a:lnTo>
                  <a:lnTo>
                    <a:pt x="183" y="75"/>
                  </a:lnTo>
                  <a:lnTo>
                    <a:pt x="196" y="53"/>
                  </a:lnTo>
                  <a:lnTo>
                    <a:pt x="202" y="42"/>
                  </a:lnTo>
                  <a:lnTo>
                    <a:pt x="207" y="30"/>
                  </a:lnTo>
                  <a:lnTo>
                    <a:pt x="211" y="20"/>
                  </a:lnTo>
                  <a:lnTo>
                    <a:pt x="213" y="8"/>
                  </a:lnTo>
                  <a:lnTo>
                    <a:pt x="213" y="8"/>
                  </a:lnTo>
                  <a:lnTo>
                    <a:pt x="213" y="6"/>
                  </a:lnTo>
                  <a:lnTo>
                    <a:pt x="212" y="3"/>
                  </a:lnTo>
                  <a:lnTo>
                    <a:pt x="208" y="0"/>
                  </a:lnTo>
                  <a:lnTo>
                    <a:pt x="207" y="0"/>
                  </a:lnTo>
                  <a:lnTo>
                    <a:pt x="204" y="0"/>
                  </a:lnTo>
                  <a:lnTo>
                    <a:pt x="203" y="3"/>
                  </a:lnTo>
                  <a:lnTo>
                    <a:pt x="203" y="4"/>
                  </a:lnTo>
                  <a:lnTo>
                    <a:pt x="203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2349501" y="4208463"/>
              <a:ext cx="85725" cy="185738"/>
            </a:xfrm>
            <a:custGeom>
              <a:rect b="b" l="l" r="r" t="t"/>
              <a:pathLst>
                <a:path extrusionOk="0" h="468" w="217">
                  <a:moveTo>
                    <a:pt x="209" y="1"/>
                  </a:moveTo>
                  <a:lnTo>
                    <a:pt x="209" y="1"/>
                  </a:lnTo>
                  <a:lnTo>
                    <a:pt x="204" y="4"/>
                  </a:lnTo>
                  <a:lnTo>
                    <a:pt x="200" y="8"/>
                  </a:lnTo>
                  <a:lnTo>
                    <a:pt x="192" y="18"/>
                  </a:lnTo>
                  <a:lnTo>
                    <a:pt x="192" y="18"/>
                  </a:lnTo>
                  <a:lnTo>
                    <a:pt x="184" y="31"/>
                  </a:lnTo>
                  <a:lnTo>
                    <a:pt x="176" y="45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46" y="107"/>
                  </a:lnTo>
                  <a:lnTo>
                    <a:pt x="132" y="140"/>
                  </a:lnTo>
                  <a:lnTo>
                    <a:pt x="119" y="174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2" y="226"/>
                  </a:lnTo>
                  <a:lnTo>
                    <a:pt x="94" y="243"/>
                  </a:lnTo>
                  <a:lnTo>
                    <a:pt x="77" y="277"/>
                  </a:lnTo>
                  <a:lnTo>
                    <a:pt x="61" y="310"/>
                  </a:lnTo>
                  <a:lnTo>
                    <a:pt x="53" y="327"/>
                  </a:lnTo>
                  <a:lnTo>
                    <a:pt x="48" y="345"/>
                  </a:lnTo>
                  <a:lnTo>
                    <a:pt x="48" y="345"/>
                  </a:lnTo>
                  <a:lnTo>
                    <a:pt x="43" y="366"/>
                  </a:lnTo>
                  <a:lnTo>
                    <a:pt x="39" y="376"/>
                  </a:lnTo>
                  <a:lnTo>
                    <a:pt x="35" y="387"/>
                  </a:lnTo>
                  <a:lnTo>
                    <a:pt x="35" y="387"/>
                  </a:lnTo>
                  <a:lnTo>
                    <a:pt x="25" y="404"/>
                  </a:lnTo>
                  <a:lnTo>
                    <a:pt x="19" y="412"/>
                  </a:lnTo>
                  <a:lnTo>
                    <a:pt x="15" y="420"/>
                  </a:lnTo>
                  <a:lnTo>
                    <a:pt x="15" y="420"/>
                  </a:lnTo>
                  <a:lnTo>
                    <a:pt x="5" y="440"/>
                  </a:lnTo>
                  <a:lnTo>
                    <a:pt x="1" y="451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0" y="465"/>
                  </a:lnTo>
                  <a:lnTo>
                    <a:pt x="1" y="467"/>
                  </a:lnTo>
                  <a:lnTo>
                    <a:pt x="5" y="468"/>
                  </a:lnTo>
                  <a:lnTo>
                    <a:pt x="9" y="467"/>
                  </a:lnTo>
                  <a:lnTo>
                    <a:pt x="10" y="465"/>
                  </a:lnTo>
                  <a:lnTo>
                    <a:pt x="12" y="463"/>
                  </a:lnTo>
                  <a:lnTo>
                    <a:pt x="12" y="463"/>
                  </a:lnTo>
                  <a:lnTo>
                    <a:pt x="12" y="456"/>
                  </a:lnTo>
                  <a:lnTo>
                    <a:pt x="14" y="448"/>
                  </a:lnTo>
                  <a:lnTo>
                    <a:pt x="19" y="435"/>
                  </a:lnTo>
                  <a:lnTo>
                    <a:pt x="26" y="422"/>
                  </a:lnTo>
                  <a:lnTo>
                    <a:pt x="34" y="409"/>
                  </a:lnTo>
                  <a:lnTo>
                    <a:pt x="34" y="409"/>
                  </a:lnTo>
                  <a:lnTo>
                    <a:pt x="47" y="384"/>
                  </a:lnTo>
                  <a:lnTo>
                    <a:pt x="53" y="371"/>
                  </a:lnTo>
                  <a:lnTo>
                    <a:pt x="57" y="357"/>
                  </a:lnTo>
                  <a:lnTo>
                    <a:pt x="57" y="357"/>
                  </a:lnTo>
                  <a:lnTo>
                    <a:pt x="61" y="341"/>
                  </a:lnTo>
                  <a:lnTo>
                    <a:pt x="68" y="324"/>
                  </a:lnTo>
                  <a:lnTo>
                    <a:pt x="81" y="293"/>
                  </a:lnTo>
                  <a:lnTo>
                    <a:pt x="97" y="263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23" y="200"/>
                  </a:lnTo>
                  <a:lnTo>
                    <a:pt x="134" y="168"/>
                  </a:lnTo>
                  <a:lnTo>
                    <a:pt x="146" y="13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72" y="79"/>
                  </a:lnTo>
                  <a:lnTo>
                    <a:pt x="187" y="53"/>
                  </a:lnTo>
                  <a:lnTo>
                    <a:pt x="187" y="53"/>
                  </a:lnTo>
                  <a:lnTo>
                    <a:pt x="197" y="30"/>
                  </a:lnTo>
                  <a:lnTo>
                    <a:pt x="205" y="18"/>
                  </a:lnTo>
                  <a:lnTo>
                    <a:pt x="209" y="14"/>
                  </a:lnTo>
                  <a:lnTo>
                    <a:pt x="213" y="11"/>
                  </a:lnTo>
                  <a:lnTo>
                    <a:pt x="213" y="11"/>
                  </a:lnTo>
                  <a:lnTo>
                    <a:pt x="214" y="10"/>
                  </a:lnTo>
                  <a:lnTo>
                    <a:pt x="216" y="9"/>
                  </a:lnTo>
                  <a:lnTo>
                    <a:pt x="217" y="4"/>
                  </a:lnTo>
                  <a:lnTo>
                    <a:pt x="216" y="2"/>
                  </a:lnTo>
                  <a:lnTo>
                    <a:pt x="214" y="1"/>
                  </a:lnTo>
                  <a:lnTo>
                    <a:pt x="212" y="0"/>
                  </a:lnTo>
                  <a:lnTo>
                    <a:pt x="209" y="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2413001" y="4238626"/>
              <a:ext cx="34925" cy="76200"/>
            </a:xfrm>
            <a:custGeom>
              <a:rect b="b" l="l" r="r" t="t"/>
              <a:pathLst>
                <a:path extrusionOk="0" h="189" w="92">
                  <a:moveTo>
                    <a:pt x="81" y="4"/>
                  </a:moveTo>
                  <a:lnTo>
                    <a:pt x="81" y="4"/>
                  </a:lnTo>
                  <a:lnTo>
                    <a:pt x="76" y="14"/>
                  </a:lnTo>
                  <a:lnTo>
                    <a:pt x="72" y="25"/>
                  </a:lnTo>
                  <a:lnTo>
                    <a:pt x="61" y="44"/>
                  </a:lnTo>
                  <a:lnTo>
                    <a:pt x="49" y="65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8" y="110"/>
                  </a:lnTo>
                  <a:lnTo>
                    <a:pt x="17" y="133"/>
                  </a:lnTo>
                  <a:lnTo>
                    <a:pt x="7" y="157"/>
                  </a:lnTo>
                  <a:lnTo>
                    <a:pt x="4" y="170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2" y="187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10" y="189"/>
                  </a:lnTo>
                  <a:lnTo>
                    <a:pt x="11" y="18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5" y="171"/>
                  </a:lnTo>
                  <a:lnTo>
                    <a:pt x="19" y="158"/>
                  </a:lnTo>
                  <a:lnTo>
                    <a:pt x="29" y="132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63" y="63"/>
                  </a:lnTo>
                  <a:lnTo>
                    <a:pt x="74" y="44"/>
                  </a:lnTo>
                  <a:lnTo>
                    <a:pt x="84" y="26"/>
                  </a:lnTo>
                  <a:lnTo>
                    <a:pt x="88" y="17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1"/>
                  </a:lnTo>
                  <a:lnTo>
                    <a:pt x="81" y="4"/>
                  </a:lnTo>
                  <a:lnTo>
                    <a:pt x="81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9" name="Google Shape;1479;p29"/>
            <p:cNvSpPr/>
            <p:nvPr/>
          </p:nvSpPr>
          <p:spPr>
            <a:xfrm>
              <a:off x="2443163" y="4267201"/>
              <a:ext cx="30163" cy="58738"/>
            </a:xfrm>
            <a:custGeom>
              <a:rect b="b" l="l" r="r" t="t"/>
              <a:pathLst>
                <a:path extrusionOk="0" h="148" w="77">
                  <a:moveTo>
                    <a:pt x="66" y="4"/>
                  </a:moveTo>
                  <a:lnTo>
                    <a:pt x="66" y="4"/>
                  </a:lnTo>
                  <a:lnTo>
                    <a:pt x="60" y="22"/>
                  </a:lnTo>
                  <a:lnTo>
                    <a:pt x="53" y="39"/>
                  </a:lnTo>
                  <a:lnTo>
                    <a:pt x="45" y="56"/>
                  </a:lnTo>
                  <a:lnTo>
                    <a:pt x="36" y="73"/>
                  </a:lnTo>
                  <a:lnTo>
                    <a:pt x="16" y="107"/>
                  </a:lnTo>
                  <a:lnTo>
                    <a:pt x="8" y="124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0" y="144"/>
                  </a:lnTo>
                  <a:lnTo>
                    <a:pt x="2" y="145"/>
                  </a:lnTo>
                  <a:lnTo>
                    <a:pt x="3" y="146"/>
                  </a:lnTo>
                  <a:lnTo>
                    <a:pt x="4" y="148"/>
                  </a:lnTo>
                  <a:lnTo>
                    <a:pt x="9" y="148"/>
                  </a:lnTo>
                  <a:lnTo>
                    <a:pt x="11" y="146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20" y="127"/>
                  </a:lnTo>
                  <a:lnTo>
                    <a:pt x="28" y="110"/>
                  </a:lnTo>
                  <a:lnTo>
                    <a:pt x="46" y="76"/>
                  </a:lnTo>
                  <a:lnTo>
                    <a:pt x="55" y="59"/>
                  </a:lnTo>
                  <a:lnTo>
                    <a:pt x="64" y="42"/>
                  </a:lnTo>
                  <a:lnTo>
                    <a:pt x="71" y="25"/>
                  </a:lnTo>
                  <a:lnTo>
                    <a:pt x="77" y="6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7" y="1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0" name="Google Shape;1480;p29"/>
            <p:cNvSpPr/>
            <p:nvPr/>
          </p:nvSpPr>
          <p:spPr>
            <a:xfrm>
              <a:off x="2463801" y="4268788"/>
              <a:ext cx="38100" cy="61913"/>
            </a:xfrm>
            <a:custGeom>
              <a:rect b="b" l="l" r="r" t="t"/>
              <a:pathLst>
                <a:path extrusionOk="0" h="155" w="95">
                  <a:moveTo>
                    <a:pt x="85" y="2"/>
                  </a:moveTo>
                  <a:lnTo>
                    <a:pt x="85" y="2"/>
                  </a:lnTo>
                  <a:lnTo>
                    <a:pt x="74" y="21"/>
                  </a:lnTo>
                  <a:lnTo>
                    <a:pt x="64" y="39"/>
                  </a:lnTo>
                  <a:lnTo>
                    <a:pt x="40" y="74"/>
                  </a:lnTo>
                  <a:lnTo>
                    <a:pt x="29" y="93"/>
                  </a:lnTo>
                  <a:lnTo>
                    <a:pt x="18" y="111"/>
                  </a:lnTo>
                  <a:lnTo>
                    <a:pt x="9" y="12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1" y="153"/>
                  </a:lnTo>
                  <a:lnTo>
                    <a:pt x="2" y="154"/>
                  </a:lnTo>
                  <a:lnTo>
                    <a:pt x="4" y="155"/>
                  </a:lnTo>
                  <a:lnTo>
                    <a:pt x="8" y="154"/>
                  </a:lnTo>
                  <a:lnTo>
                    <a:pt x="10" y="15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9" y="132"/>
                  </a:lnTo>
                  <a:lnTo>
                    <a:pt x="29" y="113"/>
                  </a:lnTo>
                  <a:lnTo>
                    <a:pt x="39" y="96"/>
                  </a:lnTo>
                  <a:lnTo>
                    <a:pt x="51" y="78"/>
                  </a:lnTo>
                  <a:lnTo>
                    <a:pt x="74" y="44"/>
                  </a:lnTo>
                  <a:lnTo>
                    <a:pt x="85" y="2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5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1" name="Google Shape;1481;p29"/>
            <p:cNvSpPr/>
            <p:nvPr/>
          </p:nvSpPr>
          <p:spPr>
            <a:xfrm>
              <a:off x="2478088" y="4281488"/>
              <a:ext cx="44450" cy="61913"/>
            </a:xfrm>
            <a:custGeom>
              <a:rect b="b" l="l" r="r" t="t"/>
              <a:pathLst>
                <a:path extrusionOk="0" h="155" w="114">
                  <a:moveTo>
                    <a:pt x="102" y="4"/>
                  </a:moveTo>
                  <a:lnTo>
                    <a:pt x="102" y="4"/>
                  </a:lnTo>
                  <a:lnTo>
                    <a:pt x="98" y="14"/>
                  </a:lnTo>
                  <a:lnTo>
                    <a:pt x="93" y="25"/>
                  </a:lnTo>
                  <a:lnTo>
                    <a:pt x="87" y="35"/>
                  </a:lnTo>
                  <a:lnTo>
                    <a:pt x="79" y="46"/>
                  </a:lnTo>
                  <a:lnTo>
                    <a:pt x="62" y="65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34" y="98"/>
                  </a:lnTo>
                  <a:lnTo>
                    <a:pt x="21" y="114"/>
                  </a:lnTo>
                  <a:lnTo>
                    <a:pt x="9" y="12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5" y="155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2" y="155"/>
                  </a:lnTo>
                  <a:lnTo>
                    <a:pt x="15" y="153"/>
                  </a:lnTo>
                  <a:lnTo>
                    <a:pt x="15" y="149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8" y="137"/>
                  </a:lnTo>
                  <a:lnTo>
                    <a:pt x="24" y="128"/>
                  </a:lnTo>
                  <a:lnTo>
                    <a:pt x="38" y="11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80" y="63"/>
                  </a:lnTo>
                  <a:lnTo>
                    <a:pt x="93" y="44"/>
                  </a:lnTo>
                  <a:lnTo>
                    <a:pt x="105" y="26"/>
                  </a:lnTo>
                  <a:lnTo>
                    <a:pt x="110" y="17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3" y="2"/>
                  </a:lnTo>
                  <a:lnTo>
                    <a:pt x="109" y="0"/>
                  </a:lnTo>
                  <a:lnTo>
                    <a:pt x="105" y="1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2" name="Google Shape;1482;p29"/>
            <p:cNvSpPr/>
            <p:nvPr/>
          </p:nvSpPr>
          <p:spPr>
            <a:xfrm>
              <a:off x="2501901" y="4300538"/>
              <a:ext cx="26988" cy="46038"/>
            </a:xfrm>
            <a:custGeom>
              <a:rect b="b" l="l" r="r" t="t"/>
              <a:pathLst>
                <a:path extrusionOk="0" h="114" w="68">
                  <a:moveTo>
                    <a:pt x="58" y="4"/>
                  </a:moveTo>
                  <a:lnTo>
                    <a:pt x="58" y="4"/>
                  </a:lnTo>
                  <a:lnTo>
                    <a:pt x="55" y="12"/>
                  </a:lnTo>
                  <a:lnTo>
                    <a:pt x="51" y="17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4" y="36"/>
                  </a:lnTo>
                  <a:lnTo>
                    <a:pt x="30" y="44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8" y="83"/>
                  </a:lnTo>
                  <a:lnTo>
                    <a:pt x="3" y="95"/>
                  </a:lnTo>
                  <a:lnTo>
                    <a:pt x="2" y="10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2" y="113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3" y="100"/>
                  </a:lnTo>
                  <a:lnTo>
                    <a:pt x="17" y="92"/>
                  </a:lnTo>
                  <a:lnTo>
                    <a:pt x="27" y="78"/>
                  </a:lnTo>
                  <a:lnTo>
                    <a:pt x="27" y="7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38"/>
                  </a:lnTo>
                  <a:lnTo>
                    <a:pt x="58" y="29"/>
                  </a:lnTo>
                  <a:lnTo>
                    <a:pt x="64" y="19"/>
                  </a:lnTo>
                  <a:lnTo>
                    <a:pt x="67" y="14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2374901" y="4359276"/>
              <a:ext cx="20638" cy="39688"/>
            </a:xfrm>
            <a:custGeom>
              <a:rect b="b" l="l" r="r" t="t"/>
              <a:pathLst>
                <a:path extrusionOk="0" h="100" w="53">
                  <a:moveTo>
                    <a:pt x="43" y="4"/>
                  </a:moveTo>
                  <a:lnTo>
                    <a:pt x="43" y="4"/>
                  </a:lnTo>
                  <a:lnTo>
                    <a:pt x="31" y="28"/>
                  </a:lnTo>
                  <a:lnTo>
                    <a:pt x="25" y="4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2" y="60"/>
                  </a:lnTo>
                  <a:lnTo>
                    <a:pt x="6" y="7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5" y="100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9" y="74"/>
                  </a:lnTo>
                  <a:lnTo>
                    <a:pt x="23" y="62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6" y="42"/>
                  </a:lnTo>
                  <a:lnTo>
                    <a:pt x="43" y="32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2397126" y="4371976"/>
              <a:ext cx="28575" cy="38100"/>
            </a:xfrm>
            <a:custGeom>
              <a:rect b="b" l="l" r="r" t="t"/>
              <a:pathLst>
                <a:path extrusionOk="0" h="94" w="72">
                  <a:moveTo>
                    <a:pt x="63" y="1"/>
                  </a:moveTo>
                  <a:lnTo>
                    <a:pt x="63" y="1"/>
                  </a:lnTo>
                  <a:lnTo>
                    <a:pt x="45" y="21"/>
                  </a:lnTo>
                  <a:lnTo>
                    <a:pt x="28" y="42"/>
                  </a:lnTo>
                  <a:lnTo>
                    <a:pt x="20" y="52"/>
                  </a:lnTo>
                  <a:lnTo>
                    <a:pt x="12" y="64"/>
                  </a:lnTo>
                  <a:lnTo>
                    <a:pt x="6" y="76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3" y="93"/>
                  </a:lnTo>
                  <a:lnTo>
                    <a:pt x="4" y="94"/>
                  </a:lnTo>
                  <a:lnTo>
                    <a:pt x="8" y="94"/>
                  </a:lnTo>
                  <a:lnTo>
                    <a:pt x="11" y="93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7" y="79"/>
                  </a:lnTo>
                  <a:lnTo>
                    <a:pt x="23" y="68"/>
                  </a:lnTo>
                  <a:lnTo>
                    <a:pt x="37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6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5" name="Google Shape;1485;p29"/>
            <p:cNvSpPr/>
            <p:nvPr/>
          </p:nvSpPr>
          <p:spPr>
            <a:xfrm>
              <a:off x="2427288" y="4384676"/>
              <a:ext cx="26988" cy="39688"/>
            </a:xfrm>
            <a:custGeom>
              <a:rect b="b" l="l" r="r" t="t"/>
              <a:pathLst>
                <a:path extrusionOk="0" h="99" w="70">
                  <a:moveTo>
                    <a:pt x="59" y="1"/>
                  </a:moveTo>
                  <a:lnTo>
                    <a:pt x="59" y="1"/>
                  </a:lnTo>
                  <a:lnTo>
                    <a:pt x="50" y="12"/>
                  </a:lnTo>
                  <a:lnTo>
                    <a:pt x="42" y="22"/>
                  </a:lnTo>
                  <a:lnTo>
                    <a:pt x="28" y="43"/>
                  </a:lnTo>
                  <a:lnTo>
                    <a:pt x="13" y="66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2" y="95"/>
                  </a:lnTo>
                  <a:lnTo>
                    <a:pt x="4" y="98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24" y="73"/>
                  </a:lnTo>
                  <a:lnTo>
                    <a:pt x="37" y="51"/>
                  </a:lnTo>
                  <a:lnTo>
                    <a:pt x="51" y="29"/>
                  </a:lnTo>
                  <a:lnTo>
                    <a:pt x="59" y="1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2374901" y="4386263"/>
              <a:ext cx="103188" cy="153988"/>
            </a:xfrm>
            <a:custGeom>
              <a:rect b="b" l="l" r="r" t="t"/>
              <a:pathLst>
                <a:path extrusionOk="0" h="391" w="259">
                  <a:moveTo>
                    <a:pt x="247" y="4"/>
                  </a:moveTo>
                  <a:lnTo>
                    <a:pt x="247" y="4"/>
                  </a:lnTo>
                  <a:lnTo>
                    <a:pt x="245" y="8"/>
                  </a:lnTo>
                  <a:lnTo>
                    <a:pt x="242" y="11"/>
                  </a:lnTo>
                  <a:lnTo>
                    <a:pt x="236" y="19"/>
                  </a:lnTo>
                  <a:lnTo>
                    <a:pt x="229" y="26"/>
                  </a:lnTo>
                  <a:lnTo>
                    <a:pt x="223" y="32"/>
                  </a:lnTo>
                  <a:lnTo>
                    <a:pt x="223" y="32"/>
                  </a:lnTo>
                  <a:lnTo>
                    <a:pt x="213" y="45"/>
                  </a:lnTo>
                  <a:lnTo>
                    <a:pt x="206" y="57"/>
                  </a:lnTo>
                  <a:lnTo>
                    <a:pt x="190" y="83"/>
                  </a:lnTo>
                  <a:lnTo>
                    <a:pt x="190" y="83"/>
                  </a:lnTo>
                  <a:lnTo>
                    <a:pt x="155" y="13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81" y="242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32" y="320"/>
                  </a:lnTo>
                  <a:lnTo>
                    <a:pt x="17" y="340"/>
                  </a:lnTo>
                  <a:lnTo>
                    <a:pt x="11" y="351"/>
                  </a:lnTo>
                  <a:lnTo>
                    <a:pt x="5" y="362"/>
                  </a:lnTo>
                  <a:lnTo>
                    <a:pt x="1" y="374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0" y="388"/>
                  </a:lnTo>
                  <a:lnTo>
                    <a:pt x="1" y="389"/>
                  </a:lnTo>
                  <a:lnTo>
                    <a:pt x="3" y="391"/>
                  </a:lnTo>
                  <a:lnTo>
                    <a:pt x="5" y="391"/>
                  </a:lnTo>
                  <a:lnTo>
                    <a:pt x="9" y="389"/>
                  </a:lnTo>
                  <a:lnTo>
                    <a:pt x="11" y="388"/>
                  </a:lnTo>
                  <a:lnTo>
                    <a:pt x="11" y="385"/>
                  </a:lnTo>
                  <a:lnTo>
                    <a:pt x="11" y="385"/>
                  </a:lnTo>
                  <a:lnTo>
                    <a:pt x="12" y="379"/>
                  </a:lnTo>
                  <a:lnTo>
                    <a:pt x="15" y="371"/>
                  </a:lnTo>
                  <a:lnTo>
                    <a:pt x="20" y="358"/>
                  </a:lnTo>
                  <a:lnTo>
                    <a:pt x="28" y="346"/>
                  </a:lnTo>
                  <a:lnTo>
                    <a:pt x="37" y="334"/>
                  </a:lnTo>
                  <a:lnTo>
                    <a:pt x="37" y="334"/>
                  </a:lnTo>
                  <a:lnTo>
                    <a:pt x="52" y="311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102" y="231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20" y="57"/>
                  </a:lnTo>
                  <a:lnTo>
                    <a:pt x="228" y="45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49" y="21"/>
                  </a:lnTo>
                  <a:lnTo>
                    <a:pt x="254" y="14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59" y="5"/>
                  </a:lnTo>
                  <a:lnTo>
                    <a:pt x="258" y="2"/>
                  </a:lnTo>
                  <a:lnTo>
                    <a:pt x="257" y="1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9" y="1"/>
                  </a:lnTo>
                  <a:lnTo>
                    <a:pt x="247" y="4"/>
                  </a:lnTo>
                  <a:lnTo>
                    <a:pt x="247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2393951" y="4391026"/>
              <a:ext cx="111125" cy="165100"/>
            </a:xfrm>
            <a:custGeom>
              <a:rect b="b" l="l" r="r" t="t"/>
              <a:pathLst>
                <a:path extrusionOk="0" h="419" w="277">
                  <a:moveTo>
                    <a:pt x="267" y="2"/>
                  </a:moveTo>
                  <a:lnTo>
                    <a:pt x="267" y="2"/>
                  </a:lnTo>
                  <a:lnTo>
                    <a:pt x="247" y="24"/>
                  </a:lnTo>
                  <a:lnTo>
                    <a:pt x="229" y="46"/>
                  </a:lnTo>
                  <a:lnTo>
                    <a:pt x="210" y="71"/>
                  </a:lnTo>
                  <a:lnTo>
                    <a:pt x="195" y="96"/>
                  </a:lnTo>
                  <a:lnTo>
                    <a:pt x="163" y="147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61" y="314"/>
                  </a:lnTo>
                  <a:lnTo>
                    <a:pt x="61" y="314"/>
                  </a:lnTo>
                  <a:lnTo>
                    <a:pt x="43" y="343"/>
                  </a:lnTo>
                  <a:lnTo>
                    <a:pt x="22" y="372"/>
                  </a:lnTo>
                  <a:lnTo>
                    <a:pt x="22" y="372"/>
                  </a:lnTo>
                  <a:lnTo>
                    <a:pt x="9" y="390"/>
                  </a:lnTo>
                  <a:lnTo>
                    <a:pt x="2" y="40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0" y="414"/>
                  </a:lnTo>
                  <a:lnTo>
                    <a:pt x="0" y="416"/>
                  </a:lnTo>
                  <a:lnTo>
                    <a:pt x="4" y="418"/>
                  </a:lnTo>
                  <a:lnTo>
                    <a:pt x="6" y="419"/>
                  </a:lnTo>
                  <a:lnTo>
                    <a:pt x="8" y="418"/>
                  </a:lnTo>
                  <a:lnTo>
                    <a:pt x="9" y="416"/>
                  </a:lnTo>
                  <a:lnTo>
                    <a:pt x="10" y="414"/>
                  </a:lnTo>
                  <a:lnTo>
                    <a:pt x="10" y="414"/>
                  </a:lnTo>
                  <a:lnTo>
                    <a:pt x="12" y="408"/>
                  </a:lnTo>
                  <a:lnTo>
                    <a:pt x="14" y="402"/>
                  </a:lnTo>
                  <a:lnTo>
                    <a:pt x="22" y="390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56" y="346"/>
                  </a:lnTo>
                  <a:lnTo>
                    <a:pt x="72" y="320"/>
                  </a:lnTo>
                  <a:lnTo>
                    <a:pt x="72" y="320"/>
                  </a:lnTo>
                  <a:lnTo>
                    <a:pt x="103" y="266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54" y="185"/>
                  </a:lnTo>
                  <a:lnTo>
                    <a:pt x="173" y="156"/>
                  </a:lnTo>
                  <a:lnTo>
                    <a:pt x="190" y="129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20" y="76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43" y="42"/>
                  </a:lnTo>
                  <a:lnTo>
                    <a:pt x="254" y="31"/>
                  </a:lnTo>
                  <a:lnTo>
                    <a:pt x="275" y="10"/>
                  </a:lnTo>
                  <a:lnTo>
                    <a:pt x="275" y="10"/>
                  </a:lnTo>
                  <a:lnTo>
                    <a:pt x="277" y="7"/>
                  </a:lnTo>
                  <a:lnTo>
                    <a:pt x="277" y="6"/>
                  </a:lnTo>
                  <a:lnTo>
                    <a:pt x="275" y="2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7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2417763" y="4403726"/>
              <a:ext cx="107950" cy="158750"/>
            </a:xfrm>
            <a:custGeom>
              <a:rect b="b" l="l" r="r" t="t"/>
              <a:pathLst>
                <a:path extrusionOk="0" h="399" w="274">
                  <a:moveTo>
                    <a:pt x="264" y="2"/>
                  </a:moveTo>
                  <a:lnTo>
                    <a:pt x="264" y="2"/>
                  </a:lnTo>
                  <a:lnTo>
                    <a:pt x="254" y="14"/>
                  </a:lnTo>
                  <a:lnTo>
                    <a:pt x="245" y="25"/>
                  </a:lnTo>
                  <a:lnTo>
                    <a:pt x="226" y="49"/>
                  </a:lnTo>
                  <a:lnTo>
                    <a:pt x="208" y="74"/>
                  </a:lnTo>
                  <a:lnTo>
                    <a:pt x="199" y="8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78" y="108"/>
                  </a:lnTo>
                  <a:lnTo>
                    <a:pt x="169" y="119"/>
                  </a:lnTo>
                  <a:lnTo>
                    <a:pt x="151" y="144"/>
                  </a:lnTo>
                  <a:lnTo>
                    <a:pt x="135" y="169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0" y="210"/>
                  </a:lnTo>
                  <a:lnTo>
                    <a:pt x="101" y="224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72" y="262"/>
                  </a:lnTo>
                  <a:lnTo>
                    <a:pt x="66" y="274"/>
                  </a:lnTo>
                  <a:lnTo>
                    <a:pt x="60" y="287"/>
                  </a:lnTo>
                  <a:lnTo>
                    <a:pt x="54" y="299"/>
                  </a:lnTo>
                  <a:lnTo>
                    <a:pt x="54" y="299"/>
                  </a:lnTo>
                  <a:lnTo>
                    <a:pt x="24" y="344"/>
                  </a:lnTo>
                  <a:lnTo>
                    <a:pt x="17" y="355"/>
                  </a:lnTo>
                  <a:lnTo>
                    <a:pt x="11" y="367"/>
                  </a:lnTo>
                  <a:lnTo>
                    <a:pt x="5" y="380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7"/>
                  </a:lnTo>
                  <a:lnTo>
                    <a:pt x="4" y="399"/>
                  </a:lnTo>
                  <a:lnTo>
                    <a:pt x="8" y="399"/>
                  </a:lnTo>
                  <a:lnTo>
                    <a:pt x="11" y="398"/>
                  </a:lnTo>
                  <a:lnTo>
                    <a:pt x="12" y="395"/>
                  </a:lnTo>
                  <a:lnTo>
                    <a:pt x="12" y="395"/>
                  </a:lnTo>
                  <a:lnTo>
                    <a:pt x="16" y="382"/>
                  </a:lnTo>
                  <a:lnTo>
                    <a:pt x="22" y="369"/>
                  </a:lnTo>
                  <a:lnTo>
                    <a:pt x="29" y="356"/>
                  </a:lnTo>
                  <a:lnTo>
                    <a:pt x="35" y="344"/>
                  </a:lnTo>
                  <a:lnTo>
                    <a:pt x="52" y="321"/>
                  </a:lnTo>
                  <a:lnTo>
                    <a:pt x="68" y="297"/>
                  </a:lnTo>
                  <a:lnTo>
                    <a:pt x="68" y="297"/>
                  </a:lnTo>
                  <a:lnTo>
                    <a:pt x="73" y="284"/>
                  </a:lnTo>
                  <a:lnTo>
                    <a:pt x="79" y="272"/>
                  </a:lnTo>
                  <a:lnTo>
                    <a:pt x="79" y="272"/>
                  </a:lnTo>
                  <a:lnTo>
                    <a:pt x="83" y="265"/>
                  </a:lnTo>
                  <a:lnTo>
                    <a:pt x="88" y="258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15" y="224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47" y="174"/>
                  </a:lnTo>
                  <a:lnTo>
                    <a:pt x="164" y="147"/>
                  </a:lnTo>
                  <a:lnTo>
                    <a:pt x="182" y="122"/>
                  </a:lnTo>
                  <a:lnTo>
                    <a:pt x="192" y="109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13" y="87"/>
                  </a:lnTo>
                  <a:lnTo>
                    <a:pt x="223" y="76"/>
                  </a:lnTo>
                  <a:lnTo>
                    <a:pt x="238" y="54"/>
                  </a:lnTo>
                  <a:lnTo>
                    <a:pt x="255" y="31"/>
                  </a:lnTo>
                  <a:lnTo>
                    <a:pt x="263" y="20"/>
                  </a:lnTo>
                  <a:lnTo>
                    <a:pt x="272" y="10"/>
                  </a:lnTo>
                  <a:lnTo>
                    <a:pt x="272" y="10"/>
                  </a:lnTo>
                  <a:lnTo>
                    <a:pt x="274" y="8"/>
                  </a:lnTo>
                  <a:lnTo>
                    <a:pt x="274" y="6"/>
                  </a:lnTo>
                  <a:lnTo>
                    <a:pt x="272" y="2"/>
                  </a:lnTo>
                  <a:lnTo>
                    <a:pt x="268" y="0"/>
                  </a:lnTo>
                  <a:lnTo>
                    <a:pt x="267" y="0"/>
                  </a:lnTo>
                  <a:lnTo>
                    <a:pt x="264" y="2"/>
                  </a:lnTo>
                  <a:lnTo>
                    <a:pt x="264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2473326" y="4418013"/>
              <a:ext cx="68263" cy="95250"/>
            </a:xfrm>
            <a:custGeom>
              <a:rect b="b" l="l" r="r" t="t"/>
              <a:pathLst>
                <a:path extrusionOk="0" h="244" w="174">
                  <a:moveTo>
                    <a:pt x="164" y="3"/>
                  </a:moveTo>
                  <a:lnTo>
                    <a:pt x="164" y="3"/>
                  </a:lnTo>
                  <a:lnTo>
                    <a:pt x="146" y="36"/>
                  </a:lnTo>
                  <a:lnTo>
                    <a:pt x="126" y="67"/>
                  </a:lnTo>
                  <a:lnTo>
                    <a:pt x="105" y="97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61" y="152"/>
                  </a:lnTo>
                  <a:lnTo>
                    <a:pt x="38" y="180"/>
                  </a:lnTo>
                  <a:lnTo>
                    <a:pt x="19" y="206"/>
                  </a:lnTo>
                  <a:lnTo>
                    <a:pt x="10" y="22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7"/>
                  </a:lnTo>
                  <a:lnTo>
                    <a:pt x="0" y="240"/>
                  </a:lnTo>
                  <a:lnTo>
                    <a:pt x="3" y="242"/>
                  </a:lnTo>
                  <a:lnTo>
                    <a:pt x="7" y="244"/>
                  </a:lnTo>
                  <a:lnTo>
                    <a:pt x="10" y="242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20" y="224"/>
                  </a:lnTo>
                  <a:lnTo>
                    <a:pt x="30" y="208"/>
                  </a:lnTo>
                  <a:lnTo>
                    <a:pt x="54" y="178"/>
                  </a:lnTo>
                  <a:lnTo>
                    <a:pt x="78" y="150"/>
                  </a:lnTo>
                  <a:lnTo>
                    <a:pt x="102" y="121"/>
                  </a:lnTo>
                  <a:lnTo>
                    <a:pt x="102" y="121"/>
                  </a:lnTo>
                  <a:lnTo>
                    <a:pt x="123" y="95"/>
                  </a:lnTo>
                  <a:lnTo>
                    <a:pt x="142" y="66"/>
                  </a:lnTo>
                  <a:lnTo>
                    <a:pt x="159" y="3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4" y="7"/>
                  </a:lnTo>
                  <a:lnTo>
                    <a:pt x="174" y="4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67" y="2"/>
                  </a:lnTo>
                  <a:lnTo>
                    <a:pt x="164" y="3"/>
                  </a:lnTo>
                  <a:lnTo>
                    <a:pt x="164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2505076" y="4446588"/>
              <a:ext cx="39688" cy="50800"/>
            </a:xfrm>
            <a:custGeom>
              <a:rect b="b" l="l" r="r" t="t"/>
              <a:pathLst>
                <a:path extrusionOk="0" h="130" w="102">
                  <a:moveTo>
                    <a:pt x="93" y="2"/>
                  </a:moveTo>
                  <a:lnTo>
                    <a:pt x="93" y="2"/>
                  </a:lnTo>
                  <a:lnTo>
                    <a:pt x="80" y="16"/>
                  </a:lnTo>
                  <a:lnTo>
                    <a:pt x="68" y="30"/>
                  </a:lnTo>
                  <a:lnTo>
                    <a:pt x="46" y="61"/>
                  </a:lnTo>
                  <a:lnTo>
                    <a:pt x="25" y="91"/>
                  </a:lnTo>
                  <a:lnTo>
                    <a:pt x="13" y="106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4" y="130"/>
                  </a:lnTo>
                  <a:lnTo>
                    <a:pt x="5" y="130"/>
                  </a:lnTo>
                  <a:lnTo>
                    <a:pt x="8" y="130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21" y="114"/>
                  </a:lnTo>
                  <a:lnTo>
                    <a:pt x="33" y="100"/>
                  </a:lnTo>
                  <a:lnTo>
                    <a:pt x="55" y="68"/>
                  </a:lnTo>
                  <a:lnTo>
                    <a:pt x="76" y="38"/>
                  </a:lnTo>
                  <a:lnTo>
                    <a:pt x="88" y="24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2274888" y="4427538"/>
              <a:ext cx="30163" cy="44450"/>
            </a:xfrm>
            <a:custGeom>
              <a:rect b="b" l="l" r="r" t="t"/>
              <a:pathLst>
                <a:path extrusionOk="0" h="111" w="75">
                  <a:moveTo>
                    <a:pt x="67" y="1"/>
                  </a:moveTo>
                  <a:lnTo>
                    <a:pt x="67" y="1"/>
                  </a:lnTo>
                  <a:lnTo>
                    <a:pt x="58" y="9"/>
                  </a:lnTo>
                  <a:lnTo>
                    <a:pt x="48" y="18"/>
                  </a:lnTo>
                  <a:lnTo>
                    <a:pt x="42" y="2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17" y="7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12" y="109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8" y="103"/>
                  </a:lnTo>
                  <a:lnTo>
                    <a:pt x="18" y="100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5" y="77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44" y="45"/>
                  </a:lnTo>
                  <a:lnTo>
                    <a:pt x="52" y="32"/>
                  </a:lnTo>
                  <a:lnTo>
                    <a:pt x="61" y="21"/>
                  </a:lnTo>
                  <a:lnTo>
                    <a:pt x="67" y="15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5" y="9"/>
                  </a:lnTo>
                  <a:lnTo>
                    <a:pt x="75" y="6"/>
                  </a:lnTo>
                  <a:lnTo>
                    <a:pt x="75" y="2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2295526" y="4425950"/>
              <a:ext cx="41275" cy="60325"/>
            </a:xfrm>
            <a:custGeom>
              <a:rect b="b" l="l" r="r" t="t"/>
              <a:pathLst>
                <a:path extrusionOk="0" h="153" w="104">
                  <a:moveTo>
                    <a:pt x="95" y="1"/>
                  </a:moveTo>
                  <a:lnTo>
                    <a:pt x="95" y="1"/>
                  </a:lnTo>
                  <a:lnTo>
                    <a:pt x="88" y="6"/>
                  </a:lnTo>
                  <a:lnTo>
                    <a:pt x="81" y="11"/>
                  </a:lnTo>
                  <a:lnTo>
                    <a:pt x="75" y="18"/>
                  </a:lnTo>
                  <a:lnTo>
                    <a:pt x="70" y="26"/>
                  </a:lnTo>
                  <a:lnTo>
                    <a:pt x="62" y="40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1" y="78"/>
                  </a:lnTo>
                  <a:lnTo>
                    <a:pt x="28" y="100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7" y="153"/>
                  </a:lnTo>
                  <a:lnTo>
                    <a:pt x="8" y="151"/>
                  </a:lnTo>
                  <a:lnTo>
                    <a:pt x="11" y="150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6" y="145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37" y="108"/>
                  </a:lnTo>
                  <a:lnTo>
                    <a:pt x="47" y="9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66" y="56"/>
                  </a:lnTo>
                  <a:lnTo>
                    <a:pt x="75" y="39"/>
                  </a:lnTo>
                  <a:lnTo>
                    <a:pt x="80" y="31"/>
                  </a:lnTo>
                  <a:lnTo>
                    <a:pt x="87" y="23"/>
                  </a:lnTo>
                  <a:lnTo>
                    <a:pt x="93" y="17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9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100" y="1"/>
                  </a:lnTo>
                  <a:lnTo>
                    <a:pt x="97" y="0"/>
                  </a:ln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2317751" y="4430713"/>
              <a:ext cx="39688" cy="66675"/>
            </a:xfrm>
            <a:custGeom>
              <a:rect b="b" l="l" r="r" t="t"/>
              <a:pathLst>
                <a:path extrusionOk="0" h="168" w="99">
                  <a:moveTo>
                    <a:pt x="88" y="3"/>
                  </a:moveTo>
                  <a:lnTo>
                    <a:pt x="88" y="3"/>
                  </a:lnTo>
                  <a:lnTo>
                    <a:pt x="82" y="14"/>
                  </a:lnTo>
                  <a:lnTo>
                    <a:pt x="76" y="24"/>
                  </a:lnTo>
                  <a:lnTo>
                    <a:pt x="65" y="46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42" y="100"/>
                  </a:lnTo>
                  <a:lnTo>
                    <a:pt x="37" y="109"/>
                  </a:lnTo>
                  <a:lnTo>
                    <a:pt x="24" y="126"/>
                  </a:lnTo>
                  <a:lnTo>
                    <a:pt x="10" y="142"/>
                  </a:lnTo>
                  <a:lnTo>
                    <a:pt x="5" y="151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3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20" y="148"/>
                  </a:lnTo>
                  <a:lnTo>
                    <a:pt x="30" y="134"/>
                  </a:lnTo>
                  <a:lnTo>
                    <a:pt x="41" y="119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8" y="95"/>
                  </a:lnTo>
                  <a:lnTo>
                    <a:pt x="63" y="83"/>
                  </a:lnTo>
                  <a:lnTo>
                    <a:pt x="75" y="57"/>
                  </a:lnTo>
                  <a:lnTo>
                    <a:pt x="85" y="32"/>
                  </a:lnTo>
                  <a:lnTo>
                    <a:pt x="92" y="2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9" y="7"/>
                  </a:lnTo>
                  <a:lnTo>
                    <a:pt x="99" y="4"/>
                  </a:lnTo>
                  <a:lnTo>
                    <a:pt x="98" y="3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90" y="2"/>
                  </a:lnTo>
                  <a:lnTo>
                    <a:pt x="88" y="3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2335213" y="4443413"/>
              <a:ext cx="39688" cy="60325"/>
            </a:xfrm>
            <a:custGeom>
              <a:rect b="b" l="l" r="r" t="t"/>
              <a:pathLst>
                <a:path extrusionOk="0" h="151" w="98">
                  <a:moveTo>
                    <a:pt x="87" y="3"/>
                  </a:moveTo>
                  <a:lnTo>
                    <a:pt x="87" y="3"/>
                  </a:lnTo>
                  <a:lnTo>
                    <a:pt x="78" y="20"/>
                  </a:lnTo>
                  <a:lnTo>
                    <a:pt x="69" y="37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34" y="92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15" y="121"/>
                  </a:lnTo>
                  <a:lnTo>
                    <a:pt x="9" y="129"/>
                  </a:lnTo>
                  <a:lnTo>
                    <a:pt x="4" y="13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4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5" y="139"/>
                  </a:lnTo>
                  <a:lnTo>
                    <a:pt x="22" y="13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46" y="94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66" y="60"/>
                  </a:lnTo>
                  <a:lnTo>
                    <a:pt x="78" y="44"/>
                  </a:lnTo>
                  <a:lnTo>
                    <a:pt x="89" y="27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6"/>
                  </a:lnTo>
                  <a:lnTo>
                    <a:pt x="98" y="3"/>
                  </a:lnTo>
                  <a:lnTo>
                    <a:pt x="95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9" y="1"/>
                  </a:lnTo>
                  <a:lnTo>
                    <a:pt x="87" y="3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2359026" y="4451350"/>
              <a:ext cx="39688" cy="65088"/>
            </a:xfrm>
            <a:custGeom>
              <a:rect b="b" l="l" r="r" t="t"/>
              <a:pathLst>
                <a:path extrusionOk="0" h="168" w="99">
                  <a:moveTo>
                    <a:pt x="89" y="4"/>
                  </a:moveTo>
                  <a:lnTo>
                    <a:pt x="89" y="4"/>
                  </a:lnTo>
                  <a:lnTo>
                    <a:pt x="84" y="15"/>
                  </a:lnTo>
                  <a:lnTo>
                    <a:pt x="77" y="2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54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0" y="123"/>
                  </a:lnTo>
                  <a:lnTo>
                    <a:pt x="9" y="141"/>
                  </a:lnTo>
                  <a:lnTo>
                    <a:pt x="4" y="151"/>
                  </a:lnTo>
                  <a:lnTo>
                    <a:pt x="1" y="160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4" y="168"/>
                  </a:lnTo>
                  <a:lnTo>
                    <a:pt x="9" y="166"/>
                  </a:lnTo>
                  <a:lnTo>
                    <a:pt x="10" y="165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6" y="153"/>
                  </a:lnTo>
                  <a:lnTo>
                    <a:pt x="21" y="143"/>
                  </a:lnTo>
                  <a:lnTo>
                    <a:pt x="31" y="123"/>
                  </a:lnTo>
                  <a:lnTo>
                    <a:pt x="44" y="103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8" y="64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90" y="26"/>
                  </a:lnTo>
                  <a:lnTo>
                    <a:pt x="95" y="17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9" y="5"/>
                  </a:lnTo>
                  <a:lnTo>
                    <a:pt x="98" y="3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9" y="1"/>
                  </a:lnTo>
                  <a:lnTo>
                    <a:pt x="89" y="4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2244726" y="4165600"/>
              <a:ext cx="25400" cy="30163"/>
            </a:xfrm>
            <a:custGeom>
              <a:rect b="b" l="l" r="r" t="t"/>
              <a:pathLst>
                <a:path extrusionOk="0" h="76" w="64">
                  <a:moveTo>
                    <a:pt x="56" y="1"/>
                  </a:moveTo>
                  <a:lnTo>
                    <a:pt x="56" y="1"/>
                  </a:lnTo>
                  <a:lnTo>
                    <a:pt x="50" y="6"/>
                  </a:lnTo>
                  <a:lnTo>
                    <a:pt x="43" y="14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25" y="38"/>
                  </a:lnTo>
                  <a:lnTo>
                    <a:pt x="17" y="47"/>
                  </a:lnTo>
                  <a:lnTo>
                    <a:pt x="10" y="5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23" y="60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47" y="26"/>
                  </a:lnTo>
                  <a:lnTo>
                    <a:pt x="55" y="18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9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6" y="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2309813" y="4149725"/>
              <a:ext cx="15875" cy="30163"/>
            </a:xfrm>
            <a:custGeom>
              <a:rect b="b" l="l" r="r" t="t"/>
              <a:pathLst>
                <a:path extrusionOk="0" h="76" w="40">
                  <a:moveTo>
                    <a:pt x="28" y="5"/>
                  </a:moveTo>
                  <a:lnTo>
                    <a:pt x="28" y="5"/>
                  </a:lnTo>
                  <a:lnTo>
                    <a:pt x="27" y="10"/>
                  </a:lnTo>
                  <a:lnTo>
                    <a:pt x="24" y="1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7" y="5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9" y="5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25"/>
                  </a:lnTo>
                  <a:lnTo>
                    <a:pt x="34" y="20"/>
                  </a:lnTo>
                  <a:lnTo>
                    <a:pt x="37" y="13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2349501" y="4143375"/>
              <a:ext cx="20638" cy="28575"/>
            </a:xfrm>
            <a:custGeom>
              <a:rect b="b" l="l" r="r" t="t"/>
              <a:pathLst>
                <a:path extrusionOk="0" h="72" w="53">
                  <a:moveTo>
                    <a:pt x="42" y="7"/>
                  </a:moveTo>
                  <a:lnTo>
                    <a:pt x="42" y="7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9" y="49"/>
                  </a:lnTo>
                  <a:lnTo>
                    <a:pt x="4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0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5" y="59"/>
                  </a:lnTo>
                  <a:lnTo>
                    <a:pt x="21" y="50"/>
                  </a:lnTo>
                  <a:lnTo>
                    <a:pt x="26" y="41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40" y="28"/>
                  </a:lnTo>
                  <a:lnTo>
                    <a:pt x="46" y="21"/>
                  </a:lnTo>
                  <a:lnTo>
                    <a:pt x="51" y="15"/>
                  </a:lnTo>
                  <a:lnTo>
                    <a:pt x="52" y="11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2406651" y="4140200"/>
              <a:ext cx="14288" cy="25400"/>
            </a:xfrm>
            <a:custGeom>
              <a:rect b="b" l="l" r="r" t="t"/>
              <a:pathLst>
                <a:path extrusionOk="0" h="64" w="38">
                  <a:moveTo>
                    <a:pt x="26" y="4"/>
                  </a:moveTo>
                  <a:lnTo>
                    <a:pt x="26" y="4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4" y="30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3" y="21"/>
                  </a:lnTo>
                  <a:lnTo>
                    <a:pt x="35" y="1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2465388" y="4144963"/>
              <a:ext cx="15875" cy="23813"/>
            </a:xfrm>
            <a:custGeom>
              <a:rect b="b" l="l" r="r" t="t"/>
              <a:pathLst>
                <a:path extrusionOk="0" h="60" w="42">
                  <a:moveTo>
                    <a:pt x="32" y="1"/>
                  </a:moveTo>
                  <a:lnTo>
                    <a:pt x="32" y="1"/>
                  </a:lnTo>
                  <a:lnTo>
                    <a:pt x="27" y="8"/>
                  </a:lnTo>
                  <a:lnTo>
                    <a:pt x="23" y="1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6" y="4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8" y="4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0" y="26"/>
                  </a:lnTo>
                  <a:lnTo>
                    <a:pt x="34" y="21"/>
                  </a:lnTo>
                  <a:lnTo>
                    <a:pt x="36" y="16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2503488" y="4156075"/>
              <a:ext cx="15875" cy="25400"/>
            </a:xfrm>
            <a:custGeom>
              <a:rect b="b" l="l" r="r" t="t"/>
              <a:pathLst>
                <a:path extrusionOk="0" h="64" w="42">
                  <a:moveTo>
                    <a:pt x="30" y="4"/>
                  </a:moveTo>
                  <a:lnTo>
                    <a:pt x="30" y="4"/>
                  </a:lnTo>
                  <a:lnTo>
                    <a:pt x="29" y="10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8" y="4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9" y="62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9" y="47"/>
                  </a:lnTo>
                  <a:lnTo>
                    <a:pt x="28" y="34"/>
                  </a:lnTo>
                  <a:lnTo>
                    <a:pt x="36" y="21"/>
                  </a:lnTo>
                  <a:lnTo>
                    <a:pt x="40" y="1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2543176" y="4179888"/>
              <a:ext cx="15875" cy="20638"/>
            </a:xfrm>
            <a:custGeom>
              <a:rect b="b" l="l" r="r" t="t"/>
              <a:pathLst>
                <a:path extrusionOk="0" h="49" w="38">
                  <a:moveTo>
                    <a:pt x="28" y="2"/>
                  </a:moveTo>
                  <a:lnTo>
                    <a:pt x="28" y="2"/>
                  </a:lnTo>
                  <a:lnTo>
                    <a:pt x="23" y="13"/>
                  </a:lnTo>
                  <a:lnTo>
                    <a:pt x="17" y="22"/>
                  </a:lnTo>
                  <a:lnTo>
                    <a:pt x="9" y="31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9" y="39"/>
                  </a:lnTo>
                  <a:lnTo>
                    <a:pt x="26" y="29"/>
                  </a:lnTo>
                  <a:lnTo>
                    <a:pt x="32" y="1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2586038" y="4205288"/>
              <a:ext cx="9525" cy="19050"/>
            </a:xfrm>
            <a:custGeom>
              <a:rect b="b" l="l" r="r" t="t"/>
              <a:pathLst>
                <a:path extrusionOk="0" h="49" w="22">
                  <a:moveTo>
                    <a:pt x="11" y="5"/>
                  </a:moveTo>
                  <a:lnTo>
                    <a:pt x="11" y="5"/>
                  </a:lnTo>
                  <a:lnTo>
                    <a:pt x="10" y="15"/>
                  </a:lnTo>
                  <a:lnTo>
                    <a:pt x="9" y="24"/>
                  </a:lnTo>
                  <a:lnTo>
                    <a:pt x="5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26"/>
                  </a:lnTo>
                  <a:lnTo>
                    <a:pt x="22" y="1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2616201" y="4238625"/>
              <a:ext cx="15875" cy="25400"/>
            </a:xfrm>
            <a:custGeom>
              <a:rect b="b" l="l" r="r" t="t"/>
              <a:pathLst>
                <a:path extrusionOk="0" h="60" w="38">
                  <a:moveTo>
                    <a:pt x="38" y="4"/>
                  </a:moveTo>
                  <a:lnTo>
                    <a:pt x="38" y="4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7" y="13"/>
                  </a:lnTo>
                  <a:lnTo>
                    <a:pt x="24" y="1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8" y="4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3" y="59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20" y="44"/>
                  </a:lnTo>
                  <a:lnTo>
                    <a:pt x="29" y="33"/>
                  </a:lnTo>
                  <a:lnTo>
                    <a:pt x="34" y="26"/>
                  </a:lnTo>
                  <a:lnTo>
                    <a:pt x="37" y="18"/>
                  </a:lnTo>
                  <a:lnTo>
                    <a:pt x="38" y="1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2638426" y="4265613"/>
              <a:ext cx="15875" cy="25400"/>
            </a:xfrm>
            <a:custGeom>
              <a:rect b="b" l="l" r="r" t="t"/>
              <a:pathLst>
                <a:path extrusionOk="0" h="64" w="38">
                  <a:moveTo>
                    <a:pt x="26" y="5"/>
                  </a:moveTo>
                  <a:lnTo>
                    <a:pt x="26" y="5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0" y="43"/>
                  </a:lnTo>
                  <a:lnTo>
                    <a:pt x="7" y="4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4" y="56"/>
                  </a:lnTo>
                  <a:lnTo>
                    <a:pt x="20" y="50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34" y="21"/>
                  </a:lnTo>
                  <a:lnTo>
                    <a:pt x="37" y="1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2665413" y="4306888"/>
              <a:ext cx="12700" cy="25400"/>
            </a:xfrm>
            <a:custGeom>
              <a:rect b="b" l="l" r="r" t="t"/>
              <a:pathLst>
                <a:path extrusionOk="0" h="64" w="34">
                  <a:moveTo>
                    <a:pt x="24" y="5"/>
                  </a:moveTo>
                  <a:lnTo>
                    <a:pt x="24" y="5"/>
                  </a:lnTo>
                  <a:lnTo>
                    <a:pt x="22" y="12"/>
                  </a:lnTo>
                  <a:lnTo>
                    <a:pt x="21" y="20"/>
                  </a:lnTo>
                  <a:lnTo>
                    <a:pt x="16" y="32"/>
                  </a:lnTo>
                  <a:lnTo>
                    <a:pt x="9" y="4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20" y="49"/>
                  </a:lnTo>
                  <a:lnTo>
                    <a:pt x="28" y="35"/>
                  </a:lnTo>
                  <a:lnTo>
                    <a:pt x="33" y="21"/>
                  </a:lnTo>
                  <a:lnTo>
                    <a:pt x="34" y="1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7" name="Google Shape;1507;p29"/>
            <p:cNvSpPr/>
            <p:nvPr/>
          </p:nvSpPr>
          <p:spPr>
            <a:xfrm>
              <a:off x="2667001" y="4356100"/>
              <a:ext cx="23813" cy="38100"/>
            </a:xfrm>
            <a:custGeom>
              <a:rect b="b" l="l" r="r" t="t"/>
              <a:pathLst>
                <a:path extrusionOk="0" h="98" w="57">
                  <a:moveTo>
                    <a:pt x="46" y="5"/>
                  </a:moveTo>
                  <a:lnTo>
                    <a:pt x="46" y="5"/>
                  </a:lnTo>
                  <a:lnTo>
                    <a:pt x="44" y="12"/>
                  </a:lnTo>
                  <a:lnTo>
                    <a:pt x="43" y="17"/>
                  </a:lnTo>
                  <a:lnTo>
                    <a:pt x="38" y="2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2" y="6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23" y="7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4" y="38"/>
                  </a:lnTo>
                  <a:lnTo>
                    <a:pt x="50" y="29"/>
                  </a:lnTo>
                  <a:lnTo>
                    <a:pt x="55" y="17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8" name="Google Shape;1508;p29"/>
            <p:cNvSpPr/>
            <p:nvPr/>
          </p:nvSpPr>
          <p:spPr>
            <a:xfrm>
              <a:off x="2357438" y="4194175"/>
              <a:ext cx="103188" cy="66675"/>
            </a:xfrm>
            <a:custGeom>
              <a:rect b="b" l="l" r="r" t="t"/>
              <a:pathLst>
                <a:path extrusionOk="0" h="168" w="260">
                  <a:moveTo>
                    <a:pt x="233" y="168"/>
                  </a:moveTo>
                  <a:lnTo>
                    <a:pt x="233" y="168"/>
                  </a:lnTo>
                  <a:lnTo>
                    <a:pt x="223" y="167"/>
                  </a:lnTo>
                  <a:lnTo>
                    <a:pt x="219" y="165"/>
                  </a:lnTo>
                  <a:lnTo>
                    <a:pt x="216" y="163"/>
                  </a:lnTo>
                  <a:lnTo>
                    <a:pt x="213" y="159"/>
                  </a:lnTo>
                  <a:lnTo>
                    <a:pt x="210" y="155"/>
                  </a:lnTo>
                  <a:lnTo>
                    <a:pt x="209" y="150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09" y="131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3" y="93"/>
                  </a:lnTo>
                  <a:lnTo>
                    <a:pt x="213" y="82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09" y="63"/>
                  </a:lnTo>
                  <a:lnTo>
                    <a:pt x="204" y="57"/>
                  </a:lnTo>
                  <a:lnTo>
                    <a:pt x="199" y="53"/>
                  </a:lnTo>
                  <a:lnTo>
                    <a:pt x="192" y="52"/>
                  </a:lnTo>
                  <a:lnTo>
                    <a:pt x="185" y="49"/>
                  </a:lnTo>
                  <a:lnTo>
                    <a:pt x="179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25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90" y="52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64" y="56"/>
                  </a:lnTo>
                  <a:lnTo>
                    <a:pt x="57" y="60"/>
                  </a:lnTo>
                  <a:lnTo>
                    <a:pt x="53" y="66"/>
                  </a:lnTo>
                  <a:lnTo>
                    <a:pt x="49" y="74"/>
                  </a:lnTo>
                  <a:lnTo>
                    <a:pt x="48" y="83"/>
                  </a:lnTo>
                  <a:lnTo>
                    <a:pt x="48" y="91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9" y="123"/>
                  </a:lnTo>
                  <a:lnTo>
                    <a:pt x="51" y="128"/>
                  </a:lnTo>
                  <a:lnTo>
                    <a:pt x="51" y="128"/>
                  </a:lnTo>
                  <a:lnTo>
                    <a:pt x="53" y="136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50"/>
                  </a:lnTo>
                  <a:lnTo>
                    <a:pt x="53" y="155"/>
                  </a:lnTo>
                  <a:lnTo>
                    <a:pt x="51" y="159"/>
                  </a:lnTo>
                  <a:lnTo>
                    <a:pt x="47" y="163"/>
                  </a:lnTo>
                  <a:lnTo>
                    <a:pt x="44" y="165"/>
                  </a:lnTo>
                  <a:lnTo>
                    <a:pt x="39" y="167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22" y="167"/>
                  </a:lnTo>
                  <a:lnTo>
                    <a:pt x="15" y="163"/>
                  </a:lnTo>
                  <a:lnTo>
                    <a:pt x="11" y="161"/>
                  </a:lnTo>
                  <a:lnTo>
                    <a:pt x="9" y="158"/>
                  </a:lnTo>
                  <a:lnTo>
                    <a:pt x="8" y="154"/>
                  </a:lnTo>
                  <a:lnTo>
                    <a:pt x="6" y="149"/>
                  </a:lnTo>
                  <a:lnTo>
                    <a:pt x="4" y="149"/>
                  </a:lnTo>
                  <a:lnTo>
                    <a:pt x="4" y="149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81"/>
                  </a:lnTo>
                  <a:lnTo>
                    <a:pt x="1" y="66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8" y="43"/>
                  </a:lnTo>
                  <a:lnTo>
                    <a:pt x="11" y="36"/>
                  </a:lnTo>
                  <a:lnTo>
                    <a:pt x="15" y="30"/>
                  </a:lnTo>
                  <a:lnTo>
                    <a:pt x="21" y="25"/>
                  </a:lnTo>
                  <a:lnTo>
                    <a:pt x="26" y="19"/>
                  </a:lnTo>
                  <a:lnTo>
                    <a:pt x="32" y="15"/>
                  </a:lnTo>
                  <a:lnTo>
                    <a:pt x="45" y="10"/>
                  </a:lnTo>
                  <a:lnTo>
                    <a:pt x="61" y="6"/>
                  </a:lnTo>
                  <a:lnTo>
                    <a:pt x="77" y="4"/>
                  </a:lnTo>
                  <a:lnTo>
                    <a:pt x="95" y="2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36" y="1"/>
                  </a:lnTo>
                  <a:lnTo>
                    <a:pt x="136" y="1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87" y="0"/>
                  </a:lnTo>
                  <a:lnTo>
                    <a:pt x="201" y="1"/>
                  </a:lnTo>
                  <a:lnTo>
                    <a:pt x="213" y="4"/>
                  </a:lnTo>
                  <a:lnTo>
                    <a:pt x="223" y="8"/>
                  </a:lnTo>
                  <a:lnTo>
                    <a:pt x="233" y="12"/>
                  </a:lnTo>
                  <a:lnTo>
                    <a:pt x="239" y="17"/>
                  </a:lnTo>
                  <a:lnTo>
                    <a:pt x="246" y="23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5" y="40"/>
                  </a:lnTo>
                  <a:lnTo>
                    <a:pt x="257" y="51"/>
                  </a:lnTo>
                  <a:lnTo>
                    <a:pt x="259" y="61"/>
                  </a:lnTo>
                  <a:lnTo>
                    <a:pt x="260" y="70"/>
                  </a:lnTo>
                  <a:lnTo>
                    <a:pt x="260" y="91"/>
                  </a:lnTo>
                  <a:lnTo>
                    <a:pt x="259" y="111"/>
                  </a:lnTo>
                  <a:lnTo>
                    <a:pt x="259" y="111"/>
                  </a:lnTo>
                  <a:lnTo>
                    <a:pt x="257" y="128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6" y="150"/>
                  </a:lnTo>
                  <a:lnTo>
                    <a:pt x="255" y="155"/>
                  </a:lnTo>
                  <a:lnTo>
                    <a:pt x="252" y="159"/>
                  </a:lnTo>
                  <a:lnTo>
                    <a:pt x="250" y="163"/>
                  </a:lnTo>
                  <a:lnTo>
                    <a:pt x="246" y="165"/>
                  </a:lnTo>
                  <a:lnTo>
                    <a:pt x="242" y="167"/>
                  </a:lnTo>
                  <a:lnTo>
                    <a:pt x="233" y="168"/>
                  </a:lnTo>
                  <a:lnTo>
                    <a:pt x="233" y="16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2357438" y="4508500"/>
              <a:ext cx="101600" cy="63500"/>
            </a:xfrm>
            <a:custGeom>
              <a:rect b="b" l="l" r="r" t="t"/>
              <a:pathLst>
                <a:path extrusionOk="0" h="160" w="255">
                  <a:moveTo>
                    <a:pt x="172" y="160"/>
                  </a:moveTo>
                  <a:lnTo>
                    <a:pt x="172" y="160"/>
                  </a:lnTo>
                  <a:lnTo>
                    <a:pt x="154" y="160"/>
                  </a:lnTo>
                  <a:lnTo>
                    <a:pt x="137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91" y="157"/>
                  </a:lnTo>
                  <a:lnTo>
                    <a:pt x="79" y="155"/>
                  </a:lnTo>
                  <a:lnTo>
                    <a:pt x="69" y="154"/>
                  </a:lnTo>
                  <a:lnTo>
                    <a:pt x="57" y="151"/>
                  </a:lnTo>
                  <a:lnTo>
                    <a:pt x="47" y="147"/>
                  </a:lnTo>
                  <a:lnTo>
                    <a:pt x="38" y="142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19" y="123"/>
                  </a:lnTo>
                  <a:lnTo>
                    <a:pt x="13" y="111"/>
                  </a:lnTo>
                  <a:lnTo>
                    <a:pt x="6" y="98"/>
                  </a:lnTo>
                  <a:lnTo>
                    <a:pt x="4" y="85"/>
                  </a:lnTo>
                  <a:lnTo>
                    <a:pt x="1" y="7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9"/>
                  </a:lnTo>
                  <a:lnTo>
                    <a:pt x="47" y="13"/>
                  </a:lnTo>
                  <a:lnTo>
                    <a:pt x="48" y="18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56"/>
                  </a:lnTo>
                  <a:lnTo>
                    <a:pt x="48" y="66"/>
                  </a:lnTo>
                  <a:lnTo>
                    <a:pt x="49" y="77"/>
                  </a:lnTo>
                  <a:lnTo>
                    <a:pt x="53" y="87"/>
                  </a:lnTo>
                  <a:lnTo>
                    <a:pt x="57" y="95"/>
                  </a:lnTo>
                  <a:lnTo>
                    <a:pt x="61" y="98"/>
                  </a:lnTo>
                  <a:lnTo>
                    <a:pt x="65" y="100"/>
                  </a:lnTo>
                  <a:lnTo>
                    <a:pt x="69" y="102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121" y="108"/>
                  </a:lnTo>
                  <a:lnTo>
                    <a:pt x="148" y="109"/>
                  </a:lnTo>
                  <a:lnTo>
                    <a:pt x="148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91" y="109"/>
                  </a:lnTo>
                  <a:lnTo>
                    <a:pt x="191" y="109"/>
                  </a:lnTo>
                  <a:lnTo>
                    <a:pt x="200" y="107"/>
                  </a:lnTo>
                  <a:lnTo>
                    <a:pt x="201" y="107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05" y="72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01" y="23"/>
                  </a:lnTo>
                  <a:lnTo>
                    <a:pt x="201" y="23"/>
                  </a:lnTo>
                  <a:lnTo>
                    <a:pt x="201" y="19"/>
                  </a:lnTo>
                  <a:lnTo>
                    <a:pt x="202" y="14"/>
                  </a:lnTo>
                  <a:lnTo>
                    <a:pt x="204" y="10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10" y="4"/>
                  </a:lnTo>
                  <a:lnTo>
                    <a:pt x="214" y="2"/>
                  </a:lnTo>
                  <a:lnTo>
                    <a:pt x="219" y="1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34" y="1"/>
                  </a:lnTo>
                  <a:lnTo>
                    <a:pt x="238" y="4"/>
                  </a:lnTo>
                  <a:lnTo>
                    <a:pt x="242" y="6"/>
                  </a:lnTo>
                  <a:lnTo>
                    <a:pt x="246" y="9"/>
                  </a:lnTo>
                  <a:lnTo>
                    <a:pt x="248" y="13"/>
                  </a:lnTo>
                  <a:lnTo>
                    <a:pt x="250" y="18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2" y="49"/>
                  </a:lnTo>
                  <a:lnTo>
                    <a:pt x="252" y="49"/>
                  </a:lnTo>
                  <a:lnTo>
                    <a:pt x="255" y="74"/>
                  </a:lnTo>
                  <a:lnTo>
                    <a:pt x="255" y="86"/>
                  </a:lnTo>
                  <a:lnTo>
                    <a:pt x="253" y="98"/>
                  </a:lnTo>
                  <a:lnTo>
                    <a:pt x="252" y="109"/>
                  </a:lnTo>
                  <a:lnTo>
                    <a:pt x="250" y="120"/>
                  </a:lnTo>
                  <a:lnTo>
                    <a:pt x="244" y="130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4" y="146"/>
                  </a:lnTo>
                  <a:lnTo>
                    <a:pt x="229" y="150"/>
                  </a:lnTo>
                  <a:lnTo>
                    <a:pt x="222" y="154"/>
                  </a:lnTo>
                  <a:lnTo>
                    <a:pt x="214" y="157"/>
                  </a:lnTo>
                  <a:lnTo>
                    <a:pt x="205" y="158"/>
                  </a:lnTo>
                  <a:lnTo>
                    <a:pt x="196" y="160"/>
                  </a:lnTo>
                  <a:lnTo>
                    <a:pt x="172" y="160"/>
                  </a:lnTo>
                  <a:lnTo>
                    <a:pt x="172" y="16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2438401" y="4241800"/>
              <a:ext cx="117475" cy="117475"/>
            </a:xfrm>
            <a:custGeom>
              <a:rect b="b" l="l" r="r" t="t"/>
              <a:pathLst>
                <a:path extrusionOk="0" h="297" w="297">
                  <a:moveTo>
                    <a:pt x="190" y="297"/>
                  </a:moveTo>
                  <a:lnTo>
                    <a:pt x="190" y="297"/>
                  </a:lnTo>
                  <a:lnTo>
                    <a:pt x="152" y="296"/>
                  </a:lnTo>
                  <a:lnTo>
                    <a:pt x="114" y="293"/>
                  </a:lnTo>
                  <a:lnTo>
                    <a:pt x="114" y="293"/>
                  </a:lnTo>
                  <a:lnTo>
                    <a:pt x="85" y="290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1" y="288"/>
                  </a:lnTo>
                  <a:lnTo>
                    <a:pt x="48" y="285"/>
                  </a:lnTo>
                  <a:lnTo>
                    <a:pt x="42" y="283"/>
                  </a:lnTo>
                  <a:lnTo>
                    <a:pt x="40" y="280"/>
                  </a:lnTo>
                  <a:lnTo>
                    <a:pt x="37" y="276"/>
                  </a:lnTo>
                  <a:lnTo>
                    <a:pt x="34" y="271"/>
                  </a:lnTo>
                  <a:lnTo>
                    <a:pt x="34" y="267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6" y="254"/>
                  </a:lnTo>
                  <a:lnTo>
                    <a:pt x="37" y="250"/>
                  </a:lnTo>
                  <a:lnTo>
                    <a:pt x="40" y="246"/>
                  </a:lnTo>
                  <a:lnTo>
                    <a:pt x="42" y="243"/>
                  </a:lnTo>
                  <a:lnTo>
                    <a:pt x="46" y="241"/>
                  </a:lnTo>
                  <a:lnTo>
                    <a:pt x="50" y="239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151" y="247"/>
                  </a:lnTo>
                  <a:lnTo>
                    <a:pt x="186" y="250"/>
                  </a:lnTo>
                  <a:lnTo>
                    <a:pt x="216" y="251"/>
                  </a:lnTo>
                  <a:lnTo>
                    <a:pt x="216" y="251"/>
                  </a:lnTo>
                  <a:lnTo>
                    <a:pt x="229" y="250"/>
                  </a:lnTo>
                  <a:lnTo>
                    <a:pt x="239" y="250"/>
                  </a:lnTo>
                  <a:lnTo>
                    <a:pt x="244" y="249"/>
                  </a:lnTo>
                  <a:lnTo>
                    <a:pt x="246" y="247"/>
                  </a:lnTo>
                  <a:lnTo>
                    <a:pt x="246" y="246"/>
                  </a:lnTo>
                  <a:lnTo>
                    <a:pt x="246" y="246"/>
                  </a:lnTo>
                  <a:lnTo>
                    <a:pt x="246" y="246"/>
                  </a:lnTo>
                  <a:lnTo>
                    <a:pt x="248" y="238"/>
                  </a:lnTo>
                  <a:lnTo>
                    <a:pt x="249" y="229"/>
                  </a:lnTo>
                  <a:lnTo>
                    <a:pt x="249" y="211"/>
                  </a:lnTo>
                  <a:lnTo>
                    <a:pt x="246" y="191"/>
                  </a:lnTo>
                  <a:lnTo>
                    <a:pt x="245" y="174"/>
                  </a:lnTo>
                  <a:lnTo>
                    <a:pt x="244" y="170"/>
                  </a:lnTo>
                  <a:lnTo>
                    <a:pt x="244" y="170"/>
                  </a:lnTo>
                  <a:lnTo>
                    <a:pt x="241" y="158"/>
                  </a:lnTo>
                  <a:lnTo>
                    <a:pt x="237" y="147"/>
                  </a:lnTo>
                  <a:lnTo>
                    <a:pt x="232" y="137"/>
                  </a:lnTo>
                  <a:lnTo>
                    <a:pt x="225" y="128"/>
                  </a:lnTo>
                  <a:lnTo>
                    <a:pt x="218" y="122"/>
                  </a:lnTo>
                  <a:lnTo>
                    <a:pt x="208" y="115"/>
                  </a:lnTo>
                  <a:lnTo>
                    <a:pt x="190" y="103"/>
                  </a:lnTo>
                  <a:lnTo>
                    <a:pt x="188" y="102"/>
                  </a:lnTo>
                  <a:lnTo>
                    <a:pt x="188" y="102"/>
                  </a:lnTo>
                  <a:lnTo>
                    <a:pt x="151" y="82"/>
                  </a:lnTo>
                  <a:lnTo>
                    <a:pt x="133" y="73"/>
                  </a:lnTo>
                  <a:lnTo>
                    <a:pt x="113" y="65"/>
                  </a:lnTo>
                  <a:lnTo>
                    <a:pt x="95" y="59"/>
                  </a:lnTo>
                  <a:lnTo>
                    <a:pt x="75" y="54"/>
                  </a:lnTo>
                  <a:lnTo>
                    <a:pt x="54" y="50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24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7" y="48"/>
                  </a:lnTo>
                  <a:lnTo>
                    <a:pt x="12" y="47"/>
                  </a:lnTo>
                  <a:lnTo>
                    <a:pt x="8" y="45"/>
                  </a:lnTo>
                  <a:lnTo>
                    <a:pt x="6" y="42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63" y="1"/>
                  </a:lnTo>
                  <a:lnTo>
                    <a:pt x="92" y="7"/>
                  </a:lnTo>
                  <a:lnTo>
                    <a:pt x="121" y="13"/>
                  </a:lnTo>
                  <a:lnTo>
                    <a:pt x="151" y="24"/>
                  </a:lnTo>
                  <a:lnTo>
                    <a:pt x="178" y="37"/>
                  </a:lnTo>
                  <a:lnTo>
                    <a:pt x="206" y="51"/>
                  </a:lnTo>
                  <a:lnTo>
                    <a:pt x="231" y="68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62" y="97"/>
                  </a:lnTo>
                  <a:lnTo>
                    <a:pt x="270" y="106"/>
                  </a:lnTo>
                  <a:lnTo>
                    <a:pt x="276" y="115"/>
                  </a:lnTo>
                  <a:lnTo>
                    <a:pt x="283" y="126"/>
                  </a:lnTo>
                  <a:lnTo>
                    <a:pt x="287" y="136"/>
                  </a:lnTo>
                  <a:lnTo>
                    <a:pt x="291" y="148"/>
                  </a:lnTo>
                  <a:lnTo>
                    <a:pt x="292" y="158"/>
                  </a:lnTo>
                  <a:lnTo>
                    <a:pt x="293" y="170"/>
                  </a:lnTo>
                  <a:lnTo>
                    <a:pt x="293" y="170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7" y="218"/>
                  </a:lnTo>
                  <a:lnTo>
                    <a:pt x="297" y="230"/>
                  </a:lnTo>
                  <a:lnTo>
                    <a:pt x="297" y="241"/>
                  </a:lnTo>
                  <a:lnTo>
                    <a:pt x="297" y="243"/>
                  </a:lnTo>
                  <a:lnTo>
                    <a:pt x="297" y="243"/>
                  </a:lnTo>
                  <a:lnTo>
                    <a:pt x="296" y="251"/>
                  </a:lnTo>
                  <a:lnTo>
                    <a:pt x="295" y="258"/>
                  </a:lnTo>
                  <a:lnTo>
                    <a:pt x="293" y="264"/>
                  </a:lnTo>
                  <a:lnTo>
                    <a:pt x="291" y="269"/>
                  </a:lnTo>
                  <a:lnTo>
                    <a:pt x="288" y="275"/>
                  </a:lnTo>
                  <a:lnTo>
                    <a:pt x="284" y="279"/>
                  </a:lnTo>
                  <a:lnTo>
                    <a:pt x="275" y="285"/>
                  </a:lnTo>
                  <a:lnTo>
                    <a:pt x="265" y="289"/>
                  </a:lnTo>
                  <a:lnTo>
                    <a:pt x="253" y="292"/>
                  </a:lnTo>
                  <a:lnTo>
                    <a:pt x="224" y="296"/>
                  </a:lnTo>
                  <a:lnTo>
                    <a:pt x="224" y="296"/>
                  </a:lnTo>
                  <a:lnTo>
                    <a:pt x="207" y="297"/>
                  </a:lnTo>
                  <a:lnTo>
                    <a:pt x="190" y="297"/>
                  </a:lnTo>
                  <a:lnTo>
                    <a:pt x="190" y="29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2362201" y="4311650"/>
              <a:ext cx="201613" cy="217488"/>
            </a:xfrm>
            <a:custGeom>
              <a:rect b="b" l="l" r="r" t="t"/>
              <a:pathLst>
                <a:path extrusionOk="0" h="548" w="509">
                  <a:moveTo>
                    <a:pt x="257" y="548"/>
                  </a:moveTo>
                  <a:lnTo>
                    <a:pt x="257" y="548"/>
                  </a:lnTo>
                  <a:lnTo>
                    <a:pt x="242" y="548"/>
                  </a:lnTo>
                  <a:lnTo>
                    <a:pt x="226" y="545"/>
                  </a:lnTo>
                  <a:lnTo>
                    <a:pt x="212" y="541"/>
                  </a:lnTo>
                  <a:lnTo>
                    <a:pt x="199" y="536"/>
                  </a:lnTo>
                  <a:lnTo>
                    <a:pt x="199" y="536"/>
                  </a:lnTo>
                  <a:lnTo>
                    <a:pt x="192" y="532"/>
                  </a:lnTo>
                  <a:lnTo>
                    <a:pt x="188" y="527"/>
                  </a:lnTo>
                  <a:lnTo>
                    <a:pt x="187" y="520"/>
                  </a:lnTo>
                  <a:lnTo>
                    <a:pt x="187" y="512"/>
                  </a:lnTo>
                  <a:lnTo>
                    <a:pt x="187" y="512"/>
                  </a:lnTo>
                  <a:lnTo>
                    <a:pt x="191" y="504"/>
                  </a:lnTo>
                  <a:lnTo>
                    <a:pt x="196" y="498"/>
                  </a:lnTo>
                  <a:lnTo>
                    <a:pt x="200" y="495"/>
                  </a:lnTo>
                  <a:lnTo>
                    <a:pt x="204" y="493"/>
                  </a:lnTo>
                  <a:lnTo>
                    <a:pt x="208" y="491"/>
                  </a:lnTo>
                  <a:lnTo>
                    <a:pt x="213" y="491"/>
                  </a:lnTo>
                  <a:lnTo>
                    <a:pt x="213" y="491"/>
                  </a:lnTo>
                  <a:lnTo>
                    <a:pt x="218" y="491"/>
                  </a:lnTo>
                  <a:lnTo>
                    <a:pt x="225" y="494"/>
                  </a:lnTo>
                  <a:lnTo>
                    <a:pt x="225" y="494"/>
                  </a:lnTo>
                  <a:lnTo>
                    <a:pt x="231" y="497"/>
                  </a:lnTo>
                  <a:lnTo>
                    <a:pt x="239" y="498"/>
                  </a:lnTo>
                  <a:lnTo>
                    <a:pt x="247" y="499"/>
                  </a:lnTo>
                  <a:lnTo>
                    <a:pt x="256" y="499"/>
                  </a:lnTo>
                  <a:lnTo>
                    <a:pt x="256" y="499"/>
                  </a:lnTo>
                  <a:lnTo>
                    <a:pt x="274" y="499"/>
                  </a:lnTo>
                  <a:lnTo>
                    <a:pt x="294" y="495"/>
                  </a:lnTo>
                  <a:lnTo>
                    <a:pt x="315" y="490"/>
                  </a:lnTo>
                  <a:lnTo>
                    <a:pt x="335" y="484"/>
                  </a:lnTo>
                  <a:lnTo>
                    <a:pt x="354" y="477"/>
                  </a:lnTo>
                  <a:lnTo>
                    <a:pt x="373" y="469"/>
                  </a:lnTo>
                  <a:lnTo>
                    <a:pt x="388" y="461"/>
                  </a:lnTo>
                  <a:lnTo>
                    <a:pt x="401" y="453"/>
                  </a:lnTo>
                  <a:lnTo>
                    <a:pt x="401" y="453"/>
                  </a:lnTo>
                  <a:lnTo>
                    <a:pt x="412" y="446"/>
                  </a:lnTo>
                  <a:lnTo>
                    <a:pt x="422" y="436"/>
                  </a:lnTo>
                  <a:lnTo>
                    <a:pt x="431" y="426"/>
                  </a:lnTo>
                  <a:lnTo>
                    <a:pt x="439" y="416"/>
                  </a:lnTo>
                  <a:lnTo>
                    <a:pt x="446" y="404"/>
                  </a:lnTo>
                  <a:lnTo>
                    <a:pt x="451" y="392"/>
                  </a:lnTo>
                  <a:lnTo>
                    <a:pt x="456" y="379"/>
                  </a:lnTo>
                  <a:lnTo>
                    <a:pt x="459" y="365"/>
                  </a:lnTo>
                  <a:lnTo>
                    <a:pt x="459" y="365"/>
                  </a:lnTo>
                  <a:lnTo>
                    <a:pt x="460" y="351"/>
                  </a:lnTo>
                  <a:lnTo>
                    <a:pt x="462" y="338"/>
                  </a:lnTo>
                  <a:lnTo>
                    <a:pt x="460" y="325"/>
                  </a:lnTo>
                  <a:lnTo>
                    <a:pt x="458" y="312"/>
                  </a:lnTo>
                  <a:lnTo>
                    <a:pt x="455" y="300"/>
                  </a:lnTo>
                  <a:lnTo>
                    <a:pt x="450" y="289"/>
                  </a:lnTo>
                  <a:lnTo>
                    <a:pt x="445" y="278"/>
                  </a:lnTo>
                  <a:lnTo>
                    <a:pt x="437" y="266"/>
                  </a:lnTo>
                  <a:lnTo>
                    <a:pt x="437" y="266"/>
                  </a:lnTo>
                  <a:lnTo>
                    <a:pt x="430" y="259"/>
                  </a:lnTo>
                  <a:lnTo>
                    <a:pt x="422" y="251"/>
                  </a:lnTo>
                  <a:lnTo>
                    <a:pt x="414" y="244"/>
                  </a:lnTo>
                  <a:lnTo>
                    <a:pt x="405" y="238"/>
                  </a:lnTo>
                  <a:lnTo>
                    <a:pt x="386" y="226"/>
                  </a:lnTo>
                  <a:lnTo>
                    <a:pt x="365" y="215"/>
                  </a:lnTo>
                  <a:lnTo>
                    <a:pt x="344" y="208"/>
                  </a:lnTo>
                  <a:lnTo>
                    <a:pt x="320" y="200"/>
                  </a:lnTo>
                  <a:lnTo>
                    <a:pt x="277" y="187"/>
                  </a:lnTo>
                  <a:lnTo>
                    <a:pt x="277" y="187"/>
                  </a:lnTo>
                  <a:lnTo>
                    <a:pt x="259" y="181"/>
                  </a:lnTo>
                  <a:lnTo>
                    <a:pt x="259" y="181"/>
                  </a:lnTo>
                  <a:lnTo>
                    <a:pt x="210" y="170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10" y="143"/>
                  </a:lnTo>
                  <a:lnTo>
                    <a:pt x="110" y="143"/>
                  </a:lnTo>
                  <a:lnTo>
                    <a:pt x="98" y="141"/>
                  </a:lnTo>
                  <a:lnTo>
                    <a:pt x="98" y="141"/>
                  </a:lnTo>
                  <a:lnTo>
                    <a:pt x="70" y="134"/>
                  </a:lnTo>
                  <a:lnTo>
                    <a:pt x="56" y="129"/>
                  </a:lnTo>
                  <a:lnTo>
                    <a:pt x="42" y="124"/>
                  </a:lnTo>
                  <a:lnTo>
                    <a:pt x="29" y="117"/>
                  </a:lnTo>
                  <a:lnTo>
                    <a:pt x="17" y="109"/>
                  </a:lnTo>
                  <a:lnTo>
                    <a:pt x="13" y="104"/>
                  </a:lnTo>
                  <a:lnTo>
                    <a:pt x="9" y="99"/>
                  </a:lnTo>
                  <a:lnTo>
                    <a:pt x="5" y="94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1" y="78"/>
                  </a:lnTo>
                  <a:lnTo>
                    <a:pt x="0" y="69"/>
                  </a:lnTo>
                  <a:lnTo>
                    <a:pt x="1" y="58"/>
                  </a:lnTo>
                  <a:lnTo>
                    <a:pt x="2" y="48"/>
                  </a:lnTo>
                  <a:lnTo>
                    <a:pt x="6" y="39"/>
                  </a:lnTo>
                  <a:lnTo>
                    <a:pt x="13" y="31"/>
                  </a:lnTo>
                  <a:lnTo>
                    <a:pt x="19" y="23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51" y="10"/>
                  </a:lnTo>
                  <a:lnTo>
                    <a:pt x="74" y="4"/>
                  </a:lnTo>
                  <a:lnTo>
                    <a:pt x="100" y="1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46" y="0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78" y="4"/>
                  </a:lnTo>
                  <a:lnTo>
                    <a:pt x="187" y="6"/>
                  </a:lnTo>
                  <a:lnTo>
                    <a:pt x="196" y="9"/>
                  </a:lnTo>
                  <a:lnTo>
                    <a:pt x="204" y="13"/>
                  </a:lnTo>
                  <a:lnTo>
                    <a:pt x="218" y="23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43" y="44"/>
                  </a:lnTo>
                  <a:lnTo>
                    <a:pt x="255" y="53"/>
                  </a:lnTo>
                  <a:lnTo>
                    <a:pt x="255" y="53"/>
                  </a:lnTo>
                  <a:lnTo>
                    <a:pt x="259" y="57"/>
                  </a:lnTo>
                  <a:lnTo>
                    <a:pt x="261" y="61"/>
                  </a:lnTo>
                  <a:lnTo>
                    <a:pt x="265" y="69"/>
                  </a:lnTo>
                  <a:lnTo>
                    <a:pt x="265" y="77"/>
                  </a:lnTo>
                  <a:lnTo>
                    <a:pt x="264" y="85"/>
                  </a:lnTo>
                  <a:lnTo>
                    <a:pt x="264" y="85"/>
                  </a:lnTo>
                  <a:lnTo>
                    <a:pt x="261" y="91"/>
                  </a:lnTo>
                  <a:lnTo>
                    <a:pt x="256" y="96"/>
                  </a:lnTo>
                  <a:lnTo>
                    <a:pt x="250" y="100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38" y="100"/>
                  </a:lnTo>
                  <a:lnTo>
                    <a:pt x="231" y="96"/>
                  </a:lnTo>
                  <a:lnTo>
                    <a:pt x="231" y="96"/>
                  </a:lnTo>
                  <a:lnTo>
                    <a:pt x="222" y="89"/>
                  </a:lnTo>
                  <a:lnTo>
                    <a:pt x="213" y="81"/>
                  </a:lnTo>
                  <a:lnTo>
                    <a:pt x="213" y="81"/>
                  </a:lnTo>
                  <a:lnTo>
                    <a:pt x="205" y="72"/>
                  </a:lnTo>
                  <a:lnTo>
                    <a:pt x="197" y="65"/>
                  </a:lnTo>
                  <a:lnTo>
                    <a:pt x="188" y="58"/>
                  </a:lnTo>
                  <a:lnTo>
                    <a:pt x="178" y="55"/>
                  </a:lnTo>
                  <a:lnTo>
                    <a:pt x="178" y="55"/>
                  </a:lnTo>
                  <a:lnTo>
                    <a:pt x="158" y="49"/>
                  </a:lnTo>
                  <a:lnTo>
                    <a:pt x="144" y="47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07" y="48"/>
                  </a:lnTo>
                  <a:lnTo>
                    <a:pt x="87" y="51"/>
                  </a:lnTo>
                  <a:lnTo>
                    <a:pt x="78" y="53"/>
                  </a:lnTo>
                  <a:lnTo>
                    <a:pt x="70" y="57"/>
                  </a:lnTo>
                  <a:lnTo>
                    <a:pt x="64" y="61"/>
                  </a:lnTo>
                  <a:lnTo>
                    <a:pt x="63" y="64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9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76" y="82"/>
                  </a:lnTo>
                  <a:lnTo>
                    <a:pt x="86" y="87"/>
                  </a:lnTo>
                  <a:lnTo>
                    <a:pt x="86" y="87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96" y="115"/>
                  </a:lnTo>
                  <a:lnTo>
                    <a:pt x="254" y="129"/>
                  </a:lnTo>
                  <a:lnTo>
                    <a:pt x="254" y="129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308" y="145"/>
                  </a:lnTo>
                  <a:lnTo>
                    <a:pt x="340" y="154"/>
                  </a:lnTo>
                  <a:lnTo>
                    <a:pt x="373" y="166"/>
                  </a:lnTo>
                  <a:lnTo>
                    <a:pt x="403" y="179"/>
                  </a:lnTo>
                  <a:lnTo>
                    <a:pt x="418" y="187"/>
                  </a:lnTo>
                  <a:lnTo>
                    <a:pt x="431" y="196"/>
                  </a:lnTo>
                  <a:lnTo>
                    <a:pt x="445" y="205"/>
                  </a:lnTo>
                  <a:lnTo>
                    <a:pt x="456" y="215"/>
                  </a:lnTo>
                  <a:lnTo>
                    <a:pt x="468" y="226"/>
                  </a:lnTo>
                  <a:lnTo>
                    <a:pt x="477" y="239"/>
                  </a:lnTo>
                  <a:lnTo>
                    <a:pt x="486" y="252"/>
                  </a:lnTo>
                  <a:lnTo>
                    <a:pt x="493" y="266"/>
                  </a:lnTo>
                  <a:lnTo>
                    <a:pt x="493" y="266"/>
                  </a:lnTo>
                  <a:lnTo>
                    <a:pt x="498" y="281"/>
                  </a:lnTo>
                  <a:lnTo>
                    <a:pt x="502" y="295"/>
                  </a:lnTo>
                  <a:lnTo>
                    <a:pt x="506" y="310"/>
                  </a:lnTo>
                  <a:lnTo>
                    <a:pt x="507" y="325"/>
                  </a:lnTo>
                  <a:lnTo>
                    <a:pt x="509" y="341"/>
                  </a:lnTo>
                  <a:lnTo>
                    <a:pt x="509" y="355"/>
                  </a:lnTo>
                  <a:lnTo>
                    <a:pt x="507" y="371"/>
                  </a:lnTo>
                  <a:lnTo>
                    <a:pt x="506" y="387"/>
                  </a:lnTo>
                  <a:lnTo>
                    <a:pt x="502" y="401"/>
                  </a:lnTo>
                  <a:lnTo>
                    <a:pt x="497" y="416"/>
                  </a:lnTo>
                  <a:lnTo>
                    <a:pt x="492" y="429"/>
                  </a:lnTo>
                  <a:lnTo>
                    <a:pt x="484" y="443"/>
                  </a:lnTo>
                  <a:lnTo>
                    <a:pt x="476" y="455"/>
                  </a:lnTo>
                  <a:lnTo>
                    <a:pt x="465" y="467"/>
                  </a:lnTo>
                  <a:lnTo>
                    <a:pt x="454" y="477"/>
                  </a:lnTo>
                  <a:lnTo>
                    <a:pt x="441" y="486"/>
                  </a:lnTo>
                  <a:lnTo>
                    <a:pt x="441" y="486"/>
                  </a:lnTo>
                  <a:lnTo>
                    <a:pt x="422" y="497"/>
                  </a:lnTo>
                  <a:lnTo>
                    <a:pt x="403" y="508"/>
                  </a:lnTo>
                  <a:lnTo>
                    <a:pt x="380" y="519"/>
                  </a:lnTo>
                  <a:lnTo>
                    <a:pt x="357" y="528"/>
                  </a:lnTo>
                  <a:lnTo>
                    <a:pt x="332" y="536"/>
                  </a:lnTo>
                  <a:lnTo>
                    <a:pt x="307" y="542"/>
                  </a:lnTo>
                  <a:lnTo>
                    <a:pt x="282" y="546"/>
                  </a:lnTo>
                  <a:lnTo>
                    <a:pt x="257" y="548"/>
                  </a:lnTo>
                  <a:lnTo>
                    <a:pt x="257" y="54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2259013" y="4411663"/>
              <a:ext cx="117475" cy="117475"/>
            </a:xfrm>
            <a:custGeom>
              <a:rect b="b" l="l" r="r" t="t"/>
              <a:pathLst>
                <a:path extrusionOk="0" h="297" w="297">
                  <a:moveTo>
                    <a:pt x="262" y="297"/>
                  </a:moveTo>
                  <a:lnTo>
                    <a:pt x="262" y="297"/>
                  </a:lnTo>
                  <a:lnTo>
                    <a:pt x="247" y="297"/>
                  </a:lnTo>
                  <a:lnTo>
                    <a:pt x="234" y="295"/>
                  </a:lnTo>
                  <a:lnTo>
                    <a:pt x="206" y="290"/>
                  </a:lnTo>
                  <a:lnTo>
                    <a:pt x="175" y="284"/>
                  </a:lnTo>
                  <a:lnTo>
                    <a:pt x="147" y="273"/>
                  </a:lnTo>
                  <a:lnTo>
                    <a:pt x="119" y="260"/>
                  </a:lnTo>
                  <a:lnTo>
                    <a:pt x="92" y="246"/>
                  </a:lnTo>
                  <a:lnTo>
                    <a:pt x="67" y="229"/>
                  </a:lnTo>
                  <a:lnTo>
                    <a:pt x="45" y="209"/>
                  </a:lnTo>
                  <a:lnTo>
                    <a:pt x="45" y="209"/>
                  </a:lnTo>
                  <a:lnTo>
                    <a:pt x="35" y="200"/>
                  </a:lnTo>
                  <a:lnTo>
                    <a:pt x="28" y="191"/>
                  </a:lnTo>
                  <a:lnTo>
                    <a:pt x="20" y="182"/>
                  </a:lnTo>
                  <a:lnTo>
                    <a:pt x="15" y="171"/>
                  </a:lnTo>
                  <a:lnTo>
                    <a:pt x="11" y="161"/>
                  </a:lnTo>
                  <a:lnTo>
                    <a:pt x="7" y="149"/>
                  </a:lnTo>
                  <a:lnTo>
                    <a:pt x="4" y="138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4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3" y="18"/>
                  </a:lnTo>
                  <a:lnTo>
                    <a:pt x="22" y="12"/>
                  </a:lnTo>
                  <a:lnTo>
                    <a:pt x="33" y="8"/>
                  </a:lnTo>
                  <a:lnTo>
                    <a:pt x="45" y="5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" y="1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211" y="6"/>
                  </a:lnTo>
                  <a:lnTo>
                    <a:pt x="240" y="9"/>
                  </a:lnTo>
                  <a:lnTo>
                    <a:pt x="240" y="9"/>
                  </a:lnTo>
                  <a:lnTo>
                    <a:pt x="245" y="9"/>
                  </a:lnTo>
                  <a:lnTo>
                    <a:pt x="250" y="12"/>
                  </a:lnTo>
                  <a:lnTo>
                    <a:pt x="254" y="14"/>
                  </a:lnTo>
                  <a:lnTo>
                    <a:pt x="258" y="17"/>
                  </a:lnTo>
                  <a:lnTo>
                    <a:pt x="260" y="21"/>
                  </a:lnTo>
                  <a:lnTo>
                    <a:pt x="262" y="26"/>
                  </a:lnTo>
                  <a:lnTo>
                    <a:pt x="263" y="30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62" y="43"/>
                  </a:lnTo>
                  <a:lnTo>
                    <a:pt x="260" y="47"/>
                  </a:lnTo>
                  <a:lnTo>
                    <a:pt x="258" y="51"/>
                  </a:lnTo>
                  <a:lnTo>
                    <a:pt x="255" y="53"/>
                  </a:lnTo>
                  <a:lnTo>
                    <a:pt x="251" y="56"/>
                  </a:lnTo>
                  <a:lnTo>
                    <a:pt x="246" y="57"/>
                  </a:lnTo>
                  <a:lnTo>
                    <a:pt x="241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147" y="49"/>
                  </a:lnTo>
                  <a:lnTo>
                    <a:pt x="111" y="47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67" y="47"/>
                  </a:lnTo>
                  <a:lnTo>
                    <a:pt x="59" y="47"/>
                  </a:lnTo>
                  <a:lnTo>
                    <a:pt x="54" y="48"/>
                  </a:lnTo>
                  <a:lnTo>
                    <a:pt x="51" y="49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59"/>
                  </a:lnTo>
                  <a:lnTo>
                    <a:pt x="49" y="68"/>
                  </a:lnTo>
                  <a:lnTo>
                    <a:pt x="49" y="86"/>
                  </a:lnTo>
                  <a:lnTo>
                    <a:pt x="50" y="106"/>
                  </a:lnTo>
                  <a:lnTo>
                    <a:pt x="52" y="123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38"/>
                  </a:lnTo>
                  <a:lnTo>
                    <a:pt x="60" y="150"/>
                  </a:lnTo>
                  <a:lnTo>
                    <a:pt x="66" y="159"/>
                  </a:lnTo>
                  <a:lnTo>
                    <a:pt x="72" y="168"/>
                  </a:lnTo>
                  <a:lnTo>
                    <a:pt x="80" y="175"/>
                  </a:lnTo>
                  <a:lnTo>
                    <a:pt x="89" y="182"/>
                  </a:lnTo>
                  <a:lnTo>
                    <a:pt x="107" y="193"/>
                  </a:lnTo>
                  <a:lnTo>
                    <a:pt x="109" y="195"/>
                  </a:lnTo>
                  <a:lnTo>
                    <a:pt x="109" y="195"/>
                  </a:lnTo>
                  <a:lnTo>
                    <a:pt x="147" y="214"/>
                  </a:lnTo>
                  <a:lnTo>
                    <a:pt x="165" y="223"/>
                  </a:lnTo>
                  <a:lnTo>
                    <a:pt x="183" y="231"/>
                  </a:lnTo>
                  <a:lnTo>
                    <a:pt x="203" y="238"/>
                  </a:lnTo>
                  <a:lnTo>
                    <a:pt x="223" y="243"/>
                  </a:lnTo>
                  <a:lnTo>
                    <a:pt x="242" y="247"/>
                  </a:lnTo>
                  <a:lnTo>
                    <a:pt x="263" y="248"/>
                  </a:lnTo>
                  <a:lnTo>
                    <a:pt x="263" y="248"/>
                  </a:lnTo>
                  <a:lnTo>
                    <a:pt x="274" y="247"/>
                  </a:lnTo>
                  <a:lnTo>
                    <a:pt x="275" y="247"/>
                  </a:lnTo>
                  <a:lnTo>
                    <a:pt x="275" y="247"/>
                  </a:lnTo>
                  <a:lnTo>
                    <a:pt x="280" y="248"/>
                  </a:lnTo>
                  <a:lnTo>
                    <a:pt x="285" y="250"/>
                  </a:lnTo>
                  <a:lnTo>
                    <a:pt x="288" y="252"/>
                  </a:lnTo>
                  <a:lnTo>
                    <a:pt x="292" y="255"/>
                  </a:lnTo>
                  <a:lnTo>
                    <a:pt x="294" y="257"/>
                  </a:lnTo>
                  <a:lnTo>
                    <a:pt x="296" y="261"/>
                  </a:lnTo>
                  <a:lnTo>
                    <a:pt x="297" y="270"/>
                  </a:lnTo>
                  <a:lnTo>
                    <a:pt x="297" y="270"/>
                  </a:lnTo>
                  <a:lnTo>
                    <a:pt x="297" y="274"/>
                  </a:lnTo>
                  <a:lnTo>
                    <a:pt x="296" y="280"/>
                  </a:lnTo>
                  <a:lnTo>
                    <a:pt x="294" y="284"/>
                  </a:lnTo>
                  <a:lnTo>
                    <a:pt x="292" y="287"/>
                  </a:lnTo>
                  <a:lnTo>
                    <a:pt x="288" y="291"/>
                  </a:lnTo>
                  <a:lnTo>
                    <a:pt x="284" y="294"/>
                  </a:lnTo>
                  <a:lnTo>
                    <a:pt x="279" y="295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62" y="297"/>
                  </a:lnTo>
                  <a:lnTo>
                    <a:pt x="262" y="29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2249488" y="4241800"/>
              <a:ext cx="201613" cy="217488"/>
            </a:xfrm>
            <a:custGeom>
              <a:rect b="b" l="l" r="r" t="t"/>
              <a:pathLst>
                <a:path extrusionOk="0" h="548" w="509">
                  <a:moveTo>
                    <a:pt x="382" y="548"/>
                  </a:moveTo>
                  <a:lnTo>
                    <a:pt x="382" y="548"/>
                  </a:lnTo>
                  <a:lnTo>
                    <a:pt x="362" y="548"/>
                  </a:lnTo>
                  <a:lnTo>
                    <a:pt x="341" y="547"/>
                  </a:lnTo>
                  <a:lnTo>
                    <a:pt x="341" y="547"/>
                  </a:lnTo>
                  <a:lnTo>
                    <a:pt x="331" y="544"/>
                  </a:lnTo>
                  <a:lnTo>
                    <a:pt x="320" y="542"/>
                  </a:lnTo>
                  <a:lnTo>
                    <a:pt x="313" y="539"/>
                  </a:lnTo>
                  <a:lnTo>
                    <a:pt x="305" y="535"/>
                  </a:lnTo>
                  <a:lnTo>
                    <a:pt x="290" y="525"/>
                  </a:lnTo>
                  <a:lnTo>
                    <a:pt x="276" y="513"/>
                  </a:lnTo>
                  <a:lnTo>
                    <a:pt x="276" y="513"/>
                  </a:lnTo>
                  <a:lnTo>
                    <a:pt x="265" y="504"/>
                  </a:lnTo>
                  <a:lnTo>
                    <a:pt x="252" y="493"/>
                  </a:lnTo>
                  <a:lnTo>
                    <a:pt x="252" y="493"/>
                  </a:lnTo>
                  <a:lnTo>
                    <a:pt x="250" y="491"/>
                  </a:lnTo>
                  <a:lnTo>
                    <a:pt x="246" y="487"/>
                  </a:lnTo>
                  <a:lnTo>
                    <a:pt x="243" y="479"/>
                  </a:lnTo>
                  <a:lnTo>
                    <a:pt x="242" y="471"/>
                  </a:lnTo>
                  <a:lnTo>
                    <a:pt x="245" y="463"/>
                  </a:lnTo>
                  <a:lnTo>
                    <a:pt x="245" y="463"/>
                  </a:lnTo>
                  <a:lnTo>
                    <a:pt x="247" y="457"/>
                  </a:lnTo>
                  <a:lnTo>
                    <a:pt x="252" y="451"/>
                  </a:lnTo>
                  <a:lnTo>
                    <a:pt x="258" y="447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71" y="447"/>
                  </a:lnTo>
                  <a:lnTo>
                    <a:pt x="277" y="451"/>
                  </a:lnTo>
                  <a:lnTo>
                    <a:pt x="277" y="451"/>
                  </a:lnTo>
                  <a:lnTo>
                    <a:pt x="286" y="459"/>
                  </a:lnTo>
                  <a:lnTo>
                    <a:pt x="294" y="467"/>
                  </a:lnTo>
                  <a:lnTo>
                    <a:pt x="294" y="467"/>
                  </a:lnTo>
                  <a:lnTo>
                    <a:pt x="302" y="475"/>
                  </a:lnTo>
                  <a:lnTo>
                    <a:pt x="311" y="483"/>
                  </a:lnTo>
                  <a:lnTo>
                    <a:pt x="320" y="489"/>
                  </a:lnTo>
                  <a:lnTo>
                    <a:pt x="331" y="493"/>
                  </a:lnTo>
                  <a:lnTo>
                    <a:pt x="331" y="493"/>
                  </a:lnTo>
                  <a:lnTo>
                    <a:pt x="350" y="498"/>
                  </a:lnTo>
                  <a:lnTo>
                    <a:pt x="364" y="501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88" y="501"/>
                  </a:lnTo>
                  <a:lnTo>
                    <a:pt x="388" y="501"/>
                  </a:lnTo>
                  <a:lnTo>
                    <a:pt x="402" y="500"/>
                  </a:lnTo>
                  <a:lnTo>
                    <a:pt x="421" y="497"/>
                  </a:lnTo>
                  <a:lnTo>
                    <a:pt x="430" y="494"/>
                  </a:lnTo>
                  <a:lnTo>
                    <a:pt x="438" y="491"/>
                  </a:lnTo>
                  <a:lnTo>
                    <a:pt x="443" y="487"/>
                  </a:lnTo>
                  <a:lnTo>
                    <a:pt x="446" y="484"/>
                  </a:lnTo>
                  <a:lnTo>
                    <a:pt x="447" y="481"/>
                  </a:lnTo>
                  <a:lnTo>
                    <a:pt x="447" y="481"/>
                  </a:lnTo>
                  <a:lnTo>
                    <a:pt x="447" y="479"/>
                  </a:lnTo>
                  <a:lnTo>
                    <a:pt x="446" y="476"/>
                  </a:lnTo>
                  <a:lnTo>
                    <a:pt x="441" y="471"/>
                  </a:lnTo>
                  <a:lnTo>
                    <a:pt x="433" y="466"/>
                  </a:lnTo>
                  <a:lnTo>
                    <a:pt x="421" y="460"/>
                  </a:lnTo>
                  <a:lnTo>
                    <a:pt x="421" y="460"/>
                  </a:lnTo>
                  <a:lnTo>
                    <a:pt x="369" y="447"/>
                  </a:lnTo>
                  <a:lnTo>
                    <a:pt x="369" y="447"/>
                  </a:lnTo>
                  <a:lnTo>
                    <a:pt x="311" y="433"/>
                  </a:lnTo>
                  <a:lnTo>
                    <a:pt x="255" y="419"/>
                  </a:lnTo>
                  <a:lnTo>
                    <a:pt x="255" y="419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00" y="403"/>
                  </a:lnTo>
                  <a:lnTo>
                    <a:pt x="167" y="394"/>
                  </a:lnTo>
                  <a:lnTo>
                    <a:pt x="136" y="382"/>
                  </a:lnTo>
                  <a:lnTo>
                    <a:pt x="105" y="369"/>
                  </a:lnTo>
                  <a:lnTo>
                    <a:pt x="90" y="361"/>
                  </a:lnTo>
                  <a:lnTo>
                    <a:pt x="77" y="352"/>
                  </a:lnTo>
                  <a:lnTo>
                    <a:pt x="64" y="343"/>
                  </a:lnTo>
                  <a:lnTo>
                    <a:pt x="51" y="332"/>
                  </a:lnTo>
                  <a:lnTo>
                    <a:pt x="40" y="322"/>
                  </a:lnTo>
                  <a:lnTo>
                    <a:pt x="31" y="309"/>
                  </a:lnTo>
                  <a:lnTo>
                    <a:pt x="22" y="296"/>
                  </a:lnTo>
                  <a:lnTo>
                    <a:pt x="16" y="281"/>
                  </a:lnTo>
                  <a:lnTo>
                    <a:pt x="16" y="281"/>
                  </a:lnTo>
                  <a:lnTo>
                    <a:pt x="10" y="267"/>
                  </a:lnTo>
                  <a:lnTo>
                    <a:pt x="6" y="252"/>
                  </a:lnTo>
                  <a:lnTo>
                    <a:pt x="3" y="238"/>
                  </a:lnTo>
                  <a:lnTo>
                    <a:pt x="0" y="222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3" y="161"/>
                  </a:lnTo>
                  <a:lnTo>
                    <a:pt x="6" y="147"/>
                  </a:lnTo>
                  <a:lnTo>
                    <a:pt x="10" y="132"/>
                  </a:lnTo>
                  <a:lnTo>
                    <a:pt x="17" y="118"/>
                  </a:lnTo>
                  <a:lnTo>
                    <a:pt x="25" y="105"/>
                  </a:lnTo>
                  <a:lnTo>
                    <a:pt x="33" y="93"/>
                  </a:lnTo>
                  <a:lnTo>
                    <a:pt x="43" y="81"/>
                  </a:lnTo>
                  <a:lnTo>
                    <a:pt x="55" y="71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5" y="50"/>
                  </a:lnTo>
                  <a:lnTo>
                    <a:pt x="106" y="39"/>
                  </a:lnTo>
                  <a:lnTo>
                    <a:pt x="128" y="29"/>
                  </a:lnTo>
                  <a:lnTo>
                    <a:pt x="152" y="20"/>
                  </a:lnTo>
                  <a:lnTo>
                    <a:pt x="177" y="12"/>
                  </a:lnTo>
                  <a:lnTo>
                    <a:pt x="201" y="5"/>
                  </a:lnTo>
                  <a:lnTo>
                    <a:pt x="226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7" y="0"/>
                  </a:lnTo>
                  <a:lnTo>
                    <a:pt x="282" y="3"/>
                  </a:lnTo>
                  <a:lnTo>
                    <a:pt x="297" y="7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15" y="16"/>
                  </a:lnTo>
                  <a:lnTo>
                    <a:pt x="320" y="21"/>
                  </a:lnTo>
                  <a:lnTo>
                    <a:pt x="322" y="28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18" y="43"/>
                  </a:lnTo>
                  <a:lnTo>
                    <a:pt x="313" y="50"/>
                  </a:lnTo>
                  <a:lnTo>
                    <a:pt x="309" y="52"/>
                  </a:lnTo>
                  <a:lnTo>
                    <a:pt x="305" y="55"/>
                  </a:lnTo>
                  <a:lnTo>
                    <a:pt x="301" y="56"/>
                  </a:lnTo>
                  <a:lnTo>
                    <a:pt x="296" y="56"/>
                  </a:lnTo>
                  <a:lnTo>
                    <a:pt x="296" y="56"/>
                  </a:lnTo>
                  <a:lnTo>
                    <a:pt x="289" y="56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77" y="51"/>
                  </a:lnTo>
                  <a:lnTo>
                    <a:pt x="269" y="50"/>
                  </a:lnTo>
                  <a:lnTo>
                    <a:pt x="262" y="48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34" y="48"/>
                  </a:lnTo>
                  <a:lnTo>
                    <a:pt x="213" y="52"/>
                  </a:lnTo>
                  <a:lnTo>
                    <a:pt x="194" y="58"/>
                  </a:lnTo>
                  <a:lnTo>
                    <a:pt x="173" y="64"/>
                  </a:lnTo>
                  <a:lnTo>
                    <a:pt x="154" y="71"/>
                  </a:lnTo>
                  <a:lnTo>
                    <a:pt x="136" y="79"/>
                  </a:lnTo>
                  <a:lnTo>
                    <a:pt x="120" y="86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97" y="102"/>
                  </a:lnTo>
                  <a:lnTo>
                    <a:pt x="86" y="111"/>
                  </a:lnTo>
                  <a:lnTo>
                    <a:pt x="77" y="122"/>
                  </a:lnTo>
                  <a:lnTo>
                    <a:pt x="69" y="132"/>
                  </a:lnTo>
                  <a:lnTo>
                    <a:pt x="63" y="144"/>
                  </a:lnTo>
                  <a:lnTo>
                    <a:pt x="57" y="156"/>
                  </a:lnTo>
                  <a:lnTo>
                    <a:pt x="52" y="169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47" y="196"/>
                  </a:lnTo>
                  <a:lnTo>
                    <a:pt x="47" y="209"/>
                  </a:lnTo>
                  <a:lnTo>
                    <a:pt x="48" y="222"/>
                  </a:lnTo>
                  <a:lnTo>
                    <a:pt x="50" y="234"/>
                  </a:lnTo>
                  <a:lnTo>
                    <a:pt x="54" y="247"/>
                  </a:lnTo>
                  <a:lnTo>
                    <a:pt x="59" y="259"/>
                  </a:lnTo>
                  <a:lnTo>
                    <a:pt x="64" y="269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8" y="289"/>
                  </a:lnTo>
                  <a:lnTo>
                    <a:pt x="86" y="297"/>
                  </a:lnTo>
                  <a:lnTo>
                    <a:pt x="94" y="303"/>
                  </a:lnTo>
                  <a:lnTo>
                    <a:pt x="103" y="310"/>
                  </a:lnTo>
                  <a:lnTo>
                    <a:pt x="122" y="322"/>
                  </a:lnTo>
                  <a:lnTo>
                    <a:pt x="143" y="332"/>
                  </a:lnTo>
                  <a:lnTo>
                    <a:pt x="165" y="340"/>
                  </a:lnTo>
                  <a:lnTo>
                    <a:pt x="187" y="348"/>
                  </a:lnTo>
                  <a:lnTo>
                    <a:pt x="231" y="361"/>
                  </a:lnTo>
                  <a:lnTo>
                    <a:pt x="231" y="361"/>
                  </a:lnTo>
                  <a:lnTo>
                    <a:pt x="250" y="365"/>
                  </a:lnTo>
                  <a:lnTo>
                    <a:pt x="250" y="365"/>
                  </a:lnTo>
                  <a:lnTo>
                    <a:pt x="298" y="378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98" y="404"/>
                  </a:lnTo>
                  <a:lnTo>
                    <a:pt x="398" y="404"/>
                  </a:lnTo>
                  <a:lnTo>
                    <a:pt x="411" y="407"/>
                  </a:lnTo>
                  <a:lnTo>
                    <a:pt x="411" y="407"/>
                  </a:lnTo>
                  <a:lnTo>
                    <a:pt x="437" y="413"/>
                  </a:lnTo>
                  <a:lnTo>
                    <a:pt x="453" y="419"/>
                  </a:lnTo>
                  <a:lnTo>
                    <a:pt x="467" y="424"/>
                  </a:lnTo>
                  <a:lnTo>
                    <a:pt x="480" y="430"/>
                  </a:lnTo>
                  <a:lnTo>
                    <a:pt x="490" y="438"/>
                  </a:lnTo>
                  <a:lnTo>
                    <a:pt x="496" y="443"/>
                  </a:lnTo>
                  <a:lnTo>
                    <a:pt x="500" y="449"/>
                  </a:lnTo>
                  <a:lnTo>
                    <a:pt x="504" y="454"/>
                  </a:lnTo>
                  <a:lnTo>
                    <a:pt x="505" y="459"/>
                  </a:lnTo>
                  <a:lnTo>
                    <a:pt x="505" y="459"/>
                  </a:lnTo>
                  <a:lnTo>
                    <a:pt x="507" y="470"/>
                  </a:lnTo>
                  <a:lnTo>
                    <a:pt x="509" y="479"/>
                  </a:lnTo>
                  <a:lnTo>
                    <a:pt x="507" y="489"/>
                  </a:lnTo>
                  <a:lnTo>
                    <a:pt x="505" y="500"/>
                  </a:lnTo>
                  <a:lnTo>
                    <a:pt x="501" y="509"/>
                  </a:lnTo>
                  <a:lnTo>
                    <a:pt x="496" y="517"/>
                  </a:lnTo>
                  <a:lnTo>
                    <a:pt x="489" y="525"/>
                  </a:lnTo>
                  <a:lnTo>
                    <a:pt x="480" y="530"/>
                  </a:lnTo>
                  <a:lnTo>
                    <a:pt x="480" y="530"/>
                  </a:lnTo>
                  <a:lnTo>
                    <a:pt x="458" y="538"/>
                  </a:lnTo>
                  <a:lnTo>
                    <a:pt x="434" y="544"/>
                  </a:lnTo>
                  <a:lnTo>
                    <a:pt x="408" y="547"/>
                  </a:lnTo>
                  <a:lnTo>
                    <a:pt x="382" y="548"/>
                  </a:lnTo>
                  <a:lnTo>
                    <a:pt x="382" y="54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2058988" y="4086225"/>
              <a:ext cx="720725" cy="715963"/>
            </a:xfrm>
            <a:custGeom>
              <a:rect b="b" l="l" r="r" t="t"/>
              <a:pathLst>
                <a:path extrusionOk="0" h="1801" w="1816">
                  <a:moveTo>
                    <a:pt x="1618" y="1801"/>
                  </a:moveTo>
                  <a:lnTo>
                    <a:pt x="1618" y="1801"/>
                  </a:lnTo>
                  <a:lnTo>
                    <a:pt x="1603" y="1800"/>
                  </a:lnTo>
                  <a:lnTo>
                    <a:pt x="1603" y="1800"/>
                  </a:lnTo>
                  <a:lnTo>
                    <a:pt x="1586" y="1796"/>
                  </a:lnTo>
                  <a:lnTo>
                    <a:pt x="1569" y="1788"/>
                  </a:lnTo>
                  <a:lnTo>
                    <a:pt x="1554" y="1780"/>
                  </a:lnTo>
                  <a:lnTo>
                    <a:pt x="1538" y="1768"/>
                  </a:lnTo>
                  <a:lnTo>
                    <a:pt x="1523" y="1757"/>
                  </a:lnTo>
                  <a:lnTo>
                    <a:pt x="1510" y="1745"/>
                  </a:lnTo>
                  <a:lnTo>
                    <a:pt x="1484" y="1720"/>
                  </a:lnTo>
                  <a:lnTo>
                    <a:pt x="1484" y="1720"/>
                  </a:lnTo>
                  <a:lnTo>
                    <a:pt x="1442" y="1676"/>
                  </a:lnTo>
                  <a:lnTo>
                    <a:pt x="1403" y="1634"/>
                  </a:lnTo>
                  <a:lnTo>
                    <a:pt x="1365" y="1592"/>
                  </a:lnTo>
                  <a:lnTo>
                    <a:pt x="1330" y="1550"/>
                  </a:lnTo>
                  <a:lnTo>
                    <a:pt x="1330" y="1550"/>
                  </a:lnTo>
                  <a:lnTo>
                    <a:pt x="1310" y="1528"/>
                  </a:lnTo>
                  <a:lnTo>
                    <a:pt x="1310" y="1528"/>
                  </a:lnTo>
                  <a:lnTo>
                    <a:pt x="1296" y="1512"/>
                  </a:lnTo>
                  <a:lnTo>
                    <a:pt x="1284" y="1498"/>
                  </a:lnTo>
                  <a:lnTo>
                    <a:pt x="1279" y="1490"/>
                  </a:lnTo>
                  <a:lnTo>
                    <a:pt x="1274" y="1481"/>
                  </a:lnTo>
                  <a:lnTo>
                    <a:pt x="1270" y="1472"/>
                  </a:lnTo>
                  <a:lnTo>
                    <a:pt x="1267" y="1462"/>
                  </a:lnTo>
                  <a:lnTo>
                    <a:pt x="1266" y="1460"/>
                  </a:lnTo>
                  <a:lnTo>
                    <a:pt x="1261" y="1462"/>
                  </a:lnTo>
                  <a:lnTo>
                    <a:pt x="1261" y="1462"/>
                  </a:lnTo>
                  <a:lnTo>
                    <a:pt x="1212" y="1473"/>
                  </a:lnTo>
                  <a:lnTo>
                    <a:pt x="1164" y="1482"/>
                  </a:lnTo>
                  <a:lnTo>
                    <a:pt x="1115" y="1491"/>
                  </a:lnTo>
                  <a:lnTo>
                    <a:pt x="1067" y="1498"/>
                  </a:lnTo>
                  <a:lnTo>
                    <a:pt x="1020" y="1503"/>
                  </a:lnTo>
                  <a:lnTo>
                    <a:pt x="973" y="1506"/>
                  </a:lnTo>
                  <a:lnTo>
                    <a:pt x="926" y="1508"/>
                  </a:lnTo>
                  <a:lnTo>
                    <a:pt x="880" y="1510"/>
                  </a:lnTo>
                  <a:lnTo>
                    <a:pt x="880" y="1510"/>
                  </a:lnTo>
                  <a:lnTo>
                    <a:pt x="834" y="1508"/>
                  </a:lnTo>
                  <a:lnTo>
                    <a:pt x="790" y="1506"/>
                  </a:lnTo>
                  <a:lnTo>
                    <a:pt x="745" y="1503"/>
                  </a:lnTo>
                  <a:lnTo>
                    <a:pt x="703" y="1498"/>
                  </a:lnTo>
                  <a:lnTo>
                    <a:pt x="661" y="1491"/>
                  </a:lnTo>
                  <a:lnTo>
                    <a:pt x="621" y="1482"/>
                  </a:lnTo>
                  <a:lnTo>
                    <a:pt x="580" y="1473"/>
                  </a:lnTo>
                  <a:lnTo>
                    <a:pt x="542" y="1462"/>
                  </a:lnTo>
                  <a:lnTo>
                    <a:pt x="504" y="1449"/>
                  </a:lnTo>
                  <a:lnTo>
                    <a:pt x="468" y="1435"/>
                  </a:lnTo>
                  <a:lnTo>
                    <a:pt x="433" y="1421"/>
                  </a:lnTo>
                  <a:lnTo>
                    <a:pt x="399" y="1404"/>
                  </a:lnTo>
                  <a:lnTo>
                    <a:pt x="365" y="1385"/>
                  </a:lnTo>
                  <a:lnTo>
                    <a:pt x="333" y="1366"/>
                  </a:lnTo>
                  <a:lnTo>
                    <a:pt x="303" y="1346"/>
                  </a:lnTo>
                  <a:lnTo>
                    <a:pt x="273" y="1324"/>
                  </a:lnTo>
                  <a:lnTo>
                    <a:pt x="273" y="1324"/>
                  </a:lnTo>
                  <a:lnTo>
                    <a:pt x="242" y="1298"/>
                  </a:lnTo>
                  <a:lnTo>
                    <a:pt x="213" y="1272"/>
                  </a:lnTo>
                  <a:lnTo>
                    <a:pt x="187" y="1245"/>
                  </a:lnTo>
                  <a:lnTo>
                    <a:pt x="162" y="1221"/>
                  </a:lnTo>
                  <a:lnTo>
                    <a:pt x="141" y="1194"/>
                  </a:lnTo>
                  <a:lnTo>
                    <a:pt x="121" y="1168"/>
                  </a:lnTo>
                  <a:lnTo>
                    <a:pt x="104" y="1142"/>
                  </a:lnTo>
                  <a:lnTo>
                    <a:pt x="88" y="1115"/>
                  </a:lnTo>
                  <a:lnTo>
                    <a:pt x="88" y="1115"/>
                  </a:lnTo>
                  <a:lnTo>
                    <a:pt x="78" y="1094"/>
                  </a:lnTo>
                  <a:lnTo>
                    <a:pt x="68" y="1071"/>
                  </a:lnTo>
                  <a:lnTo>
                    <a:pt x="60" y="1051"/>
                  </a:lnTo>
                  <a:lnTo>
                    <a:pt x="52" y="1028"/>
                  </a:lnTo>
                  <a:lnTo>
                    <a:pt x="37" y="984"/>
                  </a:lnTo>
                  <a:lnTo>
                    <a:pt x="26" y="941"/>
                  </a:lnTo>
                  <a:lnTo>
                    <a:pt x="26" y="941"/>
                  </a:lnTo>
                  <a:lnTo>
                    <a:pt x="7" y="878"/>
                  </a:lnTo>
                  <a:lnTo>
                    <a:pt x="7" y="878"/>
                  </a:lnTo>
                  <a:lnTo>
                    <a:pt x="3" y="866"/>
                  </a:lnTo>
                  <a:lnTo>
                    <a:pt x="1" y="853"/>
                  </a:lnTo>
                  <a:lnTo>
                    <a:pt x="1" y="839"/>
                  </a:lnTo>
                  <a:lnTo>
                    <a:pt x="0" y="824"/>
                  </a:lnTo>
                  <a:lnTo>
                    <a:pt x="1" y="796"/>
                  </a:lnTo>
                  <a:lnTo>
                    <a:pt x="2" y="767"/>
                  </a:lnTo>
                  <a:lnTo>
                    <a:pt x="2" y="767"/>
                  </a:lnTo>
                  <a:lnTo>
                    <a:pt x="3" y="734"/>
                  </a:lnTo>
                  <a:lnTo>
                    <a:pt x="3" y="734"/>
                  </a:lnTo>
                  <a:lnTo>
                    <a:pt x="6" y="707"/>
                  </a:lnTo>
                  <a:lnTo>
                    <a:pt x="9" y="679"/>
                  </a:lnTo>
                  <a:lnTo>
                    <a:pt x="13" y="649"/>
                  </a:lnTo>
                  <a:lnTo>
                    <a:pt x="18" y="618"/>
                  </a:lnTo>
                  <a:lnTo>
                    <a:pt x="18" y="618"/>
                  </a:lnTo>
                  <a:lnTo>
                    <a:pt x="23" y="590"/>
                  </a:lnTo>
                  <a:lnTo>
                    <a:pt x="31" y="564"/>
                  </a:lnTo>
                  <a:lnTo>
                    <a:pt x="39" y="537"/>
                  </a:lnTo>
                  <a:lnTo>
                    <a:pt x="47" y="509"/>
                  </a:lnTo>
                  <a:lnTo>
                    <a:pt x="57" y="482"/>
                  </a:lnTo>
                  <a:lnTo>
                    <a:pt x="69" y="453"/>
                  </a:lnTo>
                  <a:lnTo>
                    <a:pt x="82" y="424"/>
                  </a:lnTo>
                  <a:lnTo>
                    <a:pt x="98" y="394"/>
                  </a:lnTo>
                  <a:lnTo>
                    <a:pt x="98" y="394"/>
                  </a:lnTo>
                  <a:lnTo>
                    <a:pt x="111" y="368"/>
                  </a:lnTo>
                  <a:lnTo>
                    <a:pt x="124" y="343"/>
                  </a:lnTo>
                  <a:lnTo>
                    <a:pt x="140" y="317"/>
                  </a:lnTo>
                  <a:lnTo>
                    <a:pt x="157" y="292"/>
                  </a:lnTo>
                  <a:lnTo>
                    <a:pt x="175" y="267"/>
                  </a:lnTo>
                  <a:lnTo>
                    <a:pt x="196" y="245"/>
                  </a:lnTo>
                  <a:lnTo>
                    <a:pt x="218" y="225"/>
                  </a:lnTo>
                  <a:lnTo>
                    <a:pt x="230" y="215"/>
                  </a:lnTo>
                  <a:lnTo>
                    <a:pt x="243" y="207"/>
                  </a:lnTo>
                  <a:lnTo>
                    <a:pt x="243" y="207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316" y="159"/>
                  </a:lnTo>
                  <a:lnTo>
                    <a:pt x="365" y="129"/>
                  </a:lnTo>
                  <a:lnTo>
                    <a:pt x="388" y="115"/>
                  </a:lnTo>
                  <a:lnTo>
                    <a:pt x="413" y="102"/>
                  </a:lnTo>
                  <a:lnTo>
                    <a:pt x="438" y="92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501" y="70"/>
                  </a:lnTo>
                  <a:lnTo>
                    <a:pt x="537" y="58"/>
                  </a:lnTo>
                  <a:lnTo>
                    <a:pt x="574" y="47"/>
                  </a:lnTo>
                  <a:lnTo>
                    <a:pt x="609" y="40"/>
                  </a:lnTo>
                  <a:lnTo>
                    <a:pt x="643" y="32"/>
                  </a:lnTo>
                  <a:lnTo>
                    <a:pt x="676" y="27"/>
                  </a:lnTo>
                  <a:lnTo>
                    <a:pt x="710" y="21"/>
                  </a:lnTo>
                  <a:lnTo>
                    <a:pt x="743" y="19"/>
                  </a:lnTo>
                  <a:lnTo>
                    <a:pt x="743" y="19"/>
                  </a:lnTo>
                  <a:lnTo>
                    <a:pt x="780" y="15"/>
                  </a:lnTo>
                  <a:lnTo>
                    <a:pt x="780" y="15"/>
                  </a:lnTo>
                  <a:lnTo>
                    <a:pt x="831" y="10"/>
                  </a:lnTo>
                  <a:lnTo>
                    <a:pt x="856" y="8"/>
                  </a:lnTo>
                  <a:lnTo>
                    <a:pt x="881" y="8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920" y="8"/>
                  </a:lnTo>
                  <a:lnTo>
                    <a:pt x="920" y="8"/>
                  </a:lnTo>
                  <a:lnTo>
                    <a:pt x="954" y="10"/>
                  </a:lnTo>
                  <a:lnTo>
                    <a:pt x="954" y="10"/>
                  </a:lnTo>
                  <a:lnTo>
                    <a:pt x="977" y="8"/>
                  </a:lnTo>
                  <a:lnTo>
                    <a:pt x="996" y="7"/>
                  </a:lnTo>
                  <a:lnTo>
                    <a:pt x="996" y="7"/>
                  </a:lnTo>
                  <a:lnTo>
                    <a:pt x="1004" y="2"/>
                  </a:lnTo>
                  <a:lnTo>
                    <a:pt x="1012" y="0"/>
                  </a:lnTo>
                  <a:lnTo>
                    <a:pt x="1012" y="0"/>
                  </a:lnTo>
                  <a:lnTo>
                    <a:pt x="1017" y="2"/>
                  </a:lnTo>
                  <a:lnTo>
                    <a:pt x="1017" y="2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34" y="2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041" y="6"/>
                  </a:lnTo>
                  <a:lnTo>
                    <a:pt x="1106" y="21"/>
                  </a:lnTo>
                  <a:lnTo>
                    <a:pt x="1173" y="38"/>
                  </a:lnTo>
                  <a:lnTo>
                    <a:pt x="1207" y="47"/>
                  </a:lnTo>
                  <a:lnTo>
                    <a:pt x="1241" y="59"/>
                  </a:lnTo>
                  <a:lnTo>
                    <a:pt x="1274" y="71"/>
                  </a:lnTo>
                  <a:lnTo>
                    <a:pt x="1308" y="84"/>
                  </a:lnTo>
                  <a:lnTo>
                    <a:pt x="1340" y="98"/>
                  </a:lnTo>
                  <a:lnTo>
                    <a:pt x="1373" y="114"/>
                  </a:lnTo>
                  <a:lnTo>
                    <a:pt x="1404" y="131"/>
                  </a:lnTo>
                  <a:lnTo>
                    <a:pt x="1436" y="149"/>
                  </a:lnTo>
                  <a:lnTo>
                    <a:pt x="1467" y="170"/>
                  </a:lnTo>
                  <a:lnTo>
                    <a:pt x="1497" y="193"/>
                  </a:lnTo>
                  <a:lnTo>
                    <a:pt x="1526" y="217"/>
                  </a:lnTo>
                  <a:lnTo>
                    <a:pt x="1554" y="244"/>
                  </a:lnTo>
                  <a:lnTo>
                    <a:pt x="1554" y="244"/>
                  </a:lnTo>
                  <a:lnTo>
                    <a:pt x="1568" y="258"/>
                  </a:lnTo>
                  <a:lnTo>
                    <a:pt x="1581" y="274"/>
                  </a:lnTo>
                  <a:lnTo>
                    <a:pt x="1607" y="306"/>
                  </a:lnTo>
                  <a:lnTo>
                    <a:pt x="1632" y="342"/>
                  </a:lnTo>
                  <a:lnTo>
                    <a:pt x="1654" y="378"/>
                  </a:lnTo>
                  <a:lnTo>
                    <a:pt x="1675" y="415"/>
                  </a:lnTo>
                  <a:lnTo>
                    <a:pt x="1695" y="453"/>
                  </a:lnTo>
                  <a:lnTo>
                    <a:pt x="1713" y="489"/>
                  </a:lnTo>
                  <a:lnTo>
                    <a:pt x="1730" y="523"/>
                  </a:lnTo>
                  <a:lnTo>
                    <a:pt x="1730" y="523"/>
                  </a:lnTo>
                  <a:lnTo>
                    <a:pt x="1745" y="559"/>
                  </a:lnTo>
                  <a:lnTo>
                    <a:pt x="1756" y="591"/>
                  </a:lnTo>
                  <a:lnTo>
                    <a:pt x="1767" y="624"/>
                  </a:lnTo>
                  <a:lnTo>
                    <a:pt x="1773" y="656"/>
                  </a:lnTo>
                  <a:lnTo>
                    <a:pt x="1777" y="687"/>
                  </a:lnTo>
                  <a:lnTo>
                    <a:pt x="1781" y="718"/>
                  </a:lnTo>
                  <a:lnTo>
                    <a:pt x="1782" y="752"/>
                  </a:lnTo>
                  <a:lnTo>
                    <a:pt x="1782" y="788"/>
                  </a:lnTo>
                  <a:lnTo>
                    <a:pt x="1782" y="797"/>
                  </a:lnTo>
                  <a:lnTo>
                    <a:pt x="1782" y="797"/>
                  </a:lnTo>
                  <a:lnTo>
                    <a:pt x="1782" y="852"/>
                  </a:lnTo>
                  <a:lnTo>
                    <a:pt x="1781" y="878"/>
                  </a:lnTo>
                  <a:lnTo>
                    <a:pt x="1779" y="904"/>
                  </a:lnTo>
                  <a:lnTo>
                    <a:pt x="1775" y="929"/>
                  </a:lnTo>
                  <a:lnTo>
                    <a:pt x="1769" y="955"/>
                  </a:lnTo>
                  <a:lnTo>
                    <a:pt x="1762" y="980"/>
                  </a:lnTo>
                  <a:lnTo>
                    <a:pt x="1751" y="1006"/>
                  </a:lnTo>
                  <a:lnTo>
                    <a:pt x="1751" y="1006"/>
                  </a:lnTo>
                  <a:lnTo>
                    <a:pt x="1737" y="1036"/>
                  </a:lnTo>
                  <a:lnTo>
                    <a:pt x="1721" y="1065"/>
                  </a:lnTo>
                  <a:lnTo>
                    <a:pt x="1705" y="1092"/>
                  </a:lnTo>
                  <a:lnTo>
                    <a:pt x="1688" y="1119"/>
                  </a:lnTo>
                  <a:lnTo>
                    <a:pt x="1688" y="1119"/>
                  </a:lnTo>
                  <a:lnTo>
                    <a:pt x="1678" y="1136"/>
                  </a:lnTo>
                  <a:lnTo>
                    <a:pt x="1669" y="1154"/>
                  </a:lnTo>
                  <a:lnTo>
                    <a:pt x="1669" y="1154"/>
                  </a:lnTo>
                  <a:lnTo>
                    <a:pt x="1656" y="1177"/>
                  </a:lnTo>
                  <a:lnTo>
                    <a:pt x="1648" y="1189"/>
                  </a:lnTo>
                  <a:lnTo>
                    <a:pt x="1641" y="1200"/>
                  </a:lnTo>
                  <a:lnTo>
                    <a:pt x="1641" y="1200"/>
                  </a:lnTo>
                  <a:lnTo>
                    <a:pt x="1619" y="1226"/>
                  </a:lnTo>
                  <a:lnTo>
                    <a:pt x="1598" y="1252"/>
                  </a:lnTo>
                  <a:lnTo>
                    <a:pt x="1574" y="1275"/>
                  </a:lnTo>
                  <a:lnTo>
                    <a:pt x="1551" y="1299"/>
                  </a:lnTo>
                  <a:lnTo>
                    <a:pt x="1550" y="1299"/>
                  </a:lnTo>
                  <a:lnTo>
                    <a:pt x="1551" y="1300"/>
                  </a:lnTo>
                  <a:lnTo>
                    <a:pt x="1551" y="1300"/>
                  </a:lnTo>
                  <a:lnTo>
                    <a:pt x="1552" y="1304"/>
                  </a:lnTo>
                  <a:lnTo>
                    <a:pt x="1555" y="1308"/>
                  </a:lnTo>
                  <a:lnTo>
                    <a:pt x="1564" y="1316"/>
                  </a:lnTo>
                  <a:lnTo>
                    <a:pt x="1590" y="1336"/>
                  </a:lnTo>
                  <a:lnTo>
                    <a:pt x="1590" y="1336"/>
                  </a:lnTo>
                  <a:lnTo>
                    <a:pt x="1597" y="1341"/>
                  </a:lnTo>
                  <a:lnTo>
                    <a:pt x="1597" y="1341"/>
                  </a:lnTo>
                  <a:lnTo>
                    <a:pt x="1614" y="1354"/>
                  </a:lnTo>
                  <a:lnTo>
                    <a:pt x="1628" y="1368"/>
                  </a:lnTo>
                  <a:lnTo>
                    <a:pt x="1658" y="1400"/>
                  </a:lnTo>
                  <a:lnTo>
                    <a:pt x="1661" y="1404"/>
                  </a:lnTo>
                  <a:lnTo>
                    <a:pt x="1661" y="1404"/>
                  </a:lnTo>
                  <a:lnTo>
                    <a:pt x="1679" y="1425"/>
                  </a:lnTo>
                  <a:lnTo>
                    <a:pt x="1679" y="1425"/>
                  </a:lnTo>
                  <a:lnTo>
                    <a:pt x="1690" y="1438"/>
                  </a:lnTo>
                  <a:lnTo>
                    <a:pt x="1701" y="1451"/>
                  </a:lnTo>
                  <a:lnTo>
                    <a:pt x="1714" y="1462"/>
                  </a:lnTo>
                  <a:lnTo>
                    <a:pt x="1728" y="1473"/>
                  </a:lnTo>
                  <a:lnTo>
                    <a:pt x="1728" y="1473"/>
                  </a:lnTo>
                  <a:lnTo>
                    <a:pt x="1741" y="1482"/>
                  </a:lnTo>
                  <a:lnTo>
                    <a:pt x="1752" y="1493"/>
                  </a:lnTo>
                  <a:lnTo>
                    <a:pt x="1765" y="1506"/>
                  </a:lnTo>
                  <a:lnTo>
                    <a:pt x="1777" y="1519"/>
                  </a:lnTo>
                  <a:lnTo>
                    <a:pt x="1777" y="1519"/>
                  </a:lnTo>
                  <a:lnTo>
                    <a:pt x="1788" y="1533"/>
                  </a:lnTo>
                  <a:lnTo>
                    <a:pt x="1797" y="1547"/>
                  </a:lnTo>
                  <a:lnTo>
                    <a:pt x="1805" y="1563"/>
                  </a:lnTo>
                  <a:lnTo>
                    <a:pt x="1810" y="1579"/>
                  </a:lnTo>
                  <a:lnTo>
                    <a:pt x="1814" y="1595"/>
                  </a:lnTo>
                  <a:lnTo>
                    <a:pt x="1816" y="1612"/>
                  </a:lnTo>
                  <a:lnTo>
                    <a:pt x="1816" y="1627"/>
                  </a:lnTo>
                  <a:lnTo>
                    <a:pt x="1815" y="1644"/>
                  </a:lnTo>
                  <a:lnTo>
                    <a:pt x="1815" y="1644"/>
                  </a:lnTo>
                  <a:lnTo>
                    <a:pt x="1811" y="1660"/>
                  </a:lnTo>
                  <a:lnTo>
                    <a:pt x="1807" y="1674"/>
                  </a:lnTo>
                  <a:lnTo>
                    <a:pt x="1801" y="1689"/>
                  </a:lnTo>
                  <a:lnTo>
                    <a:pt x="1793" y="1703"/>
                  </a:lnTo>
                  <a:lnTo>
                    <a:pt x="1782" y="1715"/>
                  </a:lnTo>
                  <a:lnTo>
                    <a:pt x="1772" y="1728"/>
                  </a:lnTo>
                  <a:lnTo>
                    <a:pt x="1759" y="1738"/>
                  </a:lnTo>
                  <a:lnTo>
                    <a:pt x="1746" y="1749"/>
                  </a:lnTo>
                  <a:lnTo>
                    <a:pt x="1746" y="1749"/>
                  </a:lnTo>
                  <a:lnTo>
                    <a:pt x="1714" y="1767"/>
                  </a:lnTo>
                  <a:lnTo>
                    <a:pt x="1699" y="1776"/>
                  </a:lnTo>
                  <a:lnTo>
                    <a:pt x="1682" y="1784"/>
                  </a:lnTo>
                  <a:lnTo>
                    <a:pt x="1666" y="1791"/>
                  </a:lnTo>
                  <a:lnTo>
                    <a:pt x="1650" y="1796"/>
                  </a:lnTo>
                  <a:lnTo>
                    <a:pt x="1633" y="1800"/>
                  </a:lnTo>
                  <a:lnTo>
                    <a:pt x="1618" y="1801"/>
                  </a:lnTo>
                  <a:lnTo>
                    <a:pt x="1618" y="1801"/>
                  </a:lnTo>
                  <a:close/>
                  <a:moveTo>
                    <a:pt x="1510" y="1334"/>
                  </a:moveTo>
                  <a:lnTo>
                    <a:pt x="1510" y="1334"/>
                  </a:lnTo>
                  <a:lnTo>
                    <a:pt x="1488" y="1351"/>
                  </a:lnTo>
                  <a:lnTo>
                    <a:pt x="1465" y="1368"/>
                  </a:lnTo>
                  <a:lnTo>
                    <a:pt x="1440" y="1384"/>
                  </a:lnTo>
                  <a:lnTo>
                    <a:pt x="1416" y="1400"/>
                  </a:lnTo>
                  <a:lnTo>
                    <a:pt x="1391" y="1413"/>
                  </a:lnTo>
                  <a:lnTo>
                    <a:pt x="1366" y="1425"/>
                  </a:lnTo>
                  <a:lnTo>
                    <a:pt x="1340" y="1436"/>
                  </a:lnTo>
                  <a:lnTo>
                    <a:pt x="1315" y="1445"/>
                  </a:lnTo>
                  <a:lnTo>
                    <a:pt x="1313" y="1447"/>
                  </a:lnTo>
                  <a:lnTo>
                    <a:pt x="1314" y="1448"/>
                  </a:lnTo>
                  <a:lnTo>
                    <a:pt x="1314" y="1448"/>
                  </a:lnTo>
                  <a:lnTo>
                    <a:pt x="1317" y="1456"/>
                  </a:lnTo>
                  <a:lnTo>
                    <a:pt x="1321" y="1464"/>
                  </a:lnTo>
                  <a:lnTo>
                    <a:pt x="1332" y="1481"/>
                  </a:lnTo>
                  <a:lnTo>
                    <a:pt x="1347" y="1496"/>
                  </a:lnTo>
                  <a:lnTo>
                    <a:pt x="1361" y="1512"/>
                  </a:lnTo>
                  <a:lnTo>
                    <a:pt x="1361" y="1512"/>
                  </a:lnTo>
                  <a:lnTo>
                    <a:pt x="1378" y="1529"/>
                  </a:lnTo>
                  <a:lnTo>
                    <a:pt x="1378" y="1529"/>
                  </a:lnTo>
                  <a:lnTo>
                    <a:pt x="1435" y="1595"/>
                  </a:lnTo>
                  <a:lnTo>
                    <a:pt x="1488" y="1653"/>
                  </a:lnTo>
                  <a:lnTo>
                    <a:pt x="1488" y="1653"/>
                  </a:lnTo>
                  <a:lnTo>
                    <a:pt x="1501" y="1666"/>
                  </a:lnTo>
                  <a:lnTo>
                    <a:pt x="1501" y="1666"/>
                  </a:lnTo>
                  <a:lnTo>
                    <a:pt x="1526" y="1694"/>
                  </a:lnTo>
                  <a:lnTo>
                    <a:pt x="1540" y="1707"/>
                  </a:lnTo>
                  <a:lnTo>
                    <a:pt x="1556" y="1720"/>
                  </a:lnTo>
                  <a:lnTo>
                    <a:pt x="1572" y="1732"/>
                  </a:lnTo>
                  <a:lnTo>
                    <a:pt x="1588" y="1741"/>
                  </a:lnTo>
                  <a:lnTo>
                    <a:pt x="1595" y="1744"/>
                  </a:lnTo>
                  <a:lnTo>
                    <a:pt x="1605" y="1746"/>
                  </a:lnTo>
                  <a:lnTo>
                    <a:pt x="1612" y="1748"/>
                  </a:lnTo>
                  <a:lnTo>
                    <a:pt x="1622" y="1749"/>
                  </a:lnTo>
                  <a:lnTo>
                    <a:pt x="1622" y="1749"/>
                  </a:lnTo>
                  <a:lnTo>
                    <a:pt x="1628" y="1749"/>
                  </a:lnTo>
                  <a:lnTo>
                    <a:pt x="1636" y="1748"/>
                  </a:lnTo>
                  <a:lnTo>
                    <a:pt x="1643" y="1745"/>
                  </a:lnTo>
                  <a:lnTo>
                    <a:pt x="1649" y="1742"/>
                  </a:lnTo>
                  <a:lnTo>
                    <a:pt x="1661" y="1737"/>
                  </a:lnTo>
                  <a:lnTo>
                    <a:pt x="1661" y="1737"/>
                  </a:lnTo>
                  <a:lnTo>
                    <a:pt x="1691" y="1723"/>
                  </a:lnTo>
                  <a:lnTo>
                    <a:pt x="1705" y="1714"/>
                  </a:lnTo>
                  <a:lnTo>
                    <a:pt x="1718" y="1706"/>
                  </a:lnTo>
                  <a:lnTo>
                    <a:pt x="1731" y="1695"/>
                  </a:lnTo>
                  <a:lnTo>
                    <a:pt x="1743" y="1683"/>
                  </a:lnTo>
                  <a:lnTo>
                    <a:pt x="1752" y="1670"/>
                  </a:lnTo>
                  <a:lnTo>
                    <a:pt x="1762" y="1655"/>
                  </a:lnTo>
                  <a:lnTo>
                    <a:pt x="1762" y="1655"/>
                  </a:lnTo>
                  <a:lnTo>
                    <a:pt x="1765" y="1644"/>
                  </a:lnTo>
                  <a:lnTo>
                    <a:pt x="1767" y="1634"/>
                  </a:lnTo>
                  <a:lnTo>
                    <a:pt x="1768" y="1622"/>
                  </a:lnTo>
                  <a:lnTo>
                    <a:pt x="1767" y="1612"/>
                  </a:lnTo>
                  <a:lnTo>
                    <a:pt x="1764" y="1601"/>
                  </a:lnTo>
                  <a:lnTo>
                    <a:pt x="1760" y="1591"/>
                  </a:lnTo>
                  <a:lnTo>
                    <a:pt x="1755" y="1580"/>
                  </a:lnTo>
                  <a:lnTo>
                    <a:pt x="1750" y="1570"/>
                  </a:lnTo>
                  <a:lnTo>
                    <a:pt x="1737" y="1550"/>
                  </a:lnTo>
                  <a:lnTo>
                    <a:pt x="1721" y="1533"/>
                  </a:lnTo>
                  <a:lnTo>
                    <a:pt x="1705" y="1519"/>
                  </a:lnTo>
                  <a:lnTo>
                    <a:pt x="1691" y="1508"/>
                  </a:lnTo>
                  <a:lnTo>
                    <a:pt x="1691" y="1508"/>
                  </a:lnTo>
                  <a:lnTo>
                    <a:pt x="1679" y="1499"/>
                  </a:lnTo>
                  <a:lnTo>
                    <a:pt x="1667" y="1487"/>
                  </a:lnTo>
                  <a:lnTo>
                    <a:pt x="1658" y="1477"/>
                  </a:lnTo>
                  <a:lnTo>
                    <a:pt x="1649" y="1465"/>
                  </a:lnTo>
                  <a:lnTo>
                    <a:pt x="1649" y="1465"/>
                  </a:lnTo>
                  <a:lnTo>
                    <a:pt x="1637" y="1451"/>
                  </a:lnTo>
                  <a:lnTo>
                    <a:pt x="1627" y="1438"/>
                  </a:lnTo>
                  <a:lnTo>
                    <a:pt x="1627" y="1438"/>
                  </a:lnTo>
                  <a:lnTo>
                    <a:pt x="1586" y="1398"/>
                  </a:lnTo>
                  <a:lnTo>
                    <a:pt x="1537" y="1354"/>
                  </a:lnTo>
                  <a:lnTo>
                    <a:pt x="1531" y="1350"/>
                  </a:lnTo>
                  <a:lnTo>
                    <a:pt x="1531" y="1350"/>
                  </a:lnTo>
                  <a:lnTo>
                    <a:pt x="1522" y="1342"/>
                  </a:lnTo>
                  <a:lnTo>
                    <a:pt x="1514" y="1334"/>
                  </a:lnTo>
                  <a:lnTo>
                    <a:pt x="1513" y="1332"/>
                  </a:lnTo>
                  <a:lnTo>
                    <a:pt x="1510" y="1334"/>
                  </a:lnTo>
                  <a:close/>
                  <a:moveTo>
                    <a:pt x="886" y="57"/>
                  </a:moveTo>
                  <a:lnTo>
                    <a:pt x="886" y="57"/>
                  </a:lnTo>
                  <a:lnTo>
                    <a:pt x="858" y="58"/>
                  </a:lnTo>
                  <a:lnTo>
                    <a:pt x="858" y="58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53" y="64"/>
                  </a:lnTo>
                  <a:lnTo>
                    <a:pt x="711" y="67"/>
                  </a:lnTo>
                  <a:lnTo>
                    <a:pt x="671" y="72"/>
                  </a:lnTo>
                  <a:lnTo>
                    <a:pt x="650" y="76"/>
                  </a:lnTo>
                  <a:lnTo>
                    <a:pt x="630" y="81"/>
                  </a:lnTo>
                  <a:lnTo>
                    <a:pt x="630" y="81"/>
                  </a:lnTo>
                  <a:lnTo>
                    <a:pt x="584" y="95"/>
                  </a:lnTo>
                  <a:lnTo>
                    <a:pt x="541" y="109"/>
                  </a:lnTo>
                  <a:lnTo>
                    <a:pt x="499" y="123"/>
                  </a:lnTo>
                  <a:lnTo>
                    <a:pt x="460" y="139"/>
                  </a:lnTo>
                  <a:lnTo>
                    <a:pt x="422" y="156"/>
                  </a:lnTo>
                  <a:lnTo>
                    <a:pt x="387" y="173"/>
                  </a:lnTo>
                  <a:lnTo>
                    <a:pt x="354" y="191"/>
                  </a:lnTo>
                  <a:lnTo>
                    <a:pt x="323" y="211"/>
                  </a:lnTo>
                  <a:lnTo>
                    <a:pt x="294" y="231"/>
                  </a:lnTo>
                  <a:lnTo>
                    <a:pt x="268" y="253"/>
                  </a:lnTo>
                  <a:lnTo>
                    <a:pt x="243" y="275"/>
                  </a:lnTo>
                  <a:lnTo>
                    <a:pt x="219" y="299"/>
                  </a:lnTo>
                  <a:lnTo>
                    <a:pt x="198" y="322"/>
                  </a:lnTo>
                  <a:lnTo>
                    <a:pt x="180" y="347"/>
                  </a:lnTo>
                  <a:lnTo>
                    <a:pt x="163" y="373"/>
                  </a:lnTo>
                  <a:lnTo>
                    <a:pt x="149" y="401"/>
                  </a:lnTo>
                  <a:lnTo>
                    <a:pt x="149" y="401"/>
                  </a:lnTo>
                  <a:lnTo>
                    <a:pt x="132" y="435"/>
                  </a:lnTo>
                  <a:lnTo>
                    <a:pt x="116" y="469"/>
                  </a:lnTo>
                  <a:lnTo>
                    <a:pt x="102" y="504"/>
                  </a:lnTo>
                  <a:lnTo>
                    <a:pt x="88" y="539"/>
                  </a:lnTo>
                  <a:lnTo>
                    <a:pt x="77" y="576"/>
                  </a:lnTo>
                  <a:lnTo>
                    <a:pt x="66" y="614"/>
                  </a:lnTo>
                  <a:lnTo>
                    <a:pt x="60" y="652"/>
                  </a:lnTo>
                  <a:lnTo>
                    <a:pt x="57" y="671"/>
                  </a:lnTo>
                  <a:lnTo>
                    <a:pt x="56" y="691"/>
                  </a:lnTo>
                  <a:lnTo>
                    <a:pt x="56" y="691"/>
                  </a:lnTo>
                  <a:lnTo>
                    <a:pt x="54" y="721"/>
                  </a:lnTo>
                  <a:lnTo>
                    <a:pt x="53" y="751"/>
                  </a:lnTo>
                  <a:lnTo>
                    <a:pt x="53" y="811"/>
                  </a:lnTo>
                  <a:lnTo>
                    <a:pt x="53" y="831"/>
                  </a:lnTo>
                  <a:lnTo>
                    <a:pt x="53" y="831"/>
                  </a:lnTo>
                  <a:lnTo>
                    <a:pt x="53" y="843"/>
                  </a:lnTo>
                  <a:lnTo>
                    <a:pt x="54" y="856"/>
                  </a:lnTo>
                  <a:lnTo>
                    <a:pt x="60" y="881"/>
                  </a:lnTo>
                  <a:lnTo>
                    <a:pt x="65" y="905"/>
                  </a:lnTo>
                  <a:lnTo>
                    <a:pt x="73" y="930"/>
                  </a:lnTo>
                  <a:lnTo>
                    <a:pt x="73" y="930"/>
                  </a:lnTo>
                  <a:lnTo>
                    <a:pt x="81" y="960"/>
                  </a:lnTo>
                  <a:lnTo>
                    <a:pt x="81" y="960"/>
                  </a:lnTo>
                  <a:lnTo>
                    <a:pt x="87" y="983"/>
                  </a:lnTo>
                  <a:lnTo>
                    <a:pt x="94" y="1003"/>
                  </a:lnTo>
                  <a:lnTo>
                    <a:pt x="102" y="1023"/>
                  </a:lnTo>
                  <a:lnTo>
                    <a:pt x="109" y="1044"/>
                  </a:lnTo>
                  <a:lnTo>
                    <a:pt x="119" y="1064"/>
                  </a:lnTo>
                  <a:lnTo>
                    <a:pt x="128" y="1083"/>
                  </a:lnTo>
                  <a:lnTo>
                    <a:pt x="138" y="1102"/>
                  </a:lnTo>
                  <a:lnTo>
                    <a:pt x="149" y="1120"/>
                  </a:lnTo>
                  <a:lnTo>
                    <a:pt x="160" y="1138"/>
                  </a:lnTo>
                  <a:lnTo>
                    <a:pt x="172" y="1155"/>
                  </a:lnTo>
                  <a:lnTo>
                    <a:pt x="184" y="1172"/>
                  </a:lnTo>
                  <a:lnTo>
                    <a:pt x="197" y="1188"/>
                  </a:lnTo>
                  <a:lnTo>
                    <a:pt x="211" y="1204"/>
                  </a:lnTo>
                  <a:lnTo>
                    <a:pt x="225" y="1218"/>
                  </a:lnTo>
                  <a:lnTo>
                    <a:pt x="239" y="1232"/>
                  </a:lnTo>
                  <a:lnTo>
                    <a:pt x="255" y="1245"/>
                  </a:lnTo>
                  <a:lnTo>
                    <a:pt x="261" y="1251"/>
                  </a:lnTo>
                  <a:lnTo>
                    <a:pt x="261" y="1251"/>
                  </a:lnTo>
                  <a:lnTo>
                    <a:pt x="315" y="1295"/>
                  </a:lnTo>
                  <a:lnTo>
                    <a:pt x="344" y="1317"/>
                  </a:lnTo>
                  <a:lnTo>
                    <a:pt x="372" y="1340"/>
                  </a:lnTo>
                  <a:lnTo>
                    <a:pt x="404" y="1359"/>
                  </a:lnTo>
                  <a:lnTo>
                    <a:pt x="435" y="1376"/>
                  </a:lnTo>
                  <a:lnTo>
                    <a:pt x="451" y="1384"/>
                  </a:lnTo>
                  <a:lnTo>
                    <a:pt x="467" y="1391"/>
                  </a:lnTo>
                  <a:lnTo>
                    <a:pt x="484" y="1396"/>
                  </a:lnTo>
                  <a:lnTo>
                    <a:pt x="499" y="1401"/>
                  </a:lnTo>
                  <a:lnTo>
                    <a:pt x="499" y="1401"/>
                  </a:lnTo>
                  <a:lnTo>
                    <a:pt x="566" y="1417"/>
                  </a:lnTo>
                  <a:lnTo>
                    <a:pt x="638" y="1432"/>
                  </a:lnTo>
                  <a:lnTo>
                    <a:pt x="675" y="1439"/>
                  </a:lnTo>
                  <a:lnTo>
                    <a:pt x="711" y="1444"/>
                  </a:lnTo>
                  <a:lnTo>
                    <a:pt x="750" y="1449"/>
                  </a:lnTo>
                  <a:lnTo>
                    <a:pt x="788" y="1452"/>
                  </a:lnTo>
                  <a:lnTo>
                    <a:pt x="809" y="1453"/>
                  </a:lnTo>
                  <a:lnTo>
                    <a:pt x="809" y="1453"/>
                  </a:lnTo>
                  <a:lnTo>
                    <a:pt x="873" y="1456"/>
                  </a:lnTo>
                  <a:lnTo>
                    <a:pt x="939" y="1457"/>
                  </a:lnTo>
                  <a:lnTo>
                    <a:pt x="939" y="1457"/>
                  </a:lnTo>
                  <a:lnTo>
                    <a:pt x="968" y="1457"/>
                  </a:lnTo>
                  <a:lnTo>
                    <a:pt x="996" y="1456"/>
                  </a:lnTo>
                  <a:lnTo>
                    <a:pt x="1022" y="1453"/>
                  </a:lnTo>
                  <a:lnTo>
                    <a:pt x="1047" y="1451"/>
                  </a:lnTo>
                  <a:lnTo>
                    <a:pt x="1047" y="1451"/>
                  </a:lnTo>
                  <a:lnTo>
                    <a:pt x="1100" y="1444"/>
                  </a:lnTo>
                  <a:lnTo>
                    <a:pt x="1148" y="1435"/>
                  </a:lnTo>
                  <a:lnTo>
                    <a:pt x="1194" y="1426"/>
                  </a:lnTo>
                  <a:lnTo>
                    <a:pt x="1238" y="1415"/>
                  </a:lnTo>
                  <a:lnTo>
                    <a:pt x="1280" y="1404"/>
                  </a:lnTo>
                  <a:lnTo>
                    <a:pt x="1318" y="1391"/>
                  </a:lnTo>
                  <a:lnTo>
                    <a:pt x="1355" y="1376"/>
                  </a:lnTo>
                  <a:lnTo>
                    <a:pt x="1389" y="1360"/>
                  </a:lnTo>
                  <a:lnTo>
                    <a:pt x="1421" y="1345"/>
                  </a:lnTo>
                  <a:lnTo>
                    <a:pt x="1450" y="1326"/>
                  </a:lnTo>
                  <a:lnTo>
                    <a:pt x="1476" y="1308"/>
                  </a:lnTo>
                  <a:lnTo>
                    <a:pt x="1501" y="1289"/>
                  </a:lnTo>
                  <a:lnTo>
                    <a:pt x="1523" y="1268"/>
                  </a:lnTo>
                  <a:lnTo>
                    <a:pt x="1543" y="1245"/>
                  </a:lnTo>
                  <a:lnTo>
                    <a:pt x="1560" y="1222"/>
                  </a:lnTo>
                  <a:lnTo>
                    <a:pt x="1576" y="1197"/>
                  </a:lnTo>
                  <a:lnTo>
                    <a:pt x="1576" y="1197"/>
                  </a:lnTo>
                  <a:lnTo>
                    <a:pt x="1582" y="1188"/>
                  </a:lnTo>
                  <a:lnTo>
                    <a:pt x="1591" y="1179"/>
                  </a:lnTo>
                  <a:lnTo>
                    <a:pt x="1591" y="1179"/>
                  </a:lnTo>
                  <a:lnTo>
                    <a:pt x="1601" y="1168"/>
                  </a:lnTo>
                  <a:lnTo>
                    <a:pt x="1605" y="1162"/>
                  </a:lnTo>
                  <a:lnTo>
                    <a:pt x="1608" y="1155"/>
                  </a:lnTo>
                  <a:lnTo>
                    <a:pt x="1608" y="1155"/>
                  </a:lnTo>
                  <a:lnTo>
                    <a:pt x="1620" y="1133"/>
                  </a:lnTo>
                  <a:lnTo>
                    <a:pt x="1633" y="1112"/>
                  </a:lnTo>
                  <a:lnTo>
                    <a:pt x="1633" y="1112"/>
                  </a:lnTo>
                  <a:lnTo>
                    <a:pt x="1648" y="1091"/>
                  </a:lnTo>
                  <a:lnTo>
                    <a:pt x="1648" y="1091"/>
                  </a:lnTo>
                  <a:lnTo>
                    <a:pt x="1677" y="1047"/>
                  </a:lnTo>
                  <a:lnTo>
                    <a:pt x="1690" y="1024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972"/>
                  </a:lnTo>
                  <a:lnTo>
                    <a:pt x="1720" y="945"/>
                  </a:lnTo>
                  <a:lnTo>
                    <a:pt x="1726" y="916"/>
                  </a:lnTo>
                  <a:lnTo>
                    <a:pt x="1730" y="887"/>
                  </a:lnTo>
                  <a:lnTo>
                    <a:pt x="1733" y="858"/>
                  </a:lnTo>
                  <a:lnTo>
                    <a:pt x="1733" y="830"/>
                  </a:lnTo>
                  <a:lnTo>
                    <a:pt x="1734" y="771"/>
                  </a:lnTo>
                  <a:lnTo>
                    <a:pt x="1734" y="771"/>
                  </a:lnTo>
                  <a:lnTo>
                    <a:pt x="1734" y="745"/>
                  </a:lnTo>
                  <a:lnTo>
                    <a:pt x="1734" y="745"/>
                  </a:lnTo>
                  <a:lnTo>
                    <a:pt x="1733" y="726"/>
                  </a:lnTo>
                  <a:lnTo>
                    <a:pt x="1731" y="708"/>
                  </a:lnTo>
                  <a:lnTo>
                    <a:pt x="1730" y="691"/>
                  </a:lnTo>
                  <a:lnTo>
                    <a:pt x="1728" y="673"/>
                  </a:lnTo>
                  <a:lnTo>
                    <a:pt x="1720" y="639"/>
                  </a:lnTo>
                  <a:lnTo>
                    <a:pt x="1709" y="606"/>
                  </a:lnTo>
                  <a:lnTo>
                    <a:pt x="1697" y="572"/>
                  </a:lnTo>
                  <a:lnTo>
                    <a:pt x="1682" y="539"/>
                  </a:lnTo>
                  <a:lnTo>
                    <a:pt x="1665" y="505"/>
                  </a:lnTo>
                  <a:lnTo>
                    <a:pt x="1645" y="471"/>
                  </a:lnTo>
                  <a:lnTo>
                    <a:pt x="1645" y="471"/>
                  </a:lnTo>
                  <a:lnTo>
                    <a:pt x="1631" y="445"/>
                  </a:lnTo>
                  <a:lnTo>
                    <a:pt x="1631" y="445"/>
                  </a:lnTo>
                  <a:lnTo>
                    <a:pt x="1601" y="393"/>
                  </a:lnTo>
                  <a:lnTo>
                    <a:pt x="1585" y="368"/>
                  </a:lnTo>
                  <a:lnTo>
                    <a:pt x="1568" y="343"/>
                  </a:lnTo>
                  <a:lnTo>
                    <a:pt x="1551" y="319"/>
                  </a:lnTo>
                  <a:lnTo>
                    <a:pt x="1533" y="296"/>
                  </a:lnTo>
                  <a:lnTo>
                    <a:pt x="1513" y="272"/>
                  </a:lnTo>
                  <a:lnTo>
                    <a:pt x="1492" y="251"/>
                  </a:lnTo>
                  <a:lnTo>
                    <a:pt x="1492" y="251"/>
                  </a:lnTo>
                  <a:lnTo>
                    <a:pt x="1465" y="228"/>
                  </a:lnTo>
                  <a:lnTo>
                    <a:pt x="1437" y="206"/>
                  </a:lnTo>
                  <a:lnTo>
                    <a:pt x="1407" y="185"/>
                  </a:lnTo>
                  <a:lnTo>
                    <a:pt x="1374" y="166"/>
                  </a:lnTo>
                  <a:lnTo>
                    <a:pt x="1339" y="148"/>
                  </a:lnTo>
                  <a:lnTo>
                    <a:pt x="1302" y="132"/>
                  </a:lnTo>
                  <a:lnTo>
                    <a:pt x="1262" y="117"/>
                  </a:lnTo>
                  <a:lnTo>
                    <a:pt x="1220" y="102"/>
                  </a:lnTo>
                  <a:lnTo>
                    <a:pt x="1220" y="102"/>
                  </a:lnTo>
                  <a:lnTo>
                    <a:pt x="1204" y="98"/>
                  </a:lnTo>
                  <a:lnTo>
                    <a:pt x="1187" y="95"/>
                  </a:lnTo>
                  <a:lnTo>
                    <a:pt x="1156" y="89"/>
                  </a:lnTo>
                  <a:lnTo>
                    <a:pt x="1156" y="89"/>
                  </a:lnTo>
                  <a:lnTo>
                    <a:pt x="1134" y="85"/>
                  </a:lnTo>
                  <a:lnTo>
                    <a:pt x="1111" y="80"/>
                  </a:lnTo>
                  <a:lnTo>
                    <a:pt x="1111" y="80"/>
                  </a:lnTo>
                  <a:lnTo>
                    <a:pt x="1087" y="74"/>
                  </a:lnTo>
                  <a:lnTo>
                    <a:pt x="1063" y="66"/>
                  </a:lnTo>
                  <a:lnTo>
                    <a:pt x="1063" y="66"/>
                  </a:lnTo>
                  <a:lnTo>
                    <a:pt x="1041" y="59"/>
                  </a:lnTo>
                  <a:lnTo>
                    <a:pt x="1019" y="53"/>
                  </a:lnTo>
                  <a:lnTo>
                    <a:pt x="1019" y="53"/>
                  </a:lnTo>
                  <a:lnTo>
                    <a:pt x="1004" y="55"/>
                  </a:lnTo>
                  <a:lnTo>
                    <a:pt x="990" y="57"/>
                  </a:lnTo>
                  <a:lnTo>
                    <a:pt x="974" y="58"/>
                  </a:lnTo>
                  <a:lnTo>
                    <a:pt x="957" y="58"/>
                  </a:lnTo>
                  <a:lnTo>
                    <a:pt x="957" y="58"/>
                  </a:lnTo>
                  <a:lnTo>
                    <a:pt x="922" y="58"/>
                  </a:lnTo>
                  <a:lnTo>
                    <a:pt x="922" y="58"/>
                  </a:lnTo>
                  <a:lnTo>
                    <a:pt x="886" y="57"/>
                  </a:lnTo>
                  <a:lnTo>
                    <a:pt x="886" y="5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2146301" y="4154488"/>
              <a:ext cx="530225" cy="461963"/>
            </a:xfrm>
            <a:custGeom>
              <a:rect b="b" l="l" r="r" t="t"/>
              <a:pathLst>
                <a:path extrusionOk="0" h="1167" w="1334">
                  <a:moveTo>
                    <a:pt x="702" y="1167"/>
                  </a:moveTo>
                  <a:lnTo>
                    <a:pt x="702" y="1167"/>
                  </a:lnTo>
                  <a:lnTo>
                    <a:pt x="681" y="1167"/>
                  </a:lnTo>
                  <a:lnTo>
                    <a:pt x="661" y="1166"/>
                  </a:lnTo>
                  <a:lnTo>
                    <a:pt x="640" y="1164"/>
                  </a:lnTo>
                  <a:lnTo>
                    <a:pt x="620" y="1162"/>
                  </a:lnTo>
                  <a:lnTo>
                    <a:pt x="620" y="1162"/>
                  </a:lnTo>
                  <a:lnTo>
                    <a:pt x="579" y="1156"/>
                  </a:lnTo>
                  <a:lnTo>
                    <a:pt x="541" y="1154"/>
                  </a:lnTo>
                  <a:lnTo>
                    <a:pt x="541" y="1154"/>
                  </a:lnTo>
                  <a:lnTo>
                    <a:pt x="504" y="1150"/>
                  </a:lnTo>
                  <a:lnTo>
                    <a:pt x="467" y="1146"/>
                  </a:lnTo>
                  <a:lnTo>
                    <a:pt x="449" y="1142"/>
                  </a:lnTo>
                  <a:lnTo>
                    <a:pt x="430" y="1138"/>
                  </a:lnTo>
                  <a:lnTo>
                    <a:pt x="412" y="1133"/>
                  </a:lnTo>
                  <a:lnTo>
                    <a:pt x="394" y="1126"/>
                  </a:lnTo>
                  <a:lnTo>
                    <a:pt x="394" y="1126"/>
                  </a:lnTo>
                  <a:lnTo>
                    <a:pt x="349" y="1108"/>
                  </a:lnTo>
                  <a:lnTo>
                    <a:pt x="299" y="1087"/>
                  </a:lnTo>
                  <a:lnTo>
                    <a:pt x="275" y="1074"/>
                  </a:lnTo>
                  <a:lnTo>
                    <a:pt x="248" y="1061"/>
                  </a:lnTo>
                  <a:lnTo>
                    <a:pt x="224" y="1048"/>
                  </a:lnTo>
                  <a:lnTo>
                    <a:pt x="199" y="1032"/>
                  </a:lnTo>
                  <a:lnTo>
                    <a:pt x="174" y="1017"/>
                  </a:lnTo>
                  <a:lnTo>
                    <a:pt x="152" y="998"/>
                  </a:lnTo>
                  <a:lnTo>
                    <a:pt x="131" y="980"/>
                  </a:lnTo>
                  <a:lnTo>
                    <a:pt x="111" y="960"/>
                  </a:lnTo>
                  <a:lnTo>
                    <a:pt x="93" y="939"/>
                  </a:lnTo>
                  <a:lnTo>
                    <a:pt x="78" y="917"/>
                  </a:lnTo>
                  <a:lnTo>
                    <a:pt x="72" y="905"/>
                  </a:lnTo>
                  <a:lnTo>
                    <a:pt x="67" y="894"/>
                  </a:lnTo>
                  <a:lnTo>
                    <a:pt x="61" y="882"/>
                  </a:lnTo>
                  <a:lnTo>
                    <a:pt x="57" y="869"/>
                  </a:lnTo>
                  <a:lnTo>
                    <a:pt x="57" y="869"/>
                  </a:lnTo>
                  <a:lnTo>
                    <a:pt x="52" y="853"/>
                  </a:lnTo>
                  <a:lnTo>
                    <a:pt x="46" y="840"/>
                  </a:lnTo>
                  <a:lnTo>
                    <a:pt x="31" y="813"/>
                  </a:lnTo>
                  <a:lnTo>
                    <a:pt x="31" y="813"/>
                  </a:lnTo>
                  <a:lnTo>
                    <a:pt x="22" y="798"/>
                  </a:lnTo>
                  <a:lnTo>
                    <a:pt x="14" y="784"/>
                  </a:lnTo>
                  <a:lnTo>
                    <a:pt x="8" y="769"/>
                  </a:lnTo>
                  <a:lnTo>
                    <a:pt x="4" y="754"/>
                  </a:lnTo>
                  <a:lnTo>
                    <a:pt x="4" y="754"/>
                  </a:lnTo>
                  <a:lnTo>
                    <a:pt x="1" y="733"/>
                  </a:lnTo>
                  <a:lnTo>
                    <a:pt x="0" y="713"/>
                  </a:lnTo>
                  <a:lnTo>
                    <a:pt x="0" y="692"/>
                  </a:lnTo>
                  <a:lnTo>
                    <a:pt x="1" y="671"/>
                  </a:lnTo>
                  <a:lnTo>
                    <a:pt x="1" y="67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3" y="585"/>
                  </a:lnTo>
                  <a:lnTo>
                    <a:pt x="6" y="534"/>
                  </a:lnTo>
                  <a:lnTo>
                    <a:pt x="6" y="534"/>
                  </a:lnTo>
                  <a:lnTo>
                    <a:pt x="9" y="493"/>
                  </a:lnTo>
                  <a:lnTo>
                    <a:pt x="9" y="493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52"/>
                  </a:lnTo>
                  <a:lnTo>
                    <a:pt x="10" y="433"/>
                  </a:lnTo>
                  <a:lnTo>
                    <a:pt x="14" y="418"/>
                  </a:lnTo>
                  <a:lnTo>
                    <a:pt x="17" y="408"/>
                  </a:lnTo>
                  <a:lnTo>
                    <a:pt x="21" y="402"/>
                  </a:lnTo>
                  <a:lnTo>
                    <a:pt x="21" y="402"/>
                  </a:lnTo>
                  <a:lnTo>
                    <a:pt x="35" y="376"/>
                  </a:lnTo>
                  <a:lnTo>
                    <a:pt x="50" y="346"/>
                  </a:lnTo>
                  <a:lnTo>
                    <a:pt x="64" y="312"/>
                  </a:lnTo>
                  <a:lnTo>
                    <a:pt x="69" y="296"/>
                  </a:lnTo>
                  <a:lnTo>
                    <a:pt x="74" y="279"/>
                  </a:lnTo>
                  <a:lnTo>
                    <a:pt x="74" y="279"/>
                  </a:lnTo>
                  <a:lnTo>
                    <a:pt x="80" y="263"/>
                  </a:lnTo>
                  <a:lnTo>
                    <a:pt x="86" y="249"/>
                  </a:lnTo>
                  <a:lnTo>
                    <a:pt x="94" y="237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33" y="185"/>
                  </a:lnTo>
                  <a:lnTo>
                    <a:pt x="149" y="165"/>
                  </a:lnTo>
                  <a:lnTo>
                    <a:pt x="167" y="148"/>
                  </a:lnTo>
                  <a:lnTo>
                    <a:pt x="186" y="132"/>
                  </a:lnTo>
                  <a:lnTo>
                    <a:pt x="205" y="118"/>
                  </a:lnTo>
                  <a:lnTo>
                    <a:pt x="225" y="106"/>
                  </a:lnTo>
                  <a:lnTo>
                    <a:pt x="247" y="95"/>
                  </a:lnTo>
                  <a:lnTo>
                    <a:pt x="269" y="83"/>
                  </a:lnTo>
                  <a:lnTo>
                    <a:pt x="269" y="83"/>
                  </a:lnTo>
                  <a:lnTo>
                    <a:pt x="305" y="67"/>
                  </a:lnTo>
                  <a:lnTo>
                    <a:pt x="344" y="53"/>
                  </a:lnTo>
                  <a:lnTo>
                    <a:pt x="387" y="40"/>
                  </a:lnTo>
                  <a:lnTo>
                    <a:pt x="433" y="29"/>
                  </a:lnTo>
                  <a:lnTo>
                    <a:pt x="433" y="29"/>
                  </a:lnTo>
                  <a:lnTo>
                    <a:pt x="494" y="16"/>
                  </a:lnTo>
                  <a:lnTo>
                    <a:pt x="524" y="12"/>
                  </a:lnTo>
                  <a:lnTo>
                    <a:pt x="553" y="8"/>
                  </a:lnTo>
                  <a:lnTo>
                    <a:pt x="583" y="4"/>
                  </a:lnTo>
                  <a:lnTo>
                    <a:pt x="611" y="3"/>
                  </a:lnTo>
                  <a:lnTo>
                    <a:pt x="640" y="2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75" y="2"/>
                  </a:lnTo>
                  <a:lnTo>
                    <a:pt x="681" y="6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713" y="7"/>
                  </a:lnTo>
                  <a:lnTo>
                    <a:pt x="742" y="10"/>
                  </a:lnTo>
                  <a:lnTo>
                    <a:pt x="742" y="10"/>
                  </a:lnTo>
                  <a:lnTo>
                    <a:pt x="777" y="13"/>
                  </a:lnTo>
                  <a:lnTo>
                    <a:pt x="811" y="15"/>
                  </a:lnTo>
                  <a:lnTo>
                    <a:pt x="811" y="15"/>
                  </a:lnTo>
                  <a:lnTo>
                    <a:pt x="823" y="15"/>
                  </a:lnTo>
                  <a:lnTo>
                    <a:pt x="833" y="16"/>
                  </a:lnTo>
                  <a:lnTo>
                    <a:pt x="855" y="21"/>
                  </a:lnTo>
                  <a:lnTo>
                    <a:pt x="878" y="29"/>
                  </a:lnTo>
                  <a:lnTo>
                    <a:pt x="899" y="38"/>
                  </a:lnTo>
                  <a:lnTo>
                    <a:pt x="899" y="38"/>
                  </a:lnTo>
                  <a:lnTo>
                    <a:pt x="934" y="51"/>
                  </a:lnTo>
                  <a:lnTo>
                    <a:pt x="934" y="51"/>
                  </a:lnTo>
                  <a:lnTo>
                    <a:pt x="951" y="57"/>
                  </a:lnTo>
                  <a:lnTo>
                    <a:pt x="967" y="63"/>
                  </a:lnTo>
                  <a:lnTo>
                    <a:pt x="981" y="70"/>
                  </a:lnTo>
                  <a:lnTo>
                    <a:pt x="997" y="79"/>
                  </a:lnTo>
                  <a:lnTo>
                    <a:pt x="1028" y="97"/>
                  </a:lnTo>
                  <a:lnTo>
                    <a:pt x="1062" y="121"/>
                  </a:lnTo>
                  <a:lnTo>
                    <a:pt x="1062" y="121"/>
                  </a:lnTo>
                  <a:lnTo>
                    <a:pt x="1082" y="135"/>
                  </a:lnTo>
                  <a:lnTo>
                    <a:pt x="1082" y="135"/>
                  </a:lnTo>
                  <a:lnTo>
                    <a:pt x="1100" y="148"/>
                  </a:lnTo>
                  <a:lnTo>
                    <a:pt x="1118" y="163"/>
                  </a:lnTo>
                  <a:lnTo>
                    <a:pt x="1135" y="178"/>
                  </a:lnTo>
                  <a:lnTo>
                    <a:pt x="1143" y="186"/>
                  </a:lnTo>
                  <a:lnTo>
                    <a:pt x="1148" y="194"/>
                  </a:lnTo>
                  <a:lnTo>
                    <a:pt x="1148" y="194"/>
                  </a:lnTo>
                  <a:lnTo>
                    <a:pt x="1160" y="208"/>
                  </a:lnTo>
                  <a:lnTo>
                    <a:pt x="1172" y="221"/>
                  </a:lnTo>
                  <a:lnTo>
                    <a:pt x="1198" y="248"/>
                  </a:lnTo>
                  <a:lnTo>
                    <a:pt x="1198" y="248"/>
                  </a:lnTo>
                  <a:lnTo>
                    <a:pt x="1216" y="266"/>
                  </a:lnTo>
                  <a:lnTo>
                    <a:pt x="1235" y="285"/>
                  </a:lnTo>
                  <a:lnTo>
                    <a:pt x="1235" y="285"/>
                  </a:lnTo>
                  <a:lnTo>
                    <a:pt x="1243" y="297"/>
                  </a:lnTo>
                  <a:lnTo>
                    <a:pt x="1249" y="309"/>
                  </a:lnTo>
                  <a:lnTo>
                    <a:pt x="1261" y="333"/>
                  </a:lnTo>
                  <a:lnTo>
                    <a:pt x="1261" y="333"/>
                  </a:lnTo>
                  <a:lnTo>
                    <a:pt x="1270" y="352"/>
                  </a:lnTo>
                  <a:lnTo>
                    <a:pt x="1275" y="363"/>
                  </a:lnTo>
                  <a:lnTo>
                    <a:pt x="1282" y="372"/>
                  </a:lnTo>
                  <a:lnTo>
                    <a:pt x="1282" y="372"/>
                  </a:lnTo>
                  <a:lnTo>
                    <a:pt x="1294" y="391"/>
                  </a:lnTo>
                  <a:lnTo>
                    <a:pt x="1303" y="411"/>
                  </a:lnTo>
                  <a:lnTo>
                    <a:pt x="1312" y="432"/>
                  </a:lnTo>
                  <a:lnTo>
                    <a:pt x="1320" y="453"/>
                  </a:lnTo>
                  <a:lnTo>
                    <a:pt x="1326" y="475"/>
                  </a:lnTo>
                  <a:lnTo>
                    <a:pt x="1330" y="497"/>
                  </a:lnTo>
                  <a:lnTo>
                    <a:pt x="1333" y="520"/>
                  </a:lnTo>
                  <a:lnTo>
                    <a:pt x="1334" y="542"/>
                  </a:lnTo>
                  <a:lnTo>
                    <a:pt x="1334" y="551"/>
                  </a:lnTo>
                  <a:lnTo>
                    <a:pt x="1334" y="551"/>
                  </a:lnTo>
                  <a:lnTo>
                    <a:pt x="1334" y="602"/>
                  </a:lnTo>
                  <a:lnTo>
                    <a:pt x="1333" y="628"/>
                  </a:lnTo>
                  <a:lnTo>
                    <a:pt x="1332" y="654"/>
                  </a:lnTo>
                  <a:lnTo>
                    <a:pt x="1329" y="679"/>
                  </a:lnTo>
                  <a:lnTo>
                    <a:pt x="1325" y="705"/>
                  </a:lnTo>
                  <a:lnTo>
                    <a:pt x="1318" y="730"/>
                  </a:lnTo>
                  <a:lnTo>
                    <a:pt x="1311" y="754"/>
                  </a:lnTo>
                  <a:lnTo>
                    <a:pt x="1311" y="754"/>
                  </a:lnTo>
                  <a:lnTo>
                    <a:pt x="1304" y="771"/>
                  </a:lnTo>
                  <a:lnTo>
                    <a:pt x="1304" y="771"/>
                  </a:lnTo>
                  <a:lnTo>
                    <a:pt x="1291" y="807"/>
                  </a:lnTo>
                  <a:lnTo>
                    <a:pt x="1283" y="824"/>
                  </a:lnTo>
                  <a:lnTo>
                    <a:pt x="1274" y="843"/>
                  </a:lnTo>
                  <a:lnTo>
                    <a:pt x="1274" y="843"/>
                  </a:lnTo>
                  <a:lnTo>
                    <a:pt x="1253" y="874"/>
                  </a:lnTo>
                  <a:lnTo>
                    <a:pt x="1253" y="874"/>
                  </a:lnTo>
                  <a:lnTo>
                    <a:pt x="1237" y="898"/>
                  </a:lnTo>
                  <a:lnTo>
                    <a:pt x="1230" y="909"/>
                  </a:lnTo>
                  <a:lnTo>
                    <a:pt x="1223" y="922"/>
                  </a:lnTo>
                  <a:lnTo>
                    <a:pt x="1223" y="922"/>
                  </a:lnTo>
                  <a:lnTo>
                    <a:pt x="1211" y="942"/>
                  </a:lnTo>
                  <a:lnTo>
                    <a:pt x="1197" y="960"/>
                  </a:lnTo>
                  <a:lnTo>
                    <a:pt x="1181" y="977"/>
                  </a:lnTo>
                  <a:lnTo>
                    <a:pt x="1163" y="993"/>
                  </a:lnTo>
                  <a:lnTo>
                    <a:pt x="1144" y="1009"/>
                  </a:lnTo>
                  <a:lnTo>
                    <a:pt x="1125" y="1024"/>
                  </a:lnTo>
                  <a:lnTo>
                    <a:pt x="1084" y="1052"/>
                  </a:lnTo>
                  <a:lnTo>
                    <a:pt x="1084" y="1052"/>
                  </a:lnTo>
                  <a:lnTo>
                    <a:pt x="1059" y="1069"/>
                  </a:lnTo>
                  <a:lnTo>
                    <a:pt x="1059" y="1069"/>
                  </a:lnTo>
                  <a:lnTo>
                    <a:pt x="1037" y="1083"/>
                  </a:lnTo>
                  <a:lnTo>
                    <a:pt x="1014" y="1096"/>
                  </a:lnTo>
                  <a:lnTo>
                    <a:pt x="988" y="1109"/>
                  </a:lnTo>
                  <a:lnTo>
                    <a:pt x="960" y="1121"/>
                  </a:lnTo>
                  <a:lnTo>
                    <a:pt x="931" y="1132"/>
                  </a:lnTo>
                  <a:lnTo>
                    <a:pt x="903" y="1141"/>
                  </a:lnTo>
                  <a:lnTo>
                    <a:pt x="874" y="1147"/>
                  </a:lnTo>
                  <a:lnTo>
                    <a:pt x="845" y="1154"/>
                  </a:lnTo>
                  <a:lnTo>
                    <a:pt x="845" y="1154"/>
                  </a:lnTo>
                  <a:lnTo>
                    <a:pt x="806" y="1159"/>
                  </a:lnTo>
                  <a:lnTo>
                    <a:pt x="770" y="1164"/>
                  </a:lnTo>
                  <a:lnTo>
                    <a:pt x="735" y="1167"/>
                  </a:lnTo>
                  <a:lnTo>
                    <a:pt x="702" y="1167"/>
                  </a:lnTo>
                  <a:lnTo>
                    <a:pt x="702" y="1167"/>
                  </a:lnTo>
                  <a:close/>
                  <a:moveTo>
                    <a:pt x="658" y="50"/>
                  </a:moveTo>
                  <a:lnTo>
                    <a:pt x="658" y="50"/>
                  </a:lnTo>
                  <a:lnTo>
                    <a:pt x="630" y="51"/>
                  </a:lnTo>
                  <a:lnTo>
                    <a:pt x="603" y="53"/>
                  </a:lnTo>
                  <a:lnTo>
                    <a:pt x="575" y="55"/>
                  </a:lnTo>
                  <a:lnTo>
                    <a:pt x="548" y="58"/>
                  </a:lnTo>
                  <a:lnTo>
                    <a:pt x="521" y="62"/>
                  </a:lnTo>
                  <a:lnTo>
                    <a:pt x="493" y="67"/>
                  </a:lnTo>
                  <a:lnTo>
                    <a:pt x="466" y="72"/>
                  </a:lnTo>
                  <a:lnTo>
                    <a:pt x="439" y="79"/>
                  </a:lnTo>
                  <a:lnTo>
                    <a:pt x="412" y="87"/>
                  </a:lnTo>
                  <a:lnTo>
                    <a:pt x="386" y="95"/>
                  </a:lnTo>
                  <a:lnTo>
                    <a:pt x="360" y="104"/>
                  </a:lnTo>
                  <a:lnTo>
                    <a:pt x="333" y="113"/>
                  </a:lnTo>
                  <a:lnTo>
                    <a:pt x="307" y="123"/>
                  </a:lnTo>
                  <a:lnTo>
                    <a:pt x="281" y="134"/>
                  </a:lnTo>
                  <a:lnTo>
                    <a:pt x="256" y="147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20" y="166"/>
                  </a:lnTo>
                  <a:lnTo>
                    <a:pt x="208" y="174"/>
                  </a:lnTo>
                  <a:lnTo>
                    <a:pt x="197" y="183"/>
                  </a:lnTo>
                  <a:lnTo>
                    <a:pt x="186" y="194"/>
                  </a:lnTo>
                  <a:lnTo>
                    <a:pt x="175" y="204"/>
                  </a:lnTo>
                  <a:lnTo>
                    <a:pt x="166" y="216"/>
                  </a:lnTo>
                  <a:lnTo>
                    <a:pt x="146" y="242"/>
                  </a:lnTo>
                  <a:lnTo>
                    <a:pt x="131" y="268"/>
                  </a:lnTo>
                  <a:lnTo>
                    <a:pt x="116" y="297"/>
                  </a:lnTo>
                  <a:lnTo>
                    <a:pt x="106" y="325"/>
                  </a:lnTo>
                  <a:lnTo>
                    <a:pt x="97" y="351"/>
                  </a:lnTo>
                  <a:lnTo>
                    <a:pt x="97" y="351"/>
                  </a:lnTo>
                  <a:lnTo>
                    <a:pt x="90" y="374"/>
                  </a:lnTo>
                  <a:lnTo>
                    <a:pt x="81" y="397"/>
                  </a:lnTo>
                  <a:lnTo>
                    <a:pt x="81" y="397"/>
                  </a:lnTo>
                  <a:lnTo>
                    <a:pt x="73" y="414"/>
                  </a:lnTo>
                  <a:lnTo>
                    <a:pt x="67" y="432"/>
                  </a:lnTo>
                  <a:lnTo>
                    <a:pt x="63" y="450"/>
                  </a:lnTo>
                  <a:lnTo>
                    <a:pt x="60" y="470"/>
                  </a:lnTo>
                  <a:lnTo>
                    <a:pt x="60" y="470"/>
                  </a:lnTo>
                  <a:lnTo>
                    <a:pt x="56" y="516"/>
                  </a:lnTo>
                  <a:lnTo>
                    <a:pt x="56" y="516"/>
                  </a:lnTo>
                  <a:lnTo>
                    <a:pt x="52" y="550"/>
                  </a:lnTo>
                  <a:lnTo>
                    <a:pt x="51" y="586"/>
                  </a:lnTo>
                  <a:lnTo>
                    <a:pt x="51" y="586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50" y="682"/>
                  </a:lnTo>
                  <a:lnTo>
                    <a:pt x="50" y="705"/>
                  </a:lnTo>
                  <a:lnTo>
                    <a:pt x="51" y="730"/>
                  </a:lnTo>
                  <a:lnTo>
                    <a:pt x="51" y="730"/>
                  </a:lnTo>
                  <a:lnTo>
                    <a:pt x="52" y="738"/>
                  </a:lnTo>
                  <a:lnTo>
                    <a:pt x="54" y="746"/>
                  </a:lnTo>
                  <a:lnTo>
                    <a:pt x="60" y="762"/>
                  </a:lnTo>
                  <a:lnTo>
                    <a:pt x="68" y="776"/>
                  </a:lnTo>
                  <a:lnTo>
                    <a:pt x="77" y="790"/>
                  </a:lnTo>
                  <a:lnTo>
                    <a:pt x="77" y="790"/>
                  </a:lnTo>
                  <a:lnTo>
                    <a:pt x="89" y="813"/>
                  </a:lnTo>
                  <a:lnTo>
                    <a:pt x="95" y="823"/>
                  </a:lnTo>
                  <a:lnTo>
                    <a:pt x="99" y="836"/>
                  </a:lnTo>
                  <a:lnTo>
                    <a:pt x="99" y="836"/>
                  </a:lnTo>
                  <a:lnTo>
                    <a:pt x="103" y="849"/>
                  </a:lnTo>
                  <a:lnTo>
                    <a:pt x="110" y="864"/>
                  </a:lnTo>
                  <a:lnTo>
                    <a:pt x="115" y="875"/>
                  </a:lnTo>
                  <a:lnTo>
                    <a:pt x="123" y="888"/>
                  </a:lnTo>
                  <a:lnTo>
                    <a:pt x="131" y="899"/>
                  </a:lnTo>
                  <a:lnTo>
                    <a:pt x="139" y="909"/>
                  </a:lnTo>
                  <a:lnTo>
                    <a:pt x="157" y="930"/>
                  </a:lnTo>
                  <a:lnTo>
                    <a:pt x="178" y="949"/>
                  </a:lnTo>
                  <a:lnTo>
                    <a:pt x="199" y="966"/>
                  </a:lnTo>
                  <a:lnTo>
                    <a:pt x="222" y="983"/>
                  </a:lnTo>
                  <a:lnTo>
                    <a:pt x="246" y="1000"/>
                  </a:lnTo>
                  <a:lnTo>
                    <a:pt x="256" y="1007"/>
                  </a:lnTo>
                  <a:lnTo>
                    <a:pt x="256" y="1007"/>
                  </a:lnTo>
                  <a:lnTo>
                    <a:pt x="280" y="1022"/>
                  </a:lnTo>
                  <a:lnTo>
                    <a:pt x="305" y="1035"/>
                  </a:lnTo>
                  <a:lnTo>
                    <a:pt x="330" y="1047"/>
                  </a:lnTo>
                  <a:lnTo>
                    <a:pt x="354" y="1057"/>
                  </a:lnTo>
                  <a:lnTo>
                    <a:pt x="381" y="1066"/>
                  </a:lnTo>
                  <a:lnTo>
                    <a:pt x="407" y="1075"/>
                  </a:lnTo>
                  <a:lnTo>
                    <a:pt x="459" y="1091"/>
                  </a:lnTo>
                  <a:lnTo>
                    <a:pt x="459" y="1091"/>
                  </a:lnTo>
                  <a:lnTo>
                    <a:pt x="484" y="1099"/>
                  </a:lnTo>
                  <a:lnTo>
                    <a:pt x="484" y="1099"/>
                  </a:lnTo>
                  <a:lnTo>
                    <a:pt x="505" y="1104"/>
                  </a:lnTo>
                  <a:lnTo>
                    <a:pt x="528" y="1107"/>
                  </a:lnTo>
                  <a:lnTo>
                    <a:pt x="552" y="1108"/>
                  </a:lnTo>
                  <a:lnTo>
                    <a:pt x="575" y="1109"/>
                  </a:lnTo>
                  <a:lnTo>
                    <a:pt x="575" y="1109"/>
                  </a:lnTo>
                  <a:lnTo>
                    <a:pt x="609" y="1111"/>
                  </a:lnTo>
                  <a:lnTo>
                    <a:pt x="609" y="1111"/>
                  </a:lnTo>
                  <a:lnTo>
                    <a:pt x="628" y="1112"/>
                  </a:lnTo>
                  <a:lnTo>
                    <a:pt x="646" y="1115"/>
                  </a:lnTo>
                  <a:lnTo>
                    <a:pt x="646" y="1115"/>
                  </a:lnTo>
                  <a:lnTo>
                    <a:pt x="671" y="1117"/>
                  </a:lnTo>
                  <a:lnTo>
                    <a:pt x="696" y="1119"/>
                  </a:lnTo>
                  <a:lnTo>
                    <a:pt x="696" y="1119"/>
                  </a:lnTo>
                  <a:lnTo>
                    <a:pt x="701" y="1119"/>
                  </a:lnTo>
                  <a:lnTo>
                    <a:pt x="701" y="1119"/>
                  </a:lnTo>
                  <a:lnTo>
                    <a:pt x="735" y="1117"/>
                  </a:lnTo>
                  <a:lnTo>
                    <a:pt x="768" y="1113"/>
                  </a:lnTo>
                  <a:lnTo>
                    <a:pt x="799" y="1108"/>
                  </a:lnTo>
                  <a:lnTo>
                    <a:pt x="831" y="1102"/>
                  </a:lnTo>
                  <a:lnTo>
                    <a:pt x="861" y="1095"/>
                  </a:lnTo>
                  <a:lnTo>
                    <a:pt x="891" y="1086"/>
                  </a:lnTo>
                  <a:lnTo>
                    <a:pt x="950" y="1069"/>
                  </a:lnTo>
                  <a:lnTo>
                    <a:pt x="950" y="1069"/>
                  </a:lnTo>
                  <a:lnTo>
                    <a:pt x="965" y="1062"/>
                  </a:lnTo>
                  <a:lnTo>
                    <a:pt x="980" y="1057"/>
                  </a:lnTo>
                  <a:lnTo>
                    <a:pt x="994" y="1049"/>
                  </a:lnTo>
                  <a:lnTo>
                    <a:pt x="1007" y="1043"/>
                  </a:lnTo>
                  <a:lnTo>
                    <a:pt x="1033" y="1026"/>
                  </a:lnTo>
                  <a:lnTo>
                    <a:pt x="1059" y="1007"/>
                  </a:lnTo>
                  <a:lnTo>
                    <a:pt x="1059" y="1007"/>
                  </a:lnTo>
                  <a:lnTo>
                    <a:pt x="1082" y="992"/>
                  </a:lnTo>
                  <a:lnTo>
                    <a:pt x="1082" y="992"/>
                  </a:lnTo>
                  <a:lnTo>
                    <a:pt x="1108" y="973"/>
                  </a:lnTo>
                  <a:lnTo>
                    <a:pt x="1135" y="952"/>
                  </a:lnTo>
                  <a:lnTo>
                    <a:pt x="1148" y="941"/>
                  </a:lnTo>
                  <a:lnTo>
                    <a:pt x="1159" y="929"/>
                  </a:lnTo>
                  <a:lnTo>
                    <a:pt x="1169" y="917"/>
                  </a:lnTo>
                  <a:lnTo>
                    <a:pt x="1176" y="905"/>
                  </a:lnTo>
                  <a:lnTo>
                    <a:pt x="1176" y="905"/>
                  </a:lnTo>
                  <a:lnTo>
                    <a:pt x="1193" y="875"/>
                  </a:lnTo>
                  <a:lnTo>
                    <a:pt x="1210" y="847"/>
                  </a:lnTo>
                  <a:lnTo>
                    <a:pt x="1210" y="847"/>
                  </a:lnTo>
                  <a:lnTo>
                    <a:pt x="1228" y="816"/>
                  </a:lnTo>
                  <a:lnTo>
                    <a:pt x="1244" y="786"/>
                  </a:lnTo>
                  <a:lnTo>
                    <a:pt x="1252" y="771"/>
                  </a:lnTo>
                  <a:lnTo>
                    <a:pt x="1258" y="754"/>
                  </a:lnTo>
                  <a:lnTo>
                    <a:pt x="1264" y="737"/>
                  </a:lnTo>
                  <a:lnTo>
                    <a:pt x="1267" y="718"/>
                  </a:lnTo>
                  <a:lnTo>
                    <a:pt x="1267" y="718"/>
                  </a:lnTo>
                  <a:lnTo>
                    <a:pt x="1277" y="670"/>
                  </a:lnTo>
                  <a:lnTo>
                    <a:pt x="1281" y="644"/>
                  </a:lnTo>
                  <a:lnTo>
                    <a:pt x="1283" y="619"/>
                  </a:lnTo>
                  <a:lnTo>
                    <a:pt x="1284" y="593"/>
                  </a:lnTo>
                  <a:lnTo>
                    <a:pt x="1284" y="567"/>
                  </a:lnTo>
                  <a:lnTo>
                    <a:pt x="1283" y="539"/>
                  </a:lnTo>
                  <a:lnTo>
                    <a:pt x="1279" y="512"/>
                  </a:lnTo>
                  <a:lnTo>
                    <a:pt x="1279" y="512"/>
                  </a:lnTo>
                  <a:lnTo>
                    <a:pt x="1275" y="491"/>
                  </a:lnTo>
                  <a:lnTo>
                    <a:pt x="1270" y="469"/>
                  </a:lnTo>
                  <a:lnTo>
                    <a:pt x="1264" y="446"/>
                  </a:lnTo>
                  <a:lnTo>
                    <a:pt x="1254" y="424"/>
                  </a:lnTo>
                  <a:lnTo>
                    <a:pt x="1245" y="403"/>
                  </a:lnTo>
                  <a:lnTo>
                    <a:pt x="1233" y="381"/>
                  </a:lnTo>
                  <a:lnTo>
                    <a:pt x="1222" y="360"/>
                  </a:lnTo>
                  <a:lnTo>
                    <a:pt x="1209" y="339"/>
                  </a:lnTo>
                  <a:lnTo>
                    <a:pt x="1194" y="318"/>
                  </a:lnTo>
                  <a:lnTo>
                    <a:pt x="1179" y="297"/>
                  </a:lnTo>
                  <a:lnTo>
                    <a:pt x="1162" y="278"/>
                  </a:lnTo>
                  <a:lnTo>
                    <a:pt x="1143" y="258"/>
                  </a:lnTo>
                  <a:lnTo>
                    <a:pt x="1124" y="240"/>
                  </a:lnTo>
                  <a:lnTo>
                    <a:pt x="1104" y="221"/>
                  </a:lnTo>
                  <a:lnTo>
                    <a:pt x="1083" y="203"/>
                  </a:lnTo>
                  <a:lnTo>
                    <a:pt x="1061" y="186"/>
                  </a:lnTo>
                  <a:lnTo>
                    <a:pt x="1061" y="186"/>
                  </a:lnTo>
                  <a:lnTo>
                    <a:pt x="1046" y="174"/>
                  </a:lnTo>
                  <a:lnTo>
                    <a:pt x="1033" y="163"/>
                  </a:lnTo>
                  <a:lnTo>
                    <a:pt x="1033" y="163"/>
                  </a:lnTo>
                  <a:lnTo>
                    <a:pt x="1020" y="152"/>
                  </a:lnTo>
                  <a:lnTo>
                    <a:pt x="1007" y="140"/>
                  </a:lnTo>
                  <a:lnTo>
                    <a:pt x="993" y="131"/>
                  </a:lnTo>
                  <a:lnTo>
                    <a:pt x="978" y="123"/>
                  </a:lnTo>
                  <a:lnTo>
                    <a:pt x="978" y="123"/>
                  </a:lnTo>
                  <a:lnTo>
                    <a:pt x="959" y="114"/>
                  </a:lnTo>
                  <a:lnTo>
                    <a:pt x="939" y="106"/>
                  </a:lnTo>
                  <a:lnTo>
                    <a:pt x="899" y="93"/>
                  </a:lnTo>
                  <a:lnTo>
                    <a:pt x="899" y="93"/>
                  </a:lnTo>
                  <a:lnTo>
                    <a:pt x="850" y="76"/>
                  </a:lnTo>
                  <a:lnTo>
                    <a:pt x="850" y="76"/>
                  </a:lnTo>
                  <a:lnTo>
                    <a:pt x="829" y="70"/>
                  </a:lnTo>
                  <a:lnTo>
                    <a:pt x="808" y="64"/>
                  </a:lnTo>
                  <a:lnTo>
                    <a:pt x="787" y="61"/>
                  </a:lnTo>
                  <a:lnTo>
                    <a:pt x="765" y="58"/>
                  </a:lnTo>
                  <a:lnTo>
                    <a:pt x="743" y="57"/>
                  </a:lnTo>
                  <a:lnTo>
                    <a:pt x="719" y="55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66" y="54"/>
                  </a:lnTo>
                  <a:lnTo>
                    <a:pt x="659" y="50"/>
                  </a:lnTo>
                  <a:lnTo>
                    <a:pt x="658" y="50"/>
                  </a:lnTo>
                  <a:lnTo>
                    <a:pt x="658" y="5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516" name="Google Shape;1516;p29"/>
          <p:cNvGrpSpPr/>
          <p:nvPr/>
        </p:nvGrpSpPr>
        <p:grpSpPr>
          <a:xfrm>
            <a:off x="6934985" y="4120808"/>
            <a:ext cx="754591" cy="725859"/>
            <a:chOff x="4151313" y="4052888"/>
            <a:chExt cx="792163" cy="762000"/>
          </a:xfrm>
        </p:grpSpPr>
        <p:sp>
          <p:nvSpPr>
            <p:cNvPr id="1517" name="Google Shape;1517;p29"/>
            <p:cNvSpPr/>
            <p:nvPr/>
          </p:nvSpPr>
          <p:spPr>
            <a:xfrm>
              <a:off x="4249738" y="4081463"/>
              <a:ext cx="201613" cy="147638"/>
            </a:xfrm>
            <a:custGeom>
              <a:rect b="b" l="l" r="r" t="t"/>
              <a:pathLst>
                <a:path extrusionOk="0" h="371" w="509">
                  <a:moveTo>
                    <a:pt x="500" y="1"/>
                  </a:moveTo>
                  <a:lnTo>
                    <a:pt x="500" y="1"/>
                  </a:lnTo>
                  <a:lnTo>
                    <a:pt x="487" y="9"/>
                  </a:lnTo>
                  <a:lnTo>
                    <a:pt x="477" y="18"/>
                  </a:lnTo>
                  <a:lnTo>
                    <a:pt x="465" y="27"/>
                  </a:lnTo>
                  <a:lnTo>
                    <a:pt x="454" y="37"/>
                  </a:lnTo>
                  <a:lnTo>
                    <a:pt x="454" y="37"/>
                  </a:lnTo>
                  <a:lnTo>
                    <a:pt x="448" y="43"/>
                  </a:lnTo>
                  <a:lnTo>
                    <a:pt x="440" y="50"/>
                  </a:lnTo>
                  <a:lnTo>
                    <a:pt x="422" y="61"/>
                  </a:lnTo>
                  <a:lnTo>
                    <a:pt x="388" y="81"/>
                  </a:lnTo>
                  <a:lnTo>
                    <a:pt x="388" y="81"/>
                  </a:lnTo>
                  <a:lnTo>
                    <a:pt x="352" y="102"/>
                  </a:lnTo>
                  <a:lnTo>
                    <a:pt x="318" y="123"/>
                  </a:lnTo>
                  <a:lnTo>
                    <a:pt x="286" y="145"/>
                  </a:lnTo>
                  <a:lnTo>
                    <a:pt x="254" y="170"/>
                  </a:lnTo>
                  <a:lnTo>
                    <a:pt x="254" y="170"/>
                  </a:lnTo>
                  <a:lnTo>
                    <a:pt x="220" y="196"/>
                  </a:lnTo>
                  <a:lnTo>
                    <a:pt x="185" y="221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98" y="281"/>
                  </a:lnTo>
                  <a:lnTo>
                    <a:pt x="84" y="293"/>
                  </a:lnTo>
                  <a:lnTo>
                    <a:pt x="70" y="306"/>
                  </a:lnTo>
                  <a:lnTo>
                    <a:pt x="54" y="316"/>
                  </a:lnTo>
                  <a:lnTo>
                    <a:pt x="54" y="316"/>
                  </a:lnTo>
                  <a:lnTo>
                    <a:pt x="42" y="324"/>
                  </a:lnTo>
                  <a:lnTo>
                    <a:pt x="36" y="328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25" y="341"/>
                  </a:lnTo>
                  <a:lnTo>
                    <a:pt x="20" y="349"/>
                  </a:lnTo>
                  <a:lnTo>
                    <a:pt x="17" y="353"/>
                  </a:lnTo>
                  <a:lnTo>
                    <a:pt x="15" y="356"/>
                  </a:lnTo>
                  <a:lnTo>
                    <a:pt x="11" y="358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3" y="361"/>
                  </a:lnTo>
                  <a:lnTo>
                    <a:pt x="2" y="364"/>
                  </a:lnTo>
                  <a:lnTo>
                    <a:pt x="0" y="367"/>
                  </a:lnTo>
                  <a:lnTo>
                    <a:pt x="3" y="370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71"/>
                  </a:lnTo>
                  <a:lnTo>
                    <a:pt x="17" y="367"/>
                  </a:lnTo>
                  <a:lnTo>
                    <a:pt x="24" y="362"/>
                  </a:lnTo>
                  <a:lnTo>
                    <a:pt x="30" y="354"/>
                  </a:lnTo>
                  <a:lnTo>
                    <a:pt x="37" y="347"/>
                  </a:lnTo>
                  <a:lnTo>
                    <a:pt x="37" y="347"/>
                  </a:lnTo>
                  <a:lnTo>
                    <a:pt x="41" y="340"/>
                  </a:lnTo>
                  <a:lnTo>
                    <a:pt x="47" y="333"/>
                  </a:lnTo>
                  <a:lnTo>
                    <a:pt x="62" y="323"/>
                  </a:lnTo>
                  <a:lnTo>
                    <a:pt x="78" y="314"/>
                  </a:lnTo>
                  <a:lnTo>
                    <a:pt x="92" y="303"/>
                  </a:lnTo>
                  <a:lnTo>
                    <a:pt x="92" y="303"/>
                  </a:lnTo>
                  <a:lnTo>
                    <a:pt x="127" y="276"/>
                  </a:lnTo>
                  <a:lnTo>
                    <a:pt x="164" y="250"/>
                  </a:lnTo>
                  <a:lnTo>
                    <a:pt x="201" y="224"/>
                  </a:lnTo>
                  <a:lnTo>
                    <a:pt x="237" y="197"/>
                  </a:lnTo>
                  <a:lnTo>
                    <a:pt x="237" y="197"/>
                  </a:lnTo>
                  <a:lnTo>
                    <a:pt x="269" y="171"/>
                  </a:lnTo>
                  <a:lnTo>
                    <a:pt x="286" y="158"/>
                  </a:lnTo>
                  <a:lnTo>
                    <a:pt x="301" y="146"/>
                  </a:lnTo>
                  <a:lnTo>
                    <a:pt x="301" y="146"/>
                  </a:lnTo>
                  <a:lnTo>
                    <a:pt x="322" y="133"/>
                  </a:lnTo>
                  <a:lnTo>
                    <a:pt x="342" y="120"/>
                  </a:lnTo>
                  <a:lnTo>
                    <a:pt x="384" y="95"/>
                  </a:lnTo>
                  <a:lnTo>
                    <a:pt x="384" y="95"/>
                  </a:lnTo>
                  <a:lnTo>
                    <a:pt x="416" y="77"/>
                  </a:lnTo>
                  <a:lnTo>
                    <a:pt x="448" y="56"/>
                  </a:lnTo>
                  <a:lnTo>
                    <a:pt x="448" y="56"/>
                  </a:lnTo>
                  <a:lnTo>
                    <a:pt x="462" y="46"/>
                  </a:lnTo>
                  <a:lnTo>
                    <a:pt x="477" y="34"/>
                  </a:lnTo>
                  <a:lnTo>
                    <a:pt x="491" y="22"/>
                  </a:lnTo>
                  <a:lnTo>
                    <a:pt x="505" y="12"/>
                  </a:lnTo>
                  <a:lnTo>
                    <a:pt x="505" y="12"/>
                  </a:lnTo>
                  <a:lnTo>
                    <a:pt x="508" y="9"/>
                  </a:lnTo>
                  <a:lnTo>
                    <a:pt x="509" y="8"/>
                  </a:lnTo>
                  <a:lnTo>
                    <a:pt x="508" y="4"/>
                  </a:lnTo>
                  <a:lnTo>
                    <a:pt x="504" y="1"/>
                  </a:lnTo>
                  <a:lnTo>
                    <a:pt x="503" y="0"/>
                  </a:lnTo>
                  <a:lnTo>
                    <a:pt x="500" y="1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4222751" y="4070350"/>
              <a:ext cx="276225" cy="206375"/>
            </a:xfrm>
            <a:custGeom>
              <a:rect b="b" l="l" r="r" t="t"/>
              <a:pathLst>
                <a:path extrusionOk="0" h="519" w="696">
                  <a:moveTo>
                    <a:pt x="687" y="1"/>
                  </a:moveTo>
                  <a:lnTo>
                    <a:pt x="687" y="1"/>
                  </a:lnTo>
                  <a:lnTo>
                    <a:pt x="677" y="9"/>
                  </a:lnTo>
                  <a:lnTo>
                    <a:pt x="665" y="17"/>
                  </a:lnTo>
                  <a:lnTo>
                    <a:pt x="643" y="28"/>
                  </a:lnTo>
                  <a:lnTo>
                    <a:pt x="643" y="28"/>
                  </a:lnTo>
                  <a:lnTo>
                    <a:pt x="631" y="36"/>
                  </a:lnTo>
                  <a:lnTo>
                    <a:pt x="620" y="44"/>
                  </a:lnTo>
                  <a:lnTo>
                    <a:pt x="599" y="60"/>
                  </a:lnTo>
                  <a:lnTo>
                    <a:pt x="599" y="60"/>
                  </a:lnTo>
                  <a:lnTo>
                    <a:pt x="576" y="77"/>
                  </a:lnTo>
                  <a:lnTo>
                    <a:pt x="552" y="95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461" y="163"/>
                  </a:lnTo>
                  <a:lnTo>
                    <a:pt x="415" y="194"/>
                  </a:lnTo>
                  <a:lnTo>
                    <a:pt x="322" y="257"/>
                  </a:lnTo>
                  <a:lnTo>
                    <a:pt x="322" y="257"/>
                  </a:lnTo>
                  <a:lnTo>
                    <a:pt x="279" y="289"/>
                  </a:lnTo>
                  <a:lnTo>
                    <a:pt x="236" y="321"/>
                  </a:lnTo>
                  <a:lnTo>
                    <a:pt x="152" y="387"/>
                  </a:lnTo>
                  <a:lnTo>
                    <a:pt x="152" y="387"/>
                  </a:lnTo>
                  <a:lnTo>
                    <a:pt x="130" y="402"/>
                  </a:lnTo>
                  <a:lnTo>
                    <a:pt x="108" y="418"/>
                  </a:lnTo>
                  <a:lnTo>
                    <a:pt x="85" y="434"/>
                  </a:lnTo>
                  <a:lnTo>
                    <a:pt x="64" y="452"/>
                  </a:lnTo>
                  <a:lnTo>
                    <a:pt x="64" y="452"/>
                  </a:lnTo>
                  <a:lnTo>
                    <a:pt x="51" y="466"/>
                  </a:lnTo>
                  <a:lnTo>
                    <a:pt x="38" y="481"/>
                  </a:lnTo>
                  <a:lnTo>
                    <a:pt x="38" y="481"/>
                  </a:lnTo>
                  <a:lnTo>
                    <a:pt x="29" y="489"/>
                  </a:lnTo>
                  <a:lnTo>
                    <a:pt x="20" y="495"/>
                  </a:lnTo>
                  <a:lnTo>
                    <a:pt x="2" y="508"/>
                  </a:lnTo>
                  <a:lnTo>
                    <a:pt x="2" y="508"/>
                  </a:lnTo>
                  <a:lnTo>
                    <a:pt x="0" y="511"/>
                  </a:lnTo>
                  <a:lnTo>
                    <a:pt x="0" y="512"/>
                  </a:lnTo>
                  <a:lnTo>
                    <a:pt x="0" y="515"/>
                  </a:lnTo>
                  <a:lnTo>
                    <a:pt x="2" y="516"/>
                  </a:lnTo>
                  <a:lnTo>
                    <a:pt x="6" y="519"/>
                  </a:lnTo>
                  <a:lnTo>
                    <a:pt x="8" y="517"/>
                  </a:lnTo>
                  <a:lnTo>
                    <a:pt x="10" y="517"/>
                  </a:lnTo>
                  <a:lnTo>
                    <a:pt x="10" y="517"/>
                  </a:lnTo>
                  <a:lnTo>
                    <a:pt x="40" y="493"/>
                  </a:lnTo>
                  <a:lnTo>
                    <a:pt x="54" y="479"/>
                  </a:lnTo>
                  <a:lnTo>
                    <a:pt x="68" y="465"/>
                  </a:lnTo>
                  <a:lnTo>
                    <a:pt x="68" y="465"/>
                  </a:lnTo>
                  <a:lnTo>
                    <a:pt x="76" y="456"/>
                  </a:lnTo>
                  <a:lnTo>
                    <a:pt x="87" y="447"/>
                  </a:lnTo>
                  <a:lnTo>
                    <a:pt x="108" y="431"/>
                  </a:lnTo>
                  <a:lnTo>
                    <a:pt x="131" y="417"/>
                  </a:lnTo>
                  <a:lnTo>
                    <a:pt x="152" y="401"/>
                  </a:lnTo>
                  <a:lnTo>
                    <a:pt x="152" y="401"/>
                  </a:lnTo>
                  <a:lnTo>
                    <a:pt x="248" y="326"/>
                  </a:lnTo>
                  <a:lnTo>
                    <a:pt x="296" y="290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439" y="193"/>
                  </a:lnTo>
                  <a:lnTo>
                    <a:pt x="484" y="160"/>
                  </a:lnTo>
                  <a:lnTo>
                    <a:pt x="529" y="128"/>
                  </a:lnTo>
                  <a:lnTo>
                    <a:pt x="529" y="128"/>
                  </a:lnTo>
                  <a:lnTo>
                    <a:pt x="576" y="92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41" y="45"/>
                  </a:lnTo>
                  <a:lnTo>
                    <a:pt x="660" y="35"/>
                  </a:lnTo>
                  <a:lnTo>
                    <a:pt x="678" y="23"/>
                  </a:lnTo>
                  <a:lnTo>
                    <a:pt x="695" y="9"/>
                  </a:lnTo>
                  <a:lnTo>
                    <a:pt x="695" y="9"/>
                  </a:lnTo>
                  <a:lnTo>
                    <a:pt x="696" y="7"/>
                  </a:lnTo>
                  <a:lnTo>
                    <a:pt x="696" y="5"/>
                  </a:lnTo>
                  <a:lnTo>
                    <a:pt x="695" y="1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7" y="1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4219576" y="4067175"/>
              <a:ext cx="323850" cy="247650"/>
            </a:xfrm>
            <a:custGeom>
              <a:rect b="b" l="l" r="r" t="t"/>
              <a:pathLst>
                <a:path extrusionOk="0" h="622" w="816">
                  <a:moveTo>
                    <a:pt x="806" y="3"/>
                  </a:moveTo>
                  <a:lnTo>
                    <a:pt x="806" y="3"/>
                  </a:lnTo>
                  <a:lnTo>
                    <a:pt x="784" y="21"/>
                  </a:lnTo>
                  <a:lnTo>
                    <a:pt x="759" y="39"/>
                  </a:lnTo>
                  <a:lnTo>
                    <a:pt x="735" y="56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661" y="119"/>
                  </a:lnTo>
                  <a:lnTo>
                    <a:pt x="635" y="141"/>
                  </a:lnTo>
                  <a:lnTo>
                    <a:pt x="608" y="161"/>
                  </a:lnTo>
                  <a:lnTo>
                    <a:pt x="608" y="161"/>
                  </a:lnTo>
                  <a:lnTo>
                    <a:pt x="584" y="180"/>
                  </a:lnTo>
                  <a:lnTo>
                    <a:pt x="559" y="201"/>
                  </a:lnTo>
                  <a:lnTo>
                    <a:pt x="535" y="221"/>
                  </a:lnTo>
                  <a:lnTo>
                    <a:pt x="510" y="241"/>
                  </a:lnTo>
                  <a:lnTo>
                    <a:pt x="510" y="241"/>
                  </a:lnTo>
                  <a:lnTo>
                    <a:pt x="487" y="256"/>
                  </a:lnTo>
                  <a:lnTo>
                    <a:pt x="463" y="272"/>
                  </a:lnTo>
                  <a:lnTo>
                    <a:pt x="438" y="286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364" y="339"/>
                  </a:lnTo>
                  <a:lnTo>
                    <a:pt x="314" y="379"/>
                  </a:lnTo>
                  <a:lnTo>
                    <a:pt x="263" y="417"/>
                  </a:lnTo>
                  <a:lnTo>
                    <a:pt x="237" y="437"/>
                  </a:lnTo>
                  <a:lnTo>
                    <a:pt x="211" y="454"/>
                  </a:lnTo>
                  <a:lnTo>
                    <a:pt x="211" y="454"/>
                  </a:lnTo>
                  <a:lnTo>
                    <a:pt x="160" y="486"/>
                  </a:lnTo>
                  <a:lnTo>
                    <a:pt x="135" y="503"/>
                  </a:lnTo>
                  <a:lnTo>
                    <a:pt x="111" y="522"/>
                  </a:lnTo>
                  <a:lnTo>
                    <a:pt x="111" y="522"/>
                  </a:lnTo>
                  <a:lnTo>
                    <a:pt x="88" y="541"/>
                  </a:lnTo>
                  <a:lnTo>
                    <a:pt x="64" y="561"/>
                  </a:lnTo>
                  <a:lnTo>
                    <a:pt x="64" y="561"/>
                  </a:lnTo>
                  <a:lnTo>
                    <a:pt x="52" y="574"/>
                  </a:lnTo>
                  <a:lnTo>
                    <a:pt x="38" y="591"/>
                  </a:lnTo>
                  <a:lnTo>
                    <a:pt x="29" y="598"/>
                  </a:lnTo>
                  <a:lnTo>
                    <a:pt x="21" y="604"/>
                  </a:lnTo>
                  <a:lnTo>
                    <a:pt x="13" y="609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3" y="612"/>
                  </a:lnTo>
                  <a:lnTo>
                    <a:pt x="1" y="613"/>
                  </a:lnTo>
                  <a:lnTo>
                    <a:pt x="0" y="617"/>
                  </a:lnTo>
                  <a:lnTo>
                    <a:pt x="0" y="620"/>
                  </a:lnTo>
                  <a:lnTo>
                    <a:pt x="1" y="621"/>
                  </a:lnTo>
                  <a:lnTo>
                    <a:pt x="3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15" y="620"/>
                  </a:lnTo>
                  <a:lnTo>
                    <a:pt x="22" y="616"/>
                  </a:lnTo>
                  <a:lnTo>
                    <a:pt x="32" y="611"/>
                  </a:lnTo>
                  <a:lnTo>
                    <a:pt x="38" y="604"/>
                  </a:lnTo>
                  <a:lnTo>
                    <a:pt x="52" y="590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92" y="552"/>
                  </a:lnTo>
                  <a:lnTo>
                    <a:pt x="120" y="530"/>
                  </a:lnTo>
                  <a:lnTo>
                    <a:pt x="149" y="509"/>
                  </a:lnTo>
                  <a:lnTo>
                    <a:pt x="179" y="488"/>
                  </a:lnTo>
                  <a:lnTo>
                    <a:pt x="179" y="488"/>
                  </a:lnTo>
                  <a:lnTo>
                    <a:pt x="209" y="468"/>
                  </a:lnTo>
                  <a:lnTo>
                    <a:pt x="238" y="449"/>
                  </a:lnTo>
                  <a:lnTo>
                    <a:pt x="293" y="405"/>
                  </a:lnTo>
                  <a:lnTo>
                    <a:pt x="349" y="364"/>
                  </a:lnTo>
                  <a:lnTo>
                    <a:pt x="406" y="322"/>
                  </a:lnTo>
                  <a:lnTo>
                    <a:pt x="406" y="322"/>
                  </a:lnTo>
                  <a:lnTo>
                    <a:pt x="430" y="305"/>
                  </a:lnTo>
                  <a:lnTo>
                    <a:pt x="457" y="289"/>
                  </a:lnTo>
                  <a:lnTo>
                    <a:pt x="508" y="256"/>
                  </a:lnTo>
                  <a:lnTo>
                    <a:pt x="508" y="256"/>
                  </a:lnTo>
                  <a:lnTo>
                    <a:pt x="534" y="238"/>
                  </a:lnTo>
                  <a:lnTo>
                    <a:pt x="559" y="218"/>
                  </a:lnTo>
                  <a:lnTo>
                    <a:pt x="582" y="197"/>
                  </a:lnTo>
                  <a:lnTo>
                    <a:pt x="607" y="177"/>
                  </a:lnTo>
                  <a:lnTo>
                    <a:pt x="607" y="177"/>
                  </a:lnTo>
                  <a:lnTo>
                    <a:pt x="661" y="135"/>
                  </a:lnTo>
                  <a:lnTo>
                    <a:pt x="686" y="114"/>
                  </a:lnTo>
                  <a:lnTo>
                    <a:pt x="712" y="90"/>
                  </a:lnTo>
                  <a:lnTo>
                    <a:pt x="712" y="90"/>
                  </a:lnTo>
                  <a:lnTo>
                    <a:pt x="737" y="69"/>
                  </a:lnTo>
                  <a:lnTo>
                    <a:pt x="763" y="51"/>
                  </a:lnTo>
                  <a:lnTo>
                    <a:pt x="789" y="31"/>
                  </a:lnTo>
                  <a:lnTo>
                    <a:pt x="802" y="21"/>
                  </a:lnTo>
                  <a:lnTo>
                    <a:pt x="814" y="10"/>
                  </a:lnTo>
                  <a:lnTo>
                    <a:pt x="814" y="10"/>
                  </a:lnTo>
                  <a:lnTo>
                    <a:pt x="815" y="8"/>
                  </a:lnTo>
                  <a:lnTo>
                    <a:pt x="816" y="7"/>
                  </a:lnTo>
                  <a:lnTo>
                    <a:pt x="814" y="3"/>
                  </a:lnTo>
                  <a:lnTo>
                    <a:pt x="810" y="0"/>
                  </a:lnTo>
                  <a:lnTo>
                    <a:pt x="809" y="1"/>
                  </a:lnTo>
                  <a:lnTo>
                    <a:pt x="806" y="3"/>
                  </a:lnTo>
                  <a:lnTo>
                    <a:pt x="80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4208463" y="4256088"/>
              <a:ext cx="136525" cy="101600"/>
            </a:xfrm>
            <a:custGeom>
              <a:rect b="b" l="l" r="r" t="t"/>
              <a:pathLst>
                <a:path extrusionOk="0" h="256" w="344">
                  <a:moveTo>
                    <a:pt x="332" y="2"/>
                  </a:moveTo>
                  <a:lnTo>
                    <a:pt x="332" y="2"/>
                  </a:lnTo>
                  <a:lnTo>
                    <a:pt x="330" y="5"/>
                  </a:lnTo>
                  <a:lnTo>
                    <a:pt x="326" y="9"/>
                  </a:lnTo>
                  <a:lnTo>
                    <a:pt x="318" y="13"/>
                  </a:lnTo>
                  <a:lnTo>
                    <a:pt x="309" y="17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81" y="32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12" y="7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37" y="123"/>
                  </a:lnTo>
                  <a:lnTo>
                    <a:pt x="115" y="137"/>
                  </a:lnTo>
                  <a:lnTo>
                    <a:pt x="94" y="153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64" y="179"/>
                  </a:lnTo>
                  <a:lnTo>
                    <a:pt x="55" y="189"/>
                  </a:lnTo>
                  <a:lnTo>
                    <a:pt x="38" y="209"/>
                  </a:lnTo>
                  <a:lnTo>
                    <a:pt x="21" y="229"/>
                  </a:lnTo>
                  <a:lnTo>
                    <a:pt x="12" y="238"/>
                  </a:lnTo>
                  <a:lnTo>
                    <a:pt x="3" y="247"/>
                  </a:lnTo>
                  <a:lnTo>
                    <a:pt x="3" y="247"/>
                  </a:lnTo>
                  <a:lnTo>
                    <a:pt x="1" y="248"/>
                  </a:lnTo>
                  <a:lnTo>
                    <a:pt x="0" y="251"/>
                  </a:lnTo>
                  <a:lnTo>
                    <a:pt x="1" y="252"/>
                  </a:lnTo>
                  <a:lnTo>
                    <a:pt x="3" y="253"/>
                  </a:lnTo>
                  <a:lnTo>
                    <a:pt x="7" y="256"/>
                  </a:lnTo>
                  <a:lnTo>
                    <a:pt x="8" y="256"/>
                  </a:lnTo>
                  <a:lnTo>
                    <a:pt x="10" y="255"/>
                  </a:lnTo>
                  <a:lnTo>
                    <a:pt x="10" y="255"/>
                  </a:lnTo>
                  <a:lnTo>
                    <a:pt x="21" y="246"/>
                  </a:lnTo>
                  <a:lnTo>
                    <a:pt x="29" y="236"/>
                  </a:lnTo>
                  <a:lnTo>
                    <a:pt x="47" y="217"/>
                  </a:lnTo>
                  <a:lnTo>
                    <a:pt x="63" y="197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93" y="168"/>
                  </a:lnTo>
                  <a:lnTo>
                    <a:pt x="106" y="158"/>
                  </a:lnTo>
                  <a:lnTo>
                    <a:pt x="131" y="141"/>
                  </a:lnTo>
                  <a:lnTo>
                    <a:pt x="184" y="107"/>
                  </a:lnTo>
                  <a:lnTo>
                    <a:pt x="184" y="107"/>
                  </a:lnTo>
                  <a:lnTo>
                    <a:pt x="234" y="74"/>
                  </a:lnTo>
                  <a:lnTo>
                    <a:pt x="259" y="59"/>
                  </a:lnTo>
                  <a:lnTo>
                    <a:pt x="285" y="47"/>
                  </a:lnTo>
                  <a:lnTo>
                    <a:pt x="285" y="47"/>
                  </a:lnTo>
                  <a:lnTo>
                    <a:pt x="296" y="40"/>
                  </a:lnTo>
                  <a:lnTo>
                    <a:pt x="305" y="34"/>
                  </a:lnTo>
                  <a:lnTo>
                    <a:pt x="314" y="27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30" y="19"/>
                  </a:lnTo>
                  <a:lnTo>
                    <a:pt x="335" y="17"/>
                  </a:lnTo>
                  <a:lnTo>
                    <a:pt x="339" y="13"/>
                  </a:lnTo>
                  <a:lnTo>
                    <a:pt x="343" y="8"/>
                  </a:lnTo>
                  <a:lnTo>
                    <a:pt x="343" y="8"/>
                  </a:lnTo>
                  <a:lnTo>
                    <a:pt x="344" y="5"/>
                  </a:lnTo>
                  <a:lnTo>
                    <a:pt x="344" y="4"/>
                  </a:lnTo>
                  <a:lnTo>
                    <a:pt x="343" y="2"/>
                  </a:lnTo>
                  <a:lnTo>
                    <a:pt x="341" y="1"/>
                  </a:lnTo>
                  <a:lnTo>
                    <a:pt x="336" y="0"/>
                  </a:lnTo>
                  <a:lnTo>
                    <a:pt x="335" y="0"/>
                  </a:lnTo>
                  <a:lnTo>
                    <a:pt x="332" y="2"/>
                  </a:lnTo>
                  <a:lnTo>
                    <a:pt x="33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4217988" y="4303713"/>
              <a:ext cx="107950" cy="90488"/>
            </a:xfrm>
            <a:custGeom>
              <a:rect b="b" l="l" r="r" t="t"/>
              <a:pathLst>
                <a:path extrusionOk="0" h="229" w="274">
                  <a:moveTo>
                    <a:pt x="266" y="0"/>
                  </a:moveTo>
                  <a:lnTo>
                    <a:pt x="266" y="0"/>
                  </a:lnTo>
                  <a:lnTo>
                    <a:pt x="257" y="2"/>
                  </a:lnTo>
                  <a:lnTo>
                    <a:pt x="249" y="6"/>
                  </a:lnTo>
                  <a:lnTo>
                    <a:pt x="240" y="10"/>
                  </a:lnTo>
                  <a:lnTo>
                    <a:pt x="232" y="17"/>
                  </a:lnTo>
                  <a:lnTo>
                    <a:pt x="215" y="28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177" y="55"/>
                  </a:lnTo>
                  <a:lnTo>
                    <a:pt x="154" y="72"/>
                  </a:lnTo>
                  <a:lnTo>
                    <a:pt x="108" y="103"/>
                  </a:lnTo>
                  <a:lnTo>
                    <a:pt x="108" y="103"/>
                  </a:lnTo>
                  <a:lnTo>
                    <a:pt x="89" y="119"/>
                  </a:lnTo>
                  <a:lnTo>
                    <a:pt x="69" y="136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21" y="183"/>
                  </a:lnTo>
                  <a:lnTo>
                    <a:pt x="10" y="193"/>
                  </a:lnTo>
                  <a:lnTo>
                    <a:pt x="6" y="200"/>
                  </a:lnTo>
                  <a:lnTo>
                    <a:pt x="4" y="206"/>
                  </a:lnTo>
                  <a:lnTo>
                    <a:pt x="1" y="214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1" y="227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0" y="225"/>
                  </a:lnTo>
                  <a:lnTo>
                    <a:pt x="11" y="222"/>
                  </a:lnTo>
                  <a:lnTo>
                    <a:pt x="11" y="222"/>
                  </a:lnTo>
                  <a:lnTo>
                    <a:pt x="13" y="213"/>
                  </a:lnTo>
                  <a:lnTo>
                    <a:pt x="17" y="204"/>
                  </a:lnTo>
                  <a:lnTo>
                    <a:pt x="23" y="195"/>
                  </a:lnTo>
                  <a:lnTo>
                    <a:pt x="30" y="187"/>
                  </a:lnTo>
                  <a:lnTo>
                    <a:pt x="47" y="171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81" y="141"/>
                  </a:lnTo>
                  <a:lnTo>
                    <a:pt x="99" y="12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55" y="83"/>
                  </a:lnTo>
                  <a:lnTo>
                    <a:pt x="172" y="72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21" y="39"/>
                  </a:lnTo>
                  <a:lnTo>
                    <a:pt x="238" y="27"/>
                  </a:lnTo>
                  <a:lnTo>
                    <a:pt x="253" y="17"/>
                  </a:lnTo>
                  <a:lnTo>
                    <a:pt x="261" y="13"/>
                  </a:lnTo>
                  <a:lnTo>
                    <a:pt x="269" y="11"/>
                  </a:lnTo>
                  <a:lnTo>
                    <a:pt x="269" y="11"/>
                  </a:lnTo>
                  <a:lnTo>
                    <a:pt x="272" y="10"/>
                  </a:lnTo>
                  <a:lnTo>
                    <a:pt x="273" y="9"/>
                  </a:lnTo>
                  <a:lnTo>
                    <a:pt x="274" y="8"/>
                  </a:lnTo>
                  <a:lnTo>
                    <a:pt x="273" y="5"/>
                  </a:lnTo>
                  <a:lnTo>
                    <a:pt x="272" y="1"/>
                  </a:lnTo>
                  <a:lnTo>
                    <a:pt x="269" y="1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4203701" y="4341813"/>
              <a:ext cx="117475" cy="92075"/>
            </a:xfrm>
            <a:custGeom>
              <a:rect b="b" l="l" r="r" t="t"/>
              <a:pathLst>
                <a:path extrusionOk="0" h="235" w="295">
                  <a:moveTo>
                    <a:pt x="289" y="2"/>
                  </a:moveTo>
                  <a:lnTo>
                    <a:pt x="289" y="2"/>
                  </a:lnTo>
                  <a:lnTo>
                    <a:pt x="282" y="4"/>
                  </a:lnTo>
                  <a:lnTo>
                    <a:pt x="274" y="10"/>
                  </a:lnTo>
                  <a:lnTo>
                    <a:pt x="262" y="20"/>
                  </a:lnTo>
                  <a:lnTo>
                    <a:pt x="249" y="31"/>
                  </a:lnTo>
                  <a:lnTo>
                    <a:pt x="243" y="34"/>
                  </a:lnTo>
                  <a:lnTo>
                    <a:pt x="235" y="38"/>
                  </a:lnTo>
                  <a:lnTo>
                    <a:pt x="235" y="38"/>
                  </a:lnTo>
                  <a:lnTo>
                    <a:pt x="223" y="42"/>
                  </a:lnTo>
                  <a:lnTo>
                    <a:pt x="213" y="48"/>
                  </a:lnTo>
                  <a:lnTo>
                    <a:pt x="192" y="59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33" y="103"/>
                  </a:lnTo>
                  <a:lnTo>
                    <a:pt x="113" y="120"/>
                  </a:lnTo>
                  <a:lnTo>
                    <a:pt x="95" y="137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60" y="173"/>
                  </a:lnTo>
                  <a:lnTo>
                    <a:pt x="41" y="193"/>
                  </a:lnTo>
                  <a:lnTo>
                    <a:pt x="32" y="203"/>
                  </a:lnTo>
                  <a:lnTo>
                    <a:pt x="23" y="211"/>
                  </a:lnTo>
                  <a:lnTo>
                    <a:pt x="13" y="219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8"/>
                  </a:lnTo>
                  <a:lnTo>
                    <a:pt x="0" y="229"/>
                  </a:lnTo>
                  <a:lnTo>
                    <a:pt x="0" y="232"/>
                  </a:lnTo>
                  <a:lnTo>
                    <a:pt x="3" y="235"/>
                  </a:lnTo>
                  <a:lnTo>
                    <a:pt x="6" y="235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17" y="229"/>
                  </a:lnTo>
                  <a:lnTo>
                    <a:pt x="24" y="224"/>
                  </a:lnTo>
                  <a:lnTo>
                    <a:pt x="38" y="212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106" y="142"/>
                  </a:lnTo>
                  <a:lnTo>
                    <a:pt x="128" y="122"/>
                  </a:lnTo>
                  <a:lnTo>
                    <a:pt x="151" y="103"/>
                  </a:lnTo>
                  <a:lnTo>
                    <a:pt x="151" y="103"/>
                  </a:lnTo>
                  <a:lnTo>
                    <a:pt x="171" y="88"/>
                  </a:lnTo>
                  <a:lnTo>
                    <a:pt x="192" y="72"/>
                  </a:lnTo>
                  <a:lnTo>
                    <a:pt x="214" y="59"/>
                  </a:lnTo>
                  <a:lnTo>
                    <a:pt x="226" y="54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5" y="46"/>
                  </a:lnTo>
                  <a:lnTo>
                    <a:pt x="252" y="41"/>
                  </a:lnTo>
                  <a:lnTo>
                    <a:pt x="265" y="31"/>
                  </a:lnTo>
                  <a:lnTo>
                    <a:pt x="278" y="20"/>
                  </a:lnTo>
                  <a:lnTo>
                    <a:pt x="285" y="16"/>
                  </a:lnTo>
                  <a:lnTo>
                    <a:pt x="293" y="12"/>
                  </a:lnTo>
                  <a:lnTo>
                    <a:pt x="293" y="12"/>
                  </a:lnTo>
                  <a:lnTo>
                    <a:pt x="294" y="11"/>
                  </a:lnTo>
                  <a:lnTo>
                    <a:pt x="295" y="10"/>
                  </a:lnTo>
                  <a:lnTo>
                    <a:pt x="295" y="4"/>
                  </a:lnTo>
                  <a:lnTo>
                    <a:pt x="295" y="3"/>
                  </a:lnTo>
                  <a:lnTo>
                    <a:pt x="294" y="2"/>
                  </a:lnTo>
                  <a:lnTo>
                    <a:pt x="291" y="0"/>
                  </a:lnTo>
                  <a:lnTo>
                    <a:pt x="289" y="2"/>
                  </a:lnTo>
                  <a:lnTo>
                    <a:pt x="289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4210051" y="4378325"/>
              <a:ext cx="104775" cy="80963"/>
            </a:xfrm>
            <a:custGeom>
              <a:rect b="b" l="l" r="r" t="t"/>
              <a:pathLst>
                <a:path extrusionOk="0" h="205" w="262">
                  <a:moveTo>
                    <a:pt x="253" y="1"/>
                  </a:moveTo>
                  <a:lnTo>
                    <a:pt x="253" y="1"/>
                  </a:lnTo>
                  <a:lnTo>
                    <a:pt x="213" y="30"/>
                  </a:lnTo>
                  <a:lnTo>
                    <a:pt x="174" y="60"/>
                  </a:lnTo>
                  <a:lnTo>
                    <a:pt x="134" y="9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62" y="143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14" y="181"/>
                  </a:lnTo>
                  <a:lnTo>
                    <a:pt x="5" y="188"/>
                  </a:lnTo>
                  <a:lnTo>
                    <a:pt x="2" y="194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3" y="205"/>
                  </a:lnTo>
                  <a:lnTo>
                    <a:pt x="7" y="205"/>
                  </a:lnTo>
                  <a:lnTo>
                    <a:pt x="10" y="204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3" y="195"/>
                  </a:lnTo>
                  <a:lnTo>
                    <a:pt x="15" y="190"/>
                  </a:lnTo>
                  <a:lnTo>
                    <a:pt x="18" y="188"/>
                  </a:lnTo>
                  <a:lnTo>
                    <a:pt x="19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7" y="187"/>
                  </a:lnTo>
                  <a:lnTo>
                    <a:pt x="27" y="187"/>
                  </a:lnTo>
                  <a:lnTo>
                    <a:pt x="44" y="171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92" y="60"/>
                  </a:lnTo>
                  <a:lnTo>
                    <a:pt x="225" y="35"/>
                  </a:lnTo>
                  <a:lnTo>
                    <a:pt x="260" y="11"/>
                  </a:lnTo>
                  <a:lnTo>
                    <a:pt x="260" y="11"/>
                  </a:lnTo>
                  <a:lnTo>
                    <a:pt x="261" y="9"/>
                  </a:lnTo>
                  <a:lnTo>
                    <a:pt x="262" y="7"/>
                  </a:lnTo>
                  <a:lnTo>
                    <a:pt x="261" y="3"/>
                  </a:lnTo>
                  <a:lnTo>
                    <a:pt x="259" y="0"/>
                  </a:lnTo>
                  <a:lnTo>
                    <a:pt x="256" y="0"/>
                  </a:lnTo>
                  <a:lnTo>
                    <a:pt x="253" y="1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4254501" y="4410075"/>
              <a:ext cx="46038" cy="38100"/>
            </a:xfrm>
            <a:custGeom>
              <a:rect b="b" l="l" r="r" t="t"/>
              <a:pathLst>
                <a:path extrusionOk="0" h="98" w="119">
                  <a:moveTo>
                    <a:pt x="111" y="1"/>
                  </a:moveTo>
                  <a:lnTo>
                    <a:pt x="111" y="1"/>
                  </a:lnTo>
                  <a:lnTo>
                    <a:pt x="97" y="10"/>
                  </a:lnTo>
                  <a:lnTo>
                    <a:pt x="84" y="19"/>
                  </a:lnTo>
                  <a:lnTo>
                    <a:pt x="71" y="31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46" y="55"/>
                  </a:lnTo>
                  <a:lnTo>
                    <a:pt x="33" y="67"/>
                  </a:lnTo>
                  <a:lnTo>
                    <a:pt x="20" y="78"/>
                  </a:lnTo>
                  <a:lnTo>
                    <a:pt x="12" y="82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3" y="87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5" y="98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22" y="89"/>
                  </a:lnTo>
                  <a:lnTo>
                    <a:pt x="37" y="80"/>
                  </a:lnTo>
                  <a:lnTo>
                    <a:pt x="50" y="68"/>
                  </a:lnTo>
                  <a:lnTo>
                    <a:pt x="63" y="56"/>
                  </a:lnTo>
                  <a:lnTo>
                    <a:pt x="89" y="31"/>
                  </a:lnTo>
                  <a:lnTo>
                    <a:pt x="102" y="21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9" y="9"/>
                  </a:lnTo>
                  <a:lnTo>
                    <a:pt x="119" y="8"/>
                  </a:lnTo>
                  <a:lnTo>
                    <a:pt x="119" y="4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4459288" y="4070350"/>
              <a:ext cx="133350" cy="103188"/>
            </a:xfrm>
            <a:custGeom>
              <a:rect b="b" l="l" r="r" t="t"/>
              <a:pathLst>
                <a:path extrusionOk="0" h="261" w="337">
                  <a:moveTo>
                    <a:pt x="331" y="0"/>
                  </a:moveTo>
                  <a:lnTo>
                    <a:pt x="331" y="0"/>
                  </a:lnTo>
                  <a:lnTo>
                    <a:pt x="322" y="1"/>
                  </a:lnTo>
                  <a:lnTo>
                    <a:pt x="313" y="5"/>
                  </a:lnTo>
                  <a:lnTo>
                    <a:pt x="305" y="10"/>
                  </a:lnTo>
                  <a:lnTo>
                    <a:pt x="299" y="15"/>
                  </a:lnTo>
                  <a:lnTo>
                    <a:pt x="284" y="28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44" y="62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05" y="96"/>
                  </a:lnTo>
                  <a:lnTo>
                    <a:pt x="191" y="105"/>
                  </a:lnTo>
                  <a:lnTo>
                    <a:pt x="177" y="11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35" y="149"/>
                  </a:lnTo>
                  <a:lnTo>
                    <a:pt x="105" y="171"/>
                  </a:lnTo>
                  <a:lnTo>
                    <a:pt x="74" y="192"/>
                  </a:lnTo>
                  <a:lnTo>
                    <a:pt x="41" y="211"/>
                  </a:lnTo>
                  <a:lnTo>
                    <a:pt x="41" y="211"/>
                  </a:lnTo>
                  <a:lnTo>
                    <a:pt x="27" y="219"/>
                  </a:lnTo>
                  <a:lnTo>
                    <a:pt x="19" y="224"/>
                  </a:lnTo>
                  <a:lnTo>
                    <a:pt x="12" y="228"/>
                  </a:lnTo>
                  <a:lnTo>
                    <a:pt x="7" y="235"/>
                  </a:lnTo>
                  <a:lnTo>
                    <a:pt x="3" y="241"/>
                  </a:lnTo>
                  <a:lnTo>
                    <a:pt x="0" y="248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60"/>
                  </a:lnTo>
                  <a:lnTo>
                    <a:pt x="3" y="261"/>
                  </a:lnTo>
                  <a:lnTo>
                    <a:pt x="4" y="261"/>
                  </a:lnTo>
                  <a:lnTo>
                    <a:pt x="7" y="261"/>
                  </a:lnTo>
                  <a:lnTo>
                    <a:pt x="11" y="258"/>
                  </a:lnTo>
                  <a:lnTo>
                    <a:pt x="12" y="257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12" y="251"/>
                  </a:lnTo>
                  <a:lnTo>
                    <a:pt x="14" y="245"/>
                  </a:lnTo>
                  <a:lnTo>
                    <a:pt x="16" y="241"/>
                  </a:lnTo>
                  <a:lnTo>
                    <a:pt x="21" y="236"/>
                  </a:lnTo>
                  <a:lnTo>
                    <a:pt x="32" y="228"/>
                  </a:lnTo>
                  <a:lnTo>
                    <a:pt x="45" y="219"/>
                  </a:lnTo>
                  <a:lnTo>
                    <a:pt x="72" y="205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114" y="180"/>
                  </a:lnTo>
                  <a:lnTo>
                    <a:pt x="134" y="166"/>
                  </a:lnTo>
                  <a:lnTo>
                    <a:pt x="153" y="150"/>
                  </a:lnTo>
                  <a:lnTo>
                    <a:pt x="173" y="133"/>
                  </a:lnTo>
                  <a:lnTo>
                    <a:pt x="173" y="133"/>
                  </a:lnTo>
                  <a:lnTo>
                    <a:pt x="190" y="117"/>
                  </a:lnTo>
                  <a:lnTo>
                    <a:pt x="210" y="103"/>
                  </a:lnTo>
                  <a:lnTo>
                    <a:pt x="229" y="88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66" y="60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95" y="35"/>
                  </a:lnTo>
                  <a:lnTo>
                    <a:pt x="305" y="24"/>
                  </a:lnTo>
                  <a:lnTo>
                    <a:pt x="312" y="19"/>
                  </a:lnTo>
                  <a:lnTo>
                    <a:pt x="317" y="15"/>
                  </a:lnTo>
                  <a:lnTo>
                    <a:pt x="325" y="13"/>
                  </a:lnTo>
                  <a:lnTo>
                    <a:pt x="331" y="10"/>
                  </a:lnTo>
                  <a:lnTo>
                    <a:pt x="331" y="10"/>
                  </a:lnTo>
                  <a:lnTo>
                    <a:pt x="334" y="10"/>
                  </a:lnTo>
                  <a:lnTo>
                    <a:pt x="335" y="9"/>
                  </a:lnTo>
                  <a:lnTo>
                    <a:pt x="337" y="5"/>
                  </a:lnTo>
                  <a:lnTo>
                    <a:pt x="337" y="2"/>
                  </a:lnTo>
                  <a:lnTo>
                    <a:pt x="335" y="1"/>
                  </a:lnTo>
                  <a:lnTo>
                    <a:pt x="334" y="0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4522788" y="4064000"/>
              <a:ext cx="117475" cy="96838"/>
            </a:xfrm>
            <a:custGeom>
              <a:rect b="b" l="l" r="r" t="t"/>
              <a:pathLst>
                <a:path extrusionOk="0" h="244" w="297">
                  <a:moveTo>
                    <a:pt x="290" y="0"/>
                  </a:moveTo>
                  <a:lnTo>
                    <a:pt x="290" y="0"/>
                  </a:lnTo>
                  <a:lnTo>
                    <a:pt x="285" y="1"/>
                  </a:lnTo>
                  <a:lnTo>
                    <a:pt x="281" y="3"/>
                  </a:lnTo>
                  <a:lnTo>
                    <a:pt x="273" y="11"/>
                  </a:lnTo>
                  <a:lnTo>
                    <a:pt x="273" y="11"/>
                  </a:lnTo>
                  <a:lnTo>
                    <a:pt x="254" y="32"/>
                  </a:lnTo>
                  <a:lnTo>
                    <a:pt x="243" y="41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190" y="82"/>
                  </a:lnTo>
                  <a:lnTo>
                    <a:pt x="170" y="98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27" y="137"/>
                  </a:lnTo>
                  <a:lnTo>
                    <a:pt x="101" y="158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37" y="206"/>
                  </a:lnTo>
                  <a:lnTo>
                    <a:pt x="21" y="215"/>
                  </a:lnTo>
                  <a:lnTo>
                    <a:pt x="14" y="219"/>
                  </a:lnTo>
                  <a:lnTo>
                    <a:pt x="8" y="224"/>
                  </a:lnTo>
                  <a:lnTo>
                    <a:pt x="4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0"/>
                  </a:lnTo>
                  <a:lnTo>
                    <a:pt x="1" y="241"/>
                  </a:lnTo>
                  <a:lnTo>
                    <a:pt x="5" y="244"/>
                  </a:lnTo>
                  <a:lnTo>
                    <a:pt x="9" y="244"/>
                  </a:lnTo>
                  <a:lnTo>
                    <a:pt x="11" y="243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3" y="238"/>
                  </a:lnTo>
                  <a:lnTo>
                    <a:pt x="16" y="234"/>
                  </a:lnTo>
                  <a:lnTo>
                    <a:pt x="21" y="230"/>
                  </a:lnTo>
                  <a:lnTo>
                    <a:pt x="34" y="223"/>
                  </a:lnTo>
                  <a:lnTo>
                    <a:pt x="34" y="223"/>
                  </a:lnTo>
                  <a:lnTo>
                    <a:pt x="42" y="218"/>
                  </a:lnTo>
                  <a:lnTo>
                    <a:pt x="50" y="213"/>
                  </a:lnTo>
                  <a:lnTo>
                    <a:pt x="64" y="201"/>
                  </a:lnTo>
                  <a:lnTo>
                    <a:pt x="64" y="201"/>
                  </a:lnTo>
                  <a:lnTo>
                    <a:pt x="107" y="166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88" y="98"/>
                  </a:lnTo>
                  <a:lnTo>
                    <a:pt x="208" y="82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45" y="56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68" y="35"/>
                  </a:lnTo>
                  <a:lnTo>
                    <a:pt x="276" y="24"/>
                  </a:lnTo>
                  <a:lnTo>
                    <a:pt x="285" y="15"/>
                  </a:lnTo>
                  <a:lnTo>
                    <a:pt x="289" y="13"/>
                  </a:lnTo>
                  <a:lnTo>
                    <a:pt x="293" y="10"/>
                  </a:lnTo>
                  <a:lnTo>
                    <a:pt x="293" y="10"/>
                  </a:lnTo>
                  <a:lnTo>
                    <a:pt x="296" y="9"/>
                  </a:lnTo>
                  <a:lnTo>
                    <a:pt x="297" y="7"/>
                  </a:lnTo>
                  <a:lnTo>
                    <a:pt x="297" y="3"/>
                  </a:lnTo>
                  <a:lnTo>
                    <a:pt x="294" y="0"/>
                  </a:lnTo>
                  <a:lnTo>
                    <a:pt x="293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4562476" y="4076700"/>
              <a:ext cx="109538" cy="84138"/>
            </a:xfrm>
            <a:custGeom>
              <a:rect b="b" l="l" r="r" t="t"/>
              <a:pathLst>
                <a:path extrusionOk="0" h="210" w="279">
                  <a:moveTo>
                    <a:pt x="274" y="0"/>
                  </a:moveTo>
                  <a:lnTo>
                    <a:pt x="274" y="0"/>
                  </a:lnTo>
                  <a:lnTo>
                    <a:pt x="264" y="1"/>
                  </a:lnTo>
                  <a:lnTo>
                    <a:pt x="257" y="3"/>
                  </a:lnTo>
                  <a:lnTo>
                    <a:pt x="249" y="7"/>
                  </a:lnTo>
                  <a:lnTo>
                    <a:pt x="242" y="13"/>
                  </a:lnTo>
                  <a:lnTo>
                    <a:pt x="228" y="23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192" y="49"/>
                  </a:lnTo>
                  <a:lnTo>
                    <a:pt x="172" y="65"/>
                  </a:lnTo>
                  <a:lnTo>
                    <a:pt x="152" y="81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11" y="116"/>
                  </a:lnTo>
                  <a:lnTo>
                    <a:pt x="90" y="134"/>
                  </a:lnTo>
                  <a:lnTo>
                    <a:pt x="68" y="150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33" y="173"/>
                  </a:lnTo>
                  <a:lnTo>
                    <a:pt x="18" y="181"/>
                  </a:lnTo>
                  <a:lnTo>
                    <a:pt x="12" y="187"/>
                  </a:lnTo>
                  <a:lnTo>
                    <a:pt x="7" y="190"/>
                  </a:lnTo>
                  <a:lnTo>
                    <a:pt x="3" y="197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7"/>
                  </a:lnTo>
                  <a:lnTo>
                    <a:pt x="4" y="210"/>
                  </a:lnTo>
                  <a:lnTo>
                    <a:pt x="8" y="210"/>
                  </a:lnTo>
                  <a:lnTo>
                    <a:pt x="9" y="209"/>
                  </a:lnTo>
                  <a:lnTo>
                    <a:pt x="11" y="206"/>
                  </a:lnTo>
                  <a:lnTo>
                    <a:pt x="11" y="206"/>
                  </a:lnTo>
                  <a:lnTo>
                    <a:pt x="12" y="202"/>
                  </a:lnTo>
                  <a:lnTo>
                    <a:pt x="15" y="200"/>
                  </a:lnTo>
                  <a:lnTo>
                    <a:pt x="22" y="194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97" y="142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60" y="90"/>
                  </a:lnTo>
                  <a:lnTo>
                    <a:pt x="177" y="75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38" y="30"/>
                  </a:lnTo>
                  <a:lnTo>
                    <a:pt x="249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7" y="13"/>
                  </a:lnTo>
                  <a:lnTo>
                    <a:pt x="274" y="11"/>
                  </a:lnTo>
                  <a:lnTo>
                    <a:pt x="274" y="11"/>
                  </a:lnTo>
                  <a:lnTo>
                    <a:pt x="276" y="10"/>
                  </a:lnTo>
                  <a:lnTo>
                    <a:pt x="277" y="9"/>
                  </a:lnTo>
                  <a:lnTo>
                    <a:pt x="279" y="5"/>
                  </a:lnTo>
                  <a:lnTo>
                    <a:pt x="279" y="2"/>
                  </a:lnTo>
                  <a:lnTo>
                    <a:pt x="277" y="1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4597401" y="4083050"/>
              <a:ext cx="109538" cy="74613"/>
            </a:xfrm>
            <a:custGeom>
              <a:rect b="b" l="l" r="r" t="t"/>
              <a:pathLst>
                <a:path extrusionOk="0" h="188" w="275">
                  <a:moveTo>
                    <a:pt x="267" y="0"/>
                  </a:moveTo>
                  <a:lnTo>
                    <a:pt x="267" y="0"/>
                  </a:lnTo>
                  <a:lnTo>
                    <a:pt x="261" y="2"/>
                  </a:lnTo>
                  <a:lnTo>
                    <a:pt x="253" y="5"/>
                  </a:lnTo>
                  <a:lnTo>
                    <a:pt x="240" y="13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195" y="43"/>
                  </a:lnTo>
                  <a:lnTo>
                    <a:pt x="177" y="5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21" y="85"/>
                  </a:lnTo>
                  <a:lnTo>
                    <a:pt x="104" y="95"/>
                  </a:lnTo>
                  <a:lnTo>
                    <a:pt x="71" y="119"/>
                  </a:lnTo>
                  <a:lnTo>
                    <a:pt x="38" y="145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8" y="172"/>
                  </a:lnTo>
                  <a:lnTo>
                    <a:pt x="3" y="177"/>
                  </a:lnTo>
                  <a:lnTo>
                    <a:pt x="3" y="177"/>
                  </a:lnTo>
                  <a:lnTo>
                    <a:pt x="2" y="180"/>
                  </a:lnTo>
                  <a:lnTo>
                    <a:pt x="0" y="183"/>
                  </a:lnTo>
                  <a:lnTo>
                    <a:pt x="3" y="187"/>
                  </a:lnTo>
                  <a:lnTo>
                    <a:pt x="7" y="188"/>
                  </a:lnTo>
                  <a:lnTo>
                    <a:pt x="8" y="188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5" y="172"/>
                  </a:lnTo>
                  <a:lnTo>
                    <a:pt x="41" y="158"/>
                  </a:lnTo>
                  <a:lnTo>
                    <a:pt x="74" y="132"/>
                  </a:lnTo>
                  <a:lnTo>
                    <a:pt x="109" y="107"/>
                  </a:lnTo>
                  <a:lnTo>
                    <a:pt x="143" y="85"/>
                  </a:lnTo>
                  <a:lnTo>
                    <a:pt x="143" y="85"/>
                  </a:lnTo>
                  <a:lnTo>
                    <a:pt x="159" y="75"/>
                  </a:lnTo>
                  <a:lnTo>
                    <a:pt x="174" y="68"/>
                  </a:lnTo>
                  <a:lnTo>
                    <a:pt x="190" y="60"/>
                  </a:lnTo>
                  <a:lnTo>
                    <a:pt x="206" y="51"/>
                  </a:lnTo>
                  <a:lnTo>
                    <a:pt x="206" y="51"/>
                  </a:lnTo>
                  <a:lnTo>
                    <a:pt x="236" y="32"/>
                  </a:lnTo>
                  <a:lnTo>
                    <a:pt x="236" y="32"/>
                  </a:lnTo>
                  <a:lnTo>
                    <a:pt x="252" y="19"/>
                  </a:lnTo>
                  <a:lnTo>
                    <a:pt x="261" y="14"/>
                  </a:lnTo>
                  <a:lnTo>
                    <a:pt x="266" y="11"/>
                  </a:lnTo>
                  <a:lnTo>
                    <a:pt x="271" y="10"/>
                  </a:lnTo>
                  <a:lnTo>
                    <a:pt x="271" y="10"/>
                  </a:lnTo>
                  <a:lnTo>
                    <a:pt x="272" y="10"/>
                  </a:lnTo>
                  <a:lnTo>
                    <a:pt x="274" y="9"/>
                  </a:lnTo>
                  <a:lnTo>
                    <a:pt x="275" y="6"/>
                  </a:lnTo>
                  <a:lnTo>
                    <a:pt x="275" y="3"/>
                  </a:lnTo>
                  <a:lnTo>
                    <a:pt x="272" y="1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4627563" y="4092575"/>
              <a:ext cx="101600" cy="73025"/>
            </a:xfrm>
            <a:custGeom>
              <a:rect b="b" l="l" r="r" t="t"/>
              <a:pathLst>
                <a:path extrusionOk="0" h="183" w="256">
                  <a:moveTo>
                    <a:pt x="250" y="0"/>
                  </a:moveTo>
                  <a:lnTo>
                    <a:pt x="250" y="0"/>
                  </a:lnTo>
                  <a:lnTo>
                    <a:pt x="242" y="2"/>
                  </a:lnTo>
                  <a:lnTo>
                    <a:pt x="235" y="6"/>
                  </a:lnTo>
                  <a:lnTo>
                    <a:pt x="229" y="10"/>
                  </a:lnTo>
                  <a:lnTo>
                    <a:pt x="224" y="15"/>
                  </a:lnTo>
                  <a:lnTo>
                    <a:pt x="212" y="25"/>
                  </a:lnTo>
                  <a:lnTo>
                    <a:pt x="207" y="30"/>
                  </a:lnTo>
                  <a:lnTo>
                    <a:pt x="200" y="34"/>
                  </a:lnTo>
                  <a:lnTo>
                    <a:pt x="200" y="34"/>
                  </a:lnTo>
                  <a:lnTo>
                    <a:pt x="158" y="56"/>
                  </a:lnTo>
                  <a:lnTo>
                    <a:pt x="137" y="69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81" y="106"/>
                  </a:lnTo>
                  <a:lnTo>
                    <a:pt x="63" y="119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33" y="141"/>
                  </a:lnTo>
                  <a:lnTo>
                    <a:pt x="20" y="150"/>
                  </a:lnTo>
                  <a:lnTo>
                    <a:pt x="13" y="155"/>
                  </a:lnTo>
                  <a:lnTo>
                    <a:pt x="7" y="162"/>
                  </a:lnTo>
                  <a:lnTo>
                    <a:pt x="3" y="168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1" y="180"/>
                  </a:lnTo>
                  <a:lnTo>
                    <a:pt x="5" y="183"/>
                  </a:lnTo>
                  <a:lnTo>
                    <a:pt x="9" y="183"/>
                  </a:lnTo>
                  <a:lnTo>
                    <a:pt x="10" y="180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5"/>
                  </a:lnTo>
                  <a:lnTo>
                    <a:pt x="16" y="171"/>
                  </a:lnTo>
                  <a:lnTo>
                    <a:pt x="24" y="165"/>
                  </a:lnTo>
                  <a:lnTo>
                    <a:pt x="31" y="158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8" y="144"/>
                  </a:lnTo>
                  <a:lnTo>
                    <a:pt x="58" y="137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110" y="100"/>
                  </a:lnTo>
                  <a:lnTo>
                    <a:pt x="127" y="89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60" y="72"/>
                  </a:lnTo>
                  <a:lnTo>
                    <a:pt x="175" y="63"/>
                  </a:lnTo>
                  <a:lnTo>
                    <a:pt x="190" y="52"/>
                  </a:lnTo>
                  <a:lnTo>
                    <a:pt x="205" y="44"/>
                  </a:lnTo>
                  <a:lnTo>
                    <a:pt x="205" y="44"/>
                  </a:lnTo>
                  <a:lnTo>
                    <a:pt x="212" y="40"/>
                  </a:lnTo>
                  <a:lnTo>
                    <a:pt x="217" y="35"/>
                  </a:lnTo>
                  <a:lnTo>
                    <a:pt x="229" y="26"/>
                  </a:lnTo>
                  <a:lnTo>
                    <a:pt x="241" y="17"/>
                  </a:lnTo>
                  <a:lnTo>
                    <a:pt x="246" y="13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5" y="10"/>
                  </a:lnTo>
                  <a:lnTo>
                    <a:pt x="256" y="9"/>
                  </a:lnTo>
                  <a:lnTo>
                    <a:pt x="256" y="8"/>
                  </a:lnTo>
                  <a:lnTo>
                    <a:pt x="256" y="5"/>
                  </a:lnTo>
                  <a:lnTo>
                    <a:pt x="254" y="1"/>
                  </a:lnTo>
                  <a:lnTo>
                    <a:pt x="252" y="1"/>
                  </a:lnTo>
                  <a:lnTo>
                    <a:pt x="25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4645026" y="4103688"/>
              <a:ext cx="114300" cy="68263"/>
            </a:xfrm>
            <a:custGeom>
              <a:rect b="b" l="l" r="r" t="t"/>
              <a:pathLst>
                <a:path extrusionOk="0" h="171" w="285">
                  <a:moveTo>
                    <a:pt x="278" y="0"/>
                  </a:moveTo>
                  <a:lnTo>
                    <a:pt x="278" y="0"/>
                  </a:lnTo>
                  <a:lnTo>
                    <a:pt x="268" y="5"/>
                  </a:lnTo>
                  <a:lnTo>
                    <a:pt x="259" y="9"/>
                  </a:lnTo>
                  <a:lnTo>
                    <a:pt x="242" y="20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185" y="58"/>
                  </a:lnTo>
                  <a:lnTo>
                    <a:pt x="162" y="73"/>
                  </a:lnTo>
                  <a:lnTo>
                    <a:pt x="140" y="85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97" y="105"/>
                  </a:lnTo>
                  <a:lnTo>
                    <a:pt x="77" y="116"/>
                  </a:lnTo>
                  <a:lnTo>
                    <a:pt x="59" y="126"/>
                  </a:lnTo>
                  <a:lnTo>
                    <a:pt x="39" y="136"/>
                  </a:lnTo>
                  <a:lnTo>
                    <a:pt x="39" y="136"/>
                  </a:lnTo>
                  <a:lnTo>
                    <a:pt x="29" y="141"/>
                  </a:lnTo>
                  <a:lnTo>
                    <a:pt x="17" y="146"/>
                  </a:lnTo>
                  <a:lnTo>
                    <a:pt x="10" y="150"/>
                  </a:lnTo>
                  <a:lnTo>
                    <a:pt x="6" y="154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1" y="168"/>
                  </a:lnTo>
                  <a:lnTo>
                    <a:pt x="4" y="171"/>
                  </a:lnTo>
                  <a:lnTo>
                    <a:pt x="8" y="171"/>
                  </a:lnTo>
                  <a:lnTo>
                    <a:pt x="10" y="170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13" y="162"/>
                  </a:lnTo>
                  <a:lnTo>
                    <a:pt x="18" y="158"/>
                  </a:lnTo>
                  <a:lnTo>
                    <a:pt x="23" y="154"/>
                  </a:lnTo>
                  <a:lnTo>
                    <a:pt x="30" y="151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73" y="132"/>
                  </a:lnTo>
                  <a:lnTo>
                    <a:pt x="91" y="122"/>
                  </a:lnTo>
                  <a:lnTo>
                    <a:pt x="110" y="112"/>
                  </a:lnTo>
                  <a:lnTo>
                    <a:pt x="129" y="103"/>
                  </a:lnTo>
                  <a:lnTo>
                    <a:pt x="129" y="103"/>
                  </a:lnTo>
                  <a:lnTo>
                    <a:pt x="149" y="94"/>
                  </a:lnTo>
                  <a:lnTo>
                    <a:pt x="168" y="83"/>
                  </a:lnTo>
                  <a:lnTo>
                    <a:pt x="187" y="71"/>
                  </a:lnTo>
                  <a:lnTo>
                    <a:pt x="205" y="60"/>
                  </a:lnTo>
                  <a:lnTo>
                    <a:pt x="205" y="60"/>
                  </a:lnTo>
                  <a:lnTo>
                    <a:pt x="242" y="34"/>
                  </a:lnTo>
                  <a:lnTo>
                    <a:pt x="261" y="20"/>
                  </a:lnTo>
                  <a:lnTo>
                    <a:pt x="271" y="15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4" y="10"/>
                  </a:lnTo>
                  <a:lnTo>
                    <a:pt x="285" y="7"/>
                  </a:lnTo>
                  <a:lnTo>
                    <a:pt x="285" y="3"/>
                  </a:lnTo>
                  <a:lnTo>
                    <a:pt x="284" y="2"/>
                  </a:lnTo>
                  <a:lnTo>
                    <a:pt x="282" y="0"/>
                  </a:lnTo>
                  <a:lnTo>
                    <a:pt x="281" y="0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689476" y="4114800"/>
              <a:ext cx="96838" cy="68263"/>
            </a:xfrm>
            <a:custGeom>
              <a:rect b="b" l="l" r="r" t="t"/>
              <a:pathLst>
                <a:path extrusionOk="0" h="172" w="245">
                  <a:moveTo>
                    <a:pt x="234" y="4"/>
                  </a:moveTo>
                  <a:lnTo>
                    <a:pt x="234" y="4"/>
                  </a:lnTo>
                  <a:lnTo>
                    <a:pt x="232" y="11"/>
                  </a:lnTo>
                  <a:lnTo>
                    <a:pt x="225" y="19"/>
                  </a:lnTo>
                  <a:lnTo>
                    <a:pt x="217" y="25"/>
                  </a:lnTo>
                  <a:lnTo>
                    <a:pt x="208" y="30"/>
                  </a:lnTo>
                  <a:lnTo>
                    <a:pt x="189" y="41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83" y="102"/>
                  </a:lnTo>
                  <a:lnTo>
                    <a:pt x="55" y="121"/>
                  </a:lnTo>
                  <a:lnTo>
                    <a:pt x="28" y="140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2" y="169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26" y="156"/>
                  </a:lnTo>
                  <a:lnTo>
                    <a:pt x="43" y="143"/>
                  </a:lnTo>
                  <a:lnTo>
                    <a:pt x="62" y="131"/>
                  </a:lnTo>
                  <a:lnTo>
                    <a:pt x="80" y="119"/>
                  </a:lnTo>
                  <a:lnTo>
                    <a:pt x="117" y="97"/>
                  </a:lnTo>
                  <a:lnTo>
                    <a:pt x="135" y="8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70" y="63"/>
                  </a:lnTo>
                  <a:lnTo>
                    <a:pt x="187" y="54"/>
                  </a:lnTo>
                  <a:lnTo>
                    <a:pt x="203" y="45"/>
                  </a:lnTo>
                  <a:lnTo>
                    <a:pt x="220" y="34"/>
                  </a:lnTo>
                  <a:lnTo>
                    <a:pt x="220" y="34"/>
                  </a:lnTo>
                  <a:lnTo>
                    <a:pt x="229" y="28"/>
                  </a:lnTo>
                  <a:lnTo>
                    <a:pt x="236" y="24"/>
                  </a:lnTo>
                  <a:lnTo>
                    <a:pt x="240" y="20"/>
                  </a:lnTo>
                  <a:lnTo>
                    <a:pt x="242" y="17"/>
                  </a:lnTo>
                  <a:lnTo>
                    <a:pt x="244" y="13"/>
                  </a:lnTo>
                  <a:lnTo>
                    <a:pt x="245" y="7"/>
                  </a:lnTo>
                  <a:lnTo>
                    <a:pt x="245" y="7"/>
                  </a:lnTo>
                  <a:lnTo>
                    <a:pt x="245" y="6"/>
                  </a:lnTo>
                  <a:lnTo>
                    <a:pt x="245" y="3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6" y="2"/>
                  </a:lnTo>
                  <a:lnTo>
                    <a:pt x="234" y="4"/>
                  </a:lnTo>
                  <a:lnTo>
                    <a:pt x="234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718051" y="4133850"/>
              <a:ext cx="90488" cy="55563"/>
            </a:xfrm>
            <a:custGeom>
              <a:rect b="b" l="l" r="r" t="t"/>
              <a:pathLst>
                <a:path extrusionOk="0" h="143" w="227">
                  <a:moveTo>
                    <a:pt x="218" y="1"/>
                  </a:moveTo>
                  <a:lnTo>
                    <a:pt x="218" y="1"/>
                  </a:lnTo>
                  <a:lnTo>
                    <a:pt x="207" y="12"/>
                  </a:lnTo>
                  <a:lnTo>
                    <a:pt x="195" y="21"/>
                  </a:lnTo>
                  <a:lnTo>
                    <a:pt x="182" y="30"/>
                  </a:lnTo>
                  <a:lnTo>
                    <a:pt x="169" y="38"/>
                  </a:lnTo>
                  <a:lnTo>
                    <a:pt x="141" y="52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98" y="73"/>
                  </a:lnTo>
                  <a:lnTo>
                    <a:pt x="85" y="81"/>
                  </a:lnTo>
                  <a:lnTo>
                    <a:pt x="57" y="98"/>
                  </a:lnTo>
                  <a:lnTo>
                    <a:pt x="30" y="116"/>
                  </a:lnTo>
                  <a:lnTo>
                    <a:pt x="17" y="124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4" y="143"/>
                  </a:lnTo>
                  <a:lnTo>
                    <a:pt x="5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2" y="135"/>
                  </a:lnTo>
                  <a:lnTo>
                    <a:pt x="37" y="126"/>
                  </a:lnTo>
                  <a:lnTo>
                    <a:pt x="63" y="107"/>
                  </a:lnTo>
                  <a:lnTo>
                    <a:pt x="90" y="90"/>
                  </a:lnTo>
                  <a:lnTo>
                    <a:pt x="105" y="82"/>
                  </a:lnTo>
                  <a:lnTo>
                    <a:pt x="119" y="76"/>
                  </a:lnTo>
                  <a:lnTo>
                    <a:pt x="119" y="76"/>
                  </a:lnTo>
                  <a:lnTo>
                    <a:pt x="148" y="63"/>
                  </a:lnTo>
                  <a:lnTo>
                    <a:pt x="175" y="47"/>
                  </a:lnTo>
                  <a:lnTo>
                    <a:pt x="188" y="39"/>
                  </a:lnTo>
                  <a:lnTo>
                    <a:pt x="201" y="30"/>
                  </a:lnTo>
                  <a:lnTo>
                    <a:pt x="214" y="20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7" y="8"/>
                  </a:lnTo>
                  <a:lnTo>
                    <a:pt x="227" y="5"/>
                  </a:lnTo>
                  <a:lnTo>
                    <a:pt x="226" y="1"/>
                  </a:lnTo>
                  <a:lnTo>
                    <a:pt x="222" y="0"/>
                  </a:lnTo>
                  <a:lnTo>
                    <a:pt x="220" y="0"/>
                  </a:lnTo>
                  <a:lnTo>
                    <a:pt x="218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4733926" y="4146550"/>
              <a:ext cx="100013" cy="63500"/>
            </a:xfrm>
            <a:custGeom>
              <a:rect b="b" l="l" r="r" t="t"/>
              <a:pathLst>
                <a:path extrusionOk="0" h="160" w="251">
                  <a:moveTo>
                    <a:pt x="241" y="3"/>
                  </a:moveTo>
                  <a:lnTo>
                    <a:pt x="241" y="3"/>
                  </a:lnTo>
                  <a:lnTo>
                    <a:pt x="240" y="5"/>
                  </a:lnTo>
                  <a:lnTo>
                    <a:pt x="237" y="8"/>
                  </a:lnTo>
                  <a:lnTo>
                    <a:pt x="230" y="13"/>
                  </a:lnTo>
                  <a:lnTo>
                    <a:pt x="222" y="16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09" y="20"/>
                  </a:lnTo>
                  <a:lnTo>
                    <a:pt x="203" y="24"/>
                  </a:lnTo>
                  <a:lnTo>
                    <a:pt x="191" y="31"/>
                  </a:lnTo>
                  <a:lnTo>
                    <a:pt x="191" y="31"/>
                  </a:lnTo>
                  <a:lnTo>
                    <a:pt x="174" y="41"/>
                  </a:lnTo>
                  <a:lnTo>
                    <a:pt x="157" y="48"/>
                  </a:lnTo>
                  <a:lnTo>
                    <a:pt x="140" y="56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90" y="82"/>
                  </a:lnTo>
                  <a:lnTo>
                    <a:pt x="59" y="102"/>
                  </a:lnTo>
                  <a:lnTo>
                    <a:pt x="30" y="126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3" y="158"/>
                  </a:lnTo>
                  <a:lnTo>
                    <a:pt x="5" y="160"/>
                  </a:lnTo>
                  <a:lnTo>
                    <a:pt x="8" y="160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26" y="143"/>
                  </a:lnTo>
                  <a:lnTo>
                    <a:pt x="43" y="130"/>
                  </a:lnTo>
                  <a:lnTo>
                    <a:pt x="60" y="116"/>
                  </a:lnTo>
                  <a:lnTo>
                    <a:pt x="79" y="103"/>
                  </a:lnTo>
                  <a:lnTo>
                    <a:pt x="97" y="93"/>
                  </a:lnTo>
                  <a:lnTo>
                    <a:pt x="115" y="82"/>
                  </a:lnTo>
                  <a:lnTo>
                    <a:pt x="135" y="72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71" y="55"/>
                  </a:lnTo>
                  <a:lnTo>
                    <a:pt x="188" y="43"/>
                  </a:lnTo>
                  <a:lnTo>
                    <a:pt x="205" y="34"/>
                  </a:lnTo>
                  <a:lnTo>
                    <a:pt x="213" y="30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30" y="25"/>
                  </a:lnTo>
                  <a:lnTo>
                    <a:pt x="238" y="21"/>
                  </a:lnTo>
                  <a:lnTo>
                    <a:pt x="246" y="16"/>
                  </a:lnTo>
                  <a:lnTo>
                    <a:pt x="251" y="9"/>
                  </a:lnTo>
                  <a:lnTo>
                    <a:pt x="251" y="9"/>
                  </a:lnTo>
                  <a:lnTo>
                    <a:pt x="251" y="7"/>
                  </a:lnTo>
                  <a:lnTo>
                    <a:pt x="251" y="4"/>
                  </a:lnTo>
                  <a:lnTo>
                    <a:pt x="249" y="1"/>
                  </a:lnTo>
                  <a:lnTo>
                    <a:pt x="246" y="0"/>
                  </a:lnTo>
                  <a:lnTo>
                    <a:pt x="245" y="0"/>
                  </a:lnTo>
                  <a:lnTo>
                    <a:pt x="242" y="1"/>
                  </a:lnTo>
                  <a:lnTo>
                    <a:pt x="241" y="3"/>
                  </a:lnTo>
                  <a:lnTo>
                    <a:pt x="241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759326" y="4181475"/>
              <a:ext cx="79375" cy="47625"/>
            </a:xfrm>
            <a:custGeom>
              <a:rect b="b" l="l" r="r" t="t"/>
              <a:pathLst>
                <a:path extrusionOk="0" h="119" w="200">
                  <a:moveTo>
                    <a:pt x="195" y="0"/>
                  </a:moveTo>
                  <a:lnTo>
                    <a:pt x="195" y="0"/>
                  </a:lnTo>
                  <a:lnTo>
                    <a:pt x="180" y="0"/>
                  </a:lnTo>
                  <a:lnTo>
                    <a:pt x="167" y="4"/>
                  </a:lnTo>
                  <a:lnTo>
                    <a:pt x="154" y="10"/>
                  </a:lnTo>
                  <a:lnTo>
                    <a:pt x="142" y="16"/>
                  </a:lnTo>
                  <a:lnTo>
                    <a:pt x="119" y="3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48" y="76"/>
                  </a:lnTo>
                  <a:lnTo>
                    <a:pt x="23" y="92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5" y="119"/>
                  </a:lnTo>
                  <a:lnTo>
                    <a:pt x="8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30" y="102"/>
                  </a:lnTo>
                  <a:lnTo>
                    <a:pt x="51" y="89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116" y="46"/>
                  </a:lnTo>
                  <a:lnTo>
                    <a:pt x="141" y="29"/>
                  </a:lnTo>
                  <a:lnTo>
                    <a:pt x="154" y="23"/>
                  </a:lnTo>
                  <a:lnTo>
                    <a:pt x="167" y="16"/>
                  </a:lnTo>
                  <a:lnTo>
                    <a:pt x="180" y="12"/>
                  </a:lnTo>
                  <a:lnTo>
                    <a:pt x="195" y="11"/>
                  </a:lnTo>
                  <a:lnTo>
                    <a:pt x="195" y="11"/>
                  </a:lnTo>
                  <a:lnTo>
                    <a:pt x="196" y="11"/>
                  </a:lnTo>
                  <a:lnTo>
                    <a:pt x="199" y="10"/>
                  </a:lnTo>
                  <a:lnTo>
                    <a:pt x="200" y="6"/>
                  </a:lnTo>
                  <a:lnTo>
                    <a:pt x="199" y="2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786313" y="4189413"/>
              <a:ext cx="90488" cy="57150"/>
            </a:xfrm>
            <a:custGeom>
              <a:rect b="b" l="l" r="r" t="t"/>
              <a:pathLst>
                <a:path extrusionOk="0" h="142" w="228">
                  <a:moveTo>
                    <a:pt x="223" y="0"/>
                  </a:moveTo>
                  <a:lnTo>
                    <a:pt x="223" y="0"/>
                  </a:lnTo>
                  <a:lnTo>
                    <a:pt x="210" y="2"/>
                  </a:lnTo>
                  <a:lnTo>
                    <a:pt x="198" y="7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57" y="31"/>
                  </a:lnTo>
                  <a:lnTo>
                    <a:pt x="139" y="41"/>
                  </a:lnTo>
                  <a:lnTo>
                    <a:pt x="121" y="49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87" y="62"/>
                  </a:lnTo>
                  <a:lnTo>
                    <a:pt x="72" y="69"/>
                  </a:lnTo>
                  <a:lnTo>
                    <a:pt x="58" y="78"/>
                  </a:lnTo>
                  <a:lnTo>
                    <a:pt x="45" y="87"/>
                  </a:lnTo>
                  <a:lnTo>
                    <a:pt x="32" y="98"/>
                  </a:lnTo>
                  <a:lnTo>
                    <a:pt x="20" y="109"/>
                  </a:lnTo>
                  <a:lnTo>
                    <a:pt x="9" y="121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9" y="126"/>
                  </a:lnTo>
                  <a:lnTo>
                    <a:pt x="29" y="115"/>
                  </a:lnTo>
                  <a:lnTo>
                    <a:pt x="42" y="104"/>
                  </a:lnTo>
                  <a:lnTo>
                    <a:pt x="55" y="94"/>
                  </a:lnTo>
                  <a:lnTo>
                    <a:pt x="70" y="85"/>
                  </a:lnTo>
                  <a:lnTo>
                    <a:pt x="84" y="77"/>
                  </a:lnTo>
                  <a:lnTo>
                    <a:pt x="98" y="70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35" y="56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73" y="35"/>
                  </a:lnTo>
                  <a:lnTo>
                    <a:pt x="189" y="24"/>
                  </a:lnTo>
                  <a:lnTo>
                    <a:pt x="206" y="17"/>
                  </a:lnTo>
                  <a:lnTo>
                    <a:pt x="213" y="13"/>
                  </a:lnTo>
                  <a:lnTo>
                    <a:pt x="223" y="11"/>
                  </a:lnTo>
                  <a:lnTo>
                    <a:pt x="223" y="11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28" y="5"/>
                  </a:lnTo>
                  <a:lnTo>
                    <a:pt x="228" y="2"/>
                  </a:lnTo>
                  <a:lnTo>
                    <a:pt x="227" y="1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797426" y="4221163"/>
              <a:ext cx="88900" cy="47625"/>
            </a:xfrm>
            <a:custGeom>
              <a:rect b="b" l="l" r="r" t="t"/>
              <a:pathLst>
                <a:path extrusionOk="0" h="121" w="223">
                  <a:moveTo>
                    <a:pt x="213" y="2"/>
                  </a:moveTo>
                  <a:lnTo>
                    <a:pt x="213" y="2"/>
                  </a:lnTo>
                  <a:lnTo>
                    <a:pt x="202" y="10"/>
                  </a:lnTo>
                  <a:lnTo>
                    <a:pt x="191" y="15"/>
                  </a:lnTo>
                  <a:lnTo>
                    <a:pt x="167" y="25"/>
                  </a:lnTo>
                  <a:lnTo>
                    <a:pt x="167" y="25"/>
                  </a:lnTo>
                  <a:lnTo>
                    <a:pt x="151" y="33"/>
                  </a:lnTo>
                  <a:lnTo>
                    <a:pt x="134" y="40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90" y="58"/>
                  </a:lnTo>
                  <a:lnTo>
                    <a:pt x="80" y="64"/>
                  </a:lnTo>
                  <a:lnTo>
                    <a:pt x="68" y="72"/>
                  </a:lnTo>
                  <a:lnTo>
                    <a:pt x="57" y="79"/>
                  </a:lnTo>
                  <a:lnTo>
                    <a:pt x="57" y="79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5" y="97"/>
                  </a:lnTo>
                  <a:lnTo>
                    <a:pt x="19" y="102"/>
                  </a:lnTo>
                  <a:lnTo>
                    <a:pt x="13" y="106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2" y="110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2" y="119"/>
                  </a:lnTo>
                  <a:lnTo>
                    <a:pt x="5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3" y="118"/>
                  </a:lnTo>
                  <a:lnTo>
                    <a:pt x="18" y="117"/>
                  </a:lnTo>
                  <a:lnTo>
                    <a:pt x="27" y="110"/>
                  </a:lnTo>
                  <a:lnTo>
                    <a:pt x="36" y="104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65" y="88"/>
                  </a:lnTo>
                  <a:lnTo>
                    <a:pt x="83" y="76"/>
                  </a:lnTo>
                  <a:lnTo>
                    <a:pt x="102" y="66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46" y="47"/>
                  </a:lnTo>
                  <a:lnTo>
                    <a:pt x="172" y="37"/>
                  </a:lnTo>
                  <a:lnTo>
                    <a:pt x="185" y="32"/>
                  </a:lnTo>
                  <a:lnTo>
                    <a:pt x="199" y="25"/>
                  </a:lnTo>
                  <a:lnTo>
                    <a:pt x="210" y="19"/>
                  </a:lnTo>
                  <a:lnTo>
                    <a:pt x="221" y="11"/>
                  </a:lnTo>
                  <a:lnTo>
                    <a:pt x="221" y="11"/>
                  </a:lnTo>
                  <a:lnTo>
                    <a:pt x="223" y="8"/>
                  </a:lnTo>
                  <a:lnTo>
                    <a:pt x="223" y="7"/>
                  </a:lnTo>
                  <a:lnTo>
                    <a:pt x="222" y="4"/>
                  </a:lnTo>
                  <a:lnTo>
                    <a:pt x="222" y="3"/>
                  </a:lnTo>
                  <a:lnTo>
                    <a:pt x="218" y="0"/>
                  </a:lnTo>
                  <a:lnTo>
                    <a:pt x="216" y="0"/>
                  </a:lnTo>
                  <a:lnTo>
                    <a:pt x="213" y="2"/>
                  </a:lnTo>
                  <a:lnTo>
                    <a:pt x="21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805363" y="4244975"/>
              <a:ext cx="92075" cy="49213"/>
            </a:xfrm>
            <a:custGeom>
              <a:rect b="b" l="l" r="r" t="t"/>
              <a:pathLst>
                <a:path extrusionOk="0" h="125" w="233">
                  <a:moveTo>
                    <a:pt x="228" y="0"/>
                  </a:moveTo>
                  <a:lnTo>
                    <a:pt x="228" y="0"/>
                  </a:lnTo>
                  <a:lnTo>
                    <a:pt x="221" y="0"/>
                  </a:lnTo>
                  <a:lnTo>
                    <a:pt x="213" y="3"/>
                  </a:lnTo>
                  <a:lnTo>
                    <a:pt x="199" y="8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76" y="61"/>
                  </a:lnTo>
                  <a:lnTo>
                    <a:pt x="63" y="69"/>
                  </a:lnTo>
                  <a:lnTo>
                    <a:pt x="48" y="77"/>
                  </a:lnTo>
                  <a:lnTo>
                    <a:pt x="35" y="85"/>
                  </a:lnTo>
                  <a:lnTo>
                    <a:pt x="24" y="94"/>
                  </a:lnTo>
                  <a:lnTo>
                    <a:pt x="12" y="10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0" y="112"/>
                  </a:lnTo>
                  <a:lnTo>
                    <a:pt x="33" y="102"/>
                  </a:lnTo>
                  <a:lnTo>
                    <a:pt x="44" y="93"/>
                  </a:lnTo>
                  <a:lnTo>
                    <a:pt x="59" y="84"/>
                  </a:lnTo>
                  <a:lnTo>
                    <a:pt x="72" y="77"/>
                  </a:lnTo>
                  <a:lnTo>
                    <a:pt x="86" y="69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92" y="22"/>
                  </a:lnTo>
                  <a:lnTo>
                    <a:pt x="211" y="14"/>
                  </a:lnTo>
                  <a:lnTo>
                    <a:pt x="220" y="12"/>
                  </a:lnTo>
                  <a:lnTo>
                    <a:pt x="228" y="10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2" y="9"/>
                  </a:lnTo>
                  <a:lnTo>
                    <a:pt x="233" y="5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4822826" y="4260850"/>
              <a:ext cx="85725" cy="53975"/>
            </a:xfrm>
            <a:custGeom>
              <a:rect b="b" l="l" r="r" t="t"/>
              <a:pathLst>
                <a:path extrusionOk="0" h="137" w="218">
                  <a:moveTo>
                    <a:pt x="210" y="1"/>
                  </a:moveTo>
                  <a:lnTo>
                    <a:pt x="210" y="1"/>
                  </a:lnTo>
                  <a:lnTo>
                    <a:pt x="182" y="16"/>
                  </a:lnTo>
                  <a:lnTo>
                    <a:pt x="156" y="29"/>
                  </a:lnTo>
                  <a:lnTo>
                    <a:pt x="101" y="58"/>
                  </a:lnTo>
                  <a:lnTo>
                    <a:pt x="75" y="73"/>
                  </a:lnTo>
                  <a:lnTo>
                    <a:pt x="49" y="89"/>
                  </a:lnTo>
                  <a:lnTo>
                    <a:pt x="25" y="107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2"/>
                  </a:lnTo>
                  <a:lnTo>
                    <a:pt x="3" y="136"/>
                  </a:lnTo>
                  <a:lnTo>
                    <a:pt x="7" y="137"/>
                  </a:lnTo>
                  <a:lnTo>
                    <a:pt x="8" y="137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33" y="115"/>
                  </a:lnTo>
                  <a:lnTo>
                    <a:pt x="57" y="98"/>
                  </a:lnTo>
                  <a:lnTo>
                    <a:pt x="83" y="81"/>
                  </a:lnTo>
                  <a:lnTo>
                    <a:pt x="109" y="67"/>
                  </a:lnTo>
                  <a:lnTo>
                    <a:pt x="163" y="39"/>
                  </a:lnTo>
                  <a:lnTo>
                    <a:pt x="189" y="25"/>
                  </a:lnTo>
                  <a:lnTo>
                    <a:pt x="215" y="11"/>
                  </a:lnTo>
                  <a:lnTo>
                    <a:pt x="215" y="11"/>
                  </a:lnTo>
                  <a:lnTo>
                    <a:pt x="218" y="9"/>
                  </a:lnTo>
                  <a:lnTo>
                    <a:pt x="218" y="8"/>
                  </a:lnTo>
                  <a:lnTo>
                    <a:pt x="218" y="4"/>
                  </a:lnTo>
                  <a:lnTo>
                    <a:pt x="214" y="1"/>
                  </a:lnTo>
                  <a:lnTo>
                    <a:pt x="212" y="0"/>
                  </a:lnTo>
                  <a:lnTo>
                    <a:pt x="210" y="1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4814888" y="4289425"/>
              <a:ext cx="93663" cy="69850"/>
            </a:xfrm>
            <a:custGeom>
              <a:rect b="b" l="l" r="r" t="t"/>
              <a:pathLst>
                <a:path extrusionOk="0" h="176" w="235">
                  <a:moveTo>
                    <a:pt x="228" y="0"/>
                  </a:moveTo>
                  <a:lnTo>
                    <a:pt x="228" y="0"/>
                  </a:lnTo>
                  <a:lnTo>
                    <a:pt x="214" y="6"/>
                  </a:lnTo>
                  <a:lnTo>
                    <a:pt x="199" y="14"/>
                  </a:lnTo>
                  <a:lnTo>
                    <a:pt x="173" y="31"/>
                  </a:lnTo>
                  <a:lnTo>
                    <a:pt x="122" y="69"/>
                  </a:lnTo>
                  <a:lnTo>
                    <a:pt x="122" y="69"/>
                  </a:lnTo>
                  <a:lnTo>
                    <a:pt x="91" y="91"/>
                  </a:lnTo>
                  <a:lnTo>
                    <a:pt x="61" y="116"/>
                  </a:lnTo>
                  <a:lnTo>
                    <a:pt x="31" y="141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71"/>
                  </a:lnTo>
                  <a:lnTo>
                    <a:pt x="3" y="175"/>
                  </a:lnTo>
                  <a:lnTo>
                    <a:pt x="7" y="176"/>
                  </a:lnTo>
                  <a:lnTo>
                    <a:pt x="8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36" y="153"/>
                  </a:lnTo>
                  <a:lnTo>
                    <a:pt x="62" y="132"/>
                  </a:lnTo>
                  <a:lnTo>
                    <a:pt x="88" y="111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29" y="77"/>
                  </a:lnTo>
                  <a:lnTo>
                    <a:pt x="144" y="66"/>
                  </a:lnTo>
                  <a:lnTo>
                    <a:pt x="176" y="45"/>
                  </a:lnTo>
                  <a:lnTo>
                    <a:pt x="176" y="45"/>
                  </a:lnTo>
                  <a:lnTo>
                    <a:pt x="202" y="27"/>
                  </a:lnTo>
                  <a:lnTo>
                    <a:pt x="216" y="18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4"/>
                  </a:lnTo>
                  <a:lnTo>
                    <a:pt x="233" y="1"/>
                  </a:lnTo>
                  <a:lnTo>
                    <a:pt x="232" y="0"/>
                  </a:lnTo>
                  <a:lnTo>
                    <a:pt x="231" y="0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4819651" y="4319588"/>
              <a:ext cx="98425" cy="66675"/>
            </a:xfrm>
            <a:custGeom>
              <a:rect b="b" l="l" r="r" t="t"/>
              <a:pathLst>
                <a:path extrusionOk="0" h="170" w="246">
                  <a:moveTo>
                    <a:pt x="236" y="2"/>
                  </a:moveTo>
                  <a:lnTo>
                    <a:pt x="236" y="2"/>
                  </a:lnTo>
                  <a:lnTo>
                    <a:pt x="221" y="13"/>
                  </a:lnTo>
                  <a:lnTo>
                    <a:pt x="207" y="22"/>
                  </a:lnTo>
                  <a:lnTo>
                    <a:pt x="174" y="41"/>
                  </a:lnTo>
                  <a:lnTo>
                    <a:pt x="174" y="41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75" y="102"/>
                  </a:lnTo>
                  <a:lnTo>
                    <a:pt x="50" y="12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2" y="169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37" y="147"/>
                  </a:lnTo>
                  <a:lnTo>
                    <a:pt x="64" y="124"/>
                  </a:lnTo>
                  <a:lnTo>
                    <a:pt x="93" y="104"/>
                  </a:lnTo>
                  <a:lnTo>
                    <a:pt x="108" y="93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57" y="66"/>
                  </a:lnTo>
                  <a:lnTo>
                    <a:pt x="190" y="45"/>
                  </a:lnTo>
                  <a:lnTo>
                    <a:pt x="190" y="45"/>
                  </a:lnTo>
                  <a:lnTo>
                    <a:pt x="217" y="29"/>
                  </a:lnTo>
                  <a:lnTo>
                    <a:pt x="232" y="20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8"/>
                  </a:lnTo>
                  <a:lnTo>
                    <a:pt x="246" y="5"/>
                  </a:lnTo>
                  <a:lnTo>
                    <a:pt x="245" y="2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6" y="2"/>
                  </a:lnTo>
                  <a:lnTo>
                    <a:pt x="236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827588" y="4351338"/>
              <a:ext cx="95250" cy="65088"/>
            </a:xfrm>
            <a:custGeom>
              <a:rect b="b" l="l" r="r" t="t"/>
              <a:pathLst>
                <a:path extrusionOk="0" h="165" w="241">
                  <a:moveTo>
                    <a:pt x="230" y="1"/>
                  </a:moveTo>
                  <a:lnTo>
                    <a:pt x="230" y="1"/>
                  </a:lnTo>
                  <a:lnTo>
                    <a:pt x="224" y="7"/>
                  </a:lnTo>
                  <a:lnTo>
                    <a:pt x="217" y="12"/>
                  </a:lnTo>
                  <a:lnTo>
                    <a:pt x="202" y="22"/>
                  </a:lnTo>
                  <a:lnTo>
                    <a:pt x="186" y="3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52" y="52"/>
                  </a:lnTo>
                  <a:lnTo>
                    <a:pt x="132" y="64"/>
                  </a:lnTo>
                  <a:lnTo>
                    <a:pt x="114" y="75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60" y="109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19" y="137"/>
                  </a:lnTo>
                  <a:lnTo>
                    <a:pt x="11" y="143"/>
                  </a:lnTo>
                  <a:lnTo>
                    <a:pt x="4" y="149"/>
                  </a:lnTo>
                  <a:lnTo>
                    <a:pt x="3" y="153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61"/>
                  </a:lnTo>
                  <a:lnTo>
                    <a:pt x="2" y="162"/>
                  </a:lnTo>
                  <a:lnTo>
                    <a:pt x="6" y="165"/>
                  </a:lnTo>
                  <a:lnTo>
                    <a:pt x="9" y="165"/>
                  </a:lnTo>
                  <a:lnTo>
                    <a:pt x="11" y="164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5" y="154"/>
                  </a:lnTo>
                  <a:lnTo>
                    <a:pt x="20" y="149"/>
                  </a:lnTo>
                  <a:lnTo>
                    <a:pt x="28" y="143"/>
                  </a:lnTo>
                  <a:lnTo>
                    <a:pt x="36" y="137"/>
                  </a:lnTo>
                  <a:lnTo>
                    <a:pt x="53" y="127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100" y="97"/>
                  </a:lnTo>
                  <a:lnTo>
                    <a:pt x="118" y="86"/>
                  </a:lnTo>
                  <a:lnTo>
                    <a:pt x="136" y="76"/>
                  </a:lnTo>
                  <a:lnTo>
                    <a:pt x="136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203" y="31"/>
                  </a:lnTo>
                  <a:lnTo>
                    <a:pt x="216" y="25"/>
                  </a:lnTo>
                  <a:lnTo>
                    <a:pt x="228" y="18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40" y="8"/>
                  </a:lnTo>
                  <a:lnTo>
                    <a:pt x="241" y="5"/>
                  </a:lnTo>
                  <a:lnTo>
                    <a:pt x="238" y="1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0" y="1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4822826" y="4378325"/>
              <a:ext cx="101600" cy="68263"/>
            </a:xfrm>
            <a:custGeom>
              <a:rect b="b" l="l" r="r" t="t"/>
              <a:pathLst>
                <a:path extrusionOk="0" h="171" w="258">
                  <a:moveTo>
                    <a:pt x="249" y="1"/>
                  </a:moveTo>
                  <a:lnTo>
                    <a:pt x="249" y="1"/>
                  </a:lnTo>
                  <a:lnTo>
                    <a:pt x="219" y="17"/>
                  </a:lnTo>
                  <a:lnTo>
                    <a:pt x="188" y="33"/>
                  </a:lnTo>
                  <a:lnTo>
                    <a:pt x="157" y="51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99" y="89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54" y="124"/>
                  </a:lnTo>
                  <a:lnTo>
                    <a:pt x="40" y="140"/>
                  </a:lnTo>
                  <a:lnTo>
                    <a:pt x="31" y="147"/>
                  </a:lnTo>
                  <a:lnTo>
                    <a:pt x="23" y="153"/>
                  </a:lnTo>
                  <a:lnTo>
                    <a:pt x="14" y="158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3" y="161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2" y="167"/>
                  </a:lnTo>
                  <a:lnTo>
                    <a:pt x="3" y="170"/>
                  </a:lnTo>
                  <a:lnTo>
                    <a:pt x="6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4" y="170"/>
                  </a:lnTo>
                  <a:lnTo>
                    <a:pt x="20" y="167"/>
                  </a:lnTo>
                  <a:lnTo>
                    <a:pt x="29" y="162"/>
                  </a:lnTo>
                  <a:lnTo>
                    <a:pt x="38" y="154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66" y="130"/>
                  </a:lnTo>
                  <a:lnTo>
                    <a:pt x="86" y="114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40" y="75"/>
                  </a:lnTo>
                  <a:lnTo>
                    <a:pt x="156" y="64"/>
                  </a:lnTo>
                  <a:lnTo>
                    <a:pt x="189" y="45"/>
                  </a:lnTo>
                  <a:lnTo>
                    <a:pt x="222" y="28"/>
                  </a:lnTo>
                  <a:lnTo>
                    <a:pt x="256" y="11"/>
                  </a:lnTo>
                  <a:lnTo>
                    <a:pt x="256" y="11"/>
                  </a:lnTo>
                  <a:lnTo>
                    <a:pt x="257" y="9"/>
                  </a:lnTo>
                  <a:lnTo>
                    <a:pt x="258" y="8"/>
                  </a:lnTo>
                  <a:lnTo>
                    <a:pt x="257" y="4"/>
                  </a:lnTo>
                  <a:lnTo>
                    <a:pt x="254" y="1"/>
                  </a:lnTo>
                  <a:lnTo>
                    <a:pt x="252" y="0"/>
                  </a:lnTo>
                  <a:lnTo>
                    <a:pt x="249" y="1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4827588" y="4410075"/>
              <a:ext cx="85725" cy="63500"/>
            </a:xfrm>
            <a:custGeom>
              <a:rect b="b" l="l" r="r" t="t"/>
              <a:pathLst>
                <a:path extrusionOk="0" h="161" w="217">
                  <a:moveTo>
                    <a:pt x="208" y="1"/>
                  </a:moveTo>
                  <a:lnTo>
                    <a:pt x="208" y="1"/>
                  </a:lnTo>
                  <a:lnTo>
                    <a:pt x="155" y="34"/>
                  </a:lnTo>
                  <a:lnTo>
                    <a:pt x="127" y="52"/>
                  </a:lnTo>
                  <a:lnTo>
                    <a:pt x="101" y="69"/>
                  </a:lnTo>
                  <a:lnTo>
                    <a:pt x="75" y="89"/>
                  </a:lnTo>
                  <a:lnTo>
                    <a:pt x="50" y="108"/>
                  </a:lnTo>
                  <a:lnTo>
                    <a:pt x="25" y="129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2" y="158"/>
                  </a:lnTo>
                  <a:lnTo>
                    <a:pt x="6" y="161"/>
                  </a:lnTo>
                  <a:lnTo>
                    <a:pt x="8" y="159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33" y="137"/>
                  </a:lnTo>
                  <a:lnTo>
                    <a:pt x="58" y="116"/>
                  </a:lnTo>
                  <a:lnTo>
                    <a:pt x="83" y="98"/>
                  </a:lnTo>
                  <a:lnTo>
                    <a:pt x="108" y="78"/>
                  </a:lnTo>
                  <a:lnTo>
                    <a:pt x="134" y="61"/>
                  </a:lnTo>
                  <a:lnTo>
                    <a:pt x="161" y="43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6" y="9"/>
                  </a:lnTo>
                  <a:lnTo>
                    <a:pt x="217" y="8"/>
                  </a:lnTo>
                  <a:lnTo>
                    <a:pt x="216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08" y="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4806951" y="4443413"/>
              <a:ext cx="107950" cy="73025"/>
            </a:xfrm>
            <a:custGeom>
              <a:rect b="b" l="l" r="r" t="t"/>
              <a:pathLst>
                <a:path extrusionOk="0" h="183" w="274">
                  <a:moveTo>
                    <a:pt x="266" y="0"/>
                  </a:moveTo>
                  <a:lnTo>
                    <a:pt x="266" y="0"/>
                  </a:lnTo>
                  <a:lnTo>
                    <a:pt x="232" y="25"/>
                  </a:lnTo>
                  <a:lnTo>
                    <a:pt x="195" y="49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62" y="131"/>
                  </a:lnTo>
                  <a:lnTo>
                    <a:pt x="30" y="152"/>
                  </a:lnTo>
                  <a:lnTo>
                    <a:pt x="16" y="162"/>
                  </a:lnTo>
                  <a:lnTo>
                    <a:pt x="2" y="173"/>
                  </a:lnTo>
                  <a:lnTo>
                    <a:pt x="2" y="173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3" y="182"/>
                  </a:lnTo>
                  <a:lnTo>
                    <a:pt x="5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182"/>
                  </a:lnTo>
                  <a:lnTo>
                    <a:pt x="17" y="179"/>
                  </a:lnTo>
                  <a:lnTo>
                    <a:pt x="19" y="178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46" y="154"/>
                  </a:lnTo>
                  <a:lnTo>
                    <a:pt x="77" y="135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206" y="56"/>
                  </a:lnTo>
                  <a:lnTo>
                    <a:pt x="238" y="34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2" y="9"/>
                  </a:lnTo>
                  <a:lnTo>
                    <a:pt x="274" y="7"/>
                  </a:lnTo>
                  <a:lnTo>
                    <a:pt x="272" y="3"/>
                  </a:lnTo>
                  <a:lnTo>
                    <a:pt x="271" y="0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4784726" y="4462463"/>
              <a:ext cx="139700" cy="87313"/>
            </a:xfrm>
            <a:custGeom>
              <a:rect b="b" l="l" r="r" t="t"/>
              <a:pathLst>
                <a:path extrusionOk="0" h="222" w="353">
                  <a:moveTo>
                    <a:pt x="343" y="3"/>
                  </a:moveTo>
                  <a:lnTo>
                    <a:pt x="343" y="3"/>
                  </a:lnTo>
                  <a:lnTo>
                    <a:pt x="341" y="4"/>
                  </a:lnTo>
                  <a:lnTo>
                    <a:pt x="339" y="4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24" y="10"/>
                  </a:lnTo>
                  <a:lnTo>
                    <a:pt x="317" y="17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276" y="50"/>
                  </a:lnTo>
                  <a:lnTo>
                    <a:pt x="250" y="67"/>
                  </a:lnTo>
                  <a:lnTo>
                    <a:pt x="224" y="82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47" y="123"/>
                  </a:lnTo>
                  <a:lnTo>
                    <a:pt x="122" y="136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75" y="167"/>
                  </a:lnTo>
                  <a:lnTo>
                    <a:pt x="52" y="184"/>
                  </a:lnTo>
                  <a:lnTo>
                    <a:pt x="29" y="199"/>
                  </a:lnTo>
                  <a:lnTo>
                    <a:pt x="16" y="205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4" y="222"/>
                  </a:lnTo>
                  <a:lnTo>
                    <a:pt x="7" y="222"/>
                  </a:lnTo>
                  <a:lnTo>
                    <a:pt x="7" y="222"/>
                  </a:lnTo>
                  <a:lnTo>
                    <a:pt x="18" y="217"/>
                  </a:lnTo>
                  <a:lnTo>
                    <a:pt x="30" y="210"/>
                  </a:lnTo>
                  <a:lnTo>
                    <a:pt x="52" y="195"/>
                  </a:lnTo>
                  <a:lnTo>
                    <a:pt x="73" y="180"/>
                  </a:lnTo>
                  <a:lnTo>
                    <a:pt x="84" y="173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107" y="158"/>
                  </a:lnTo>
                  <a:lnTo>
                    <a:pt x="119" y="150"/>
                  </a:lnTo>
                  <a:lnTo>
                    <a:pt x="143" y="135"/>
                  </a:lnTo>
                  <a:lnTo>
                    <a:pt x="143" y="135"/>
                  </a:lnTo>
                  <a:lnTo>
                    <a:pt x="156" y="127"/>
                  </a:lnTo>
                  <a:lnTo>
                    <a:pt x="171" y="120"/>
                  </a:lnTo>
                  <a:lnTo>
                    <a:pt x="201" y="107"/>
                  </a:lnTo>
                  <a:lnTo>
                    <a:pt x="201" y="107"/>
                  </a:lnTo>
                  <a:lnTo>
                    <a:pt x="228" y="94"/>
                  </a:lnTo>
                  <a:lnTo>
                    <a:pt x="254" y="78"/>
                  </a:lnTo>
                  <a:lnTo>
                    <a:pt x="277" y="63"/>
                  </a:lnTo>
                  <a:lnTo>
                    <a:pt x="301" y="44"/>
                  </a:lnTo>
                  <a:lnTo>
                    <a:pt x="301" y="44"/>
                  </a:lnTo>
                  <a:lnTo>
                    <a:pt x="320" y="29"/>
                  </a:lnTo>
                  <a:lnTo>
                    <a:pt x="332" y="20"/>
                  </a:lnTo>
                  <a:lnTo>
                    <a:pt x="337" y="17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4" y="16"/>
                  </a:lnTo>
                  <a:lnTo>
                    <a:pt x="348" y="14"/>
                  </a:lnTo>
                  <a:lnTo>
                    <a:pt x="352" y="8"/>
                  </a:lnTo>
                  <a:lnTo>
                    <a:pt x="352" y="8"/>
                  </a:lnTo>
                  <a:lnTo>
                    <a:pt x="353" y="6"/>
                  </a:lnTo>
                  <a:lnTo>
                    <a:pt x="353" y="4"/>
                  </a:lnTo>
                  <a:lnTo>
                    <a:pt x="352" y="3"/>
                  </a:lnTo>
                  <a:lnTo>
                    <a:pt x="351" y="1"/>
                  </a:lnTo>
                  <a:lnTo>
                    <a:pt x="347" y="0"/>
                  </a:lnTo>
                  <a:lnTo>
                    <a:pt x="344" y="1"/>
                  </a:lnTo>
                  <a:lnTo>
                    <a:pt x="343" y="3"/>
                  </a:lnTo>
                  <a:lnTo>
                    <a:pt x="343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4519613" y="4484688"/>
              <a:ext cx="400050" cy="227013"/>
            </a:xfrm>
            <a:custGeom>
              <a:rect b="b" l="l" r="r" t="t"/>
              <a:pathLst>
                <a:path extrusionOk="0" h="572" w="1009">
                  <a:moveTo>
                    <a:pt x="1000" y="3"/>
                  </a:moveTo>
                  <a:lnTo>
                    <a:pt x="1000" y="3"/>
                  </a:lnTo>
                  <a:lnTo>
                    <a:pt x="987" y="15"/>
                  </a:lnTo>
                  <a:lnTo>
                    <a:pt x="973" y="26"/>
                  </a:lnTo>
                  <a:lnTo>
                    <a:pt x="944" y="49"/>
                  </a:lnTo>
                  <a:lnTo>
                    <a:pt x="914" y="68"/>
                  </a:lnTo>
                  <a:lnTo>
                    <a:pt x="884" y="86"/>
                  </a:lnTo>
                  <a:lnTo>
                    <a:pt x="884" y="86"/>
                  </a:lnTo>
                  <a:lnTo>
                    <a:pt x="822" y="124"/>
                  </a:lnTo>
                  <a:lnTo>
                    <a:pt x="791" y="144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29" y="178"/>
                  </a:lnTo>
                  <a:lnTo>
                    <a:pt x="699" y="192"/>
                  </a:lnTo>
                  <a:lnTo>
                    <a:pt x="668" y="207"/>
                  </a:lnTo>
                  <a:lnTo>
                    <a:pt x="638" y="224"/>
                  </a:lnTo>
                  <a:lnTo>
                    <a:pt x="638" y="224"/>
                  </a:lnTo>
                  <a:lnTo>
                    <a:pt x="607" y="241"/>
                  </a:lnTo>
                  <a:lnTo>
                    <a:pt x="575" y="258"/>
                  </a:lnTo>
                  <a:lnTo>
                    <a:pt x="544" y="273"/>
                  </a:lnTo>
                  <a:lnTo>
                    <a:pt x="510" y="287"/>
                  </a:lnTo>
                  <a:lnTo>
                    <a:pt x="510" y="287"/>
                  </a:lnTo>
                  <a:lnTo>
                    <a:pt x="478" y="300"/>
                  </a:lnTo>
                  <a:lnTo>
                    <a:pt x="447" y="314"/>
                  </a:lnTo>
                  <a:lnTo>
                    <a:pt x="416" y="330"/>
                  </a:lnTo>
                  <a:lnTo>
                    <a:pt x="385" y="348"/>
                  </a:lnTo>
                  <a:lnTo>
                    <a:pt x="357" y="366"/>
                  </a:lnTo>
                  <a:lnTo>
                    <a:pt x="327" y="386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53" y="433"/>
                  </a:lnTo>
                  <a:lnTo>
                    <a:pt x="236" y="442"/>
                  </a:lnTo>
                  <a:lnTo>
                    <a:pt x="201" y="458"/>
                  </a:lnTo>
                  <a:lnTo>
                    <a:pt x="201" y="458"/>
                  </a:lnTo>
                  <a:lnTo>
                    <a:pt x="185" y="467"/>
                  </a:lnTo>
                  <a:lnTo>
                    <a:pt x="170" y="476"/>
                  </a:lnTo>
                  <a:lnTo>
                    <a:pt x="138" y="494"/>
                  </a:lnTo>
                  <a:lnTo>
                    <a:pt x="138" y="494"/>
                  </a:lnTo>
                  <a:lnTo>
                    <a:pt x="107" y="513"/>
                  </a:lnTo>
                  <a:lnTo>
                    <a:pt x="74" y="531"/>
                  </a:lnTo>
                  <a:lnTo>
                    <a:pt x="74" y="531"/>
                  </a:lnTo>
                  <a:lnTo>
                    <a:pt x="58" y="540"/>
                  </a:lnTo>
                  <a:lnTo>
                    <a:pt x="41" y="549"/>
                  </a:lnTo>
                  <a:lnTo>
                    <a:pt x="32" y="553"/>
                  </a:lnTo>
                  <a:lnTo>
                    <a:pt x="23" y="556"/>
                  </a:lnTo>
                  <a:lnTo>
                    <a:pt x="14" y="559"/>
                  </a:lnTo>
                  <a:lnTo>
                    <a:pt x="5" y="560"/>
                  </a:lnTo>
                  <a:lnTo>
                    <a:pt x="5" y="560"/>
                  </a:lnTo>
                  <a:lnTo>
                    <a:pt x="2" y="561"/>
                  </a:lnTo>
                  <a:lnTo>
                    <a:pt x="1" y="562"/>
                  </a:lnTo>
                  <a:lnTo>
                    <a:pt x="0" y="566"/>
                  </a:lnTo>
                  <a:lnTo>
                    <a:pt x="1" y="570"/>
                  </a:lnTo>
                  <a:lnTo>
                    <a:pt x="2" y="572"/>
                  </a:lnTo>
                  <a:lnTo>
                    <a:pt x="5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26" y="568"/>
                  </a:lnTo>
                  <a:lnTo>
                    <a:pt x="39" y="564"/>
                  </a:lnTo>
                  <a:lnTo>
                    <a:pt x="51" y="559"/>
                  </a:lnTo>
                  <a:lnTo>
                    <a:pt x="62" y="552"/>
                  </a:lnTo>
                  <a:lnTo>
                    <a:pt x="86" y="539"/>
                  </a:lnTo>
                  <a:lnTo>
                    <a:pt x="108" y="526"/>
                  </a:lnTo>
                  <a:lnTo>
                    <a:pt x="108" y="526"/>
                  </a:lnTo>
                  <a:lnTo>
                    <a:pt x="176" y="487"/>
                  </a:lnTo>
                  <a:lnTo>
                    <a:pt x="211" y="467"/>
                  </a:lnTo>
                  <a:lnTo>
                    <a:pt x="247" y="449"/>
                  </a:lnTo>
                  <a:lnTo>
                    <a:pt x="247" y="449"/>
                  </a:lnTo>
                  <a:lnTo>
                    <a:pt x="264" y="440"/>
                  </a:lnTo>
                  <a:lnTo>
                    <a:pt x="281" y="429"/>
                  </a:lnTo>
                  <a:lnTo>
                    <a:pt x="315" y="408"/>
                  </a:lnTo>
                  <a:lnTo>
                    <a:pt x="348" y="386"/>
                  </a:lnTo>
                  <a:lnTo>
                    <a:pt x="382" y="366"/>
                  </a:lnTo>
                  <a:lnTo>
                    <a:pt x="382" y="366"/>
                  </a:lnTo>
                  <a:lnTo>
                    <a:pt x="416" y="347"/>
                  </a:lnTo>
                  <a:lnTo>
                    <a:pt x="451" y="327"/>
                  </a:lnTo>
                  <a:lnTo>
                    <a:pt x="485" y="310"/>
                  </a:lnTo>
                  <a:lnTo>
                    <a:pt x="503" y="302"/>
                  </a:lnTo>
                  <a:lnTo>
                    <a:pt x="522" y="294"/>
                  </a:lnTo>
                  <a:lnTo>
                    <a:pt x="522" y="294"/>
                  </a:lnTo>
                  <a:lnTo>
                    <a:pt x="552" y="283"/>
                  </a:lnTo>
                  <a:lnTo>
                    <a:pt x="580" y="270"/>
                  </a:lnTo>
                  <a:lnTo>
                    <a:pt x="608" y="254"/>
                  </a:lnTo>
                  <a:lnTo>
                    <a:pt x="637" y="238"/>
                  </a:lnTo>
                  <a:lnTo>
                    <a:pt x="637" y="238"/>
                  </a:lnTo>
                  <a:lnTo>
                    <a:pt x="668" y="221"/>
                  </a:lnTo>
                  <a:lnTo>
                    <a:pt x="701" y="204"/>
                  </a:lnTo>
                  <a:lnTo>
                    <a:pt x="733" y="188"/>
                  </a:lnTo>
                  <a:lnTo>
                    <a:pt x="766" y="171"/>
                  </a:lnTo>
                  <a:lnTo>
                    <a:pt x="766" y="171"/>
                  </a:lnTo>
                  <a:lnTo>
                    <a:pt x="799" y="153"/>
                  </a:lnTo>
                  <a:lnTo>
                    <a:pt x="833" y="132"/>
                  </a:lnTo>
                  <a:lnTo>
                    <a:pt x="898" y="92"/>
                  </a:lnTo>
                  <a:lnTo>
                    <a:pt x="898" y="92"/>
                  </a:lnTo>
                  <a:lnTo>
                    <a:pt x="928" y="73"/>
                  </a:lnTo>
                  <a:lnTo>
                    <a:pt x="956" y="54"/>
                  </a:lnTo>
                  <a:lnTo>
                    <a:pt x="983" y="33"/>
                  </a:lnTo>
                  <a:lnTo>
                    <a:pt x="995" y="22"/>
                  </a:lnTo>
                  <a:lnTo>
                    <a:pt x="1008" y="11"/>
                  </a:lnTo>
                  <a:lnTo>
                    <a:pt x="1008" y="11"/>
                  </a:lnTo>
                  <a:lnTo>
                    <a:pt x="1009" y="8"/>
                  </a:lnTo>
                  <a:lnTo>
                    <a:pt x="1009" y="7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1002" y="1"/>
                  </a:lnTo>
                  <a:lnTo>
                    <a:pt x="1000" y="3"/>
                  </a:lnTo>
                  <a:lnTo>
                    <a:pt x="1000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4546601" y="4522788"/>
              <a:ext cx="357188" cy="195263"/>
            </a:xfrm>
            <a:custGeom>
              <a:rect b="b" l="l" r="r" t="t"/>
              <a:pathLst>
                <a:path extrusionOk="0" h="492" w="901">
                  <a:moveTo>
                    <a:pt x="892" y="3"/>
                  </a:moveTo>
                  <a:lnTo>
                    <a:pt x="892" y="3"/>
                  </a:lnTo>
                  <a:lnTo>
                    <a:pt x="888" y="6"/>
                  </a:lnTo>
                  <a:lnTo>
                    <a:pt x="883" y="10"/>
                  </a:lnTo>
                  <a:lnTo>
                    <a:pt x="872" y="17"/>
                  </a:lnTo>
                  <a:lnTo>
                    <a:pt x="849" y="26"/>
                  </a:lnTo>
                  <a:lnTo>
                    <a:pt x="849" y="26"/>
                  </a:lnTo>
                  <a:lnTo>
                    <a:pt x="835" y="33"/>
                  </a:lnTo>
                  <a:lnTo>
                    <a:pt x="822" y="40"/>
                  </a:lnTo>
                  <a:lnTo>
                    <a:pt x="798" y="56"/>
                  </a:lnTo>
                  <a:lnTo>
                    <a:pt x="798" y="56"/>
                  </a:lnTo>
                  <a:lnTo>
                    <a:pt x="740" y="91"/>
                  </a:lnTo>
                  <a:lnTo>
                    <a:pt x="713" y="111"/>
                  </a:lnTo>
                  <a:lnTo>
                    <a:pt x="685" y="131"/>
                  </a:lnTo>
                  <a:lnTo>
                    <a:pt x="685" y="131"/>
                  </a:lnTo>
                  <a:lnTo>
                    <a:pt x="659" y="149"/>
                  </a:lnTo>
                  <a:lnTo>
                    <a:pt x="631" y="167"/>
                  </a:lnTo>
                  <a:lnTo>
                    <a:pt x="604" y="184"/>
                  </a:lnTo>
                  <a:lnTo>
                    <a:pt x="576" y="200"/>
                  </a:lnTo>
                  <a:lnTo>
                    <a:pt x="520" y="231"/>
                  </a:lnTo>
                  <a:lnTo>
                    <a:pt x="463" y="261"/>
                  </a:lnTo>
                  <a:lnTo>
                    <a:pt x="463" y="261"/>
                  </a:lnTo>
                  <a:lnTo>
                    <a:pt x="409" y="290"/>
                  </a:lnTo>
                  <a:lnTo>
                    <a:pt x="357" y="322"/>
                  </a:lnTo>
                  <a:lnTo>
                    <a:pt x="357" y="322"/>
                  </a:lnTo>
                  <a:lnTo>
                    <a:pt x="328" y="337"/>
                  </a:lnTo>
                  <a:lnTo>
                    <a:pt x="300" y="353"/>
                  </a:lnTo>
                  <a:lnTo>
                    <a:pt x="242" y="382"/>
                  </a:lnTo>
                  <a:lnTo>
                    <a:pt x="242" y="382"/>
                  </a:lnTo>
                  <a:lnTo>
                    <a:pt x="184" y="409"/>
                  </a:lnTo>
                  <a:lnTo>
                    <a:pt x="154" y="421"/>
                  </a:lnTo>
                  <a:lnTo>
                    <a:pt x="124" y="433"/>
                  </a:lnTo>
                  <a:lnTo>
                    <a:pt x="124" y="433"/>
                  </a:lnTo>
                  <a:lnTo>
                    <a:pt x="100" y="442"/>
                  </a:lnTo>
                  <a:lnTo>
                    <a:pt x="75" y="451"/>
                  </a:lnTo>
                  <a:lnTo>
                    <a:pt x="75" y="451"/>
                  </a:lnTo>
                  <a:lnTo>
                    <a:pt x="58" y="459"/>
                  </a:lnTo>
                  <a:lnTo>
                    <a:pt x="41" y="468"/>
                  </a:lnTo>
                  <a:lnTo>
                    <a:pt x="23" y="476"/>
                  </a:lnTo>
                  <a:lnTo>
                    <a:pt x="14" y="479"/>
                  </a:lnTo>
                  <a:lnTo>
                    <a:pt x="5" y="480"/>
                  </a:lnTo>
                  <a:lnTo>
                    <a:pt x="5" y="480"/>
                  </a:lnTo>
                  <a:lnTo>
                    <a:pt x="2" y="481"/>
                  </a:lnTo>
                  <a:lnTo>
                    <a:pt x="1" y="482"/>
                  </a:lnTo>
                  <a:lnTo>
                    <a:pt x="0" y="486"/>
                  </a:lnTo>
                  <a:lnTo>
                    <a:pt x="0" y="489"/>
                  </a:lnTo>
                  <a:lnTo>
                    <a:pt x="1" y="490"/>
                  </a:lnTo>
                  <a:lnTo>
                    <a:pt x="2" y="492"/>
                  </a:lnTo>
                  <a:lnTo>
                    <a:pt x="5" y="492"/>
                  </a:lnTo>
                  <a:lnTo>
                    <a:pt x="5" y="492"/>
                  </a:lnTo>
                  <a:lnTo>
                    <a:pt x="19" y="489"/>
                  </a:lnTo>
                  <a:lnTo>
                    <a:pt x="32" y="485"/>
                  </a:lnTo>
                  <a:lnTo>
                    <a:pt x="45" y="480"/>
                  </a:lnTo>
                  <a:lnTo>
                    <a:pt x="57" y="475"/>
                  </a:lnTo>
                  <a:lnTo>
                    <a:pt x="83" y="462"/>
                  </a:lnTo>
                  <a:lnTo>
                    <a:pt x="96" y="455"/>
                  </a:lnTo>
                  <a:lnTo>
                    <a:pt x="108" y="450"/>
                  </a:lnTo>
                  <a:lnTo>
                    <a:pt x="108" y="450"/>
                  </a:lnTo>
                  <a:lnTo>
                    <a:pt x="166" y="429"/>
                  </a:lnTo>
                  <a:lnTo>
                    <a:pt x="193" y="417"/>
                  </a:lnTo>
                  <a:lnTo>
                    <a:pt x="221" y="404"/>
                  </a:lnTo>
                  <a:lnTo>
                    <a:pt x="221" y="404"/>
                  </a:lnTo>
                  <a:lnTo>
                    <a:pt x="280" y="378"/>
                  </a:lnTo>
                  <a:lnTo>
                    <a:pt x="308" y="363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97" y="311"/>
                  </a:lnTo>
                  <a:lnTo>
                    <a:pt x="429" y="293"/>
                  </a:lnTo>
                  <a:lnTo>
                    <a:pt x="460" y="276"/>
                  </a:lnTo>
                  <a:lnTo>
                    <a:pt x="460" y="276"/>
                  </a:lnTo>
                  <a:lnTo>
                    <a:pt x="519" y="246"/>
                  </a:lnTo>
                  <a:lnTo>
                    <a:pt x="578" y="213"/>
                  </a:lnTo>
                  <a:lnTo>
                    <a:pt x="607" y="196"/>
                  </a:lnTo>
                  <a:lnTo>
                    <a:pt x="635" y="179"/>
                  </a:lnTo>
                  <a:lnTo>
                    <a:pt x="663" y="159"/>
                  </a:lnTo>
                  <a:lnTo>
                    <a:pt x="690" y="140"/>
                  </a:lnTo>
                  <a:lnTo>
                    <a:pt x="690" y="140"/>
                  </a:lnTo>
                  <a:lnTo>
                    <a:pt x="718" y="120"/>
                  </a:lnTo>
                  <a:lnTo>
                    <a:pt x="745" y="102"/>
                  </a:lnTo>
                  <a:lnTo>
                    <a:pt x="803" y="67"/>
                  </a:lnTo>
                  <a:lnTo>
                    <a:pt x="803" y="67"/>
                  </a:lnTo>
                  <a:lnTo>
                    <a:pt x="834" y="47"/>
                  </a:lnTo>
                  <a:lnTo>
                    <a:pt x="850" y="38"/>
                  </a:lnTo>
                  <a:lnTo>
                    <a:pt x="867" y="31"/>
                  </a:lnTo>
                  <a:lnTo>
                    <a:pt x="867" y="31"/>
                  </a:lnTo>
                  <a:lnTo>
                    <a:pt x="876" y="27"/>
                  </a:lnTo>
                  <a:lnTo>
                    <a:pt x="885" y="23"/>
                  </a:lnTo>
                  <a:lnTo>
                    <a:pt x="893" y="18"/>
                  </a:lnTo>
                  <a:lnTo>
                    <a:pt x="900" y="10"/>
                  </a:lnTo>
                  <a:lnTo>
                    <a:pt x="900" y="10"/>
                  </a:lnTo>
                  <a:lnTo>
                    <a:pt x="901" y="8"/>
                  </a:lnTo>
                  <a:lnTo>
                    <a:pt x="901" y="6"/>
                  </a:lnTo>
                  <a:lnTo>
                    <a:pt x="900" y="3"/>
                  </a:lnTo>
                  <a:lnTo>
                    <a:pt x="898" y="1"/>
                  </a:lnTo>
                  <a:lnTo>
                    <a:pt x="896" y="0"/>
                  </a:lnTo>
                  <a:lnTo>
                    <a:pt x="894" y="1"/>
                  </a:lnTo>
                  <a:lnTo>
                    <a:pt x="892" y="3"/>
                  </a:lnTo>
                  <a:lnTo>
                    <a:pt x="89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8" name="Google Shape;1548;p29"/>
            <p:cNvSpPr/>
            <p:nvPr/>
          </p:nvSpPr>
          <p:spPr>
            <a:xfrm>
              <a:off x="4610101" y="4557713"/>
              <a:ext cx="282575" cy="153988"/>
            </a:xfrm>
            <a:custGeom>
              <a:rect b="b" l="l" r="r" t="t"/>
              <a:pathLst>
                <a:path extrusionOk="0" h="389" w="714">
                  <a:moveTo>
                    <a:pt x="704" y="2"/>
                  </a:moveTo>
                  <a:lnTo>
                    <a:pt x="704" y="2"/>
                  </a:lnTo>
                  <a:lnTo>
                    <a:pt x="697" y="7"/>
                  </a:lnTo>
                  <a:lnTo>
                    <a:pt x="688" y="9"/>
                  </a:lnTo>
                  <a:lnTo>
                    <a:pt x="680" y="13"/>
                  </a:lnTo>
                  <a:lnTo>
                    <a:pt x="673" y="16"/>
                  </a:lnTo>
                  <a:lnTo>
                    <a:pt x="673" y="16"/>
                  </a:lnTo>
                  <a:lnTo>
                    <a:pt x="663" y="21"/>
                  </a:lnTo>
                  <a:lnTo>
                    <a:pt x="654" y="28"/>
                  </a:lnTo>
                  <a:lnTo>
                    <a:pt x="637" y="41"/>
                  </a:lnTo>
                  <a:lnTo>
                    <a:pt x="637" y="41"/>
                  </a:lnTo>
                  <a:lnTo>
                    <a:pt x="616" y="55"/>
                  </a:lnTo>
                  <a:lnTo>
                    <a:pt x="597" y="70"/>
                  </a:lnTo>
                  <a:lnTo>
                    <a:pt x="577" y="85"/>
                  </a:lnTo>
                  <a:lnTo>
                    <a:pt x="555" y="98"/>
                  </a:lnTo>
                  <a:lnTo>
                    <a:pt x="555" y="98"/>
                  </a:lnTo>
                  <a:lnTo>
                    <a:pt x="509" y="124"/>
                  </a:lnTo>
                  <a:lnTo>
                    <a:pt x="462" y="148"/>
                  </a:lnTo>
                  <a:lnTo>
                    <a:pt x="462" y="148"/>
                  </a:lnTo>
                  <a:lnTo>
                    <a:pt x="438" y="162"/>
                  </a:lnTo>
                  <a:lnTo>
                    <a:pt x="414" y="178"/>
                  </a:lnTo>
                  <a:lnTo>
                    <a:pt x="390" y="192"/>
                  </a:lnTo>
                  <a:lnTo>
                    <a:pt x="377" y="199"/>
                  </a:lnTo>
                  <a:lnTo>
                    <a:pt x="365" y="206"/>
                  </a:lnTo>
                  <a:lnTo>
                    <a:pt x="365" y="206"/>
                  </a:lnTo>
                  <a:lnTo>
                    <a:pt x="340" y="216"/>
                  </a:lnTo>
                  <a:lnTo>
                    <a:pt x="317" y="228"/>
                  </a:lnTo>
                  <a:lnTo>
                    <a:pt x="270" y="253"/>
                  </a:lnTo>
                  <a:lnTo>
                    <a:pt x="223" y="277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32" y="321"/>
                  </a:lnTo>
                  <a:lnTo>
                    <a:pt x="110" y="331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70" y="352"/>
                  </a:lnTo>
                  <a:lnTo>
                    <a:pt x="49" y="362"/>
                  </a:lnTo>
                  <a:lnTo>
                    <a:pt x="26" y="372"/>
                  </a:lnTo>
                  <a:lnTo>
                    <a:pt x="16" y="376"/>
                  </a:lnTo>
                  <a:lnTo>
                    <a:pt x="4" y="377"/>
                  </a:lnTo>
                  <a:lnTo>
                    <a:pt x="4" y="377"/>
                  </a:lnTo>
                  <a:lnTo>
                    <a:pt x="3" y="378"/>
                  </a:lnTo>
                  <a:lnTo>
                    <a:pt x="1" y="379"/>
                  </a:lnTo>
                  <a:lnTo>
                    <a:pt x="0" y="382"/>
                  </a:lnTo>
                  <a:lnTo>
                    <a:pt x="0" y="383"/>
                  </a:lnTo>
                  <a:lnTo>
                    <a:pt x="3" y="387"/>
                  </a:lnTo>
                  <a:lnTo>
                    <a:pt x="5" y="389"/>
                  </a:lnTo>
                  <a:lnTo>
                    <a:pt x="8" y="389"/>
                  </a:lnTo>
                  <a:lnTo>
                    <a:pt x="8" y="389"/>
                  </a:lnTo>
                  <a:lnTo>
                    <a:pt x="24" y="385"/>
                  </a:lnTo>
                  <a:lnTo>
                    <a:pt x="39" y="378"/>
                  </a:lnTo>
                  <a:lnTo>
                    <a:pt x="70" y="364"/>
                  </a:lnTo>
                  <a:lnTo>
                    <a:pt x="70" y="364"/>
                  </a:lnTo>
                  <a:lnTo>
                    <a:pt x="115" y="342"/>
                  </a:lnTo>
                  <a:lnTo>
                    <a:pt x="161" y="321"/>
                  </a:lnTo>
                  <a:lnTo>
                    <a:pt x="161" y="321"/>
                  </a:lnTo>
                  <a:lnTo>
                    <a:pt x="187" y="309"/>
                  </a:lnTo>
                  <a:lnTo>
                    <a:pt x="212" y="297"/>
                  </a:lnTo>
                  <a:lnTo>
                    <a:pt x="262" y="271"/>
                  </a:lnTo>
                  <a:lnTo>
                    <a:pt x="312" y="245"/>
                  </a:lnTo>
                  <a:lnTo>
                    <a:pt x="361" y="219"/>
                  </a:lnTo>
                  <a:lnTo>
                    <a:pt x="361" y="219"/>
                  </a:lnTo>
                  <a:lnTo>
                    <a:pt x="386" y="207"/>
                  </a:lnTo>
                  <a:lnTo>
                    <a:pt x="411" y="192"/>
                  </a:lnTo>
                  <a:lnTo>
                    <a:pt x="459" y="164"/>
                  </a:lnTo>
                  <a:lnTo>
                    <a:pt x="459" y="164"/>
                  </a:lnTo>
                  <a:lnTo>
                    <a:pt x="484" y="149"/>
                  </a:lnTo>
                  <a:lnTo>
                    <a:pt x="510" y="135"/>
                  </a:lnTo>
                  <a:lnTo>
                    <a:pt x="561" y="107"/>
                  </a:lnTo>
                  <a:lnTo>
                    <a:pt x="561" y="107"/>
                  </a:lnTo>
                  <a:lnTo>
                    <a:pt x="585" y="93"/>
                  </a:lnTo>
                  <a:lnTo>
                    <a:pt x="607" y="77"/>
                  </a:lnTo>
                  <a:lnTo>
                    <a:pt x="629" y="60"/>
                  </a:lnTo>
                  <a:lnTo>
                    <a:pt x="652" y="45"/>
                  </a:lnTo>
                  <a:lnTo>
                    <a:pt x="652" y="45"/>
                  </a:lnTo>
                  <a:lnTo>
                    <a:pt x="670" y="32"/>
                  </a:lnTo>
                  <a:lnTo>
                    <a:pt x="680" y="25"/>
                  </a:lnTo>
                  <a:lnTo>
                    <a:pt x="691" y="20"/>
                  </a:lnTo>
                  <a:lnTo>
                    <a:pt x="691" y="20"/>
                  </a:lnTo>
                  <a:lnTo>
                    <a:pt x="701" y="16"/>
                  </a:lnTo>
                  <a:lnTo>
                    <a:pt x="708" y="13"/>
                  </a:lnTo>
                  <a:lnTo>
                    <a:pt x="712" y="11"/>
                  </a:lnTo>
                  <a:lnTo>
                    <a:pt x="712" y="11"/>
                  </a:lnTo>
                  <a:lnTo>
                    <a:pt x="714" y="8"/>
                  </a:lnTo>
                  <a:lnTo>
                    <a:pt x="714" y="5"/>
                  </a:lnTo>
                  <a:lnTo>
                    <a:pt x="713" y="3"/>
                  </a:lnTo>
                  <a:lnTo>
                    <a:pt x="709" y="0"/>
                  </a:lnTo>
                  <a:lnTo>
                    <a:pt x="707" y="0"/>
                  </a:lnTo>
                  <a:lnTo>
                    <a:pt x="704" y="2"/>
                  </a:lnTo>
                  <a:lnTo>
                    <a:pt x="704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9" name="Google Shape;1549;p29"/>
            <p:cNvSpPr/>
            <p:nvPr/>
          </p:nvSpPr>
          <p:spPr>
            <a:xfrm>
              <a:off x="4657726" y="4584700"/>
              <a:ext cx="220663" cy="123825"/>
            </a:xfrm>
            <a:custGeom>
              <a:rect b="b" l="l" r="r" t="t"/>
              <a:pathLst>
                <a:path extrusionOk="0" h="312" w="558">
                  <a:moveTo>
                    <a:pt x="552" y="0"/>
                  </a:moveTo>
                  <a:lnTo>
                    <a:pt x="552" y="0"/>
                  </a:lnTo>
                  <a:lnTo>
                    <a:pt x="544" y="1"/>
                  </a:lnTo>
                  <a:lnTo>
                    <a:pt x="537" y="3"/>
                  </a:lnTo>
                  <a:lnTo>
                    <a:pt x="523" y="11"/>
                  </a:lnTo>
                  <a:lnTo>
                    <a:pt x="510" y="19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60" y="45"/>
                  </a:lnTo>
                  <a:lnTo>
                    <a:pt x="442" y="56"/>
                  </a:lnTo>
                  <a:lnTo>
                    <a:pt x="423" y="66"/>
                  </a:lnTo>
                  <a:lnTo>
                    <a:pt x="423" y="66"/>
                  </a:lnTo>
                  <a:lnTo>
                    <a:pt x="392" y="88"/>
                  </a:lnTo>
                  <a:lnTo>
                    <a:pt x="362" y="109"/>
                  </a:lnTo>
                  <a:lnTo>
                    <a:pt x="362" y="109"/>
                  </a:lnTo>
                  <a:lnTo>
                    <a:pt x="342" y="120"/>
                  </a:lnTo>
                  <a:lnTo>
                    <a:pt x="323" y="130"/>
                  </a:lnTo>
                  <a:lnTo>
                    <a:pt x="303" y="141"/>
                  </a:lnTo>
                  <a:lnTo>
                    <a:pt x="283" y="151"/>
                  </a:lnTo>
                  <a:lnTo>
                    <a:pt x="283" y="151"/>
                  </a:lnTo>
                  <a:lnTo>
                    <a:pt x="265" y="163"/>
                  </a:lnTo>
                  <a:lnTo>
                    <a:pt x="248" y="175"/>
                  </a:lnTo>
                  <a:lnTo>
                    <a:pt x="213" y="200"/>
                  </a:lnTo>
                  <a:lnTo>
                    <a:pt x="213" y="200"/>
                  </a:lnTo>
                  <a:lnTo>
                    <a:pt x="194" y="211"/>
                  </a:lnTo>
                  <a:lnTo>
                    <a:pt x="175" y="222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99" y="258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31" y="286"/>
                  </a:lnTo>
                  <a:lnTo>
                    <a:pt x="15" y="294"/>
                  </a:lnTo>
                  <a:lnTo>
                    <a:pt x="7" y="298"/>
                  </a:lnTo>
                  <a:lnTo>
                    <a:pt x="1" y="303"/>
                  </a:lnTo>
                  <a:lnTo>
                    <a:pt x="1" y="303"/>
                  </a:lnTo>
                  <a:lnTo>
                    <a:pt x="0" y="304"/>
                  </a:lnTo>
                  <a:lnTo>
                    <a:pt x="0" y="307"/>
                  </a:lnTo>
                  <a:lnTo>
                    <a:pt x="0" y="309"/>
                  </a:lnTo>
                  <a:lnTo>
                    <a:pt x="1" y="311"/>
                  </a:lnTo>
                  <a:lnTo>
                    <a:pt x="5" y="312"/>
                  </a:lnTo>
                  <a:lnTo>
                    <a:pt x="7" y="312"/>
                  </a:lnTo>
                  <a:lnTo>
                    <a:pt x="9" y="311"/>
                  </a:lnTo>
                  <a:lnTo>
                    <a:pt x="9" y="311"/>
                  </a:lnTo>
                  <a:lnTo>
                    <a:pt x="15" y="307"/>
                  </a:lnTo>
                  <a:lnTo>
                    <a:pt x="23" y="303"/>
                  </a:lnTo>
                  <a:lnTo>
                    <a:pt x="37" y="295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105" y="268"/>
                  </a:lnTo>
                  <a:lnTo>
                    <a:pt x="141" y="251"/>
                  </a:lnTo>
                  <a:lnTo>
                    <a:pt x="141" y="251"/>
                  </a:lnTo>
                  <a:lnTo>
                    <a:pt x="177" y="232"/>
                  </a:lnTo>
                  <a:lnTo>
                    <a:pt x="211" y="211"/>
                  </a:lnTo>
                  <a:lnTo>
                    <a:pt x="247" y="189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313" y="147"/>
                  </a:lnTo>
                  <a:lnTo>
                    <a:pt x="347" y="128"/>
                  </a:lnTo>
                  <a:lnTo>
                    <a:pt x="381" y="108"/>
                  </a:lnTo>
                  <a:lnTo>
                    <a:pt x="414" y="87"/>
                  </a:lnTo>
                  <a:lnTo>
                    <a:pt x="414" y="87"/>
                  </a:lnTo>
                  <a:lnTo>
                    <a:pt x="447" y="65"/>
                  </a:lnTo>
                  <a:lnTo>
                    <a:pt x="482" y="47"/>
                  </a:lnTo>
                  <a:lnTo>
                    <a:pt x="482" y="47"/>
                  </a:lnTo>
                  <a:lnTo>
                    <a:pt x="521" y="27"/>
                  </a:lnTo>
                  <a:lnTo>
                    <a:pt x="521" y="27"/>
                  </a:lnTo>
                  <a:lnTo>
                    <a:pt x="537" y="17"/>
                  </a:lnTo>
                  <a:lnTo>
                    <a:pt x="545" y="13"/>
                  </a:lnTo>
                  <a:lnTo>
                    <a:pt x="554" y="10"/>
                  </a:lnTo>
                  <a:lnTo>
                    <a:pt x="554" y="10"/>
                  </a:lnTo>
                  <a:lnTo>
                    <a:pt x="557" y="9"/>
                  </a:lnTo>
                  <a:lnTo>
                    <a:pt x="558" y="7"/>
                  </a:lnTo>
                  <a:lnTo>
                    <a:pt x="558" y="6"/>
                  </a:lnTo>
                  <a:lnTo>
                    <a:pt x="558" y="3"/>
                  </a:lnTo>
                  <a:lnTo>
                    <a:pt x="555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4524376" y="4616450"/>
              <a:ext cx="53975" cy="33338"/>
            </a:xfrm>
            <a:custGeom>
              <a:rect b="b" l="l" r="r" t="t"/>
              <a:pathLst>
                <a:path extrusionOk="0" h="85" w="136">
                  <a:moveTo>
                    <a:pt x="127" y="0"/>
                  </a:moveTo>
                  <a:lnTo>
                    <a:pt x="127" y="0"/>
                  </a:lnTo>
                  <a:lnTo>
                    <a:pt x="91" y="2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41" y="51"/>
                  </a:lnTo>
                  <a:lnTo>
                    <a:pt x="29" y="60"/>
                  </a:lnTo>
                  <a:lnTo>
                    <a:pt x="16" y="68"/>
                  </a:lnTo>
                  <a:lnTo>
                    <a:pt x="10" y="72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2" y="75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3" y="83"/>
                  </a:lnTo>
                  <a:lnTo>
                    <a:pt x="19" y="80"/>
                  </a:lnTo>
                  <a:lnTo>
                    <a:pt x="29" y="72"/>
                  </a:lnTo>
                  <a:lnTo>
                    <a:pt x="40" y="64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93" y="3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5" y="8"/>
                  </a:lnTo>
                  <a:lnTo>
                    <a:pt x="136" y="7"/>
                  </a:lnTo>
                  <a:lnTo>
                    <a:pt x="135" y="3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4522788" y="4618038"/>
              <a:ext cx="84138" cy="57150"/>
            </a:xfrm>
            <a:custGeom>
              <a:rect b="b" l="l" r="r" t="t"/>
              <a:pathLst>
                <a:path extrusionOk="0" h="142" w="212">
                  <a:moveTo>
                    <a:pt x="203" y="1"/>
                  </a:moveTo>
                  <a:lnTo>
                    <a:pt x="203" y="1"/>
                  </a:lnTo>
                  <a:lnTo>
                    <a:pt x="147" y="34"/>
                  </a:lnTo>
                  <a:lnTo>
                    <a:pt x="119" y="51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72" y="82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30" y="116"/>
                  </a:lnTo>
                  <a:lnTo>
                    <a:pt x="17" y="125"/>
                  </a:lnTo>
                  <a:lnTo>
                    <a:pt x="12" y="129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3" y="132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1" y="137"/>
                  </a:lnTo>
                  <a:lnTo>
                    <a:pt x="3" y="141"/>
                  </a:lnTo>
                  <a:lnTo>
                    <a:pt x="5" y="142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6" y="139"/>
                  </a:lnTo>
                  <a:lnTo>
                    <a:pt x="24" y="13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51" y="115"/>
                  </a:lnTo>
                  <a:lnTo>
                    <a:pt x="63" y="104"/>
                  </a:lnTo>
                  <a:lnTo>
                    <a:pt x="76" y="94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148" y="47"/>
                  </a:lnTo>
                  <a:lnTo>
                    <a:pt x="209" y="10"/>
                  </a:lnTo>
                  <a:lnTo>
                    <a:pt x="209" y="10"/>
                  </a:lnTo>
                  <a:lnTo>
                    <a:pt x="211" y="9"/>
                  </a:lnTo>
                  <a:lnTo>
                    <a:pt x="212" y="6"/>
                  </a:lnTo>
                  <a:lnTo>
                    <a:pt x="211" y="2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3" y="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4506913" y="4606925"/>
              <a:ext cx="138113" cy="92075"/>
            </a:xfrm>
            <a:custGeom>
              <a:rect b="b" l="l" r="r" t="t"/>
              <a:pathLst>
                <a:path extrusionOk="0" h="234" w="348">
                  <a:moveTo>
                    <a:pt x="340" y="0"/>
                  </a:moveTo>
                  <a:lnTo>
                    <a:pt x="340" y="0"/>
                  </a:lnTo>
                  <a:lnTo>
                    <a:pt x="331" y="2"/>
                  </a:lnTo>
                  <a:lnTo>
                    <a:pt x="323" y="8"/>
                  </a:lnTo>
                  <a:lnTo>
                    <a:pt x="314" y="13"/>
                  </a:lnTo>
                  <a:lnTo>
                    <a:pt x="306" y="19"/>
                  </a:lnTo>
                  <a:lnTo>
                    <a:pt x="292" y="34"/>
                  </a:lnTo>
                  <a:lnTo>
                    <a:pt x="284" y="40"/>
                  </a:lnTo>
                  <a:lnTo>
                    <a:pt x="276" y="46"/>
                  </a:lnTo>
                  <a:lnTo>
                    <a:pt x="276" y="46"/>
                  </a:lnTo>
                  <a:lnTo>
                    <a:pt x="229" y="77"/>
                  </a:lnTo>
                  <a:lnTo>
                    <a:pt x="182" y="108"/>
                  </a:lnTo>
                  <a:lnTo>
                    <a:pt x="182" y="108"/>
                  </a:lnTo>
                  <a:lnTo>
                    <a:pt x="136" y="137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47" y="197"/>
                  </a:lnTo>
                  <a:lnTo>
                    <a:pt x="26" y="212"/>
                  </a:lnTo>
                  <a:lnTo>
                    <a:pt x="14" y="218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0" y="230"/>
                  </a:lnTo>
                  <a:lnTo>
                    <a:pt x="4" y="234"/>
                  </a:lnTo>
                  <a:lnTo>
                    <a:pt x="5" y="234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19" y="227"/>
                  </a:lnTo>
                  <a:lnTo>
                    <a:pt x="29" y="222"/>
                  </a:lnTo>
                  <a:lnTo>
                    <a:pt x="50" y="209"/>
                  </a:lnTo>
                  <a:lnTo>
                    <a:pt x="68" y="195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133" y="153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222" y="97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84" y="56"/>
                  </a:lnTo>
                  <a:lnTo>
                    <a:pt x="293" y="51"/>
                  </a:lnTo>
                  <a:lnTo>
                    <a:pt x="301" y="44"/>
                  </a:lnTo>
                  <a:lnTo>
                    <a:pt x="301" y="44"/>
                  </a:lnTo>
                  <a:lnTo>
                    <a:pt x="310" y="34"/>
                  </a:lnTo>
                  <a:lnTo>
                    <a:pt x="319" y="23"/>
                  </a:lnTo>
                  <a:lnTo>
                    <a:pt x="324" y="19"/>
                  </a:lnTo>
                  <a:lnTo>
                    <a:pt x="331" y="15"/>
                  </a:lnTo>
                  <a:lnTo>
                    <a:pt x="337" y="13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6" y="10"/>
                  </a:lnTo>
                  <a:lnTo>
                    <a:pt x="348" y="9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5" y="1"/>
                  </a:lnTo>
                  <a:lnTo>
                    <a:pt x="343" y="0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4246563" y="4513263"/>
              <a:ext cx="49213" cy="77788"/>
            </a:xfrm>
            <a:custGeom>
              <a:rect b="b" l="l" r="r" t="t"/>
              <a:pathLst>
                <a:path extrusionOk="0" h="196" w="125">
                  <a:moveTo>
                    <a:pt x="116" y="1"/>
                  </a:moveTo>
                  <a:lnTo>
                    <a:pt x="116" y="1"/>
                  </a:lnTo>
                  <a:lnTo>
                    <a:pt x="97" y="21"/>
                  </a:lnTo>
                  <a:lnTo>
                    <a:pt x="78" y="41"/>
                  </a:lnTo>
                  <a:lnTo>
                    <a:pt x="61" y="62"/>
                  </a:lnTo>
                  <a:lnTo>
                    <a:pt x="46" y="84"/>
                  </a:lnTo>
                  <a:lnTo>
                    <a:pt x="46" y="84"/>
                  </a:lnTo>
                  <a:lnTo>
                    <a:pt x="39" y="94"/>
                  </a:lnTo>
                  <a:lnTo>
                    <a:pt x="34" y="105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9" y="141"/>
                  </a:lnTo>
                  <a:lnTo>
                    <a:pt x="16" y="158"/>
                  </a:lnTo>
                  <a:lnTo>
                    <a:pt x="9" y="174"/>
                  </a:lnTo>
                  <a:lnTo>
                    <a:pt x="6" y="181"/>
                  </a:lnTo>
                  <a:lnTo>
                    <a:pt x="1" y="187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" y="195"/>
                  </a:lnTo>
                  <a:lnTo>
                    <a:pt x="4" y="196"/>
                  </a:lnTo>
                  <a:lnTo>
                    <a:pt x="5" y="196"/>
                  </a:lnTo>
                  <a:lnTo>
                    <a:pt x="8" y="196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7" y="186"/>
                  </a:lnTo>
                  <a:lnTo>
                    <a:pt x="22" y="175"/>
                  </a:lnTo>
                  <a:lnTo>
                    <a:pt x="26" y="164"/>
                  </a:lnTo>
                  <a:lnTo>
                    <a:pt x="30" y="152"/>
                  </a:lnTo>
                  <a:lnTo>
                    <a:pt x="38" y="128"/>
                  </a:lnTo>
                  <a:lnTo>
                    <a:pt x="42" y="116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3" y="92"/>
                  </a:lnTo>
                  <a:lnTo>
                    <a:pt x="63" y="79"/>
                  </a:lnTo>
                  <a:lnTo>
                    <a:pt x="81" y="55"/>
                  </a:lnTo>
                  <a:lnTo>
                    <a:pt x="102" y="31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5" y="8"/>
                  </a:lnTo>
                  <a:lnTo>
                    <a:pt x="125" y="5"/>
                  </a:lnTo>
                  <a:lnTo>
                    <a:pt x="124" y="1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4256088" y="4479925"/>
              <a:ext cx="82550" cy="133350"/>
            </a:xfrm>
            <a:custGeom>
              <a:rect b="b" l="l" r="r" t="t"/>
              <a:pathLst>
                <a:path extrusionOk="0" h="333" w="208">
                  <a:moveTo>
                    <a:pt x="198" y="2"/>
                  </a:moveTo>
                  <a:lnTo>
                    <a:pt x="198" y="2"/>
                  </a:lnTo>
                  <a:lnTo>
                    <a:pt x="165" y="44"/>
                  </a:lnTo>
                  <a:lnTo>
                    <a:pt x="149" y="6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10" y="130"/>
                  </a:lnTo>
                  <a:lnTo>
                    <a:pt x="97" y="15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55" y="213"/>
                  </a:lnTo>
                  <a:lnTo>
                    <a:pt x="42" y="234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0" y="273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0" y="299"/>
                  </a:lnTo>
                  <a:lnTo>
                    <a:pt x="7" y="308"/>
                  </a:lnTo>
                  <a:lnTo>
                    <a:pt x="4" y="316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0" y="325"/>
                  </a:lnTo>
                  <a:lnTo>
                    <a:pt x="0" y="328"/>
                  </a:lnTo>
                  <a:lnTo>
                    <a:pt x="2" y="332"/>
                  </a:lnTo>
                  <a:lnTo>
                    <a:pt x="3" y="333"/>
                  </a:lnTo>
                  <a:lnTo>
                    <a:pt x="6" y="333"/>
                  </a:lnTo>
                  <a:lnTo>
                    <a:pt x="7" y="333"/>
                  </a:lnTo>
                  <a:lnTo>
                    <a:pt x="10" y="331"/>
                  </a:lnTo>
                  <a:lnTo>
                    <a:pt x="10" y="331"/>
                  </a:lnTo>
                  <a:lnTo>
                    <a:pt x="13" y="324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24" y="293"/>
                  </a:lnTo>
                  <a:lnTo>
                    <a:pt x="34" y="269"/>
                  </a:lnTo>
                  <a:lnTo>
                    <a:pt x="34" y="269"/>
                  </a:lnTo>
                  <a:lnTo>
                    <a:pt x="46" y="247"/>
                  </a:lnTo>
                  <a:lnTo>
                    <a:pt x="59" y="22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115" y="145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56" y="77"/>
                  </a:lnTo>
                  <a:lnTo>
                    <a:pt x="172" y="53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8" y="5"/>
                  </a:lnTo>
                  <a:lnTo>
                    <a:pt x="208" y="4"/>
                  </a:lnTo>
                  <a:lnTo>
                    <a:pt x="207" y="1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9" y="0"/>
                  </a:lnTo>
                  <a:lnTo>
                    <a:pt x="198" y="2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4267201" y="4479925"/>
              <a:ext cx="92075" cy="133350"/>
            </a:xfrm>
            <a:custGeom>
              <a:rect b="b" l="l" r="r" t="t"/>
              <a:pathLst>
                <a:path extrusionOk="0" h="332" w="232">
                  <a:moveTo>
                    <a:pt x="224" y="1"/>
                  </a:moveTo>
                  <a:lnTo>
                    <a:pt x="224" y="1"/>
                  </a:lnTo>
                  <a:lnTo>
                    <a:pt x="216" y="7"/>
                  </a:lnTo>
                  <a:lnTo>
                    <a:pt x="208" y="13"/>
                  </a:lnTo>
                  <a:lnTo>
                    <a:pt x="197" y="26"/>
                  </a:lnTo>
                  <a:lnTo>
                    <a:pt x="186" y="41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46" y="106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88" y="199"/>
                  </a:lnTo>
                  <a:lnTo>
                    <a:pt x="59" y="242"/>
                  </a:lnTo>
                  <a:lnTo>
                    <a:pt x="59" y="242"/>
                  </a:lnTo>
                  <a:lnTo>
                    <a:pt x="45" y="262"/>
                  </a:lnTo>
                  <a:lnTo>
                    <a:pt x="29" y="281"/>
                  </a:lnTo>
                  <a:lnTo>
                    <a:pt x="15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0" y="327"/>
                  </a:lnTo>
                  <a:lnTo>
                    <a:pt x="2" y="330"/>
                  </a:lnTo>
                  <a:lnTo>
                    <a:pt x="4" y="331"/>
                  </a:lnTo>
                  <a:lnTo>
                    <a:pt x="8" y="332"/>
                  </a:lnTo>
                  <a:lnTo>
                    <a:pt x="8" y="332"/>
                  </a:lnTo>
                  <a:lnTo>
                    <a:pt x="20" y="328"/>
                  </a:lnTo>
                  <a:lnTo>
                    <a:pt x="20" y="328"/>
                  </a:lnTo>
                  <a:lnTo>
                    <a:pt x="21" y="328"/>
                  </a:lnTo>
                  <a:lnTo>
                    <a:pt x="23" y="327"/>
                  </a:lnTo>
                  <a:lnTo>
                    <a:pt x="24" y="323"/>
                  </a:lnTo>
                  <a:lnTo>
                    <a:pt x="23" y="319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28" y="303"/>
                  </a:lnTo>
                  <a:lnTo>
                    <a:pt x="38" y="290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85" y="225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63" y="98"/>
                  </a:lnTo>
                  <a:lnTo>
                    <a:pt x="163" y="98"/>
                  </a:lnTo>
                  <a:lnTo>
                    <a:pt x="177" y="75"/>
                  </a:lnTo>
                  <a:lnTo>
                    <a:pt x="191" y="51"/>
                  </a:lnTo>
                  <a:lnTo>
                    <a:pt x="199" y="39"/>
                  </a:lnTo>
                  <a:lnTo>
                    <a:pt x="208" y="29"/>
                  </a:lnTo>
                  <a:lnTo>
                    <a:pt x="219" y="20"/>
                  </a:lnTo>
                  <a:lnTo>
                    <a:pt x="229" y="12"/>
                  </a:lnTo>
                  <a:lnTo>
                    <a:pt x="229" y="12"/>
                  </a:lnTo>
                  <a:lnTo>
                    <a:pt x="231" y="9"/>
                  </a:lnTo>
                  <a:lnTo>
                    <a:pt x="232" y="8"/>
                  </a:lnTo>
                  <a:lnTo>
                    <a:pt x="231" y="4"/>
                  </a:lnTo>
                  <a:lnTo>
                    <a:pt x="228" y="1"/>
                  </a:lnTo>
                  <a:lnTo>
                    <a:pt x="225" y="0"/>
                  </a:lnTo>
                  <a:lnTo>
                    <a:pt x="224" y="1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4287838" y="4484688"/>
              <a:ext cx="90488" cy="136525"/>
            </a:xfrm>
            <a:custGeom>
              <a:rect b="b" l="l" r="r" t="t"/>
              <a:pathLst>
                <a:path extrusionOk="0" h="342" w="228">
                  <a:moveTo>
                    <a:pt x="217" y="2"/>
                  </a:moveTo>
                  <a:lnTo>
                    <a:pt x="217" y="2"/>
                  </a:lnTo>
                  <a:lnTo>
                    <a:pt x="206" y="23"/>
                  </a:lnTo>
                  <a:lnTo>
                    <a:pt x="192" y="43"/>
                  </a:lnTo>
                  <a:lnTo>
                    <a:pt x="179" y="61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6" y="128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80" y="216"/>
                  </a:lnTo>
                  <a:lnTo>
                    <a:pt x="51" y="253"/>
                  </a:lnTo>
                  <a:lnTo>
                    <a:pt x="51" y="253"/>
                  </a:lnTo>
                  <a:lnTo>
                    <a:pt x="39" y="27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1" y="302"/>
                  </a:lnTo>
                  <a:lnTo>
                    <a:pt x="16" y="314"/>
                  </a:lnTo>
                  <a:lnTo>
                    <a:pt x="9" y="325"/>
                  </a:lnTo>
                  <a:lnTo>
                    <a:pt x="5" y="329"/>
                  </a:lnTo>
                  <a:lnTo>
                    <a:pt x="3" y="332"/>
                  </a:lnTo>
                  <a:lnTo>
                    <a:pt x="3" y="332"/>
                  </a:lnTo>
                  <a:lnTo>
                    <a:pt x="0" y="333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4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8" y="342"/>
                  </a:lnTo>
                  <a:lnTo>
                    <a:pt x="12" y="340"/>
                  </a:lnTo>
                  <a:lnTo>
                    <a:pt x="15" y="336"/>
                  </a:lnTo>
                  <a:lnTo>
                    <a:pt x="20" y="328"/>
                  </a:lnTo>
                  <a:lnTo>
                    <a:pt x="20" y="328"/>
                  </a:lnTo>
                  <a:lnTo>
                    <a:pt x="25" y="316"/>
                  </a:lnTo>
                  <a:lnTo>
                    <a:pt x="33" y="304"/>
                  </a:lnTo>
                  <a:lnTo>
                    <a:pt x="47" y="282"/>
                  </a:lnTo>
                  <a:lnTo>
                    <a:pt x="47" y="282"/>
                  </a:lnTo>
                  <a:lnTo>
                    <a:pt x="76" y="240"/>
                  </a:lnTo>
                  <a:lnTo>
                    <a:pt x="105" y="199"/>
                  </a:lnTo>
                  <a:lnTo>
                    <a:pt x="105" y="199"/>
                  </a:lnTo>
                  <a:lnTo>
                    <a:pt x="121" y="175"/>
                  </a:lnTo>
                  <a:lnTo>
                    <a:pt x="135" y="151"/>
                  </a:lnTo>
                  <a:lnTo>
                    <a:pt x="165" y="103"/>
                  </a:lnTo>
                  <a:lnTo>
                    <a:pt x="165" y="103"/>
                  </a:lnTo>
                  <a:lnTo>
                    <a:pt x="181" y="80"/>
                  </a:lnTo>
                  <a:lnTo>
                    <a:pt x="198" y="57"/>
                  </a:lnTo>
                  <a:lnTo>
                    <a:pt x="213" y="34"/>
                  </a:lnTo>
                  <a:lnTo>
                    <a:pt x="220" y="22"/>
                  </a:lnTo>
                  <a:lnTo>
                    <a:pt x="228" y="9"/>
                  </a:lnTo>
                  <a:lnTo>
                    <a:pt x="228" y="9"/>
                  </a:lnTo>
                  <a:lnTo>
                    <a:pt x="228" y="6"/>
                  </a:lnTo>
                  <a:lnTo>
                    <a:pt x="228" y="4"/>
                  </a:lnTo>
                  <a:lnTo>
                    <a:pt x="225" y="1"/>
                  </a:lnTo>
                  <a:lnTo>
                    <a:pt x="223" y="0"/>
                  </a:lnTo>
                  <a:lnTo>
                    <a:pt x="220" y="0"/>
                  </a:lnTo>
                  <a:lnTo>
                    <a:pt x="219" y="1"/>
                  </a:lnTo>
                  <a:lnTo>
                    <a:pt x="217" y="2"/>
                  </a:lnTo>
                  <a:lnTo>
                    <a:pt x="217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7" name="Google Shape;1557;p29"/>
            <p:cNvSpPr/>
            <p:nvPr/>
          </p:nvSpPr>
          <p:spPr>
            <a:xfrm>
              <a:off x="4359276" y="4505325"/>
              <a:ext cx="38100" cy="53975"/>
            </a:xfrm>
            <a:custGeom>
              <a:rect b="b" l="l" r="r" t="t"/>
              <a:pathLst>
                <a:path extrusionOk="0" h="137" w="97">
                  <a:moveTo>
                    <a:pt x="88" y="3"/>
                  </a:moveTo>
                  <a:lnTo>
                    <a:pt x="88" y="3"/>
                  </a:lnTo>
                  <a:lnTo>
                    <a:pt x="75" y="18"/>
                  </a:lnTo>
                  <a:lnTo>
                    <a:pt x="62" y="35"/>
                  </a:lnTo>
                  <a:lnTo>
                    <a:pt x="51" y="52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17" y="98"/>
                  </a:lnTo>
                  <a:lnTo>
                    <a:pt x="8" y="114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6"/>
                  </a:lnTo>
                  <a:lnTo>
                    <a:pt x="4" y="137"/>
                  </a:lnTo>
                  <a:lnTo>
                    <a:pt x="8" y="137"/>
                  </a:lnTo>
                  <a:lnTo>
                    <a:pt x="11" y="136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5" y="126"/>
                  </a:lnTo>
                  <a:lnTo>
                    <a:pt x="20" y="117"/>
                  </a:lnTo>
                  <a:lnTo>
                    <a:pt x="30" y="101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63" y="55"/>
                  </a:lnTo>
                  <a:lnTo>
                    <a:pt x="74" y="39"/>
                  </a:lnTo>
                  <a:lnTo>
                    <a:pt x="84" y="25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6" y="3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8" y="3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8" name="Google Shape;1558;p29"/>
            <p:cNvSpPr/>
            <p:nvPr/>
          </p:nvSpPr>
          <p:spPr>
            <a:xfrm>
              <a:off x="4375151" y="4513263"/>
              <a:ext cx="39688" cy="50800"/>
            </a:xfrm>
            <a:custGeom>
              <a:rect b="b" l="l" r="r" t="t"/>
              <a:pathLst>
                <a:path extrusionOk="0" h="128" w="96">
                  <a:moveTo>
                    <a:pt x="86" y="1"/>
                  </a:moveTo>
                  <a:lnTo>
                    <a:pt x="86" y="1"/>
                  </a:lnTo>
                  <a:lnTo>
                    <a:pt x="74" y="14"/>
                  </a:lnTo>
                  <a:lnTo>
                    <a:pt x="62" y="29"/>
                  </a:lnTo>
                  <a:lnTo>
                    <a:pt x="41" y="5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2" y="127"/>
                  </a:lnTo>
                  <a:lnTo>
                    <a:pt x="6" y="128"/>
                  </a:lnTo>
                  <a:lnTo>
                    <a:pt x="7" y="127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51" y="65"/>
                  </a:lnTo>
                  <a:lnTo>
                    <a:pt x="71" y="37"/>
                  </a:lnTo>
                  <a:lnTo>
                    <a:pt x="82" y="2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6" y="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4391026" y="4516438"/>
              <a:ext cx="47625" cy="53975"/>
            </a:xfrm>
            <a:custGeom>
              <a:rect b="b" l="l" r="r" t="t"/>
              <a:pathLst>
                <a:path extrusionOk="0" h="134" w="120">
                  <a:moveTo>
                    <a:pt x="111" y="1"/>
                  </a:moveTo>
                  <a:lnTo>
                    <a:pt x="111" y="1"/>
                  </a:lnTo>
                  <a:lnTo>
                    <a:pt x="95" y="14"/>
                  </a:lnTo>
                  <a:lnTo>
                    <a:pt x="80" y="28"/>
                  </a:lnTo>
                  <a:lnTo>
                    <a:pt x="65" y="43"/>
                  </a:lnTo>
                  <a:lnTo>
                    <a:pt x="51" y="58"/>
                  </a:lnTo>
                  <a:lnTo>
                    <a:pt x="25" y="91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2"/>
                  </a:lnTo>
                  <a:lnTo>
                    <a:pt x="2" y="133"/>
                  </a:lnTo>
                  <a:lnTo>
                    <a:pt x="6" y="134"/>
                  </a:lnTo>
                  <a:lnTo>
                    <a:pt x="9" y="133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34" y="98"/>
                  </a:lnTo>
                  <a:lnTo>
                    <a:pt x="59" y="66"/>
                  </a:lnTo>
                  <a:lnTo>
                    <a:pt x="72" y="51"/>
                  </a:lnTo>
                  <a:lnTo>
                    <a:pt x="86" y="36"/>
                  </a:lnTo>
                  <a:lnTo>
                    <a:pt x="101" y="23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9" y="9"/>
                  </a:lnTo>
                  <a:lnTo>
                    <a:pt x="120" y="7"/>
                  </a:lnTo>
                  <a:lnTo>
                    <a:pt x="119" y="2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4402138" y="4527550"/>
              <a:ext cx="47625" cy="60325"/>
            </a:xfrm>
            <a:custGeom>
              <a:rect b="b" l="l" r="r" t="t"/>
              <a:pathLst>
                <a:path extrusionOk="0" h="151" w="123">
                  <a:moveTo>
                    <a:pt x="114" y="1"/>
                  </a:moveTo>
                  <a:lnTo>
                    <a:pt x="114" y="1"/>
                  </a:lnTo>
                  <a:lnTo>
                    <a:pt x="110" y="4"/>
                  </a:lnTo>
                  <a:lnTo>
                    <a:pt x="106" y="8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82" y="3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50" y="78"/>
                  </a:lnTo>
                  <a:lnTo>
                    <a:pt x="42" y="87"/>
                  </a:lnTo>
                  <a:lnTo>
                    <a:pt x="35" y="96"/>
                  </a:lnTo>
                  <a:lnTo>
                    <a:pt x="35" y="96"/>
                  </a:lnTo>
                  <a:lnTo>
                    <a:pt x="30" y="104"/>
                  </a:lnTo>
                  <a:lnTo>
                    <a:pt x="25" y="110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9" y="127"/>
                  </a:lnTo>
                  <a:lnTo>
                    <a:pt x="4" y="136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3" y="150"/>
                  </a:lnTo>
                  <a:lnTo>
                    <a:pt x="4" y="150"/>
                  </a:lnTo>
                  <a:lnTo>
                    <a:pt x="5" y="151"/>
                  </a:lnTo>
                  <a:lnTo>
                    <a:pt x="8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33" y="120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102" y="28"/>
                  </a:lnTo>
                  <a:lnTo>
                    <a:pt x="111" y="18"/>
                  </a:lnTo>
                  <a:lnTo>
                    <a:pt x="115" y="14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2" y="9"/>
                  </a:lnTo>
                  <a:lnTo>
                    <a:pt x="123" y="6"/>
                  </a:lnTo>
                  <a:lnTo>
                    <a:pt x="122" y="2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4" y="1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4421188" y="4543425"/>
              <a:ext cx="36513" cy="50800"/>
            </a:xfrm>
            <a:custGeom>
              <a:rect b="b" l="l" r="r" t="t"/>
              <a:pathLst>
                <a:path extrusionOk="0" h="128" w="92">
                  <a:moveTo>
                    <a:pt x="81" y="2"/>
                  </a:moveTo>
                  <a:lnTo>
                    <a:pt x="81" y="2"/>
                  </a:lnTo>
                  <a:lnTo>
                    <a:pt x="70" y="15"/>
                  </a:lnTo>
                  <a:lnTo>
                    <a:pt x="59" y="29"/>
                  </a:lnTo>
                  <a:lnTo>
                    <a:pt x="49" y="43"/>
                  </a:lnTo>
                  <a:lnTo>
                    <a:pt x="38" y="59"/>
                  </a:lnTo>
                  <a:lnTo>
                    <a:pt x="20" y="8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3" y="127"/>
                  </a:lnTo>
                  <a:lnTo>
                    <a:pt x="7" y="128"/>
                  </a:lnTo>
                  <a:lnTo>
                    <a:pt x="10" y="127"/>
                  </a:lnTo>
                  <a:lnTo>
                    <a:pt x="11" y="126"/>
                  </a:lnTo>
                  <a:lnTo>
                    <a:pt x="11" y="126"/>
                  </a:lnTo>
                  <a:lnTo>
                    <a:pt x="30" y="96"/>
                  </a:lnTo>
                  <a:lnTo>
                    <a:pt x="47" y="66"/>
                  </a:lnTo>
                  <a:lnTo>
                    <a:pt x="58" y="51"/>
                  </a:lnTo>
                  <a:lnTo>
                    <a:pt x="67" y="37"/>
                  </a:lnTo>
                  <a:lnTo>
                    <a:pt x="79" y="22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1" y="2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4308476" y="4591050"/>
              <a:ext cx="20638" cy="39688"/>
            </a:xfrm>
            <a:custGeom>
              <a:rect b="b" l="l" r="r" t="t"/>
              <a:pathLst>
                <a:path extrusionOk="0" h="100" w="54">
                  <a:moveTo>
                    <a:pt x="43" y="3"/>
                  </a:moveTo>
                  <a:lnTo>
                    <a:pt x="43" y="3"/>
                  </a:lnTo>
                  <a:lnTo>
                    <a:pt x="30" y="25"/>
                  </a:lnTo>
                  <a:lnTo>
                    <a:pt x="17" y="47"/>
                  </a:lnTo>
                  <a:lnTo>
                    <a:pt x="11" y="58"/>
                  </a:lnTo>
                  <a:lnTo>
                    <a:pt x="7" y="70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9" y="98"/>
                  </a:lnTo>
                  <a:lnTo>
                    <a:pt x="11" y="97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3" y="83"/>
                  </a:lnTo>
                  <a:lnTo>
                    <a:pt x="17" y="72"/>
                  </a:lnTo>
                  <a:lnTo>
                    <a:pt x="22" y="60"/>
                  </a:lnTo>
                  <a:lnTo>
                    <a:pt x="28" y="50"/>
                  </a:lnTo>
                  <a:lnTo>
                    <a:pt x="41" y="2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4" y="4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4319588" y="4605338"/>
              <a:ext cx="23813" cy="34925"/>
            </a:xfrm>
            <a:custGeom>
              <a:rect b="b" l="l" r="r" t="t"/>
              <a:pathLst>
                <a:path extrusionOk="0" h="90" w="57">
                  <a:moveTo>
                    <a:pt x="45" y="2"/>
                  </a:moveTo>
                  <a:lnTo>
                    <a:pt x="45" y="2"/>
                  </a:lnTo>
                  <a:lnTo>
                    <a:pt x="32" y="2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9" y="62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9" y="88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5" y="75"/>
                  </a:lnTo>
                  <a:lnTo>
                    <a:pt x="21" y="6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43" y="2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5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4338638" y="4610100"/>
              <a:ext cx="26988" cy="36513"/>
            </a:xfrm>
            <a:custGeom>
              <a:rect b="b" l="l" r="r" t="t"/>
              <a:pathLst>
                <a:path extrusionOk="0" h="94" w="68">
                  <a:moveTo>
                    <a:pt x="59" y="2"/>
                  </a:moveTo>
                  <a:lnTo>
                    <a:pt x="59" y="2"/>
                  </a:lnTo>
                  <a:lnTo>
                    <a:pt x="40" y="21"/>
                  </a:lnTo>
                  <a:lnTo>
                    <a:pt x="30" y="30"/>
                  </a:lnTo>
                  <a:lnTo>
                    <a:pt x="23" y="40"/>
                  </a:lnTo>
                  <a:lnTo>
                    <a:pt x="15" y="51"/>
                  </a:lnTo>
                  <a:lnTo>
                    <a:pt x="10" y="61"/>
                  </a:lnTo>
                  <a:lnTo>
                    <a:pt x="4" y="7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4" y="94"/>
                  </a:lnTo>
                  <a:lnTo>
                    <a:pt x="8" y="94"/>
                  </a:lnTo>
                  <a:lnTo>
                    <a:pt x="11" y="92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5" y="78"/>
                  </a:lnTo>
                  <a:lnTo>
                    <a:pt x="20" y="66"/>
                  </a:lnTo>
                  <a:lnTo>
                    <a:pt x="25" y="56"/>
                  </a:lnTo>
                  <a:lnTo>
                    <a:pt x="32" y="45"/>
                  </a:lnTo>
                  <a:lnTo>
                    <a:pt x="40" y="36"/>
                  </a:lnTo>
                  <a:lnTo>
                    <a:pt x="49" y="27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7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4359276" y="4614863"/>
              <a:ext cx="26988" cy="36513"/>
            </a:xfrm>
            <a:custGeom>
              <a:rect b="b" l="l" r="r" t="t"/>
              <a:pathLst>
                <a:path extrusionOk="0" h="92" w="65">
                  <a:moveTo>
                    <a:pt x="56" y="2"/>
                  </a:moveTo>
                  <a:lnTo>
                    <a:pt x="56" y="2"/>
                  </a:lnTo>
                  <a:lnTo>
                    <a:pt x="39" y="21"/>
                  </a:lnTo>
                  <a:lnTo>
                    <a:pt x="25" y="41"/>
                  </a:lnTo>
                  <a:lnTo>
                    <a:pt x="13" y="62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4" y="91"/>
                  </a:lnTo>
                  <a:lnTo>
                    <a:pt x="8" y="92"/>
                  </a:lnTo>
                  <a:lnTo>
                    <a:pt x="9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22" y="68"/>
                  </a:lnTo>
                  <a:lnTo>
                    <a:pt x="34" y="47"/>
                  </a:lnTo>
                  <a:lnTo>
                    <a:pt x="48" y="28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4368801" y="4624388"/>
              <a:ext cx="26988" cy="41275"/>
            </a:xfrm>
            <a:custGeom>
              <a:rect b="b" l="l" r="r" t="t"/>
              <a:pathLst>
                <a:path extrusionOk="0" h="105" w="68">
                  <a:moveTo>
                    <a:pt x="56" y="5"/>
                  </a:moveTo>
                  <a:lnTo>
                    <a:pt x="56" y="5"/>
                  </a:lnTo>
                  <a:lnTo>
                    <a:pt x="54" y="10"/>
                  </a:lnTo>
                  <a:lnTo>
                    <a:pt x="53" y="16"/>
                  </a:lnTo>
                  <a:lnTo>
                    <a:pt x="47" y="2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18" y="72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1" y="103"/>
                  </a:lnTo>
                  <a:lnTo>
                    <a:pt x="3" y="105"/>
                  </a:lnTo>
                  <a:lnTo>
                    <a:pt x="5" y="105"/>
                  </a:lnTo>
                  <a:lnTo>
                    <a:pt x="7" y="105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9" y="90"/>
                  </a:lnTo>
                  <a:lnTo>
                    <a:pt x="28" y="76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60" y="27"/>
                  </a:lnTo>
                  <a:lnTo>
                    <a:pt x="65" y="17"/>
                  </a:lnTo>
                  <a:lnTo>
                    <a:pt x="66" y="12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4319588" y="4630738"/>
              <a:ext cx="101600" cy="128588"/>
            </a:xfrm>
            <a:custGeom>
              <a:rect b="b" l="l" r="r" t="t"/>
              <a:pathLst>
                <a:path extrusionOk="0" h="324" w="256">
                  <a:moveTo>
                    <a:pt x="247" y="1"/>
                  </a:moveTo>
                  <a:lnTo>
                    <a:pt x="247" y="1"/>
                  </a:lnTo>
                  <a:lnTo>
                    <a:pt x="228" y="22"/>
                  </a:lnTo>
                  <a:lnTo>
                    <a:pt x="208" y="43"/>
                  </a:lnTo>
                  <a:lnTo>
                    <a:pt x="171" y="86"/>
                  </a:lnTo>
                  <a:lnTo>
                    <a:pt x="136" y="131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69" y="213"/>
                  </a:lnTo>
                  <a:lnTo>
                    <a:pt x="55" y="233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35" y="261"/>
                  </a:lnTo>
                  <a:lnTo>
                    <a:pt x="30" y="269"/>
                  </a:lnTo>
                  <a:lnTo>
                    <a:pt x="17" y="285"/>
                  </a:lnTo>
                  <a:lnTo>
                    <a:pt x="12" y="293"/>
                  </a:lnTo>
                  <a:lnTo>
                    <a:pt x="7" y="301"/>
                  </a:lnTo>
                  <a:lnTo>
                    <a:pt x="3" y="309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4" y="324"/>
                  </a:lnTo>
                  <a:lnTo>
                    <a:pt x="7" y="324"/>
                  </a:lnTo>
                  <a:lnTo>
                    <a:pt x="8" y="324"/>
                  </a:lnTo>
                  <a:lnTo>
                    <a:pt x="10" y="323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2" y="315"/>
                  </a:lnTo>
                  <a:lnTo>
                    <a:pt x="14" y="310"/>
                  </a:lnTo>
                  <a:lnTo>
                    <a:pt x="20" y="302"/>
                  </a:lnTo>
                  <a:lnTo>
                    <a:pt x="26" y="295"/>
                  </a:lnTo>
                  <a:lnTo>
                    <a:pt x="33" y="288"/>
                  </a:lnTo>
                  <a:lnTo>
                    <a:pt x="33" y="288"/>
                  </a:lnTo>
                  <a:lnTo>
                    <a:pt x="44" y="271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71" y="230"/>
                  </a:lnTo>
                  <a:lnTo>
                    <a:pt x="88" y="208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87" y="86"/>
                  </a:lnTo>
                  <a:lnTo>
                    <a:pt x="220" y="47"/>
                  </a:lnTo>
                  <a:lnTo>
                    <a:pt x="237" y="27"/>
                  </a:lnTo>
                  <a:lnTo>
                    <a:pt x="255" y="9"/>
                  </a:lnTo>
                  <a:lnTo>
                    <a:pt x="255" y="9"/>
                  </a:lnTo>
                  <a:lnTo>
                    <a:pt x="256" y="6"/>
                  </a:lnTo>
                  <a:lnTo>
                    <a:pt x="256" y="5"/>
                  </a:lnTo>
                  <a:lnTo>
                    <a:pt x="255" y="1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7" y="1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4338638" y="4643438"/>
              <a:ext cx="96838" cy="127000"/>
            </a:xfrm>
            <a:custGeom>
              <a:rect b="b" l="l" r="r" t="t"/>
              <a:pathLst>
                <a:path extrusionOk="0" h="319" w="243">
                  <a:moveTo>
                    <a:pt x="233" y="2"/>
                  </a:moveTo>
                  <a:lnTo>
                    <a:pt x="233" y="2"/>
                  </a:lnTo>
                  <a:lnTo>
                    <a:pt x="230" y="6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17"/>
                  </a:lnTo>
                  <a:lnTo>
                    <a:pt x="216" y="25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182" y="60"/>
                  </a:lnTo>
                  <a:lnTo>
                    <a:pt x="162" y="83"/>
                  </a:lnTo>
                  <a:lnTo>
                    <a:pt x="162" y="83"/>
                  </a:lnTo>
                  <a:lnTo>
                    <a:pt x="128" y="125"/>
                  </a:lnTo>
                  <a:lnTo>
                    <a:pt x="111" y="147"/>
                  </a:lnTo>
                  <a:lnTo>
                    <a:pt x="94" y="169"/>
                  </a:lnTo>
                  <a:lnTo>
                    <a:pt x="94" y="169"/>
                  </a:lnTo>
                  <a:lnTo>
                    <a:pt x="68" y="208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31" y="264"/>
                  </a:lnTo>
                  <a:lnTo>
                    <a:pt x="20" y="279"/>
                  </a:lnTo>
                  <a:lnTo>
                    <a:pt x="8" y="295"/>
                  </a:lnTo>
                  <a:lnTo>
                    <a:pt x="4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0" y="317"/>
                  </a:lnTo>
                  <a:lnTo>
                    <a:pt x="4" y="319"/>
                  </a:lnTo>
                  <a:lnTo>
                    <a:pt x="8" y="318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0" y="315"/>
                  </a:lnTo>
                  <a:lnTo>
                    <a:pt x="14" y="306"/>
                  </a:lnTo>
                  <a:lnTo>
                    <a:pt x="20" y="297"/>
                  </a:lnTo>
                  <a:lnTo>
                    <a:pt x="33" y="280"/>
                  </a:lnTo>
                  <a:lnTo>
                    <a:pt x="46" y="263"/>
                  </a:lnTo>
                  <a:lnTo>
                    <a:pt x="58" y="246"/>
                  </a:lnTo>
                  <a:lnTo>
                    <a:pt x="58" y="246"/>
                  </a:lnTo>
                  <a:lnTo>
                    <a:pt x="84" y="206"/>
                  </a:lnTo>
                  <a:lnTo>
                    <a:pt x="110" y="166"/>
                  </a:lnTo>
                  <a:lnTo>
                    <a:pt x="110" y="166"/>
                  </a:lnTo>
                  <a:lnTo>
                    <a:pt x="128" y="143"/>
                  </a:lnTo>
                  <a:lnTo>
                    <a:pt x="146" y="121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99" y="59"/>
                  </a:lnTo>
                  <a:lnTo>
                    <a:pt x="216" y="43"/>
                  </a:lnTo>
                  <a:lnTo>
                    <a:pt x="224" y="34"/>
                  </a:lnTo>
                  <a:lnTo>
                    <a:pt x="232" y="26"/>
                  </a:lnTo>
                  <a:lnTo>
                    <a:pt x="237" y="16"/>
                  </a:lnTo>
                  <a:lnTo>
                    <a:pt x="242" y="7"/>
                  </a:lnTo>
                  <a:lnTo>
                    <a:pt x="242" y="7"/>
                  </a:lnTo>
                  <a:lnTo>
                    <a:pt x="243" y="6"/>
                  </a:lnTo>
                  <a:lnTo>
                    <a:pt x="242" y="3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4" y="0"/>
                  </a:lnTo>
                  <a:lnTo>
                    <a:pt x="233" y="2"/>
                  </a:lnTo>
                  <a:lnTo>
                    <a:pt x="23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4359276" y="4652963"/>
              <a:ext cx="90488" cy="117475"/>
            </a:xfrm>
            <a:custGeom>
              <a:rect b="b" l="l" r="r" t="t"/>
              <a:pathLst>
                <a:path extrusionOk="0" h="298" w="229">
                  <a:moveTo>
                    <a:pt x="217" y="2"/>
                  </a:moveTo>
                  <a:lnTo>
                    <a:pt x="217" y="2"/>
                  </a:lnTo>
                  <a:lnTo>
                    <a:pt x="212" y="12"/>
                  </a:lnTo>
                  <a:lnTo>
                    <a:pt x="204" y="21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61" y="73"/>
                  </a:lnTo>
                  <a:lnTo>
                    <a:pt x="161" y="73"/>
                  </a:lnTo>
                  <a:lnTo>
                    <a:pt x="133" y="108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90" y="165"/>
                  </a:lnTo>
                  <a:lnTo>
                    <a:pt x="76" y="186"/>
                  </a:lnTo>
                  <a:lnTo>
                    <a:pt x="47" y="227"/>
                  </a:lnTo>
                  <a:lnTo>
                    <a:pt x="47" y="227"/>
                  </a:lnTo>
                  <a:lnTo>
                    <a:pt x="33" y="250"/>
                  </a:lnTo>
                  <a:lnTo>
                    <a:pt x="25" y="261"/>
                  </a:lnTo>
                  <a:lnTo>
                    <a:pt x="16" y="273"/>
                  </a:lnTo>
                  <a:lnTo>
                    <a:pt x="16" y="273"/>
                  </a:lnTo>
                  <a:lnTo>
                    <a:pt x="12" y="277"/>
                  </a:lnTo>
                  <a:lnTo>
                    <a:pt x="8" y="281"/>
                  </a:lnTo>
                  <a:lnTo>
                    <a:pt x="4" y="285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1" y="295"/>
                  </a:lnTo>
                  <a:lnTo>
                    <a:pt x="3" y="297"/>
                  </a:lnTo>
                  <a:lnTo>
                    <a:pt x="4" y="298"/>
                  </a:lnTo>
                  <a:lnTo>
                    <a:pt x="8" y="298"/>
                  </a:lnTo>
                  <a:lnTo>
                    <a:pt x="10" y="297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4" y="289"/>
                  </a:lnTo>
                  <a:lnTo>
                    <a:pt x="21" y="284"/>
                  </a:lnTo>
                  <a:lnTo>
                    <a:pt x="26" y="278"/>
                  </a:lnTo>
                  <a:lnTo>
                    <a:pt x="31" y="273"/>
                  </a:lnTo>
                  <a:lnTo>
                    <a:pt x="31" y="273"/>
                  </a:lnTo>
                  <a:lnTo>
                    <a:pt x="44" y="252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72" y="212"/>
                  </a:lnTo>
                  <a:lnTo>
                    <a:pt x="86" y="191"/>
                  </a:lnTo>
                  <a:lnTo>
                    <a:pt x="101" y="170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45" y="111"/>
                  </a:lnTo>
                  <a:lnTo>
                    <a:pt x="177" y="72"/>
                  </a:lnTo>
                  <a:lnTo>
                    <a:pt x="177" y="72"/>
                  </a:lnTo>
                  <a:lnTo>
                    <a:pt x="190" y="56"/>
                  </a:lnTo>
                  <a:lnTo>
                    <a:pt x="204" y="40"/>
                  </a:lnTo>
                  <a:lnTo>
                    <a:pt x="218" y="23"/>
                  </a:lnTo>
                  <a:lnTo>
                    <a:pt x="224" y="14"/>
                  </a:lnTo>
                  <a:lnTo>
                    <a:pt x="229" y="6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29" y="1"/>
                  </a:lnTo>
                  <a:lnTo>
                    <a:pt x="226" y="0"/>
                  </a:lnTo>
                  <a:lnTo>
                    <a:pt x="225" y="0"/>
                  </a:lnTo>
                  <a:lnTo>
                    <a:pt x="221" y="0"/>
                  </a:lnTo>
                  <a:lnTo>
                    <a:pt x="218" y="1"/>
                  </a:lnTo>
                  <a:lnTo>
                    <a:pt x="217" y="2"/>
                  </a:lnTo>
                  <a:lnTo>
                    <a:pt x="217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4403726" y="4670425"/>
              <a:ext cx="50800" cy="63500"/>
            </a:xfrm>
            <a:custGeom>
              <a:rect b="b" l="l" r="r" t="t"/>
              <a:pathLst>
                <a:path extrusionOk="0" h="162" w="130">
                  <a:moveTo>
                    <a:pt x="118" y="4"/>
                  </a:moveTo>
                  <a:lnTo>
                    <a:pt x="118" y="4"/>
                  </a:lnTo>
                  <a:lnTo>
                    <a:pt x="117" y="8"/>
                  </a:lnTo>
                  <a:lnTo>
                    <a:pt x="114" y="13"/>
                  </a:lnTo>
                  <a:lnTo>
                    <a:pt x="107" y="21"/>
                  </a:lnTo>
                  <a:lnTo>
                    <a:pt x="101" y="28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49" y="97"/>
                  </a:lnTo>
                  <a:lnTo>
                    <a:pt x="32" y="115"/>
                  </a:lnTo>
                  <a:lnTo>
                    <a:pt x="16" y="13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3" y="162"/>
                  </a:lnTo>
                  <a:lnTo>
                    <a:pt x="7" y="162"/>
                  </a:lnTo>
                  <a:lnTo>
                    <a:pt x="9" y="16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26" y="140"/>
                  </a:lnTo>
                  <a:lnTo>
                    <a:pt x="42" y="121"/>
                  </a:lnTo>
                  <a:lnTo>
                    <a:pt x="58" y="102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94" y="54"/>
                  </a:lnTo>
                  <a:lnTo>
                    <a:pt x="105" y="41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23" y="19"/>
                  </a:lnTo>
                  <a:lnTo>
                    <a:pt x="127" y="13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0" y="6"/>
                  </a:lnTo>
                  <a:lnTo>
                    <a:pt x="128" y="3"/>
                  </a:lnTo>
                  <a:lnTo>
                    <a:pt x="124" y="0"/>
                  </a:lnTo>
                  <a:lnTo>
                    <a:pt x="121" y="2"/>
                  </a:lnTo>
                  <a:lnTo>
                    <a:pt x="119" y="3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4246563" y="4664075"/>
              <a:ext cx="17463" cy="44450"/>
            </a:xfrm>
            <a:custGeom>
              <a:rect b="b" l="l" r="r" t="t"/>
              <a:pathLst>
                <a:path extrusionOk="0" h="114" w="46">
                  <a:moveTo>
                    <a:pt x="34" y="4"/>
                  </a:moveTo>
                  <a:lnTo>
                    <a:pt x="34" y="4"/>
                  </a:lnTo>
                  <a:lnTo>
                    <a:pt x="23" y="3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0" y="71"/>
                  </a:lnTo>
                  <a:lnTo>
                    <a:pt x="8" y="83"/>
                  </a:lnTo>
                  <a:lnTo>
                    <a:pt x="5" y="94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8" y="114"/>
                  </a:lnTo>
                  <a:lnTo>
                    <a:pt x="9" y="114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4" y="101"/>
                  </a:lnTo>
                  <a:lnTo>
                    <a:pt x="17" y="9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33" y="3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2" name="Google Shape;1572;p29"/>
            <p:cNvSpPr/>
            <p:nvPr/>
          </p:nvSpPr>
          <p:spPr>
            <a:xfrm>
              <a:off x="4252913" y="4662488"/>
              <a:ext cx="34925" cy="61913"/>
            </a:xfrm>
            <a:custGeom>
              <a:rect b="b" l="l" r="r" t="t"/>
              <a:pathLst>
                <a:path extrusionOk="0" h="157" w="86">
                  <a:moveTo>
                    <a:pt x="76" y="1"/>
                  </a:moveTo>
                  <a:lnTo>
                    <a:pt x="76" y="1"/>
                  </a:lnTo>
                  <a:lnTo>
                    <a:pt x="68" y="9"/>
                  </a:lnTo>
                  <a:lnTo>
                    <a:pt x="61" y="18"/>
                  </a:lnTo>
                  <a:lnTo>
                    <a:pt x="48" y="36"/>
                  </a:lnTo>
                  <a:lnTo>
                    <a:pt x="36" y="56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18" y="94"/>
                  </a:lnTo>
                  <a:lnTo>
                    <a:pt x="10" y="112"/>
                  </a:lnTo>
                  <a:lnTo>
                    <a:pt x="4" y="13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5"/>
                  </a:lnTo>
                  <a:lnTo>
                    <a:pt x="5" y="157"/>
                  </a:lnTo>
                  <a:lnTo>
                    <a:pt x="9" y="155"/>
                  </a:lnTo>
                  <a:lnTo>
                    <a:pt x="10" y="153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3" y="141"/>
                  </a:lnTo>
                  <a:lnTo>
                    <a:pt x="16" y="132"/>
                  </a:lnTo>
                  <a:lnTo>
                    <a:pt x="23" y="111"/>
                  </a:lnTo>
                  <a:lnTo>
                    <a:pt x="31" y="91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50" y="57"/>
                  </a:lnTo>
                  <a:lnTo>
                    <a:pt x="60" y="40"/>
                  </a:lnTo>
                  <a:lnTo>
                    <a:pt x="70" y="25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5" y="8"/>
                  </a:lnTo>
                  <a:lnTo>
                    <a:pt x="86" y="5"/>
                  </a:lnTo>
                  <a:lnTo>
                    <a:pt x="84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3" name="Google Shape;1573;p29"/>
            <p:cNvSpPr/>
            <p:nvPr/>
          </p:nvSpPr>
          <p:spPr>
            <a:xfrm>
              <a:off x="4271963" y="4672013"/>
              <a:ext cx="33338" cy="58738"/>
            </a:xfrm>
            <a:custGeom>
              <a:rect b="b" l="l" r="r" t="t"/>
              <a:pathLst>
                <a:path extrusionOk="0" h="146" w="85">
                  <a:moveTo>
                    <a:pt x="75" y="2"/>
                  </a:moveTo>
                  <a:lnTo>
                    <a:pt x="75" y="2"/>
                  </a:lnTo>
                  <a:lnTo>
                    <a:pt x="53" y="31"/>
                  </a:lnTo>
                  <a:lnTo>
                    <a:pt x="43" y="47"/>
                  </a:lnTo>
                  <a:lnTo>
                    <a:pt x="32" y="64"/>
                  </a:lnTo>
                  <a:lnTo>
                    <a:pt x="23" y="81"/>
                  </a:lnTo>
                  <a:lnTo>
                    <a:pt x="14" y="98"/>
                  </a:lnTo>
                  <a:lnTo>
                    <a:pt x="7" y="115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2"/>
                  </a:lnTo>
                  <a:lnTo>
                    <a:pt x="1" y="143"/>
                  </a:lnTo>
                  <a:lnTo>
                    <a:pt x="5" y="146"/>
                  </a:lnTo>
                  <a:lnTo>
                    <a:pt x="9" y="145"/>
                  </a:lnTo>
                  <a:lnTo>
                    <a:pt x="10" y="143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17" y="124"/>
                  </a:lnTo>
                  <a:lnTo>
                    <a:pt x="23" y="107"/>
                  </a:lnTo>
                  <a:lnTo>
                    <a:pt x="31" y="88"/>
                  </a:lnTo>
                  <a:lnTo>
                    <a:pt x="40" y="71"/>
                  </a:lnTo>
                  <a:lnTo>
                    <a:pt x="51" y="56"/>
                  </a:lnTo>
                  <a:lnTo>
                    <a:pt x="61" y="3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3" y="1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4287838" y="4687888"/>
              <a:ext cx="30163" cy="50800"/>
            </a:xfrm>
            <a:custGeom>
              <a:rect b="b" l="l" r="r" t="t"/>
              <a:pathLst>
                <a:path extrusionOk="0" h="131" w="76">
                  <a:moveTo>
                    <a:pt x="66" y="4"/>
                  </a:moveTo>
                  <a:lnTo>
                    <a:pt x="66" y="4"/>
                  </a:lnTo>
                  <a:lnTo>
                    <a:pt x="63" y="11"/>
                  </a:lnTo>
                  <a:lnTo>
                    <a:pt x="59" y="16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13" y="92"/>
                  </a:lnTo>
                  <a:lnTo>
                    <a:pt x="5" y="108"/>
                  </a:lnTo>
                  <a:lnTo>
                    <a:pt x="1" y="116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4" y="131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3" y="118"/>
                  </a:lnTo>
                  <a:lnTo>
                    <a:pt x="17" y="109"/>
                  </a:lnTo>
                  <a:lnTo>
                    <a:pt x="25" y="93"/>
                  </a:lnTo>
                  <a:lnTo>
                    <a:pt x="35" y="76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52" y="48"/>
                  </a:lnTo>
                  <a:lnTo>
                    <a:pt x="62" y="34"/>
                  </a:lnTo>
                  <a:lnTo>
                    <a:pt x="71" y="21"/>
                  </a:lnTo>
                  <a:lnTo>
                    <a:pt x="75" y="15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7" y="2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5" name="Google Shape;1575;p29"/>
            <p:cNvSpPr/>
            <p:nvPr/>
          </p:nvSpPr>
          <p:spPr>
            <a:xfrm>
              <a:off x="4308476" y="4694238"/>
              <a:ext cx="30163" cy="47625"/>
            </a:xfrm>
            <a:custGeom>
              <a:rect b="b" l="l" r="r" t="t"/>
              <a:pathLst>
                <a:path extrusionOk="0" h="119" w="77">
                  <a:moveTo>
                    <a:pt x="66" y="4"/>
                  </a:moveTo>
                  <a:lnTo>
                    <a:pt x="66" y="4"/>
                  </a:lnTo>
                  <a:lnTo>
                    <a:pt x="63" y="10"/>
                  </a:lnTo>
                  <a:lnTo>
                    <a:pt x="59" y="16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2" y="41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4" y="68"/>
                  </a:lnTo>
                  <a:lnTo>
                    <a:pt x="16" y="83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9" y="119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28" y="84"/>
                  </a:lnTo>
                  <a:lnTo>
                    <a:pt x="37" y="6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56" y="40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71" y="17"/>
                  </a:lnTo>
                  <a:lnTo>
                    <a:pt x="75" y="12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7" y="2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6" name="Google Shape;1576;p29"/>
            <p:cNvSpPr/>
            <p:nvPr/>
          </p:nvSpPr>
          <p:spPr>
            <a:xfrm>
              <a:off x="4184651" y="4686300"/>
              <a:ext cx="15875" cy="25400"/>
            </a:xfrm>
            <a:custGeom>
              <a:rect b="b" l="l" r="r" t="t"/>
              <a:pathLst>
                <a:path extrusionOk="0" h="64" w="39">
                  <a:moveTo>
                    <a:pt x="28" y="4"/>
                  </a:moveTo>
                  <a:lnTo>
                    <a:pt x="28" y="4"/>
                  </a:lnTo>
                  <a:lnTo>
                    <a:pt x="16" y="31"/>
                  </a:lnTo>
                  <a:lnTo>
                    <a:pt x="9" y="4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63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20" y="48"/>
                  </a:lnTo>
                  <a:lnTo>
                    <a:pt x="26" y="3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7" name="Google Shape;1577;p29"/>
            <p:cNvSpPr/>
            <p:nvPr/>
          </p:nvSpPr>
          <p:spPr>
            <a:xfrm>
              <a:off x="4206876" y="4713288"/>
              <a:ext cx="12700" cy="25400"/>
            </a:xfrm>
            <a:custGeom>
              <a:rect b="b" l="l" r="r" t="t"/>
              <a:pathLst>
                <a:path extrusionOk="0" h="65" w="30">
                  <a:moveTo>
                    <a:pt x="19" y="6"/>
                  </a:moveTo>
                  <a:lnTo>
                    <a:pt x="19" y="6"/>
                  </a:lnTo>
                  <a:lnTo>
                    <a:pt x="17" y="19"/>
                  </a:lnTo>
                  <a:lnTo>
                    <a:pt x="13" y="33"/>
                  </a:lnTo>
                  <a:lnTo>
                    <a:pt x="6" y="44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4" y="64"/>
                  </a:lnTo>
                  <a:lnTo>
                    <a:pt x="8" y="65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8" y="48"/>
                  </a:lnTo>
                  <a:lnTo>
                    <a:pt x="23" y="35"/>
                  </a:lnTo>
                  <a:lnTo>
                    <a:pt x="29" y="21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8" name="Google Shape;1578;p29"/>
            <p:cNvSpPr/>
            <p:nvPr/>
          </p:nvSpPr>
          <p:spPr>
            <a:xfrm>
              <a:off x="4235451" y="4743450"/>
              <a:ext cx="11113" cy="25400"/>
            </a:xfrm>
            <a:custGeom>
              <a:rect b="b" l="l" r="r" t="t"/>
              <a:pathLst>
                <a:path extrusionOk="0" h="64" w="27">
                  <a:moveTo>
                    <a:pt x="15" y="5"/>
                  </a:moveTo>
                  <a:lnTo>
                    <a:pt x="15" y="5"/>
                  </a:lnTo>
                  <a:lnTo>
                    <a:pt x="15" y="13"/>
                  </a:lnTo>
                  <a:lnTo>
                    <a:pt x="13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10" y="63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6" y="20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9" name="Google Shape;1579;p29"/>
            <p:cNvSpPr/>
            <p:nvPr/>
          </p:nvSpPr>
          <p:spPr>
            <a:xfrm>
              <a:off x="4262438" y="4760913"/>
              <a:ext cx="12700" cy="23813"/>
            </a:xfrm>
            <a:custGeom>
              <a:rect b="b" l="l" r="r" t="t"/>
              <a:pathLst>
                <a:path extrusionOk="0" h="58" w="34">
                  <a:moveTo>
                    <a:pt x="24" y="4"/>
                  </a:moveTo>
                  <a:lnTo>
                    <a:pt x="24" y="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5" y="36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4" y="57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6" y="2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0" name="Google Shape;1580;p29"/>
            <p:cNvSpPr/>
            <p:nvPr/>
          </p:nvSpPr>
          <p:spPr>
            <a:xfrm>
              <a:off x="4297363" y="4778375"/>
              <a:ext cx="9525" cy="23813"/>
            </a:xfrm>
            <a:custGeom>
              <a:rect b="b" l="l" r="r" t="t"/>
              <a:pathLst>
                <a:path extrusionOk="0" h="60" w="26">
                  <a:moveTo>
                    <a:pt x="14" y="5"/>
                  </a:moveTo>
                  <a:lnTo>
                    <a:pt x="14" y="5"/>
                  </a:lnTo>
                  <a:lnTo>
                    <a:pt x="13" y="10"/>
                  </a:lnTo>
                  <a:lnTo>
                    <a:pt x="10" y="15"/>
                  </a:lnTo>
                  <a:lnTo>
                    <a:pt x="8" y="22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4" y="60"/>
                  </a:lnTo>
                  <a:lnTo>
                    <a:pt x="8" y="58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40"/>
                  </a:lnTo>
                  <a:lnTo>
                    <a:pt x="15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3" y="15"/>
                  </a:lnTo>
                  <a:lnTo>
                    <a:pt x="25" y="1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1" name="Google Shape;1581;p29"/>
            <p:cNvSpPr/>
            <p:nvPr/>
          </p:nvSpPr>
          <p:spPr>
            <a:xfrm>
              <a:off x="4332288" y="4787900"/>
              <a:ext cx="9525" cy="19050"/>
            </a:xfrm>
            <a:custGeom>
              <a:rect b="b" l="l" r="r" t="t"/>
              <a:pathLst>
                <a:path extrusionOk="0" h="50" w="27">
                  <a:moveTo>
                    <a:pt x="15" y="5"/>
                  </a:moveTo>
                  <a:lnTo>
                    <a:pt x="15" y="5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8"/>
                  </a:lnTo>
                  <a:lnTo>
                    <a:pt x="7" y="50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21" y="26"/>
                  </a:lnTo>
                  <a:lnTo>
                    <a:pt x="25" y="1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2" name="Google Shape;1582;p29"/>
            <p:cNvSpPr/>
            <p:nvPr/>
          </p:nvSpPr>
          <p:spPr>
            <a:xfrm>
              <a:off x="4371976" y="4779963"/>
              <a:ext cx="11113" cy="26988"/>
            </a:xfrm>
            <a:custGeom>
              <a:rect b="b" l="l" r="r" t="t"/>
              <a:pathLst>
                <a:path extrusionOk="0" h="68" w="28">
                  <a:moveTo>
                    <a:pt x="16" y="7"/>
                  </a:moveTo>
                  <a:lnTo>
                    <a:pt x="16" y="7"/>
                  </a:lnTo>
                  <a:lnTo>
                    <a:pt x="15" y="13"/>
                  </a:lnTo>
                  <a:lnTo>
                    <a:pt x="13" y="21"/>
                  </a:lnTo>
                  <a:lnTo>
                    <a:pt x="8" y="34"/>
                  </a:lnTo>
                  <a:lnTo>
                    <a:pt x="3" y="49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3" y="56"/>
                  </a:lnTo>
                  <a:lnTo>
                    <a:pt x="15" y="49"/>
                  </a:lnTo>
                  <a:lnTo>
                    <a:pt x="20" y="36"/>
                  </a:lnTo>
                  <a:lnTo>
                    <a:pt x="25" y="21"/>
                  </a:lnTo>
                  <a:lnTo>
                    <a:pt x="27" y="13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3" name="Google Shape;1583;p29"/>
            <p:cNvSpPr/>
            <p:nvPr/>
          </p:nvSpPr>
          <p:spPr>
            <a:xfrm>
              <a:off x="4406901" y="4765675"/>
              <a:ext cx="9525" cy="26988"/>
            </a:xfrm>
            <a:custGeom>
              <a:rect b="b" l="l" r="r" t="t"/>
              <a:pathLst>
                <a:path extrusionOk="0" h="68" w="24">
                  <a:moveTo>
                    <a:pt x="12" y="5"/>
                  </a:moveTo>
                  <a:lnTo>
                    <a:pt x="12" y="5"/>
                  </a:lnTo>
                  <a:lnTo>
                    <a:pt x="10" y="20"/>
                  </a:lnTo>
                  <a:lnTo>
                    <a:pt x="9" y="34"/>
                  </a:lnTo>
                  <a:lnTo>
                    <a:pt x="7" y="47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9" y="68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7" y="51"/>
                  </a:lnTo>
                  <a:lnTo>
                    <a:pt x="20" y="37"/>
                  </a:lnTo>
                  <a:lnTo>
                    <a:pt x="22" y="21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4" name="Google Shape;1584;p29"/>
            <p:cNvSpPr/>
            <p:nvPr/>
          </p:nvSpPr>
          <p:spPr>
            <a:xfrm>
              <a:off x="4437063" y="4759325"/>
              <a:ext cx="6350" cy="25400"/>
            </a:xfrm>
            <a:custGeom>
              <a:rect b="b" l="l" r="r" t="t"/>
              <a:pathLst>
                <a:path extrusionOk="0" h="61" w="15">
                  <a:moveTo>
                    <a:pt x="9" y="2"/>
                  </a:moveTo>
                  <a:lnTo>
                    <a:pt x="9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4"/>
                  </a:lnTo>
                  <a:lnTo>
                    <a:pt x="4" y="19"/>
                  </a:lnTo>
                  <a:lnTo>
                    <a:pt x="3" y="2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9" y="61"/>
                  </a:lnTo>
                  <a:lnTo>
                    <a:pt x="13" y="60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5" name="Google Shape;1585;p29"/>
            <p:cNvSpPr/>
            <p:nvPr/>
          </p:nvSpPr>
          <p:spPr>
            <a:xfrm>
              <a:off x="4471988" y="4741863"/>
              <a:ext cx="7938" cy="19050"/>
            </a:xfrm>
            <a:custGeom>
              <a:rect b="b" l="l" r="r" t="t"/>
              <a:pathLst>
                <a:path extrusionOk="0" h="48" w="19">
                  <a:moveTo>
                    <a:pt x="7" y="5"/>
                  </a:moveTo>
                  <a:lnTo>
                    <a:pt x="7" y="5"/>
                  </a:lnTo>
                  <a:lnTo>
                    <a:pt x="6" y="14"/>
                  </a:lnTo>
                  <a:lnTo>
                    <a:pt x="3" y="24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6" y="48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3" y="34"/>
                  </a:lnTo>
                  <a:lnTo>
                    <a:pt x="15" y="24"/>
                  </a:lnTo>
                  <a:lnTo>
                    <a:pt x="18" y="1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6" name="Google Shape;1586;p29"/>
            <p:cNvSpPr/>
            <p:nvPr/>
          </p:nvSpPr>
          <p:spPr>
            <a:xfrm>
              <a:off x="4457701" y="4371975"/>
              <a:ext cx="25400" cy="34925"/>
            </a:xfrm>
            <a:custGeom>
              <a:rect b="b" l="l" r="r" t="t"/>
              <a:pathLst>
                <a:path extrusionOk="0" h="88" w="64">
                  <a:moveTo>
                    <a:pt x="54" y="3"/>
                  </a:moveTo>
                  <a:lnTo>
                    <a:pt x="54" y="3"/>
                  </a:lnTo>
                  <a:lnTo>
                    <a:pt x="39" y="21"/>
                  </a:lnTo>
                  <a:lnTo>
                    <a:pt x="23" y="40"/>
                  </a:lnTo>
                  <a:lnTo>
                    <a:pt x="15" y="49"/>
                  </a:lnTo>
                  <a:lnTo>
                    <a:pt x="10" y="59"/>
                  </a:lnTo>
                  <a:lnTo>
                    <a:pt x="3" y="7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5" y="74"/>
                  </a:lnTo>
                  <a:lnTo>
                    <a:pt x="20" y="63"/>
                  </a:lnTo>
                  <a:lnTo>
                    <a:pt x="26" y="54"/>
                  </a:lnTo>
                  <a:lnTo>
                    <a:pt x="32" y="45"/>
                  </a:lnTo>
                  <a:lnTo>
                    <a:pt x="48" y="28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7" name="Google Shape;1587;p29"/>
            <p:cNvSpPr/>
            <p:nvPr/>
          </p:nvSpPr>
          <p:spPr>
            <a:xfrm>
              <a:off x="4483101" y="4367213"/>
              <a:ext cx="26988" cy="41275"/>
            </a:xfrm>
            <a:custGeom>
              <a:rect b="b" l="l" r="r" t="t"/>
              <a:pathLst>
                <a:path extrusionOk="0" h="102" w="68">
                  <a:moveTo>
                    <a:pt x="59" y="1"/>
                  </a:moveTo>
                  <a:lnTo>
                    <a:pt x="59" y="1"/>
                  </a:lnTo>
                  <a:lnTo>
                    <a:pt x="50" y="12"/>
                  </a:lnTo>
                  <a:lnTo>
                    <a:pt x="43" y="22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13" y="68"/>
                  </a:lnTo>
                  <a:lnTo>
                    <a:pt x="5" y="81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6" y="86"/>
                  </a:lnTo>
                  <a:lnTo>
                    <a:pt x="22" y="7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51" y="31"/>
                  </a:lnTo>
                  <a:lnTo>
                    <a:pt x="58" y="2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8" name="Google Shape;1588;p29"/>
            <p:cNvSpPr/>
            <p:nvPr/>
          </p:nvSpPr>
          <p:spPr>
            <a:xfrm>
              <a:off x="4508501" y="4364038"/>
              <a:ext cx="28575" cy="44450"/>
            </a:xfrm>
            <a:custGeom>
              <a:rect b="b" l="l" r="r" t="t"/>
              <a:pathLst>
                <a:path extrusionOk="0" h="110" w="72">
                  <a:moveTo>
                    <a:pt x="62" y="3"/>
                  </a:moveTo>
                  <a:lnTo>
                    <a:pt x="62" y="3"/>
                  </a:lnTo>
                  <a:lnTo>
                    <a:pt x="47" y="29"/>
                  </a:lnTo>
                  <a:lnTo>
                    <a:pt x="31" y="52"/>
                  </a:lnTo>
                  <a:lnTo>
                    <a:pt x="16" y="7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9" y="110"/>
                  </a:lnTo>
                  <a:lnTo>
                    <a:pt x="11" y="107"/>
                  </a:lnTo>
                  <a:lnTo>
                    <a:pt x="11" y="107"/>
                  </a:lnTo>
                  <a:lnTo>
                    <a:pt x="25" y="82"/>
                  </a:lnTo>
                  <a:lnTo>
                    <a:pt x="42" y="59"/>
                  </a:lnTo>
                  <a:lnTo>
                    <a:pt x="58" y="34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2" y="7"/>
                  </a:lnTo>
                  <a:lnTo>
                    <a:pt x="72" y="4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2" y="3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9" name="Google Shape;1589;p29"/>
            <p:cNvSpPr/>
            <p:nvPr/>
          </p:nvSpPr>
          <p:spPr>
            <a:xfrm>
              <a:off x="4533901" y="4365625"/>
              <a:ext cx="23813" cy="42863"/>
            </a:xfrm>
            <a:custGeom>
              <a:rect b="b" l="l" r="r" t="t"/>
              <a:pathLst>
                <a:path extrusionOk="0" h="106" w="60">
                  <a:moveTo>
                    <a:pt x="49" y="3"/>
                  </a:moveTo>
                  <a:lnTo>
                    <a:pt x="49" y="3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6" y="106"/>
                  </a:lnTo>
                  <a:lnTo>
                    <a:pt x="9" y="106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51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0" name="Google Shape;1590;p29"/>
            <p:cNvSpPr/>
            <p:nvPr/>
          </p:nvSpPr>
          <p:spPr>
            <a:xfrm>
              <a:off x="4557713" y="4368800"/>
              <a:ext cx="22225" cy="38100"/>
            </a:xfrm>
            <a:custGeom>
              <a:rect b="b" l="l" r="r" t="t"/>
              <a:pathLst>
                <a:path extrusionOk="0" h="95" w="53">
                  <a:moveTo>
                    <a:pt x="44" y="1"/>
                  </a:moveTo>
                  <a:lnTo>
                    <a:pt x="44" y="1"/>
                  </a:lnTo>
                  <a:lnTo>
                    <a:pt x="38" y="9"/>
                  </a:lnTo>
                  <a:lnTo>
                    <a:pt x="32" y="17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13" y="60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9"/>
                  </a:lnTo>
                  <a:lnTo>
                    <a:pt x="1" y="90"/>
                  </a:lnTo>
                  <a:lnTo>
                    <a:pt x="4" y="94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21" y="70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40" y="27"/>
                  </a:lnTo>
                  <a:lnTo>
                    <a:pt x="45" y="1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1" name="Google Shape;1591;p29"/>
            <p:cNvSpPr/>
            <p:nvPr/>
          </p:nvSpPr>
          <p:spPr>
            <a:xfrm>
              <a:off x="4576763" y="4373563"/>
              <a:ext cx="17463" cy="33338"/>
            </a:xfrm>
            <a:custGeom>
              <a:rect b="b" l="l" r="r" t="t"/>
              <a:pathLst>
                <a:path extrusionOk="0" h="83" w="46">
                  <a:moveTo>
                    <a:pt x="36" y="2"/>
                  </a:moveTo>
                  <a:lnTo>
                    <a:pt x="36" y="2"/>
                  </a:lnTo>
                  <a:lnTo>
                    <a:pt x="19" y="38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7"/>
                  </a:lnTo>
                  <a:lnTo>
                    <a:pt x="2" y="79"/>
                  </a:lnTo>
                  <a:lnTo>
                    <a:pt x="4" y="82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10" y="82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28" y="44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2" name="Google Shape;1592;p29"/>
            <p:cNvSpPr/>
            <p:nvPr/>
          </p:nvSpPr>
          <p:spPr>
            <a:xfrm>
              <a:off x="4611688" y="4338638"/>
              <a:ext cx="9525" cy="42863"/>
            </a:xfrm>
            <a:custGeom>
              <a:rect b="b" l="l" r="r" t="t"/>
              <a:pathLst>
                <a:path extrusionOk="0" h="106" w="26">
                  <a:moveTo>
                    <a:pt x="26" y="99"/>
                  </a:moveTo>
                  <a:lnTo>
                    <a:pt x="26" y="99"/>
                  </a:lnTo>
                  <a:lnTo>
                    <a:pt x="25" y="89"/>
                  </a:lnTo>
                  <a:lnTo>
                    <a:pt x="25" y="77"/>
                  </a:lnTo>
                  <a:lnTo>
                    <a:pt x="24" y="6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2" y="65"/>
                  </a:lnTo>
                  <a:lnTo>
                    <a:pt x="13" y="77"/>
                  </a:lnTo>
                  <a:lnTo>
                    <a:pt x="13" y="90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7" y="105"/>
                  </a:lnTo>
                  <a:lnTo>
                    <a:pt x="18" y="106"/>
                  </a:lnTo>
                  <a:lnTo>
                    <a:pt x="22" y="106"/>
                  </a:lnTo>
                  <a:lnTo>
                    <a:pt x="26" y="103"/>
                  </a:lnTo>
                  <a:lnTo>
                    <a:pt x="26" y="101"/>
                  </a:lnTo>
                  <a:lnTo>
                    <a:pt x="26" y="99"/>
                  </a:lnTo>
                  <a:lnTo>
                    <a:pt x="26" y="9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3" name="Google Shape;1593;p29"/>
            <p:cNvSpPr/>
            <p:nvPr/>
          </p:nvSpPr>
          <p:spPr>
            <a:xfrm>
              <a:off x="4622801" y="4319588"/>
              <a:ext cx="17463" cy="50800"/>
            </a:xfrm>
            <a:custGeom>
              <a:rect b="b" l="l" r="r" t="t"/>
              <a:pathLst>
                <a:path extrusionOk="0" h="130" w="46">
                  <a:moveTo>
                    <a:pt x="46" y="121"/>
                  </a:moveTo>
                  <a:lnTo>
                    <a:pt x="46" y="121"/>
                  </a:lnTo>
                  <a:lnTo>
                    <a:pt x="39" y="107"/>
                  </a:lnTo>
                  <a:lnTo>
                    <a:pt x="36" y="93"/>
                  </a:lnTo>
                  <a:lnTo>
                    <a:pt x="32" y="80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5" y="50"/>
                  </a:lnTo>
                  <a:lnTo>
                    <a:pt x="20" y="36"/>
                  </a:lnTo>
                  <a:lnTo>
                    <a:pt x="15" y="21"/>
                  </a:lnTo>
                  <a:lnTo>
                    <a:pt x="13" y="1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3"/>
                  </a:lnTo>
                  <a:lnTo>
                    <a:pt x="3" y="22"/>
                  </a:lnTo>
                  <a:lnTo>
                    <a:pt x="8" y="37"/>
                  </a:lnTo>
                  <a:lnTo>
                    <a:pt x="13" y="5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5" y="97"/>
                  </a:lnTo>
                  <a:lnTo>
                    <a:pt x="29" y="111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7" y="128"/>
                  </a:lnTo>
                  <a:lnTo>
                    <a:pt x="39" y="130"/>
                  </a:lnTo>
                  <a:lnTo>
                    <a:pt x="43" y="128"/>
                  </a:lnTo>
                  <a:lnTo>
                    <a:pt x="46" y="126"/>
                  </a:lnTo>
                  <a:lnTo>
                    <a:pt x="46" y="123"/>
                  </a:lnTo>
                  <a:lnTo>
                    <a:pt x="46" y="121"/>
                  </a:lnTo>
                  <a:lnTo>
                    <a:pt x="46" y="12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4633913" y="4305300"/>
              <a:ext cx="17463" cy="44450"/>
            </a:xfrm>
            <a:custGeom>
              <a:rect b="b" l="l" r="r" t="t"/>
              <a:pathLst>
                <a:path extrusionOk="0" h="110" w="45">
                  <a:moveTo>
                    <a:pt x="35" y="53"/>
                  </a:moveTo>
                  <a:lnTo>
                    <a:pt x="35" y="53"/>
                  </a:lnTo>
                  <a:lnTo>
                    <a:pt x="30" y="4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4" y="19"/>
                  </a:lnTo>
                  <a:lnTo>
                    <a:pt x="11" y="13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21"/>
                  </a:lnTo>
                  <a:lnTo>
                    <a:pt x="8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8" y="43"/>
                  </a:lnTo>
                  <a:lnTo>
                    <a:pt x="22" y="51"/>
                  </a:lnTo>
                  <a:lnTo>
                    <a:pt x="26" y="59"/>
                  </a:lnTo>
                  <a:lnTo>
                    <a:pt x="28" y="68"/>
                  </a:lnTo>
                  <a:lnTo>
                    <a:pt x="32" y="87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34" y="106"/>
                  </a:lnTo>
                  <a:lnTo>
                    <a:pt x="35" y="109"/>
                  </a:lnTo>
                  <a:lnTo>
                    <a:pt x="39" y="110"/>
                  </a:lnTo>
                  <a:lnTo>
                    <a:pt x="43" y="109"/>
                  </a:lnTo>
                  <a:lnTo>
                    <a:pt x="44" y="106"/>
                  </a:lnTo>
                  <a:lnTo>
                    <a:pt x="45" y="105"/>
                  </a:lnTo>
                  <a:lnTo>
                    <a:pt x="45" y="105"/>
                  </a:lnTo>
                  <a:lnTo>
                    <a:pt x="44" y="90"/>
                  </a:lnTo>
                  <a:lnTo>
                    <a:pt x="43" y="77"/>
                  </a:lnTo>
                  <a:lnTo>
                    <a:pt x="40" y="64"/>
                  </a:lnTo>
                  <a:lnTo>
                    <a:pt x="35" y="53"/>
                  </a:lnTo>
                  <a:lnTo>
                    <a:pt x="35" y="5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5" name="Google Shape;1595;p29"/>
            <p:cNvSpPr/>
            <p:nvPr/>
          </p:nvSpPr>
          <p:spPr>
            <a:xfrm>
              <a:off x="4651376" y="4284663"/>
              <a:ext cx="17463" cy="46038"/>
            </a:xfrm>
            <a:custGeom>
              <a:rect b="b" l="l" r="r" t="t"/>
              <a:pathLst>
                <a:path extrusionOk="0" h="117" w="42">
                  <a:moveTo>
                    <a:pt x="32" y="51"/>
                  </a:moveTo>
                  <a:lnTo>
                    <a:pt x="32" y="5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4" y="21"/>
                  </a:lnTo>
                  <a:lnTo>
                    <a:pt x="19" y="1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4" y="30"/>
                  </a:lnTo>
                  <a:lnTo>
                    <a:pt x="17" y="41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7" y="82"/>
                  </a:lnTo>
                  <a:lnTo>
                    <a:pt x="29" y="96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5"/>
                  </a:lnTo>
                  <a:lnTo>
                    <a:pt x="32" y="116"/>
                  </a:lnTo>
                  <a:lnTo>
                    <a:pt x="36" y="117"/>
                  </a:lnTo>
                  <a:lnTo>
                    <a:pt x="40" y="116"/>
                  </a:lnTo>
                  <a:lnTo>
                    <a:pt x="41" y="115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1" y="96"/>
                  </a:lnTo>
                  <a:lnTo>
                    <a:pt x="38" y="81"/>
                  </a:lnTo>
                  <a:lnTo>
                    <a:pt x="36" y="65"/>
                  </a:lnTo>
                  <a:lnTo>
                    <a:pt x="32" y="51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6" name="Google Shape;1596;p29"/>
            <p:cNvSpPr/>
            <p:nvPr/>
          </p:nvSpPr>
          <p:spPr>
            <a:xfrm>
              <a:off x="4673601" y="4270375"/>
              <a:ext cx="14288" cy="47625"/>
            </a:xfrm>
            <a:custGeom>
              <a:rect b="b" l="l" r="r" t="t"/>
              <a:pathLst>
                <a:path extrusionOk="0" h="117" w="37">
                  <a:moveTo>
                    <a:pt x="11" y="4"/>
                  </a:moveTo>
                  <a:lnTo>
                    <a:pt x="11" y="4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19"/>
                  </a:lnTo>
                  <a:lnTo>
                    <a:pt x="5" y="32"/>
                  </a:lnTo>
                  <a:lnTo>
                    <a:pt x="14" y="58"/>
                  </a:lnTo>
                  <a:lnTo>
                    <a:pt x="22" y="85"/>
                  </a:lnTo>
                  <a:lnTo>
                    <a:pt x="25" y="9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3"/>
                  </a:lnTo>
                  <a:lnTo>
                    <a:pt x="28" y="116"/>
                  </a:lnTo>
                  <a:lnTo>
                    <a:pt x="31" y="117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5" y="98"/>
                  </a:lnTo>
                  <a:lnTo>
                    <a:pt x="33" y="83"/>
                  </a:lnTo>
                  <a:lnTo>
                    <a:pt x="25" y="57"/>
                  </a:lnTo>
                  <a:lnTo>
                    <a:pt x="17" y="31"/>
                  </a:lnTo>
                  <a:lnTo>
                    <a:pt x="13" y="17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7" name="Google Shape;1597;p29"/>
            <p:cNvSpPr/>
            <p:nvPr/>
          </p:nvSpPr>
          <p:spPr>
            <a:xfrm>
              <a:off x="4687888" y="4262438"/>
              <a:ext cx="11113" cy="36513"/>
            </a:xfrm>
            <a:custGeom>
              <a:rect b="b" l="l" r="r" t="t"/>
              <a:pathLst>
                <a:path extrusionOk="0" h="96" w="27">
                  <a:moveTo>
                    <a:pt x="23" y="50"/>
                  </a:moveTo>
                  <a:lnTo>
                    <a:pt x="23" y="50"/>
                  </a:lnTo>
                  <a:lnTo>
                    <a:pt x="21" y="39"/>
                  </a:lnTo>
                  <a:lnTo>
                    <a:pt x="17" y="28"/>
                  </a:lnTo>
                  <a:lnTo>
                    <a:pt x="14" y="1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2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1" y="45"/>
                  </a:lnTo>
                  <a:lnTo>
                    <a:pt x="14" y="60"/>
                  </a:lnTo>
                  <a:lnTo>
                    <a:pt x="15" y="76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2" y="96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6" y="69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4699001" y="4244975"/>
              <a:ext cx="7938" cy="31750"/>
            </a:xfrm>
            <a:custGeom>
              <a:rect b="b" l="l" r="r" t="t"/>
              <a:pathLst>
                <a:path extrusionOk="0" h="80" w="22">
                  <a:moveTo>
                    <a:pt x="11" y="4"/>
                  </a:moveTo>
                  <a:lnTo>
                    <a:pt x="11" y="4"/>
                  </a:lnTo>
                  <a:lnTo>
                    <a:pt x="11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7" y="41"/>
                  </a:lnTo>
                  <a:lnTo>
                    <a:pt x="9" y="5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2" y="77"/>
                  </a:lnTo>
                  <a:lnTo>
                    <a:pt x="13" y="79"/>
                  </a:lnTo>
                  <a:lnTo>
                    <a:pt x="17" y="80"/>
                  </a:lnTo>
                  <a:lnTo>
                    <a:pt x="21" y="79"/>
                  </a:lnTo>
                  <a:lnTo>
                    <a:pt x="22" y="77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1" y="56"/>
                  </a:lnTo>
                  <a:lnTo>
                    <a:pt x="18" y="39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9" name="Google Shape;1599;p29"/>
            <p:cNvSpPr/>
            <p:nvPr/>
          </p:nvSpPr>
          <p:spPr>
            <a:xfrm>
              <a:off x="4197351" y="4052888"/>
              <a:ext cx="746125" cy="676275"/>
            </a:xfrm>
            <a:custGeom>
              <a:rect b="b" l="l" r="r" t="t"/>
              <a:pathLst>
                <a:path extrusionOk="0" h="1707" w="1882">
                  <a:moveTo>
                    <a:pt x="1875" y="876"/>
                  </a:moveTo>
                  <a:lnTo>
                    <a:pt x="1875" y="876"/>
                  </a:lnTo>
                  <a:lnTo>
                    <a:pt x="1871" y="850"/>
                  </a:lnTo>
                  <a:lnTo>
                    <a:pt x="1869" y="825"/>
                  </a:lnTo>
                  <a:lnTo>
                    <a:pt x="1869" y="825"/>
                  </a:lnTo>
                  <a:lnTo>
                    <a:pt x="1865" y="753"/>
                  </a:lnTo>
                  <a:lnTo>
                    <a:pt x="1865" y="753"/>
                  </a:lnTo>
                  <a:lnTo>
                    <a:pt x="1860" y="679"/>
                  </a:lnTo>
                  <a:lnTo>
                    <a:pt x="1856" y="642"/>
                  </a:lnTo>
                  <a:lnTo>
                    <a:pt x="1851" y="606"/>
                  </a:lnTo>
                  <a:lnTo>
                    <a:pt x="1844" y="569"/>
                  </a:lnTo>
                  <a:lnTo>
                    <a:pt x="1836" y="535"/>
                  </a:lnTo>
                  <a:lnTo>
                    <a:pt x="1830" y="518"/>
                  </a:lnTo>
                  <a:lnTo>
                    <a:pt x="1824" y="501"/>
                  </a:lnTo>
                  <a:lnTo>
                    <a:pt x="1816" y="485"/>
                  </a:lnTo>
                  <a:lnTo>
                    <a:pt x="1809" y="470"/>
                  </a:lnTo>
                  <a:lnTo>
                    <a:pt x="1809" y="470"/>
                  </a:lnTo>
                  <a:lnTo>
                    <a:pt x="1792" y="437"/>
                  </a:lnTo>
                  <a:lnTo>
                    <a:pt x="1772" y="403"/>
                  </a:lnTo>
                  <a:lnTo>
                    <a:pt x="1750" y="368"/>
                  </a:lnTo>
                  <a:lnTo>
                    <a:pt x="1725" y="332"/>
                  </a:lnTo>
                  <a:lnTo>
                    <a:pt x="1697" y="296"/>
                  </a:lnTo>
                  <a:lnTo>
                    <a:pt x="1667" y="262"/>
                  </a:lnTo>
                  <a:lnTo>
                    <a:pt x="1652" y="245"/>
                  </a:lnTo>
                  <a:lnTo>
                    <a:pt x="1635" y="229"/>
                  </a:lnTo>
                  <a:lnTo>
                    <a:pt x="1618" y="213"/>
                  </a:lnTo>
                  <a:lnTo>
                    <a:pt x="1601" y="199"/>
                  </a:lnTo>
                  <a:lnTo>
                    <a:pt x="1601" y="199"/>
                  </a:lnTo>
                  <a:lnTo>
                    <a:pt x="1563" y="170"/>
                  </a:lnTo>
                  <a:lnTo>
                    <a:pt x="1526" y="145"/>
                  </a:lnTo>
                  <a:lnTo>
                    <a:pt x="1489" y="123"/>
                  </a:lnTo>
                  <a:lnTo>
                    <a:pt x="1454" y="103"/>
                  </a:lnTo>
                  <a:lnTo>
                    <a:pt x="1419" y="88"/>
                  </a:lnTo>
                  <a:lnTo>
                    <a:pt x="1384" y="73"/>
                  </a:lnTo>
                  <a:lnTo>
                    <a:pt x="1348" y="62"/>
                  </a:lnTo>
                  <a:lnTo>
                    <a:pt x="1313" y="54"/>
                  </a:lnTo>
                  <a:lnTo>
                    <a:pt x="1313" y="54"/>
                  </a:lnTo>
                  <a:lnTo>
                    <a:pt x="1275" y="45"/>
                  </a:lnTo>
                  <a:lnTo>
                    <a:pt x="1238" y="37"/>
                  </a:lnTo>
                  <a:lnTo>
                    <a:pt x="1238" y="37"/>
                  </a:lnTo>
                  <a:lnTo>
                    <a:pt x="1182" y="22"/>
                  </a:lnTo>
                  <a:lnTo>
                    <a:pt x="1153" y="17"/>
                  </a:lnTo>
                  <a:lnTo>
                    <a:pt x="1125" y="12"/>
                  </a:lnTo>
                  <a:lnTo>
                    <a:pt x="1125" y="12"/>
                  </a:lnTo>
                  <a:lnTo>
                    <a:pt x="1100" y="9"/>
                  </a:lnTo>
                  <a:lnTo>
                    <a:pt x="1075" y="7"/>
                  </a:lnTo>
                  <a:lnTo>
                    <a:pt x="1026" y="5"/>
                  </a:lnTo>
                  <a:lnTo>
                    <a:pt x="1026" y="5"/>
                  </a:lnTo>
                  <a:lnTo>
                    <a:pt x="998" y="5"/>
                  </a:lnTo>
                  <a:lnTo>
                    <a:pt x="969" y="4"/>
                  </a:lnTo>
                  <a:lnTo>
                    <a:pt x="969" y="4"/>
                  </a:lnTo>
                  <a:lnTo>
                    <a:pt x="962" y="1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45" y="1"/>
                  </a:lnTo>
                  <a:lnTo>
                    <a:pt x="941" y="1"/>
                  </a:lnTo>
                  <a:lnTo>
                    <a:pt x="937" y="1"/>
                  </a:lnTo>
                  <a:lnTo>
                    <a:pt x="937" y="1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20" y="1"/>
                  </a:lnTo>
                  <a:lnTo>
                    <a:pt x="913" y="4"/>
                  </a:lnTo>
                  <a:lnTo>
                    <a:pt x="913" y="4"/>
                  </a:lnTo>
                  <a:lnTo>
                    <a:pt x="884" y="5"/>
                  </a:lnTo>
                  <a:lnTo>
                    <a:pt x="855" y="5"/>
                  </a:lnTo>
                  <a:lnTo>
                    <a:pt x="855" y="5"/>
                  </a:lnTo>
                  <a:lnTo>
                    <a:pt x="807" y="7"/>
                  </a:lnTo>
                  <a:lnTo>
                    <a:pt x="782" y="9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28" y="17"/>
                  </a:lnTo>
                  <a:lnTo>
                    <a:pt x="699" y="22"/>
                  </a:lnTo>
                  <a:lnTo>
                    <a:pt x="643" y="37"/>
                  </a:lnTo>
                  <a:lnTo>
                    <a:pt x="643" y="37"/>
                  </a:lnTo>
                  <a:lnTo>
                    <a:pt x="607" y="45"/>
                  </a:lnTo>
                  <a:lnTo>
                    <a:pt x="569" y="54"/>
                  </a:lnTo>
                  <a:lnTo>
                    <a:pt x="569" y="54"/>
                  </a:lnTo>
                  <a:lnTo>
                    <a:pt x="533" y="62"/>
                  </a:lnTo>
                  <a:lnTo>
                    <a:pt x="498" y="73"/>
                  </a:lnTo>
                  <a:lnTo>
                    <a:pt x="463" y="88"/>
                  </a:lnTo>
                  <a:lnTo>
                    <a:pt x="427" y="103"/>
                  </a:lnTo>
                  <a:lnTo>
                    <a:pt x="392" y="123"/>
                  </a:lnTo>
                  <a:lnTo>
                    <a:pt x="355" y="145"/>
                  </a:lnTo>
                  <a:lnTo>
                    <a:pt x="319" y="170"/>
                  </a:lnTo>
                  <a:lnTo>
                    <a:pt x="281" y="199"/>
                  </a:lnTo>
                  <a:lnTo>
                    <a:pt x="281" y="199"/>
                  </a:lnTo>
                  <a:lnTo>
                    <a:pt x="264" y="213"/>
                  </a:lnTo>
                  <a:lnTo>
                    <a:pt x="247" y="229"/>
                  </a:lnTo>
                  <a:lnTo>
                    <a:pt x="230" y="245"/>
                  </a:lnTo>
                  <a:lnTo>
                    <a:pt x="214" y="262"/>
                  </a:lnTo>
                  <a:lnTo>
                    <a:pt x="185" y="296"/>
                  </a:lnTo>
                  <a:lnTo>
                    <a:pt x="158" y="332"/>
                  </a:lnTo>
                  <a:lnTo>
                    <a:pt x="133" y="368"/>
                  </a:lnTo>
                  <a:lnTo>
                    <a:pt x="109" y="403"/>
                  </a:lnTo>
                  <a:lnTo>
                    <a:pt x="90" y="437"/>
                  </a:lnTo>
                  <a:lnTo>
                    <a:pt x="73" y="470"/>
                  </a:lnTo>
                  <a:lnTo>
                    <a:pt x="73" y="470"/>
                  </a:lnTo>
                  <a:lnTo>
                    <a:pt x="65" y="485"/>
                  </a:lnTo>
                  <a:lnTo>
                    <a:pt x="58" y="501"/>
                  </a:lnTo>
                  <a:lnTo>
                    <a:pt x="52" y="518"/>
                  </a:lnTo>
                  <a:lnTo>
                    <a:pt x="47" y="535"/>
                  </a:lnTo>
                  <a:lnTo>
                    <a:pt x="37" y="569"/>
                  </a:lnTo>
                  <a:lnTo>
                    <a:pt x="31" y="606"/>
                  </a:lnTo>
                  <a:lnTo>
                    <a:pt x="26" y="642"/>
                  </a:lnTo>
                  <a:lnTo>
                    <a:pt x="22" y="679"/>
                  </a:lnTo>
                  <a:lnTo>
                    <a:pt x="18" y="753"/>
                  </a:lnTo>
                  <a:lnTo>
                    <a:pt x="18" y="753"/>
                  </a:lnTo>
                  <a:lnTo>
                    <a:pt x="13" y="825"/>
                  </a:lnTo>
                  <a:lnTo>
                    <a:pt x="13" y="825"/>
                  </a:lnTo>
                  <a:lnTo>
                    <a:pt x="10" y="850"/>
                  </a:lnTo>
                  <a:lnTo>
                    <a:pt x="7" y="876"/>
                  </a:lnTo>
                  <a:lnTo>
                    <a:pt x="7" y="876"/>
                  </a:lnTo>
                  <a:lnTo>
                    <a:pt x="2" y="906"/>
                  </a:lnTo>
                  <a:lnTo>
                    <a:pt x="0" y="938"/>
                  </a:lnTo>
                  <a:lnTo>
                    <a:pt x="0" y="969"/>
                  </a:lnTo>
                  <a:lnTo>
                    <a:pt x="0" y="984"/>
                  </a:lnTo>
                  <a:lnTo>
                    <a:pt x="2" y="999"/>
                  </a:lnTo>
                  <a:lnTo>
                    <a:pt x="2" y="999"/>
                  </a:lnTo>
                  <a:lnTo>
                    <a:pt x="13" y="1069"/>
                  </a:lnTo>
                  <a:lnTo>
                    <a:pt x="13" y="1069"/>
                  </a:lnTo>
                  <a:lnTo>
                    <a:pt x="23" y="1057"/>
                  </a:lnTo>
                  <a:lnTo>
                    <a:pt x="34" y="1048"/>
                  </a:lnTo>
                  <a:lnTo>
                    <a:pt x="45" y="1038"/>
                  </a:lnTo>
                  <a:lnTo>
                    <a:pt x="57" y="1029"/>
                  </a:lnTo>
                  <a:lnTo>
                    <a:pt x="57" y="1029"/>
                  </a:lnTo>
                  <a:lnTo>
                    <a:pt x="55" y="1006"/>
                  </a:lnTo>
                  <a:lnTo>
                    <a:pt x="53" y="981"/>
                  </a:lnTo>
                  <a:lnTo>
                    <a:pt x="53" y="931"/>
                  </a:lnTo>
                  <a:lnTo>
                    <a:pt x="56" y="879"/>
                  </a:lnTo>
                  <a:lnTo>
                    <a:pt x="61" y="824"/>
                  </a:lnTo>
                  <a:lnTo>
                    <a:pt x="61" y="824"/>
                  </a:lnTo>
                  <a:lnTo>
                    <a:pt x="64" y="786"/>
                  </a:lnTo>
                  <a:lnTo>
                    <a:pt x="66" y="747"/>
                  </a:lnTo>
                  <a:lnTo>
                    <a:pt x="66" y="747"/>
                  </a:lnTo>
                  <a:lnTo>
                    <a:pt x="72" y="676"/>
                  </a:lnTo>
                  <a:lnTo>
                    <a:pt x="75" y="642"/>
                  </a:lnTo>
                  <a:lnTo>
                    <a:pt x="81" y="607"/>
                  </a:lnTo>
                  <a:lnTo>
                    <a:pt x="87" y="573"/>
                  </a:lnTo>
                  <a:lnTo>
                    <a:pt x="96" y="540"/>
                  </a:lnTo>
                  <a:lnTo>
                    <a:pt x="108" y="507"/>
                  </a:lnTo>
                  <a:lnTo>
                    <a:pt x="115" y="492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45" y="437"/>
                  </a:lnTo>
                  <a:lnTo>
                    <a:pt x="168" y="399"/>
                  </a:lnTo>
                  <a:lnTo>
                    <a:pt x="194" y="362"/>
                  </a:lnTo>
                  <a:lnTo>
                    <a:pt x="222" y="327"/>
                  </a:lnTo>
                  <a:lnTo>
                    <a:pt x="251" y="294"/>
                  </a:lnTo>
                  <a:lnTo>
                    <a:pt x="281" y="264"/>
                  </a:lnTo>
                  <a:lnTo>
                    <a:pt x="312" y="237"/>
                  </a:lnTo>
                  <a:lnTo>
                    <a:pt x="344" y="211"/>
                  </a:lnTo>
                  <a:lnTo>
                    <a:pt x="344" y="211"/>
                  </a:lnTo>
                  <a:lnTo>
                    <a:pt x="375" y="190"/>
                  </a:lnTo>
                  <a:lnTo>
                    <a:pt x="406" y="170"/>
                  </a:lnTo>
                  <a:lnTo>
                    <a:pt x="439" y="153"/>
                  </a:lnTo>
                  <a:lnTo>
                    <a:pt x="473" y="136"/>
                  </a:lnTo>
                  <a:lnTo>
                    <a:pt x="508" y="123"/>
                  </a:lnTo>
                  <a:lnTo>
                    <a:pt x="544" y="111"/>
                  </a:lnTo>
                  <a:lnTo>
                    <a:pt x="582" y="101"/>
                  </a:lnTo>
                  <a:lnTo>
                    <a:pt x="621" y="92"/>
                  </a:lnTo>
                  <a:lnTo>
                    <a:pt x="621" y="92"/>
                  </a:lnTo>
                  <a:lnTo>
                    <a:pt x="651" y="85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712" y="71"/>
                  </a:lnTo>
                  <a:lnTo>
                    <a:pt x="743" y="63"/>
                  </a:lnTo>
                  <a:lnTo>
                    <a:pt x="775" y="58"/>
                  </a:lnTo>
                  <a:lnTo>
                    <a:pt x="808" y="55"/>
                  </a:lnTo>
                  <a:lnTo>
                    <a:pt x="808" y="55"/>
                  </a:lnTo>
                  <a:lnTo>
                    <a:pt x="838" y="55"/>
                  </a:lnTo>
                  <a:lnTo>
                    <a:pt x="838" y="55"/>
                  </a:lnTo>
                  <a:lnTo>
                    <a:pt x="889" y="52"/>
                  </a:lnTo>
                  <a:lnTo>
                    <a:pt x="915" y="51"/>
                  </a:lnTo>
                  <a:lnTo>
                    <a:pt x="941" y="50"/>
                  </a:lnTo>
                  <a:lnTo>
                    <a:pt x="941" y="50"/>
                  </a:lnTo>
                  <a:lnTo>
                    <a:pt x="941" y="50"/>
                  </a:lnTo>
                  <a:lnTo>
                    <a:pt x="941" y="50"/>
                  </a:lnTo>
                  <a:lnTo>
                    <a:pt x="966" y="51"/>
                  </a:lnTo>
                  <a:lnTo>
                    <a:pt x="992" y="52"/>
                  </a:lnTo>
                  <a:lnTo>
                    <a:pt x="1043" y="55"/>
                  </a:lnTo>
                  <a:lnTo>
                    <a:pt x="1043" y="55"/>
                  </a:lnTo>
                  <a:lnTo>
                    <a:pt x="1075" y="55"/>
                  </a:lnTo>
                  <a:lnTo>
                    <a:pt x="1075" y="55"/>
                  </a:lnTo>
                  <a:lnTo>
                    <a:pt x="1106" y="58"/>
                  </a:lnTo>
                  <a:lnTo>
                    <a:pt x="1139" y="63"/>
                  </a:lnTo>
                  <a:lnTo>
                    <a:pt x="1170" y="71"/>
                  </a:lnTo>
                  <a:lnTo>
                    <a:pt x="1200" y="77"/>
                  </a:lnTo>
                  <a:lnTo>
                    <a:pt x="1200" y="77"/>
                  </a:lnTo>
                  <a:lnTo>
                    <a:pt x="1230" y="85"/>
                  </a:lnTo>
                  <a:lnTo>
                    <a:pt x="1262" y="92"/>
                  </a:lnTo>
                  <a:lnTo>
                    <a:pt x="1262" y="92"/>
                  </a:lnTo>
                  <a:lnTo>
                    <a:pt x="1300" y="101"/>
                  </a:lnTo>
                  <a:lnTo>
                    <a:pt x="1338" y="111"/>
                  </a:lnTo>
                  <a:lnTo>
                    <a:pt x="1374" y="123"/>
                  </a:lnTo>
                  <a:lnTo>
                    <a:pt x="1408" y="136"/>
                  </a:lnTo>
                  <a:lnTo>
                    <a:pt x="1442" y="153"/>
                  </a:lnTo>
                  <a:lnTo>
                    <a:pt x="1475" y="170"/>
                  </a:lnTo>
                  <a:lnTo>
                    <a:pt x="1506" y="190"/>
                  </a:lnTo>
                  <a:lnTo>
                    <a:pt x="1538" y="211"/>
                  </a:lnTo>
                  <a:lnTo>
                    <a:pt x="1538" y="211"/>
                  </a:lnTo>
                  <a:lnTo>
                    <a:pt x="1569" y="237"/>
                  </a:lnTo>
                  <a:lnTo>
                    <a:pt x="1601" y="264"/>
                  </a:lnTo>
                  <a:lnTo>
                    <a:pt x="1631" y="294"/>
                  </a:lnTo>
                  <a:lnTo>
                    <a:pt x="1660" y="327"/>
                  </a:lnTo>
                  <a:lnTo>
                    <a:pt x="1687" y="362"/>
                  </a:lnTo>
                  <a:lnTo>
                    <a:pt x="1713" y="399"/>
                  </a:lnTo>
                  <a:lnTo>
                    <a:pt x="1737" y="437"/>
                  </a:lnTo>
                  <a:lnTo>
                    <a:pt x="1759" y="476"/>
                  </a:lnTo>
                  <a:lnTo>
                    <a:pt x="1759" y="476"/>
                  </a:lnTo>
                  <a:lnTo>
                    <a:pt x="1767" y="492"/>
                  </a:lnTo>
                  <a:lnTo>
                    <a:pt x="1773" y="507"/>
                  </a:lnTo>
                  <a:lnTo>
                    <a:pt x="1785" y="540"/>
                  </a:lnTo>
                  <a:lnTo>
                    <a:pt x="1794" y="573"/>
                  </a:lnTo>
                  <a:lnTo>
                    <a:pt x="1801" y="607"/>
                  </a:lnTo>
                  <a:lnTo>
                    <a:pt x="1806" y="642"/>
                  </a:lnTo>
                  <a:lnTo>
                    <a:pt x="1810" y="676"/>
                  </a:lnTo>
                  <a:lnTo>
                    <a:pt x="1815" y="747"/>
                  </a:lnTo>
                  <a:lnTo>
                    <a:pt x="1815" y="747"/>
                  </a:lnTo>
                  <a:lnTo>
                    <a:pt x="1818" y="786"/>
                  </a:lnTo>
                  <a:lnTo>
                    <a:pt x="1822" y="824"/>
                  </a:lnTo>
                  <a:lnTo>
                    <a:pt x="1822" y="824"/>
                  </a:lnTo>
                  <a:lnTo>
                    <a:pt x="1826" y="870"/>
                  </a:lnTo>
                  <a:lnTo>
                    <a:pt x="1828" y="913"/>
                  </a:lnTo>
                  <a:lnTo>
                    <a:pt x="1830" y="955"/>
                  </a:lnTo>
                  <a:lnTo>
                    <a:pt x="1828" y="995"/>
                  </a:lnTo>
                  <a:lnTo>
                    <a:pt x="1824" y="1035"/>
                  </a:lnTo>
                  <a:lnTo>
                    <a:pt x="1819" y="1075"/>
                  </a:lnTo>
                  <a:lnTo>
                    <a:pt x="1810" y="1114"/>
                  </a:lnTo>
                  <a:lnTo>
                    <a:pt x="1798" y="1155"/>
                  </a:lnTo>
                  <a:lnTo>
                    <a:pt x="1798" y="1155"/>
                  </a:lnTo>
                  <a:lnTo>
                    <a:pt x="1785" y="1194"/>
                  </a:lnTo>
                  <a:lnTo>
                    <a:pt x="1785" y="1194"/>
                  </a:lnTo>
                  <a:lnTo>
                    <a:pt x="1777" y="1223"/>
                  </a:lnTo>
                  <a:lnTo>
                    <a:pt x="1767" y="1252"/>
                  </a:lnTo>
                  <a:lnTo>
                    <a:pt x="1762" y="1266"/>
                  </a:lnTo>
                  <a:lnTo>
                    <a:pt x="1755" y="1280"/>
                  </a:lnTo>
                  <a:lnTo>
                    <a:pt x="1747" y="1293"/>
                  </a:lnTo>
                  <a:lnTo>
                    <a:pt x="1739" y="1307"/>
                  </a:lnTo>
                  <a:lnTo>
                    <a:pt x="1739" y="1307"/>
                  </a:lnTo>
                  <a:lnTo>
                    <a:pt x="1722" y="1331"/>
                  </a:lnTo>
                  <a:lnTo>
                    <a:pt x="1722" y="1331"/>
                  </a:lnTo>
                  <a:lnTo>
                    <a:pt x="1700" y="1364"/>
                  </a:lnTo>
                  <a:lnTo>
                    <a:pt x="1677" y="1397"/>
                  </a:lnTo>
                  <a:lnTo>
                    <a:pt x="1663" y="1412"/>
                  </a:lnTo>
                  <a:lnTo>
                    <a:pt x="1650" y="1427"/>
                  </a:lnTo>
                  <a:lnTo>
                    <a:pt x="1636" y="1441"/>
                  </a:lnTo>
                  <a:lnTo>
                    <a:pt x="1620" y="1454"/>
                  </a:lnTo>
                  <a:lnTo>
                    <a:pt x="1620" y="1454"/>
                  </a:lnTo>
                  <a:lnTo>
                    <a:pt x="1589" y="1478"/>
                  </a:lnTo>
                  <a:lnTo>
                    <a:pt x="1556" y="1500"/>
                  </a:lnTo>
                  <a:lnTo>
                    <a:pt x="1522" y="1521"/>
                  </a:lnTo>
                  <a:lnTo>
                    <a:pt x="1486" y="1541"/>
                  </a:lnTo>
                  <a:lnTo>
                    <a:pt x="1448" y="1559"/>
                  </a:lnTo>
                  <a:lnTo>
                    <a:pt x="1408" y="1576"/>
                  </a:lnTo>
                  <a:lnTo>
                    <a:pt x="1367" y="1592"/>
                  </a:lnTo>
                  <a:lnTo>
                    <a:pt x="1325" y="1606"/>
                  </a:lnTo>
                  <a:lnTo>
                    <a:pt x="1281" y="1618"/>
                  </a:lnTo>
                  <a:lnTo>
                    <a:pt x="1237" y="1628"/>
                  </a:lnTo>
                  <a:lnTo>
                    <a:pt x="1191" y="1637"/>
                  </a:lnTo>
                  <a:lnTo>
                    <a:pt x="1144" y="1645"/>
                  </a:lnTo>
                  <a:lnTo>
                    <a:pt x="1096" y="1652"/>
                  </a:lnTo>
                  <a:lnTo>
                    <a:pt x="1047" y="1656"/>
                  </a:lnTo>
                  <a:lnTo>
                    <a:pt x="999" y="1658"/>
                  </a:lnTo>
                  <a:lnTo>
                    <a:pt x="949" y="1660"/>
                  </a:lnTo>
                  <a:lnTo>
                    <a:pt x="949" y="1660"/>
                  </a:lnTo>
                  <a:lnTo>
                    <a:pt x="940" y="1661"/>
                  </a:lnTo>
                  <a:lnTo>
                    <a:pt x="940" y="1661"/>
                  </a:lnTo>
                  <a:lnTo>
                    <a:pt x="932" y="1660"/>
                  </a:lnTo>
                  <a:lnTo>
                    <a:pt x="932" y="1660"/>
                  </a:lnTo>
                  <a:lnTo>
                    <a:pt x="898" y="1658"/>
                  </a:lnTo>
                  <a:lnTo>
                    <a:pt x="864" y="1657"/>
                  </a:lnTo>
                  <a:lnTo>
                    <a:pt x="830" y="1656"/>
                  </a:lnTo>
                  <a:lnTo>
                    <a:pt x="797" y="1652"/>
                  </a:lnTo>
                  <a:lnTo>
                    <a:pt x="797" y="1652"/>
                  </a:lnTo>
                  <a:lnTo>
                    <a:pt x="792" y="1675"/>
                  </a:lnTo>
                  <a:lnTo>
                    <a:pt x="787" y="1698"/>
                  </a:lnTo>
                  <a:lnTo>
                    <a:pt x="787" y="1698"/>
                  </a:lnTo>
                  <a:lnTo>
                    <a:pt x="821" y="1701"/>
                  </a:lnTo>
                  <a:lnTo>
                    <a:pt x="856" y="1704"/>
                  </a:lnTo>
                  <a:lnTo>
                    <a:pt x="893" y="1707"/>
                  </a:lnTo>
                  <a:lnTo>
                    <a:pt x="932" y="1707"/>
                  </a:lnTo>
                  <a:lnTo>
                    <a:pt x="932" y="1707"/>
                  </a:lnTo>
                  <a:lnTo>
                    <a:pt x="941" y="1705"/>
                  </a:lnTo>
                  <a:lnTo>
                    <a:pt x="941" y="1705"/>
                  </a:lnTo>
                  <a:lnTo>
                    <a:pt x="949" y="1707"/>
                  </a:lnTo>
                  <a:lnTo>
                    <a:pt x="949" y="1707"/>
                  </a:lnTo>
                  <a:lnTo>
                    <a:pt x="1004" y="1705"/>
                  </a:lnTo>
                  <a:lnTo>
                    <a:pt x="1056" y="1703"/>
                  </a:lnTo>
                  <a:lnTo>
                    <a:pt x="1105" y="1696"/>
                  </a:lnTo>
                  <a:lnTo>
                    <a:pt x="1152" y="1688"/>
                  </a:lnTo>
                  <a:lnTo>
                    <a:pt x="1152" y="1688"/>
                  </a:lnTo>
                  <a:lnTo>
                    <a:pt x="1183" y="1682"/>
                  </a:lnTo>
                  <a:lnTo>
                    <a:pt x="1216" y="1677"/>
                  </a:lnTo>
                  <a:lnTo>
                    <a:pt x="1216" y="1677"/>
                  </a:lnTo>
                  <a:lnTo>
                    <a:pt x="1250" y="1671"/>
                  </a:lnTo>
                  <a:lnTo>
                    <a:pt x="1284" y="1666"/>
                  </a:lnTo>
                  <a:lnTo>
                    <a:pt x="1318" y="1657"/>
                  </a:lnTo>
                  <a:lnTo>
                    <a:pt x="1334" y="1652"/>
                  </a:lnTo>
                  <a:lnTo>
                    <a:pt x="1350" y="1647"/>
                  </a:lnTo>
                  <a:lnTo>
                    <a:pt x="1350" y="1647"/>
                  </a:lnTo>
                  <a:lnTo>
                    <a:pt x="1393" y="1630"/>
                  </a:lnTo>
                  <a:lnTo>
                    <a:pt x="1393" y="1630"/>
                  </a:lnTo>
                  <a:lnTo>
                    <a:pt x="1466" y="1599"/>
                  </a:lnTo>
                  <a:lnTo>
                    <a:pt x="1503" y="1582"/>
                  </a:lnTo>
                  <a:lnTo>
                    <a:pt x="1539" y="1565"/>
                  </a:lnTo>
                  <a:lnTo>
                    <a:pt x="1573" y="1546"/>
                  </a:lnTo>
                  <a:lnTo>
                    <a:pt x="1607" y="1525"/>
                  </a:lnTo>
                  <a:lnTo>
                    <a:pt x="1624" y="1513"/>
                  </a:lnTo>
                  <a:lnTo>
                    <a:pt x="1640" y="1501"/>
                  </a:lnTo>
                  <a:lnTo>
                    <a:pt x="1654" y="1488"/>
                  </a:lnTo>
                  <a:lnTo>
                    <a:pt x="1670" y="1474"/>
                  </a:lnTo>
                  <a:lnTo>
                    <a:pt x="1670" y="1474"/>
                  </a:lnTo>
                  <a:lnTo>
                    <a:pt x="1688" y="1456"/>
                  </a:lnTo>
                  <a:lnTo>
                    <a:pt x="1705" y="1436"/>
                  </a:lnTo>
                  <a:lnTo>
                    <a:pt x="1722" y="1415"/>
                  </a:lnTo>
                  <a:lnTo>
                    <a:pt x="1738" y="1394"/>
                  </a:lnTo>
                  <a:lnTo>
                    <a:pt x="1767" y="1354"/>
                  </a:lnTo>
                  <a:lnTo>
                    <a:pt x="1793" y="1313"/>
                  </a:lnTo>
                  <a:lnTo>
                    <a:pt x="1793" y="1313"/>
                  </a:lnTo>
                  <a:lnTo>
                    <a:pt x="1799" y="1301"/>
                  </a:lnTo>
                  <a:lnTo>
                    <a:pt x="1805" y="1290"/>
                  </a:lnTo>
                  <a:lnTo>
                    <a:pt x="1815" y="1265"/>
                  </a:lnTo>
                  <a:lnTo>
                    <a:pt x="1823" y="1239"/>
                  </a:lnTo>
                  <a:lnTo>
                    <a:pt x="1831" y="1212"/>
                  </a:lnTo>
                  <a:lnTo>
                    <a:pt x="1831" y="1212"/>
                  </a:lnTo>
                  <a:lnTo>
                    <a:pt x="1837" y="1190"/>
                  </a:lnTo>
                  <a:lnTo>
                    <a:pt x="1844" y="1168"/>
                  </a:lnTo>
                  <a:lnTo>
                    <a:pt x="1844" y="1168"/>
                  </a:lnTo>
                  <a:lnTo>
                    <a:pt x="1851" y="1146"/>
                  </a:lnTo>
                  <a:lnTo>
                    <a:pt x="1857" y="1125"/>
                  </a:lnTo>
                  <a:lnTo>
                    <a:pt x="1866" y="1082"/>
                  </a:lnTo>
                  <a:lnTo>
                    <a:pt x="1874" y="1040"/>
                  </a:lnTo>
                  <a:lnTo>
                    <a:pt x="1881" y="999"/>
                  </a:lnTo>
                  <a:lnTo>
                    <a:pt x="1881" y="999"/>
                  </a:lnTo>
                  <a:lnTo>
                    <a:pt x="1882" y="984"/>
                  </a:lnTo>
                  <a:lnTo>
                    <a:pt x="1882" y="969"/>
                  </a:lnTo>
                  <a:lnTo>
                    <a:pt x="1882" y="938"/>
                  </a:lnTo>
                  <a:lnTo>
                    <a:pt x="1879" y="906"/>
                  </a:lnTo>
                  <a:lnTo>
                    <a:pt x="1875" y="876"/>
                  </a:lnTo>
                  <a:lnTo>
                    <a:pt x="1875" y="87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0" name="Google Shape;1600;p29"/>
            <p:cNvSpPr/>
            <p:nvPr/>
          </p:nvSpPr>
          <p:spPr>
            <a:xfrm>
              <a:off x="4311651" y="4149725"/>
              <a:ext cx="523875" cy="473075"/>
            </a:xfrm>
            <a:custGeom>
              <a:rect b="b" l="l" r="r" t="t"/>
              <a:pathLst>
                <a:path extrusionOk="0" h="1190" w="1323">
                  <a:moveTo>
                    <a:pt x="1294" y="462"/>
                  </a:moveTo>
                  <a:lnTo>
                    <a:pt x="1294" y="462"/>
                  </a:lnTo>
                  <a:lnTo>
                    <a:pt x="1282" y="413"/>
                  </a:lnTo>
                  <a:lnTo>
                    <a:pt x="1268" y="363"/>
                  </a:lnTo>
                  <a:lnTo>
                    <a:pt x="1260" y="339"/>
                  </a:lnTo>
                  <a:lnTo>
                    <a:pt x="1251" y="314"/>
                  </a:lnTo>
                  <a:lnTo>
                    <a:pt x="1241" y="290"/>
                  </a:lnTo>
                  <a:lnTo>
                    <a:pt x="1231" y="268"/>
                  </a:lnTo>
                  <a:lnTo>
                    <a:pt x="1231" y="268"/>
                  </a:lnTo>
                  <a:lnTo>
                    <a:pt x="1222" y="252"/>
                  </a:lnTo>
                  <a:lnTo>
                    <a:pt x="1213" y="237"/>
                  </a:lnTo>
                  <a:lnTo>
                    <a:pt x="1202" y="222"/>
                  </a:lnTo>
                  <a:lnTo>
                    <a:pt x="1192" y="208"/>
                  </a:lnTo>
                  <a:lnTo>
                    <a:pt x="1179" y="195"/>
                  </a:lnTo>
                  <a:lnTo>
                    <a:pt x="1166" y="183"/>
                  </a:lnTo>
                  <a:lnTo>
                    <a:pt x="1152" y="173"/>
                  </a:lnTo>
                  <a:lnTo>
                    <a:pt x="1137" y="162"/>
                  </a:lnTo>
                  <a:lnTo>
                    <a:pt x="1137" y="162"/>
                  </a:lnTo>
                  <a:lnTo>
                    <a:pt x="1120" y="152"/>
                  </a:lnTo>
                  <a:lnTo>
                    <a:pt x="1103" y="141"/>
                  </a:lnTo>
                  <a:lnTo>
                    <a:pt x="1070" y="116"/>
                  </a:lnTo>
                  <a:lnTo>
                    <a:pt x="1053" y="105"/>
                  </a:lnTo>
                  <a:lnTo>
                    <a:pt x="1036" y="93"/>
                  </a:lnTo>
                  <a:lnTo>
                    <a:pt x="1018" y="84"/>
                  </a:lnTo>
                  <a:lnTo>
                    <a:pt x="1001" y="74"/>
                  </a:lnTo>
                  <a:lnTo>
                    <a:pt x="1001" y="74"/>
                  </a:lnTo>
                  <a:lnTo>
                    <a:pt x="984" y="67"/>
                  </a:lnTo>
                  <a:lnTo>
                    <a:pt x="968" y="57"/>
                  </a:lnTo>
                  <a:lnTo>
                    <a:pt x="952" y="50"/>
                  </a:lnTo>
                  <a:lnTo>
                    <a:pt x="943" y="46"/>
                  </a:lnTo>
                  <a:lnTo>
                    <a:pt x="935" y="43"/>
                  </a:lnTo>
                  <a:lnTo>
                    <a:pt x="935" y="43"/>
                  </a:lnTo>
                  <a:lnTo>
                    <a:pt x="887" y="31"/>
                  </a:lnTo>
                  <a:lnTo>
                    <a:pt x="840" y="20"/>
                  </a:lnTo>
                  <a:lnTo>
                    <a:pt x="840" y="20"/>
                  </a:lnTo>
                  <a:lnTo>
                    <a:pt x="819" y="14"/>
                  </a:lnTo>
                  <a:lnTo>
                    <a:pt x="798" y="10"/>
                  </a:lnTo>
                  <a:lnTo>
                    <a:pt x="776" y="6"/>
                  </a:lnTo>
                  <a:lnTo>
                    <a:pt x="755" y="4"/>
                  </a:lnTo>
                  <a:lnTo>
                    <a:pt x="712" y="1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48" y="0"/>
                  </a:lnTo>
                  <a:lnTo>
                    <a:pt x="620" y="1"/>
                  </a:lnTo>
                  <a:lnTo>
                    <a:pt x="555" y="6"/>
                  </a:lnTo>
                  <a:lnTo>
                    <a:pt x="485" y="14"/>
                  </a:lnTo>
                  <a:lnTo>
                    <a:pt x="453" y="18"/>
                  </a:lnTo>
                  <a:lnTo>
                    <a:pt x="423" y="23"/>
                  </a:lnTo>
                  <a:lnTo>
                    <a:pt x="423" y="23"/>
                  </a:lnTo>
                  <a:lnTo>
                    <a:pt x="394" y="30"/>
                  </a:lnTo>
                  <a:lnTo>
                    <a:pt x="368" y="38"/>
                  </a:lnTo>
                  <a:lnTo>
                    <a:pt x="341" y="47"/>
                  </a:lnTo>
                  <a:lnTo>
                    <a:pt x="317" y="59"/>
                  </a:lnTo>
                  <a:lnTo>
                    <a:pt x="292" y="72"/>
                  </a:lnTo>
                  <a:lnTo>
                    <a:pt x="268" y="86"/>
                  </a:lnTo>
                  <a:lnTo>
                    <a:pt x="245" y="102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179" y="153"/>
                  </a:lnTo>
                  <a:lnTo>
                    <a:pt x="158" y="170"/>
                  </a:lnTo>
                  <a:lnTo>
                    <a:pt x="139" y="187"/>
                  </a:lnTo>
                  <a:lnTo>
                    <a:pt x="119" y="204"/>
                  </a:lnTo>
                  <a:lnTo>
                    <a:pt x="101" y="224"/>
                  </a:lnTo>
                  <a:lnTo>
                    <a:pt x="84" y="244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58" y="290"/>
                  </a:lnTo>
                  <a:lnTo>
                    <a:pt x="47" y="312"/>
                  </a:lnTo>
                  <a:lnTo>
                    <a:pt x="38" y="336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2" y="371"/>
                  </a:lnTo>
                  <a:lnTo>
                    <a:pt x="18" y="384"/>
                  </a:lnTo>
                  <a:lnTo>
                    <a:pt x="16" y="399"/>
                  </a:lnTo>
                  <a:lnTo>
                    <a:pt x="14" y="412"/>
                  </a:lnTo>
                  <a:lnTo>
                    <a:pt x="12" y="441"/>
                  </a:lnTo>
                  <a:lnTo>
                    <a:pt x="9" y="468"/>
                  </a:lnTo>
                  <a:lnTo>
                    <a:pt x="9" y="468"/>
                  </a:lnTo>
                  <a:lnTo>
                    <a:pt x="5" y="492"/>
                  </a:lnTo>
                  <a:lnTo>
                    <a:pt x="3" y="518"/>
                  </a:lnTo>
                  <a:lnTo>
                    <a:pt x="0" y="568"/>
                  </a:lnTo>
                  <a:lnTo>
                    <a:pt x="0" y="617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1" y="685"/>
                  </a:lnTo>
                  <a:lnTo>
                    <a:pt x="3" y="701"/>
                  </a:lnTo>
                  <a:lnTo>
                    <a:pt x="7" y="717"/>
                  </a:lnTo>
                  <a:lnTo>
                    <a:pt x="10" y="731"/>
                  </a:lnTo>
                  <a:lnTo>
                    <a:pt x="10" y="731"/>
                  </a:lnTo>
                  <a:lnTo>
                    <a:pt x="37" y="732"/>
                  </a:lnTo>
                  <a:lnTo>
                    <a:pt x="62" y="735"/>
                  </a:lnTo>
                  <a:lnTo>
                    <a:pt x="62" y="735"/>
                  </a:lnTo>
                  <a:lnTo>
                    <a:pt x="55" y="714"/>
                  </a:lnTo>
                  <a:lnTo>
                    <a:pt x="51" y="694"/>
                  </a:lnTo>
                  <a:lnTo>
                    <a:pt x="47" y="673"/>
                  </a:lnTo>
                  <a:lnTo>
                    <a:pt x="46" y="650"/>
                  </a:lnTo>
                  <a:lnTo>
                    <a:pt x="46" y="650"/>
                  </a:lnTo>
                  <a:lnTo>
                    <a:pt x="47" y="592"/>
                  </a:lnTo>
                  <a:lnTo>
                    <a:pt x="48" y="536"/>
                  </a:lnTo>
                  <a:lnTo>
                    <a:pt x="51" y="507"/>
                  </a:lnTo>
                  <a:lnTo>
                    <a:pt x="54" y="480"/>
                  </a:lnTo>
                  <a:lnTo>
                    <a:pt x="58" y="452"/>
                  </a:lnTo>
                  <a:lnTo>
                    <a:pt x="63" y="425"/>
                  </a:lnTo>
                  <a:lnTo>
                    <a:pt x="69" y="399"/>
                  </a:lnTo>
                  <a:lnTo>
                    <a:pt x="77" y="371"/>
                  </a:lnTo>
                  <a:lnTo>
                    <a:pt x="86" y="346"/>
                  </a:lnTo>
                  <a:lnTo>
                    <a:pt x="97" y="320"/>
                  </a:lnTo>
                  <a:lnTo>
                    <a:pt x="110" y="295"/>
                  </a:lnTo>
                  <a:lnTo>
                    <a:pt x="124" y="272"/>
                  </a:lnTo>
                  <a:lnTo>
                    <a:pt x="141" y="247"/>
                  </a:lnTo>
                  <a:lnTo>
                    <a:pt x="161" y="225"/>
                  </a:lnTo>
                  <a:lnTo>
                    <a:pt x="161" y="225"/>
                  </a:lnTo>
                  <a:lnTo>
                    <a:pt x="170" y="214"/>
                  </a:lnTo>
                  <a:lnTo>
                    <a:pt x="182" y="204"/>
                  </a:lnTo>
                  <a:lnTo>
                    <a:pt x="205" y="187"/>
                  </a:lnTo>
                  <a:lnTo>
                    <a:pt x="230" y="170"/>
                  </a:lnTo>
                  <a:lnTo>
                    <a:pt x="254" y="153"/>
                  </a:lnTo>
                  <a:lnTo>
                    <a:pt x="254" y="153"/>
                  </a:lnTo>
                  <a:lnTo>
                    <a:pt x="284" y="131"/>
                  </a:lnTo>
                  <a:lnTo>
                    <a:pt x="298" y="120"/>
                  </a:lnTo>
                  <a:lnTo>
                    <a:pt x="314" y="111"/>
                  </a:lnTo>
                  <a:lnTo>
                    <a:pt x="330" y="102"/>
                  </a:lnTo>
                  <a:lnTo>
                    <a:pt x="347" y="94"/>
                  </a:lnTo>
                  <a:lnTo>
                    <a:pt x="362" y="86"/>
                  </a:lnTo>
                  <a:lnTo>
                    <a:pt x="381" y="80"/>
                  </a:lnTo>
                  <a:lnTo>
                    <a:pt x="381" y="80"/>
                  </a:lnTo>
                  <a:lnTo>
                    <a:pt x="398" y="74"/>
                  </a:lnTo>
                  <a:lnTo>
                    <a:pt x="417" y="71"/>
                  </a:lnTo>
                  <a:lnTo>
                    <a:pt x="459" y="63"/>
                  </a:lnTo>
                  <a:lnTo>
                    <a:pt x="502" y="56"/>
                  </a:lnTo>
                  <a:lnTo>
                    <a:pt x="546" y="52"/>
                  </a:lnTo>
                  <a:lnTo>
                    <a:pt x="585" y="50"/>
                  </a:lnTo>
                  <a:lnTo>
                    <a:pt x="620" y="47"/>
                  </a:lnTo>
                  <a:lnTo>
                    <a:pt x="649" y="47"/>
                  </a:lnTo>
                  <a:lnTo>
                    <a:pt x="667" y="47"/>
                  </a:lnTo>
                  <a:lnTo>
                    <a:pt x="667" y="47"/>
                  </a:lnTo>
                  <a:lnTo>
                    <a:pt x="723" y="50"/>
                  </a:lnTo>
                  <a:lnTo>
                    <a:pt x="752" y="51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9" y="55"/>
                  </a:lnTo>
                  <a:lnTo>
                    <a:pt x="802" y="57"/>
                  </a:lnTo>
                  <a:lnTo>
                    <a:pt x="825" y="65"/>
                  </a:lnTo>
                  <a:lnTo>
                    <a:pt x="850" y="73"/>
                  </a:lnTo>
                  <a:lnTo>
                    <a:pt x="862" y="76"/>
                  </a:lnTo>
                  <a:lnTo>
                    <a:pt x="874" y="78"/>
                  </a:lnTo>
                  <a:lnTo>
                    <a:pt x="874" y="78"/>
                  </a:lnTo>
                  <a:lnTo>
                    <a:pt x="900" y="84"/>
                  </a:lnTo>
                  <a:lnTo>
                    <a:pt x="922" y="90"/>
                  </a:lnTo>
                  <a:lnTo>
                    <a:pt x="934" y="94"/>
                  </a:lnTo>
                  <a:lnTo>
                    <a:pt x="946" y="98"/>
                  </a:lnTo>
                  <a:lnTo>
                    <a:pt x="956" y="103"/>
                  </a:lnTo>
                  <a:lnTo>
                    <a:pt x="968" y="111"/>
                  </a:lnTo>
                  <a:lnTo>
                    <a:pt x="968" y="111"/>
                  </a:lnTo>
                  <a:lnTo>
                    <a:pt x="986" y="123"/>
                  </a:lnTo>
                  <a:lnTo>
                    <a:pt x="1006" y="137"/>
                  </a:lnTo>
                  <a:lnTo>
                    <a:pt x="1026" y="152"/>
                  </a:lnTo>
                  <a:lnTo>
                    <a:pt x="1036" y="157"/>
                  </a:lnTo>
                  <a:lnTo>
                    <a:pt x="1045" y="162"/>
                  </a:lnTo>
                  <a:lnTo>
                    <a:pt x="1045" y="162"/>
                  </a:lnTo>
                  <a:lnTo>
                    <a:pt x="1067" y="173"/>
                  </a:lnTo>
                  <a:lnTo>
                    <a:pt x="1088" y="186"/>
                  </a:lnTo>
                  <a:lnTo>
                    <a:pt x="1109" y="199"/>
                  </a:lnTo>
                  <a:lnTo>
                    <a:pt x="1129" y="214"/>
                  </a:lnTo>
                  <a:lnTo>
                    <a:pt x="1147" y="231"/>
                  </a:lnTo>
                  <a:lnTo>
                    <a:pt x="1164" y="250"/>
                  </a:lnTo>
                  <a:lnTo>
                    <a:pt x="1179" y="269"/>
                  </a:lnTo>
                  <a:lnTo>
                    <a:pt x="1192" y="292"/>
                  </a:lnTo>
                  <a:lnTo>
                    <a:pt x="1192" y="292"/>
                  </a:lnTo>
                  <a:lnTo>
                    <a:pt x="1203" y="316"/>
                  </a:lnTo>
                  <a:lnTo>
                    <a:pt x="1213" y="343"/>
                  </a:lnTo>
                  <a:lnTo>
                    <a:pt x="1222" y="370"/>
                  </a:lnTo>
                  <a:lnTo>
                    <a:pt x="1231" y="397"/>
                  </a:lnTo>
                  <a:lnTo>
                    <a:pt x="1244" y="454"/>
                  </a:lnTo>
                  <a:lnTo>
                    <a:pt x="1257" y="509"/>
                  </a:lnTo>
                  <a:lnTo>
                    <a:pt x="1257" y="509"/>
                  </a:lnTo>
                  <a:lnTo>
                    <a:pt x="1264" y="539"/>
                  </a:lnTo>
                  <a:lnTo>
                    <a:pt x="1269" y="569"/>
                  </a:lnTo>
                  <a:lnTo>
                    <a:pt x="1273" y="599"/>
                  </a:lnTo>
                  <a:lnTo>
                    <a:pt x="1277" y="629"/>
                  </a:lnTo>
                  <a:lnTo>
                    <a:pt x="1278" y="660"/>
                  </a:lnTo>
                  <a:lnTo>
                    <a:pt x="1278" y="692"/>
                  </a:lnTo>
                  <a:lnTo>
                    <a:pt x="1277" y="722"/>
                  </a:lnTo>
                  <a:lnTo>
                    <a:pt x="1273" y="753"/>
                  </a:lnTo>
                  <a:lnTo>
                    <a:pt x="1269" y="783"/>
                  </a:lnTo>
                  <a:lnTo>
                    <a:pt x="1262" y="813"/>
                  </a:lnTo>
                  <a:lnTo>
                    <a:pt x="1254" y="843"/>
                  </a:lnTo>
                  <a:lnTo>
                    <a:pt x="1244" y="872"/>
                  </a:lnTo>
                  <a:lnTo>
                    <a:pt x="1232" y="900"/>
                  </a:lnTo>
                  <a:lnTo>
                    <a:pt x="1218" y="926"/>
                  </a:lnTo>
                  <a:lnTo>
                    <a:pt x="1202" y="952"/>
                  </a:lnTo>
                  <a:lnTo>
                    <a:pt x="1184" y="977"/>
                  </a:lnTo>
                  <a:lnTo>
                    <a:pt x="1184" y="977"/>
                  </a:lnTo>
                  <a:lnTo>
                    <a:pt x="1164" y="999"/>
                  </a:lnTo>
                  <a:lnTo>
                    <a:pt x="1142" y="1019"/>
                  </a:lnTo>
                  <a:lnTo>
                    <a:pt x="1118" y="1037"/>
                  </a:lnTo>
                  <a:lnTo>
                    <a:pt x="1095" y="1053"/>
                  </a:lnTo>
                  <a:lnTo>
                    <a:pt x="1069" y="1067"/>
                  </a:lnTo>
                  <a:lnTo>
                    <a:pt x="1041" y="1080"/>
                  </a:lnTo>
                  <a:lnTo>
                    <a:pt x="1014" y="1091"/>
                  </a:lnTo>
                  <a:lnTo>
                    <a:pt x="985" y="1101"/>
                  </a:lnTo>
                  <a:lnTo>
                    <a:pt x="956" y="1109"/>
                  </a:lnTo>
                  <a:lnTo>
                    <a:pt x="926" y="1117"/>
                  </a:lnTo>
                  <a:lnTo>
                    <a:pt x="896" y="1123"/>
                  </a:lnTo>
                  <a:lnTo>
                    <a:pt x="866" y="1129"/>
                  </a:lnTo>
                  <a:lnTo>
                    <a:pt x="808" y="1138"/>
                  </a:lnTo>
                  <a:lnTo>
                    <a:pt x="751" y="1143"/>
                  </a:lnTo>
                  <a:lnTo>
                    <a:pt x="751" y="1143"/>
                  </a:lnTo>
                  <a:lnTo>
                    <a:pt x="725" y="1146"/>
                  </a:lnTo>
                  <a:lnTo>
                    <a:pt x="697" y="1146"/>
                  </a:lnTo>
                  <a:lnTo>
                    <a:pt x="670" y="1146"/>
                  </a:lnTo>
                  <a:lnTo>
                    <a:pt x="641" y="1144"/>
                  </a:lnTo>
                  <a:lnTo>
                    <a:pt x="586" y="1138"/>
                  </a:lnTo>
                  <a:lnTo>
                    <a:pt x="531" y="1131"/>
                  </a:lnTo>
                  <a:lnTo>
                    <a:pt x="531" y="1131"/>
                  </a:lnTo>
                  <a:lnTo>
                    <a:pt x="531" y="1177"/>
                  </a:lnTo>
                  <a:lnTo>
                    <a:pt x="531" y="1177"/>
                  </a:lnTo>
                  <a:lnTo>
                    <a:pt x="572" y="1183"/>
                  </a:lnTo>
                  <a:lnTo>
                    <a:pt x="572" y="1183"/>
                  </a:lnTo>
                  <a:lnTo>
                    <a:pt x="597" y="1186"/>
                  </a:lnTo>
                  <a:lnTo>
                    <a:pt x="621" y="1187"/>
                  </a:lnTo>
                  <a:lnTo>
                    <a:pt x="671" y="1187"/>
                  </a:lnTo>
                  <a:lnTo>
                    <a:pt x="671" y="1187"/>
                  </a:lnTo>
                  <a:lnTo>
                    <a:pt x="734" y="1190"/>
                  </a:lnTo>
                  <a:lnTo>
                    <a:pt x="748" y="1190"/>
                  </a:lnTo>
                  <a:lnTo>
                    <a:pt x="764" y="1189"/>
                  </a:lnTo>
                  <a:lnTo>
                    <a:pt x="780" y="1187"/>
                  </a:lnTo>
                  <a:lnTo>
                    <a:pt x="794" y="1185"/>
                  </a:lnTo>
                  <a:lnTo>
                    <a:pt x="794" y="1185"/>
                  </a:lnTo>
                  <a:lnTo>
                    <a:pt x="819" y="1180"/>
                  </a:lnTo>
                  <a:lnTo>
                    <a:pt x="842" y="1177"/>
                  </a:lnTo>
                  <a:lnTo>
                    <a:pt x="867" y="1176"/>
                  </a:lnTo>
                  <a:lnTo>
                    <a:pt x="891" y="1172"/>
                  </a:lnTo>
                  <a:lnTo>
                    <a:pt x="891" y="1172"/>
                  </a:lnTo>
                  <a:lnTo>
                    <a:pt x="916" y="1166"/>
                  </a:lnTo>
                  <a:lnTo>
                    <a:pt x="941" y="1160"/>
                  </a:lnTo>
                  <a:lnTo>
                    <a:pt x="989" y="1147"/>
                  </a:lnTo>
                  <a:lnTo>
                    <a:pt x="989" y="1147"/>
                  </a:lnTo>
                  <a:lnTo>
                    <a:pt x="1014" y="1139"/>
                  </a:lnTo>
                  <a:lnTo>
                    <a:pt x="1039" y="1130"/>
                  </a:lnTo>
                  <a:lnTo>
                    <a:pt x="1064" y="1119"/>
                  </a:lnTo>
                  <a:lnTo>
                    <a:pt x="1087" y="1106"/>
                  </a:lnTo>
                  <a:lnTo>
                    <a:pt x="1111" y="1093"/>
                  </a:lnTo>
                  <a:lnTo>
                    <a:pt x="1133" y="1079"/>
                  </a:lnTo>
                  <a:lnTo>
                    <a:pt x="1154" y="1063"/>
                  </a:lnTo>
                  <a:lnTo>
                    <a:pt x="1175" y="1047"/>
                  </a:lnTo>
                  <a:lnTo>
                    <a:pt x="1175" y="1047"/>
                  </a:lnTo>
                  <a:lnTo>
                    <a:pt x="1196" y="1030"/>
                  </a:lnTo>
                  <a:lnTo>
                    <a:pt x="1214" y="1011"/>
                  </a:lnTo>
                  <a:lnTo>
                    <a:pt x="1231" y="991"/>
                  </a:lnTo>
                  <a:lnTo>
                    <a:pt x="1247" y="970"/>
                  </a:lnTo>
                  <a:lnTo>
                    <a:pt x="1260" y="949"/>
                  </a:lnTo>
                  <a:lnTo>
                    <a:pt x="1271" y="927"/>
                  </a:lnTo>
                  <a:lnTo>
                    <a:pt x="1282" y="904"/>
                  </a:lnTo>
                  <a:lnTo>
                    <a:pt x="1290" y="880"/>
                  </a:lnTo>
                  <a:lnTo>
                    <a:pt x="1298" y="857"/>
                  </a:lnTo>
                  <a:lnTo>
                    <a:pt x="1304" y="832"/>
                  </a:lnTo>
                  <a:lnTo>
                    <a:pt x="1309" y="807"/>
                  </a:lnTo>
                  <a:lnTo>
                    <a:pt x="1313" y="782"/>
                  </a:lnTo>
                  <a:lnTo>
                    <a:pt x="1317" y="756"/>
                  </a:lnTo>
                  <a:lnTo>
                    <a:pt x="1320" y="730"/>
                  </a:lnTo>
                  <a:lnTo>
                    <a:pt x="1323" y="677"/>
                  </a:lnTo>
                  <a:lnTo>
                    <a:pt x="1323" y="677"/>
                  </a:lnTo>
                  <a:lnTo>
                    <a:pt x="1323" y="650"/>
                  </a:lnTo>
                  <a:lnTo>
                    <a:pt x="1321" y="622"/>
                  </a:lnTo>
                  <a:lnTo>
                    <a:pt x="1319" y="596"/>
                  </a:lnTo>
                  <a:lnTo>
                    <a:pt x="1315" y="569"/>
                  </a:lnTo>
                  <a:lnTo>
                    <a:pt x="1306" y="515"/>
                  </a:lnTo>
                  <a:lnTo>
                    <a:pt x="1294" y="462"/>
                  </a:lnTo>
                  <a:lnTo>
                    <a:pt x="1294" y="46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4541838" y="4183063"/>
              <a:ext cx="63500" cy="57150"/>
            </a:xfrm>
            <a:custGeom>
              <a:rect b="b" l="l" r="r" t="t"/>
              <a:pathLst>
                <a:path extrusionOk="0" h="145" w="159">
                  <a:moveTo>
                    <a:pt x="75" y="0"/>
                  </a:moveTo>
                  <a:lnTo>
                    <a:pt x="75" y="0"/>
                  </a:lnTo>
                  <a:lnTo>
                    <a:pt x="62" y="3"/>
                  </a:lnTo>
                  <a:lnTo>
                    <a:pt x="48" y="7"/>
                  </a:lnTo>
                  <a:lnTo>
                    <a:pt x="33" y="13"/>
                  </a:lnTo>
                  <a:lnTo>
                    <a:pt x="21" y="23"/>
                  </a:lnTo>
                  <a:lnTo>
                    <a:pt x="16" y="26"/>
                  </a:lnTo>
                  <a:lnTo>
                    <a:pt x="11" y="32"/>
                  </a:lnTo>
                  <a:lnTo>
                    <a:pt x="7" y="38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6" y="87"/>
                  </a:lnTo>
                  <a:lnTo>
                    <a:pt x="11" y="100"/>
                  </a:lnTo>
                  <a:lnTo>
                    <a:pt x="17" y="111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38" y="132"/>
                  </a:lnTo>
                  <a:lnTo>
                    <a:pt x="50" y="140"/>
                  </a:lnTo>
                  <a:lnTo>
                    <a:pt x="63" y="144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93" y="144"/>
                  </a:lnTo>
                  <a:lnTo>
                    <a:pt x="93" y="144"/>
                  </a:lnTo>
                  <a:lnTo>
                    <a:pt x="105" y="142"/>
                  </a:lnTo>
                  <a:lnTo>
                    <a:pt x="117" y="138"/>
                  </a:lnTo>
                  <a:lnTo>
                    <a:pt x="127" y="132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4" y="119"/>
                  </a:lnTo>
                  <a:lnTo>
                    <a:pt x="150" y="113"/>
                  </a:lnTo>
                  <a:lnTo>
                    <a:pt x="152" y="106"/>
                  </a:lnTo>
                  <a:lnTo>
                    <a:pt x="155" y="98"/>
                  </a:lnTo>
                  <a:lnTo>
                    <a:pt x="156" y="83"/>
                  </a:lnTo>
                  <a:lnTo>
                    <a:pt x="157" y="66"/>
                  </a:lnTo>
                  <a:lnTo>
                    <a:pt x="157" y="66"/>
                  </a:lnTo>
                  <a:lnTo>
                    <a:pt x="159" y="59"/>
                  </a:lnTo>
                  <a:lnTo>
                    <a:pt x="157" y="51"/>
                  </a:lnTo>
                  <a:lnTo>
                    <a:pt x="155" y="45"/>
                  </a:lnTo>
                  <a:lnTo>
                    <a:pt x="152" y="38"/>
                  </a:lnTo>
                  <a:lnTo>
                    <a:pt x="148" y="33"/>
                  </a:lnTo>
                  <a:lnTo>
                    <a:pt x="143" y="26"/>
                  </a:lnTo>
                  <a:lnTo>
                    <a:pt x="131" y="17"/>
                  </a:lnTo>
                  <a:lnTo>
                    <a:pt x="118" y="9"/>
                  </a:lnTo>
                  <a:lnTo>
                    <a:pt x="104" y="4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75" y="0"/>
                  </a:lnTo>
                  <a:close/>
                  <a:moveTo>
                    <a:pt x="110" y="89"/>
                  </a:moveTo>
                  <a:lnTo>
                    <a:pt x="110" y="89"/>
                  </a:lnTo>
                  <a:lnTo>
                    <a:pt x="105" y="93"/>
                  </a:lnTo>
                  <a:lnTo>
                    <a:pt x="99" y="97"/>
                  </a:lnTo>
                  <a:lnTo>
                    <a:pt x="91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76" y="100"/>
                  </a:lnTo>
                  <a:lnTo>
                    <a:pt x="71" y="98"/>
                  </a:lnTo>
                  <a:lnTo>
                    <a:pt x="66" y="96"/>
                  </a:lnTo>
                  <a:lnTo>
                    <a:pt x="62" y="93"/>
                  </a:lnTo>
                  <a:lnTo>
                    <a:pt x="58" y="89"/>
                  </a:lnTo>
                  <a:lnTo>
                    <a:pt x="54" y="84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6" y="66"/>
                  </a:lnTo>
                  <a:lnTo>
                    <a:pt x="48" y="60"/>
                  </a:lnTo>
                  <a:lnTo>
                    <a:pt x="50" y="57"/>
                  </a:lnTo>
                  <a:lnTo>
                    <a:pt x="54" y="54"/>
                  </a:lnTo>
                  <a:lnTo>
                    <a:pt x="66" y="50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82" y="46"/>
                  </a:lnTo>
                  <a:lnTo>
                    <a:pt x="87" y="46"/>
                  </a:lnTo>
                  <a:lnTo>
                    <a:pt x="92" y="47"/>
                  </a:lnTo>
                  <a:lnTo>
                    <a:pt x="99" y="50"/>
                  </a:lnTo>
                  <a:lnTo>
                    <a:pt x="104" y="54"/>
                  </a:lnTo>
                  <a:lnTo>
                    <a:pt x="109" y="58"/>
                  </a:lnTo>
                  <a:lnTo>
                    <a:pt x="112" y="62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2" y="79"/>
                  </a:lnTo>
                  <a:lnTo>
                    <a:pt x="112" y="85"/>
                  </a:lnTo>
                  <a:lnTo>
                    <a:pt x="110" y="89"/>
                  </a:lnTo>
                  <a:lnTo>
                    <a:pt x="110" y="8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2" name="Google Shape;1602;p29"/>
            <p:cNvSpPr/>
            <p:nvPr/>
          </p:nvSpPr>
          <p:spPr>
            <a:xfrm>
              <a:off x="4341813" y="4359275"/>
              <a:ext cx="60325" cy="53975"/>
            </a:xfrm>
            <a:custGeom>
              <a:rect b="b" l="l" r="r" t="t"/>
              <a:pathLst>
                <a:path extrusionOk="0" h="136" w="152">
                  <a:moveTo>
                    <a:pt x="81" y="0"/>
                  </a:moveTo>
                  <a:lnTo>
                    <a:pt x="81" y="0"/>
                  </a:lnTo>
                  <a:lnTo>
                    <a:pt x="67" y="0"/>
                  </a:lnTo>
                  <a:lnTo>
                    <a:pt x="52" y="3"/>
                  </a:lnTo>
                  <a:lnTo>
                    <a:pt x="39" y="8"/>
                  </a:lnTo>
                  <a:lnTo>
                    <a:pt x="27" y="15"/>
                  </a:lnTo>
                  <a:lnTo>
                    <a:pt x="17" y="24"/>
                  </a:lnTo>
                  <a:lnTo>
                    <a:pt x="8" y="34"/>
                  </a:lnTo>
                  <a:lnTo>
                    <a:pt x="5" y="40"/>
                  </a:lnTo>
                  <a:lnTo>
                    <a:pt x="2" y="46"/>
                  </a:lnTo>
                  <a:lnTo>
                    <a:pt x="1" y="53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8" y="101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23" y="119"/>
                  </a:lnTo>
                  <a:lnTo>
                    <a:pt x="31" y="125"/>
                  </a:lnTo>
                  <a:lnTo>
                    <a:pt x="40" y="128"/>
                  </a:lnTo>
                  <a:lnTo>
                    <a:pt x="51" y="130"/>
                  </a:lnTo>
                  <a:lnTo>
                    <a:pt x="51" y="130"/>
                  </a:lnTo>
                  <a:lnTo>
                    <a:pt x="53" y="132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82" y="136"/>
                  </a:lnTo>
                  <a:lnTo>
                    <a:pt x="97" y="135"/>
                  </a:lnTo>
                  <a:lnTo>
                    <a:pt x="103" y="132"/>
                  </a:lnTo>
                  <a:lnTo>
                    <a:pt x="110" y="130"/>
                  </a:lnTo>
                  <a:lnTo>
                    <a:pt x="116" y="126"/>
                  </a:lnTo>
                  <a:lnTo>
                    <a:pt x="123" y="121"/>
                  </a:lnTo>
                  <a:lnTo>
                    <a:pt x="123" y="121"/>
                  </a:lnTo>
                  <a:lnTo>
                    <a:pt x="133" y="111"/>
                  </a:lnTo>
                  <a:lnTo>
                    <a:pt x="142" y="101"/>
                  </a:lnTo>
                  <a:lnTo>
                    <a:pt x="146" y="94"/>
                  </a:lnTo>
                  <a:lnTo>
                    <a:pt x="149" y="88"/>
                  </a:lnTo>
                  <a:lnTo>
                    <a:pt x="150" y="81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59"/>
                  </a:lnTo>
                  <a:lnTo>
                    <a:pt x="149" y="53"/>
                  </a:lnTo>
                  <a:lnTo>
                    <a:pt x="148" y="46"/>
                  </a:lnTo>
                  <a:lnTo>
                    <a:pt x="140" y="33"/>
                  </a:lnTo>
                  <a:lnTo>
                    <a:pt x="132" y="22"/>
                  </a:lnTo>
                  <a:lnTo>
                    <a:pt x="120" y="13"/>
                  </a:lnTo>
                  <a:lnTo>
                    <a:pt x="108" y="7"/>
                  </a:lnTo>
                  <a:lnTo>
                    <a:pt x="94" y="2"/>
                  </a:lnTo>
                  <a:lnTo>
                    <a:pt x="81" y="0"/>
                  </a:lnTo>
                  <a:lnTo>
                    <a:pt x="81" y="0"/>
                  </a:lnTo>
                  <a:close/>
                  <a:moveTo>
                    <a:pt x="90" y="88"/>
                  </a:moveTo>
                  <a:lnTo>
                    <a:pt x="90" y="88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77" y="87"/>
                  </a:lnTo>
                  <a:lnTo>
                    <a:pt x="73" y="85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57" y="85"/>
                  </a:lnTo>
                  <a:lnTo>
                    <a:pt x="52" y="84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7" y="76"/>
                  </a:lnTo>
                  <a:lnTo>
                    <a:pt x="46" y="71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7" y="57"/>
                  </a:lnTo>
                  <a:lnTo>
                    <a:pt x="50" y="54"/>
                  </a:lnTo>
                  <a:lnTo>
                    <a:pt x="55" y="51"/>
                  </a:lnTo>
                  <a:lnTo>
                    <a:pt x="60" y="49"/>
                  </a:lnTo>
                  <a:lnTo>
                    <a:pt x="72" y="46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5" y="46"/>
                  </a:lnTo>
                  <a:lnTo>
                    <a:pt x="90" y="47"/>
                  </a:lnTo>
                  <a:lnTo>
                    <a:pt x="94" y="50"/>
                  </a:lnTo>
                  <a:lnTo>
                    <a:pt x="99" y="54"/>
                  </a:lnTo>
                  <a:lnTo>
                    <a:pt x="102" y="58"/>
                  </a:lnTo>
                  <a:lnTo>
                    <a:pt x="104" y="63"/>
                  </a:lnTo>
                  <a:lnTo>
                    <a:pt x="106" y="68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4" y="77"/>
                  </a:lnTo>
                  <a:lnTo>
                    <a:pt x="99" y="81"/>
                  </a:lnTo>
                  <a:lnTo>
                    <a:pt x="90" y="88"/>
                  </a:lnTo>
                  <a:lnTo>
                    <a:pt x="90" y="8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3" name="Google Shape;1603;p29"/>
            <p:cNvSpPr/>
            <p:nvPr/>
          </p:nvSpPr>
          <p:spPr>
            <a:xfrm>
              <a:off x="4740276" y="4354513"/>
              <a:ext cx="58738" cy="55563"/>
            </a:xfrm>
            <a:custGeom>
              <a:rect b="b" l="l" r="r" t="t"/>
              <a:pathLst>
                <a:path extrusionOk="0" h="138" w="146">
                  <a:moveTo>
                    <a:pt x="80" y="0"/>
                  </a:move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52" y="4"/>
                  </a:lnTo>
                  <a:lnTo>
                    <a:pt x="39" y="10"/>
                  </a:lnTo>
                  <a:lnTo>
                    <a:pt x="27" y="17"/>
                  </a:lnTo>
                  <a:lnTo>
                    <a:pt x="17" y="28"/>
                  </a:lnTo>
                  <a:lnTo>
                    <a:pt x="8" y="40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3"/>
                  </a:lnTo>
                  <a:lnTo>
                    <a:pt x="8" y="105"/>
                  </a:lnTo>
                  <a:lnTo>
                    <a:pt x="14" y="117"/>
                  </a:lnTo>
                  <a:lnTo>
                    <a:pt x="23" y="125"/>
                  </a:lnTo>
                  <a:lnTo>
                    <a:pt x="35" y="131"/>
                  </a:lnTo>
                  <a:lnTo>
                    <a:pt x="48" y="135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81" y="138"/>
                  </a:lnTo>
                  <a:lnTo>
                    <a:pt x="94" y="137"/>
                  </a:lnTo>
                  <a:lnTo>
                    <a:pt x="106" y="133"/>
                  </a:lnTo>
                  <a:lnTo>
                    <a:pt x="112" y="129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28" y="116"/>
                  </a:lnTo>
                  <a:lnTo>
                    <a:pt x="137" y="105"/>
                  </a:lnTo>
                  <a:lnTo>
                    <a:pt x="140" y="100"/>
                  </a:lnTo>
                  <a:lnTo>
                    <a:pt x="142" y="93"/>
                  </a:lnTo>
                  <a:lnTo>
                    <a:pt x="145" y="87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46" y="74"/>
                  </a:lnTo>
                  <a:lnTo>
                    <a:pt x="145" y="66"/>
                  </a:lnTo>
                  <a:lnTo>
                    <a:pt x="141" y="53"/>
                  </a:lnTo>
                  <a:lnTo>
                    <a:pt x="136" y="41"/>
                  </a:lnTo>
                  <a:lnTo>
                    <a:pt x="127" y="29"/>
                  </a:lnTo>
                  <a:lnTo>
                    <a:pt x="116" y="19"/>
                  </a:lnTo>
                  <a:lnTo>
                    <a:pt x="104" y="11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67" y="92"/>
                  </a:moveTo>
                  <a:lnTo>
                    <a:pt x="67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57" y="91"/>
                  </a:lnTo>
                  <a:lnTo>
                    <a:pt x="52" y="89"/>
                  </a:lnTo>
                  <a:lnTo>
                    <a:pt x="48" y="87"/>
                  </a:lnTo>
                  <a:lnTo>
                    <a:pt x="46" y="83"/>
                  </a:lnTo>
                  <a:lnTo>
                    <a:pt x="44" y="79"/>
                  </a:lnTo>
                  <a:lnTo>
                    <a:pt x="44" y="74"/>
                  </a:lnTo>
                  <a:lnTo>
                    <a:pt x="46" y="70"/>
                  </a:lnTo>
                  <a:lnTo>
                    <a:pt x="47" y="65"/>
                  </a:lnTo>
                  <a:lnTo>
                    <a:pt x="53" y="57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5" y="48"/>
                  </a:lnTo>
                  <a:lnTo>
                    <a:pt x="69" y="46"/>
                  </a:lnTo>
                  <a:lnTo>
                    <a:pt x="73" y="48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85" y="53"/>
                  </a:lnTo>
                  <a:lnTo>
                    <a:pt x="93" y="59"/>
                  </a:lnTo>
                  <a:lnTo>
                    <a:pt x="98" y="66"/>
                  </a:lnTo>
                  <a:lnTo>
                    <a:pt x="99" y="70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99" y="80"/>
                  </a:lnTo>
                  <a:lnTo>
                    <a:pt x="97" y="86"/>
                  </a:lnTo>
                  <a:lnTo>
                    <a:pt x="93" y="88"/>
                  </a:lnTo>
                  <a:lnTo>
                    <a:pt x="87" y="89"/>
                  </a:lnTo>
                  <a:lnTo>
                    <a:pt x="77" y="92"/>
                  </a:lnTo>
                  <a:lnTo>
                    <a:pt x="67" y="92"/>
                  </a:lnTo>
                  <a:lnTo>
                    <a:pt x="67" y="9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4" name="Google Shape;1604;p29"/>
            <p:cNvSpPr/>
            <p:nvPr/>
          </p:nvSpPr>
          <p:spPr>
            <a:xfrm>
              <a:off x="4543426" y="4533900"/>
              <a:ext cx="63500" cy="55563"/>
            </a:xfrm>
            <a:custGeom>
              <a:rect b="b" l="l" r="r" t="t"/>
              <a:pathLst>
                <a:path extrusionOk="0" h="144" w="160">
                  <a:moveTo>
                    <a:pt x="160" y="65"/>
                  </a:moveTo>
                  <a:lnTo>
                    <a:pt x="160" y="65"/>
                  </a:lnTo>
                  <a:lnTo>
                    <a:pt x="160" y="55"/>
                  </a:lnTo>
                  <a:lnTo>
                    <a:pt x="157" y="47"/>
                  </a:lnTo>
                  <a:lnTo>
                    <a:pt x="154" y="39"/>
                  </a:lnTo>
                  <a:lnTo>
                    <a:pt x="152" y="31"/>
                  </a:lnTo>
                  <a:lnTo>
                    <a:pt x="148" y="25"/>
                  </a:lnTo>
                  <a:lnTo>
                    <a:pt x="143" y="20"/>
                  </a:lnTo>
                  <a:lnTo>
                    <a:pt x="137" y="14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8" y="4"/>
                  </a:lnTo>
                  <a:lnTo>
                    <a:pt x="102" y="0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52" y="4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14"/>
                  </a:lnTo>
                  <a:lnTo>
                    <a:pt x="17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30"/>
                  </a:lnTo>
                  <a:lnTo>
                    <a:pt x="3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69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8" y="92"/>
                  </a:lnTo>
                  <a:lnTo>
                    <a:pt x="12" y="99"/>
                  </a:lnTo>
                  <a:lnTo>
                    <a:pt x="21" y="113"/>
                  </a:lnTo>
                  <a:lnTo>
                    <a:pt x="33" y="124"/>
                  </a:lnTo>
                  <a:lnTo>
                    <a:pt x="46" y="133"/>
                  </a:lnTo>
                  <a:lnTo>
                    <a:pt x="54" y="137"/>
                  </a:lnTo>
                  <a:lnTo>
                    <a:pt x="62" y="140"/>
                  </a:lnTo>
                  <a:lnTo>
                    <a:pt x="69" y="143"/>
                  </a:lnTo>
                  <a:lnTo>
                    <a:pt x="77" y="144"/>
                  </a:lnTo>
                  <a:lnTo>
                    <a:pt x="85" y="144"/>
                  </a:lnTo>
                  <a:lnTo>
                    <a:pt x="93" y="144"/>
                  </a:lnTo>
                  <a:lnTo>
                    <a:pt x="101" y="141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13" y="136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24" y="131"/>
                  </a:lnTo>
                  <a:lnTo>
                    <a:pt x="132" y="128"/>
                  </a:lnTo>
                  <a:lnTo>
                    <a:pt x="140" y="124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50" y="113"/>
                  </a:lnTo>
                  <a:lnTo>
                    <a:pt x="154" y="106"/>
                  </a:lnTo>
                  <a:lnTo>
                    <a:pt x="157" y="101"/>
                  </a:lnTo>
                  <a:lnTo>
                    <a:pt x="158" y="94"/>
                  </a:lnTo>
                  <a:lnTo>
                    <a:pt x="160" y="80"/>
                  </a:lnTo>
                  <a:lnTo>
                    <a:pt x="160" y="65"/>
                  </a:lnTo>
                  <a:lnTo>
                    <a:pt x="160" y="65"/>
                  </a:lnTo>
                  <a:close/>
                  <a:moveTo>
                    <a:pt x="50" y="72"/>
                  </a:moveTo>
                  <a:lnTo>
                    <a:pt x="50" y="72"/>
                  </a:lnTo>
                  <a:lnTo>
                    <a:pt x="47" y="67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7" y="54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5" y="50"/>
                  </a:lnTo>
                  <a:lnTo>
                    <a:pt x="62" y="48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88" y="45"/>
                  </a:lnTo>
                  <a:lnTo>
                    <a:pt x="94" y="45"/>
                  </a:lnTo>
                  <a:lnTo>
                    <a:pt x="101" y="46"/>
                  </a:lnTo>
                  <a:lnTo>
                    <a:pt x="106" y="48"/>
                  </a:lnTo>
                  <a:lnTo>
                    <a:pt x="110" y="52"/>
                  </a:lnTo>
                  <a:lnTo>
                    <a:pt x="113" y="58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75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3" y="86"/>
                  </a:lnTo>
                  <a:lnTo>
                    <a:pt x="110" y="89"/>
                  </a:lnTo>
                  <a:lnTo>
                    <a:pt x="102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79" y="93"/>
                  </a:lnTo>
                  <a:lnTo>
                    <a:pt x="76" y="94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65" y="92"/>
                  </a:lnTo>
                  <a:lnTo>
                    <a:pt x="59" y="85"/>
                  </a:lnTo>
                  <a:lnTo>
                    <a:pt x="50" y="72"/>
                  </a:lnTo>
                  <a:lnTo>
                    <a:pt x="50" y="7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5" name="Google Shape;1605;p29"/>
            <p:cNvSpPr/>
            <p:nvPr/>
          </p:nvSpPr>
          <p:spPr>
            <a:xfrm>
              <a:off x="4443413" y="4356100"/>
              <a:ext cx="173038" cy="66675"/>
            </a:xfrm>
            <a:custGeom>
              <a:rect b="b" l="l" r="r" t="t"/>
              <a:pathLst>
                <a:path extrusionOk="0" h="169" w="434">
                  <a:moveTo>
                    <a:pt x="411" y="30"/>
                  </a:moveTo>
                  <a:lnTo>
                    <a:pt x="411" y="30"/>
                  </a:lnTo>
                  <a:lnTo>
                    <a:pt x="404" y="24"/>
                  </a:lnTo>
                  <a:lnTo>
                    <a:pt x="396" y="18"/>
                  </a:lnTo>
                  <a:lnTo>
                    <a:pt x="388" y="14"/>
                  </a:lnTo>
                  <a:lnTo>
                    <a:pt x="381" y="12"/>
                  </a:lnTo>
                  <a:lnTo>
                    <a:pt x="371" y="9"/>
                  </a:lnTo>
                  <a:lnTo>
                    <a:pt x="362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0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212" y="4"/>
                  </a:lnTo>
                  <a:lnTo>
                    <a:pt x="152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1" y="1"/>
                  </a:lnTo>
                  <a:lnTo>
                    <a:pt x="46" y="7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6" y="29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1" y="113"/>
                  </a:lnTo>
                  <a:lnTo>
                    <a:pt x="3" y="119"/>
                  </a:lnTo>
                  <a:lnTo>
                    <a:pt x="6" y="127"/>
                  </a:lnTo>
                  <a:lnTo>
                    <a:pt x="10" y="134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29" y="147"/>
                  </a:lnTo>
                  <a:lnTo>
                    <a:pt x="40" y="152"/>
                  </a:lnTo>
                  <a:lnTo>
                    <a:pt x="52" y="156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205" y="166"/>
                  </a:lnTo>
                  <a:lnTo>
                    <a:pt x="272" y="168"/>
                  </a:lnTo>
                  <a:lnTo>
                    <a:pt x="339" y="169"/>
                  </a:lnTo>
                  <a:lnTo>
                    <a:pt x="339" y="169"/>
                  </a:lnTo>
                  <a:lnTo>
                    <a:pt x="345" y="168"/>
                  </a:lnTo>
                  <a:lnTo>
                    <a:pt x="349" y="166"/>
                  </a:lnTo>
                  <a:lnTo>
                    <a:pt x="349" y="166"/>
                  </a:lnTo>
                  <a:lnTo>
                    <a:pt x="365" y="166"/>
                  </a:lnTo>
                  <a:lnTo>
                    <a:pt x="379" y="165"/>
                  </a:lnTo>
                  <a:lnTo>
                    <a:pt x="386" y="164"/>
                  </a:lnTo>
                  <a:lnTo>
                    <a:pt x="392" y="162"/>
                  </a:lnTo>
                  <a:lnTo>
                    <a:pt x="399" y="158"/>
                  </a:lnTo>
                  <a:lnTo>
                    <a:pt x="405" y="154"/>
                  </a:lnTo>
                  <a:lnTo>
                    <a:pt x="405" y="154"/>
                  </a:lnTo>
                  <a:lnTo>
                    <a:pt x="412" y="148"/>
                  </a:lnTo>
                  <a:lnTo>
                    <a:pt x="417" y="141"/>
                  </a:lnTo>
                  <a:lnTo>
                    <a:pt x="421" y="135"/>
                  </a:lnTo>
                  <a:lnTo>
                    <a:pt x="425" y="127"/>
                  </a:lnTo>
                  <a:lnTo>
                    <a:pt x="429" y="119"/>
                  </a:lnTo>
                  <a:lnTo>
                    <a:pt x="432" y="111"/>
                  </a:lnTo>
                  <a:lnTo>
                    <a:pt x="434" y="94"/>
                  </a:lnTo>
                  <a:lnTo>
                    <a:pt x="434" y="94"/>
                  </a:lnTo>
                  <a:lnTo>
                    <a:pt x="434" y="85"/>
                  </a:lnTo>
                  <a:lnTo>
                    <a:pt x="433" y="76"/>
                  </a:lnTo>
                  <a:lnTo>
                    <a:pt x="432" y="68"/>
                  </a:lnTo>
                  <a:lnTo>
                    <a:pt x="429" y="60"/>
                  </a:lnTo>
                  <a:lnTo>
                    <a:pt x="421" y="45"/>
                  </a:lnTo>
                  <a:lnTo>
                    <a:pt x="411" y="30"/>
                  </a:lnTo>
                  <a:lnTo>
                    <a:pt x="411" y="30"/>
                  </a:lnTo>
                  <a:close/>
                  <a:moveTo>
                    <a:pt x="378" y="118"/>
                  </a:moveTo>
                  <a:lnTo>
                    <a:pt x="378" y="118"/>
                  </a:lnTo>
                  <a:lnTo>
                    <a:pt x="374" y="120"/>
                  </a:lnTo>
                  <a:lnTo>
                    <a:pt x="369" y="122"/>
                  </a:lnTo>
                  <a:lnTo>
                    <a:pt x="358" y="122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1" y="120"/>
                  </a:lnTo>
                  <a:lnTo>
                    <a:pt x="326" y="123"/>
                  </a:lnTo>
                  <a:lnTo>
                    <a:pt x="326" y="123"/>
                  </a:lnTo>
                  <a:lnTo>
                    <a:pt x="265" y="122"/>
                  </a:lnTo>
                  <a:lnTo>
                    <a:pt x="207" y="120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68" y="114"/>
                  </a:lnTo>
                  <a:lnTo>
                    <a:pt x="61" y="113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1" y="106"/>
                  </a:lnTo>
                  <a:lnTo>
                    <a:pt x="48" y="103"/>
                  </a:lnTo>
                  <a:lnTo>
                    <a:pt x="46" y="101"/>
                  </a:lnTo>
                  <a:lnTo>
                    <a:pt x="46" y="97"/>
                  </a:lnTo>
                  <a:lnTo>
                    <a:pt x="44" y="89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7" y="68"/>
                  </a:lnTo>
                  <a:lnTo>
                    <a:pt x="48" y="63"/>
                  </a:lnTo>
                  <a:lnTo>
                    <a:pt x="50" y="58"/>
                  </a:lnTo>
                  <a:lnTo>
                    <a:pt x="52" y="55"/>
                  </a:lnTo>
                  <a:lnTo>
                    <a:pt x="56" y="51"/>
                  </a:lnTo>
                  <a:lnTo>
                    <a:pt x="60" y="50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137" y="49"/>
                  </a:lnTo>
                  <a:lnTo>
                    <a:pt x="200" y="49"/>
                  </a:lnTo>
                  <a:lnTo>
                    <a:pt x="326" y="51"/>
                  </a:lnTo>
                  <a:lnTo>
                    <a:pt x="326" y="51"/>
                  </a:lnTo>
                  <a:lnTo>
                    <a:pt x="331" y="54"/>
                  </a:lnTo>
                  <a:lnTo>
                    <a:pt x="336" y="55"/>
                  </a:lnTo>
                  <a:lnTo>
                    <a:pt x="336" y="55"/>
                  </a:lnTo>
                  <a:lnTo>
                    <a:pt x="356" y="54"/>
                  </a:lnTo>
                  <a:lnTo>
                    <a:pt x="365" y="54"/>
                  </a:lnTo>
                  <a:lnTo>
                    <a:pt x="370" y="55"/>
                  </a:lnTo>
                  <a:lnTo>
                    <a:pt x="373" y="58"/>
                  </a:lnTo>
                  <a:lnTo>
                    <a:pt x="373" y="58"/>
                  </a:lnTo>
                  <a:lnTo>
                    <a:pt x="379" y="64"/>
                  </a:lnTo>
                  <a:lnTo>
                    <a:pt x="384" y="71"/>
                  </a:lnTo>
                  <a:lnTo>
                    <a:pt x="387" y="80"/>
                  </a:lnTo>
                  <a:lnTo>
                    <a:pt x="388" y="88"/>
                  </a:lnTo>
                  <a:lnTo>
                    <a:pt x="388" y="88"/>
                  </a:lnTo>
                  <a:lnTo>
                    <a:pt x="388" y="96"/>
                  </a:lnTo>
                  <a:lnTo>
                    <a:pt x="386" y="105"/>
                  </a:lnTo>
                  <a:lnTo>
                    <a:pt x="382" y="111"/>
                  </a:lnTo>
                  <a:lnTo>
                    <a:pt x="378" y="118"/>
                  </a:lnTo>
                  <a:lnTo>
                    <a:pt x="378" y="11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6" name="Google Shape;1606;p29"/>
            <p:cNvSpPr/>
            <p:nvPr/>
          </p:nvSpPr>
          <p:spPr>
            <a:xfrm>
              <a:off x="4570413" y="4238625"/>
              <a:ext cx="163513" cy="174625"/>
            </a:xfrm>
            <a:custGeom>
              <a:rect b="b" l="l" r="r" t="t"/>
              <a:pathLst>
                <a:path extrusionOk="0" h="438" w="412">
                  <a:moveTo>
                    <a:pt x="386" y="25"/>
                  </a:moveTo>
                  <a:lnTo>
                    <a:pt x="386" y="25"/>
                  </a:lnTo>
                  <a:lnTo>
                    <a:pt x="380" y="18"/>
                  </a:lnTo>
                  <a:lnTo>
                    <a:pt x="373" y="13"/>
                  </a:lnTo>
                  <a:lnTo>
                    <a:pt x="365" y="9"/>
                  </a:lnTo>
                  <a:lnTo>
                    <a:pt x="357" y="6"/>
                  </a:lnTo>
                  <a:lnTo>
                    <a:pt x="342" y="1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4" y="0"/>
                  </a:lnTo>
                  <a:lnTo>
                    <a:pt x="305" y="1"/>
                  </a:lnTo>
                  <a:lnTo>
                    <a:pt x="297" y="5"/>
                  </a:lnTo>
                  <a:lnTo>
                    <a:pt x="289" y="9"/>
                  </a:lnTo>
                  <a:lnTo>
                    <a:pt x="283" y="14"/>
                  </a:lnTo>
                  <a:lnTo>
                    <a:pt x="276" y="21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59" y="36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130" y="174"/>
                  </a:lnTo>
                  <a:lnTo>
                    <a:pt x="59" y="248"/>
                  </a:lnTo>
                  <a:lnTo>
                    <a:pt x="6" y="308"/>
                  </a:lnTo>
                  <a:lnTo>
                    <a:pt x="6" y="308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15" y="311"/>
                  </a:lnTo>
                  <a:lnTo>
                    <a:pt x="29" y="312"/>
                  </a:lnTo>
                  <a:lnTo>
                    <a:pt x="44" y="315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113" y="257"/>
                  </a:lnTo>
                  <a:lnTo>
                    <a:pt x="176" y="191"/>
                  </a:lnTo>
                  <a:lnTo>
                    <a:pt x="282" y="77"/>
                  </a:lnTo>
                  <a:lnTo>
                    <a:pt x="282" y="77"/>
                  </a:lnTo>
                  <a:lnTo>
                    <a:pt x="287" y="74"/>
                  </a:lnTo>
                  <a:lnTo>
                    <a:pt x="292" y="70"/>
                  </a:lnTo>
                  <a:lnTo>
                    <a:pt x="292" y="70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316" y="47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7" y="44"/>
                  </a:lnTo>
                  <a:lnTo>
                    <a:pt x="337" y="47"/>
                  </a:lnTo>
                  <a:lnTo>
                    <a:pt x="344" y="50"/>
                  </a:lnTo>
                  <a:lnTo>
                    <a:pt x="352" y="55"/>
                  </a:lnTo>
                  <a:lnTo>
                    <a:pt x="352" y="55"/>
                  </a:lnTo>
                  <a:lnTo>
                    <a:pt x="357" y="60"/>
                  </a:lnTo>
                  <a:lnTo>
                    <a:pt x="361" y="68"/>
                  </a:lnTo>
                  <a:lnTo>
                    <a:pt x="365" y="76"/>
                  </a:lnTo>
                  <a:lnTo>
                    <a:pt x="367" y="84"/>
                  </a:lnTo>
                  <a:lnTo>
                    <a:pt x="367" y="84"/>
                  </a:lnTo>
                  <a:lnTo>
                    <a:pt x="367" y="87"/>
                  </a:lnTo>
                  <a:lnTo>
                    <a:pt x="364" y="91"/>
                  </a:lnTo>
                  <a:lnTo>
                    <a:pt x="356" y="101"/>
                  </a:lnTo>
                  <a:lnTo>
                    <a:pt x="340" y="115"/>
                  </a:lnTo>
                  <a:lnTo>
                    <a:pt x="340" y="115"/>
                  </a:lnTo>
                  <a:lnTo>
                    <a:pt x="337" y="120"/>
                  </a:lnTo>
                  <a:lnTo>
                    <a:pt x="335" y="125"/>
                  </a:lnTo>
                  <a:lnTo>
                    <a:pt x="335" y="125"/>
                  </a:lnTo>
                  <a:lnTo>
                    <a:pt x="223" y="244"/>
                  </a:lnTo>
                  <a:lnTo>
                    <a:pt x="156" y="314"/>
                  </a:lnTo>
                  <a:lnTo>
                    <a:pt x="101" y="371"/>
                  </a:lnTo>
                  <a:lnTo>
                    <a:pt x="101" y="371"/>
                  </a:lnTo>
                  <a:lnTo>
                    <a:pt x="101" y="379"/>
                  </a:lnTo>
                  <a:lnTo>
                    <a:pt x="101" y="379"/>
                  </a:lnTo>
                  <a:lnTo>
                    <a:pt x="102" y="392"/>
                  </a:lnTo>
                  <a:lnTo>
                    <a:pt x="101" y="408"/>
                  </a:lnTo>
                  <a:lnTo>
                    <a:pt x="100" y="422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104" y="431"/>
                  </a:lnTo>
                  <a:lnTo>
                    <a:pt x="104" y="431"/>
                  </a:lnTo>
                  <a:lnTo>
                    <a:pt x="109" y="429"/>
                  </a:lnTo>
                  <a:lnTo>
                    <a:pt x="109" y="429"/>
                  </a:lnTo>
                  <a:lnTo>
                    <a:pt x="169" y="367"/>
                  </a:lnTo>
                  <a:lnTo>
                    <a:pt x="245" y="288"/>
                  </a:lnTo>
                  <a:lnTo>
                    <a:pt x="320" y="209"/>
                  </a:lnTo>
                  <a:lnTo>
                    <a:pt x="378" y="145"/>
                  </a:lnTo>
                  <a:lnTo>
                    <a:pt x="378" y="145"/>
                  </a:lnTo>
                  <a:lnTo>
                    <a:pt x="381" y="141"/>
                  </a:lnTo>
                  <a:lnTo>
                    <a:pt x="384" y="136"/>
                  </a:lnTo>
                  <a:lnTo>
                    <a:pt x="384" y="136"/>
                  </a:lnTo>
                  <a:lnTo>
                    <a:pt x="394" y="125"/>
                  </a:lnTo>
                  <a:lnTo>
                    <a:pt x="402" y="114"/>
                  </a:lnTo>
                  <a:lnTo>
                    <a:pt x="406" y="108"/>
                  </a:lnTo>
                  <a:lnTo>
                    <a:pt x="409" y="102"/>
                  </a:lnTo>
                  <a:lnTo>
                    <a:pt x="411" y="94"/>
                  </a:lnTo>
                  <a:lnTo>
                    <a:pt x="412" y="87"/>
                  </a:lnTo>
                  <a:lnTo>
                    <a:pt x="412" y="87"/>
                  </a:lnTo>
                  <a:lnTo>
                    <a:pt x="412" y="78"/>
                  </a:lnTo>
                  <a:lnTo>
                    <a:pt x="411" y="70"/>
                  </a:lnTo>
                  <a:lnTo>
                    <a:pt x="409" y="61"/>
                  </a:lnTo>
                  <a:lnTo>
                    <a:pt x="406" y="53"/>
                  </a:lnTo>
                  <a:lnTo>
                    <a:pt x="402" y="46"/>
                  </a:lnTo>
                  <a:lnTo>
                    <a:pt x="398" y="38"/>
                  </a:lnTo>
                  <a:lnTo>
                    <a:pt x="386" y="25"/>
                  </a:lnTo>
                  <a:lnTo>
                    <a:pt x="386" y="2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7" name="Google Shape;1607;p29"/>
            <p:cNvSpPr/>
            <p:nvPr/>
          </p:nvSpPr>
          <p:spPr>
            <a:xfrm>
              <a:off x="4305301" y="4733925"/>
              <a:ext cx="90488" cy="55563"/>
            </a:xfrm>
            <a:custGeom>
              <a:rect b="b" l="l" r="r" t="t"/>
              <a:pathLst>
                <a:path extrusionOk="0" h="140" w="228">
                  <a:moveTo>
                    <a:pt x="228" y="29"/>
                  </a:moveTo>
                  <a:lnTo>
                    <a:pt x="228" y="29"/>
                  </a:lnTo>
                  <a:lnTo>
                    <a:pt x="228" y="24"/>
                  </a:lnTo>
                  <a:lnTo>
                    <a:pt x="226" y="18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7" y="9"/>
                  </a:lnTo>
                  <a:lnTo>
                    <a:pt x="213" y="8"/>
                  </a:lnTo>
                  <a:lnTo>
                    <a:pt x="205" y="7"/>
                  </a:lnTo>
                  <a:lnTo>
                    <a:pt x="196" y="8"/>
                  </a:lnTo>
                  <a:lnTo>
                    <a:pt x="192" y="9"/>
                  </a:lnTo>
                  <a:lnTo>
                    <a:pt x="190" y="12"/>
                  </a:lnTo>
                  <a:lnTo>
                    <a:pt x="187" y="15"/>
                  </a:lnTo>
                  <a:lnTo>
                    <a:pt x="184" y="18"/>
                  </a:lnTo>
                  <a:lnTo>
                    <a:pt x="183" y="24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3" y="45"/>
                  </a:lnTo>
                  <a:lnTo>
                    <a:pt x="182" y="60"/>
                  </a:lnTo>
                  <a:lnTo>
                    <a:pt x="179" y="67"/>
                  </a:lnTo>
                  <a:lnTo>
                    <a:pt x="177" y="75"/>
                  </a:lnTo>
                  <a:lnTo>
                    <a:pt x="173" y="81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0" y="90"/>
                  </a:lnTo>
                  <a:lnTo>
                    <a:pt x="153" y="92"/>
                  </a:lnTo>
                  <a:lnTo>
                    <a:pt x="140" y="94"/>
                  </a:lnTo>
                  <a:lnTo>
                    <a:pt x="126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97" y="93"/>
                  </a:lnTo>
                  <a:lnTo>
                    <a:pt x="82" y="89"/>
                  </a:lnTo>
                  <a:lnTo>
                    <a:pt x="71" y="83"/>
                  </a:lnTo>
                  <a:lnTo>
                    <a:pt x="61" y="75"/>
                  </a:lnTo>
                  <a:lnTo>
                    <a:pt x="55" y="64"/>
                  </a:lnTo>
                  <a:lnTo>
                    <a:pt x="50" y="52"/>
                  </a:lnTo>
                  <a:lnTo>
                    <a:pt x="46" y="3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17"/>
                  </a:lnTo>
                  <a:lnTo>
                    <a:pt x="43" y="13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4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" y="46"/>
                  </a:lnTo>
                  <a:lnTo>
                    <a:pt x="4" y="56"/>
                  </a:lnTo>
                  <a:lnTo>
                    <a:pt x="6" y="67"/>
                  </a:lnTo>
                  <a:lnTo>
                    <a:pt x="10" y="77"/>
                  </a:lnTo>
                  <a:lnTo>
                    <a:pt x="14" y="86"/>
                  </a:lnTo>
                  <a:lnTo>
                    <a:pt x="20" y="96"/>
                  </a:lnTo>
                  <a:lnTo>
                    <a:pt x="26" y="103"/>
                  </a:lnTo>
                  <a:lnTo>
                    <a:pt x="33" y="111"/>
                  </a:lnTo>
                  <a:lnTo>
                    <a:pt x="41" y="119"/>
                  </a:lnTo>
                  <a:lnTo>
                    <a:pt x="48" y="124"/>
                  </a:lnTo>
                  <a:lnTo>
                    <a:pt x="58" y="130"/>
                  </a:lnTo>
                  <a:lnTo>
                    <a:pt x="68" y="134"/>
                  </a:lnTo>
                  <a:lnTo>
                    <a:pt x="78" y="137"/>
                  </a:lnTo>
                  <a:lnTo>
                    <a:pt x="90" y="139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127" y="140"/>
                  </a:lnTo>
                  <a:lnTo>
                    <a:pt x="139" y="139"/>
                  </a:lnTo>
                  <a:lnTo>
                    <a:pt x="152" y="137"/>
                  </a:lnTo>
                  <a:lnTo>
                    <a:pt x="163" y="136"/>
                  </a:lnTo>
                  <a:lnTo>
                    <a:pt x="174" y="132"/>
                  </a:lnTo>
                  <a:lnTo>
                    <a:pt x="186" y="127"/>
                  </a:lnTo>
                  <a:lnTo>
                    <a:pt x="196" y="120"/>
                  </a:lnTo>
                  <a:lnTo>
                    <a:pt x="196" y="120"/>
                  </a:lnTo>
                  <a:lnTo>
                    <a:pt x="207" y="111"/>
                  </a:lnTo>
                  <a:lnTo>
                    <a:pt x="213" y="102"/>
                  </a:lnTo>
                  <a:lnTo>
                    <a:pt x="220" y="90"/>
                  </a:lnTo>
                  <a:lnTo>
                    <a:pt x="224" y="79"/>
                  </a:lnTo>
                  <a:lnTo>
                    <a:pt x="226" y="67"/>
                  </a:lnTo>
                  <a:lnTo>
                    <a:pt x="228" y="54"/>
                  </a:lnTo>
                  <a:lnTo>
                    <a:pt x="228" y="29"/>
                  </a:lnTo>
                  <a:lnTo>
                    <a:pt x="228" y="2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8" name="Google Shape;1608;p29"/>
            <p:cNvSpPr/>
            <p:nvPr/>
          </p:nvSpPr>
          <p:spPr>
            <a:xfrm>
              <a:off x="4418013" y="4641850"/>
              <a:ext cx="3175" cy="1588"/>
            </a:xfrm>
            <a:custGeom>
              <a:rect b="b" l="l" r="r" t="t"/>
              <a:pathLst>
                <a:path extrusionOk="0" h="2" w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09" name="Google Shape;1609;p29"/>
            <p:cNvSpPr/>
            <p:nvPr/>
          </p:nvSpPr>
          <p:spPr>
            <a:xfrm>
              <a:off x="4316413" y="4500563"/>
              <a:ext cx="153988" cy="254000"/>
            </a:xfrm>
            <a:custGeom>
              <a:rect b="b" l="l" r="r" t="t"/>
              <a:pathLst>
                <a:path extrusionOk="0" h="639" w="389">
                  <a:moveTo>
                    <a:pt x="92" y="174"/>
                  </a:moveTo>
                  <a:lnTo>
                    <a:pt x="92" y="174"/>
                  </a:lnTo>
                  <a:lnTo>
                    <a:pt x="102" y="174"/>
                  </a:lnTo>
                  <a:lnTo>
                    <a:pt x="114" y="174"/>
                  </a:lnTo>
                  <a:lnTo>
                    <a:pt x="126" y="175"/>
                  </a:lnTo>
                  <a:lnTo>
                    <a:pt x="139" y="179"/>
                  </a:lnTo>
                  <a:lnTo>
                    <a:pt x="151" y="183"/>
                  </a:lnTo>
                  <a:lnTo>
                    <a:pt x="161" y="188"/>
                  </a:lnTo>
                  <a:lnTo>
                    <a:pt x="169" y="196"/>
                  </a:lnTo>
                  <a:lnTo>
                    <a:pt x="173" y="200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77" y="212"/>
                  </a:lnTo>
                  <a:lnTo>
                    <a:pt x="180" y="218"/>
                  </a:lnTo>
                  <a:lnTo>
                    <a:pt x="180" y="218"/>
                  </a:lnTo>
                  <a:lnTo>
                    <a:pt x="182" y="225"/>
                  </a:lnTo>
                  <a:lnTo>
                    <a:pt x="187" y="231"/>
                  </a:lnTo>
                  <a:lnTo>
                    <a:pt x="187" y="231"/>
                  </a:lnTo>
                  <a:lnTo>
                    <a:pt x="193" y="238"/>
                  </a:lnTo>
                  <a:lnTo>
                    <a:pt x="199" y="244"/>
                  </a:lnTo>
                  <a:lnTo>
                    <a:pt x="206" y="249"/>
                  </a:lnTo>
                  <a:lnTo>
                    <a:pt x="214" y="253"/>
                  </a:lnTo>
                  <a:lnTo>
                    <a:pt x="229" y="260"/>
                  </a:lnTo>
                  <a:lnTo>
                    <a:pt x="246" y="265"/>
                  </a:lnTo>
                  <a:lnTo>
                    <a:pt x="246" y="265"/>
                  </a:lnTo>
                  <a:lnTo>
                    <a:pt x="266" y="268"/>
                  </a:lnTo>
                  <a:lnTo>
                    <a:pt x="288" y="269"/>
                  </a:lnTo>
                  <a:lnTo>
                    <a:pt x="312" y="268"/>
                  </a:lnTo>
                  <a:lnTo>
                    <a:pt x="322" y="266"/>
                  </a:lnTo>
                  <a:lnTo>
                    <a:pt x="334" y="264"/>
                  </a:lnTo>
                  <a:lnTo>
                    <a:pt x="344" y="260"/>
                  </a:lnTo>
                  <a:lnTo>
                    <a:pt x="355" y="255"/>
                  </a:lnTo>
                  <a:lnTo>
                    <a:pt x="364" y="249"/>
                  </a:lnTo>
                  <a:lnTo>
                    <a:pt x="372" y="243"/>
                  </a:lnTo>
                  <a:lnTo>
                    <a:pt x="378" y="235"/>
                  </a:lnTo>
                  <a:lnTo>
                    <a:pt x="384" y="226"/>
                  </a:lnTo>
                  <a:lnTo>
                    <a:pt x="388" y="215"/>
                  </a:lnTo>
                  <a:lnTo>
                    <a:pt x="389" y="204"/>
                  </a:lnTo>
                  <a:lnTo>
                    <a:pt x="389" y="204"/>
                  </a:lnTo>
                  <a:lnTo>
                    <a:pt x="389" y="184"/>
                  </a:lnTo>
                  <a:lnTo>
                    <a:pt x="388" y="163"/>
                  </a:lnTo>
                  <a:lnTo>
                    <a:pt x="386" y="145"/>
                  </a:lnTo>
                  <a:lnTo>
                    <a:pt x="382" y="127"/>
                  </a:lnTo>
                  <a:lnTo>
                    <a:pt x="377" y="108"/>
                  </a:lnTo>
                  <a:lnTo>
                    <a:pt x="369" y="91"/>
                  </a:lnTo>
                  <a:lnTo>
                    <a:pt x="359" y="74"/>
                  </a:lnTo>
                  <a:lnTo>
                    <a:pt x="344" y="59"/>
                  </a:lnTo>
                  <a:lnTo>
                    <a:pt x="344" y="59"/>
                  </a:lnTo>
                  <a:lnTo>
                    <a:pt x="337" y="51"/>
                  </a:lnTo>
                  <a:lnTo>
                    <a:pt x="327" y="43"/>
                  </a:lnTo>
                  <a:lnTo>
                    <a:pt x="317" y="36"/>
                  </a:lnTo>
                  <a:lnTo>
                    <a:pt x="307" y="31"/>
                  </a:lnTo>
                  <a:lnTo>
                    <a:pt x="283" y="21"/>
                  </a:lnTo>
                  <a:lnTo>
                    <a:pt x="259" y="13"/>
                  </a:lnTo>
                  <a:lnTo>
                    <a:pt x="233" y="8"/>
                  </a:lnTo>
                  <a:lnTo>
                    <a:pt x="208" y="4"/>
                  </a:lnTo>
                  <a:lnTo>
                    <a:pt x="184" y="1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6" y="1"/>
                  </a:lnTo>
                  <a:lnTo>
                    <a:pt x="151" y="2"/>
                  </a:lnTo>
                  <a:lnTo>
                    <a:pt x="148" y="5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0" y="14"/>
                  </a:lnTo>
                  <a:lnTo>
                    <a:pt x="139" y="23"/>
                  </a:lnTo>
                  <a:lnTo>
                    <a:pt x="140" y="31"/>
                  </a:lnTo>
                  <a:lnTo>
                    <a:pt x="142" y="35"/>
                  </a:lnTo>
                  <a:lnTo>
                    <a:pt x="144" y="39"/>
                  </a:lnTo>
                  <a:lnTo>
                    <a:pt x="148" y="42"/>
                  </a:lnTo>
                  <a:lnTo>
                    <a:pt x="151" y="44"/>
                  </a:lnTo>
                  <a:lnTo>
                    <a:pt x="156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85" y="47"/>
                  </a:lnTo>
                  <a:lnTo>
                    <a:pt x="214" y="51"/>
                  </a:lnTo>
                  <a:lnTo>
                    <a:pt x="242" y="57"/>
                  </a:lnTo>
                  <a:lnTo>
                    <a:pt x="257" y="61"/>
                  </a:lnTo>
                  <a:lnTo>
                    <a:pt x="271" y="66"/>
                  </a:lnTo>
                  <a:lnTo>
                    <a:pt x="286" y="73"/>
                  </a:lnTo>
                  <a:lnTo>
                    <a:pt x="299" y="79"/>
                  </a:lnTo>
                  <a:lnTo>
                    <a:pt x="310" y="87"/>
                  </a:lnTo>
                  <a:lnTo>
                    <a:pt x="320" y="96"/>
                  </a:lnTo>
                  <a:lnTo>
                    <a:pt x="329" y="107"/>
                  </a:lnTo>
                  <a:lnTo>
                    <a:pt x="335" y="117"/>
                  </a:lnTo>
                  <a:lnTo>
                    <a:pt x="339" y="130"/>
                  </a:lnTo>
                  <a:lnTo>
                    <a:pt x="342" y="145"/>
                  </a:lnTo>
                  <a:lnTo>
                    <a:pt x="342" y="145"/>
                  </a:lnTo>
                  <a:lnTo>
                    <a:pt x="343" y="164"/>
                  </a:lnTo>
                  <a:lnTo>
                    <a:pt x="344" y="175"/>
                  </a:lnTo>
                  <a:lnTo>
                    <a:pt x="343" y="185"/>
                  </a:lnTo>
                  <a:lnTo>
                    <a:pt x="343" y="185"/>
                  </a:lnTo>
                  <a:lnTo>
                    <a:pt x="343" y="192"/>
                  </a:lnTo>
                  <a:lnTo>
                    <a:pt x="342" y="197"/>
                  </a:lnTo>
                  <a:lnTo>
                    <a:pt x="337" y="206"/>
                  </a:lnTo>
                  <a:lnTo>
                    <a:pt x="330" y="212"/>
                  </a:lnTo>
                  <a:lnTo>
                    <a:pt x="321" y="217"/>
                  </a:lnTo>
                  <a:lnTo>
                    <a:pt x="312" y="219"/>
                  </a:lnTo>
                  <a:lnTo>
                    <a:pt x="303" y="221"/>
                  </a:lnTo>
                  <a:lnTo>
                    <a:pt x="282" y="222"/>
                  </a:lnTo>
                  <a:lnTo>
                    <a:pt x="282" y="222"/>
                  </a:lnTo>
                  <a:lnTo>
                    <a:pt x="270" y="221"/>
                  </a:lnTo>
                  <a:lnTo>
                    <a:pt x="250" y="219"/>
                  </a:lnTo>
                  <a:lnTo>
                    <a:pt x="241" y="217"/>
                  </a:lnTo>
                  <a:lnTo>
                    <a:pt x="232" y="214"/>
                  </a:lnTo>
                  <a:lnTo>
                    <a:pt x="227" y="212"/>
                  </a:lnTo>
                  <a:lnTo>
                    <a:pt x="224" y="210"/>
                  </a:lnTo>
                  <a:lnTo>
                    <a:pt x="224" y="209"/>
                  </a:lnTo>
                  <a:lnTo>
                    <a:pt x="224" y="209"/>
                  </a:lnTo>
                  <a:lnTo>
                    <a:pt x="223" y="204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0" y="193"/>
                  </a:lnTo>
                  <a:lnTo>
                    <a:pt x="220" y="193"/>
                  </a:lnTo>
                  <a:lnTo>
                    <a:pt x="216" y="184"/>
                  </a:lnTo>
                  <a:lnTo>
                    <a:pt x="211" y="175"/>
                  </a:lnTo>
                  <a:lnTo>
                    <a:pt x="204" y="166"/>
                  </a:lnTo>
                  <a:lnTo>
                    <a:pt x="198" y="159"/>
                  </a:lnTo>
                  <a:lnTo>
                    <a:pt x="190" y="153"/>
                  </a:lnTo>
                  <a:lnTo>
                    <a:pt x="181" y="146"/>
                  </a:lnTo>
                  <a:lnTo>
                    <a:pt x="173" y="142"/>
                  </a:lnTo>
                  <a:lnTo>
                    <a:pt x="163" y="138"/>
                  </a:lnTo>
                  <a:lnTo>
                    <a:pt x="153" y="134"/>
                  </a:lnTo>
                  <a:lnTo>
                    <a:pt x="143" y="132"/>
                  </a:lnTo>
                  <a:lnTo>
                    <a:pt x="122" y="129"/>
                  </a:lnTo>
                  <a:lnTo>
                    <a:pt x="100" y="129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1" y="132"/>
                  </a:lnTo>
                  <a:lnTo>
                    <a:pt x="61" y="134"/>
                  </a:lnTo>
                  <a:lnTo>
                    <a:pt x="51" y="140"/>
                  </a:lnTo>
                  <a:lnTo>
                    <a:pt x="41" y="145"/>
                  </a:lnTo>
                  <a:lnTo>
                    <a:pt x="33" y="150"/>
                  </a:lnTo>
                  <a:lnTo>
                    <a:pt x="25" y="157"/>
                  </a:lnTo>
                  <a:lnTo>
                    <a:pt x="17" y="164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6" y="189"/>
                  </a:lnTo>
                  <a:lnTo>
                    <a:pt x="3" y="198"/>
                  </a:lnTo>
                  <a:lnTo>
                    <a:pt x="2" y="209"/>
                  </a:lnTo>
                  <a:lnTo>
                    <a:pt x="0" y="219"/>
                  </a:lnTo>
                  <a:lnTo>
                    <a:pt x="2" y="229"/>
                  </a:lnTo>
                  <a:lnTo>
                    <a:pt x="4" y="238"/>
                  </a:lnTo>
                  <a:lnTo>
                    <a:pt x="7" y="242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21" y="253"/>
                  </a:lnTo>
                  <a:lnTo>
                    <a:pt x="33" y="261"/>
                  </a:lnTo>
                  <a:lnTo>
                    <a:pt x="58" y="276"/>
                  </a:lnTo>
                  <a:lnTo>
                    <a:pt x="83" y="287"/>
                  </a:lnTo>
                  <a:lnTo>
                    <a:pt x="110" y="298"/>
                  </a:lnTo>
                  <a:lnTo>
                    <a:pt x="164" y="316"/>
                  </a:lnTo>
                  <a:lnTo>
                    <a:pt x="190" y="327"/>
                  </a:lnTo>
                  <a:lnTo>
                    <a:pt x="216" y="337"/>
                  </a:lnTo>
                  <a:lnTo>
                    <a:pt x="216" y="337"/>
                  </a:lnTo>
                  <a:lnTo>
                    <a:pt x="220" y="341"/>
                  </a:lnTo>
                  <a:lnTo>
                    <a:pt x="227" y="345"/>
                  </a:lnTo>
                  <a:lnTo>
                    <a:pt x="227" y="345"/>
                  </a:lnTo>
                  <a:lnTo>
                    <a:pt x="241" y="350"/>
                  </a:lnTo>
                  <a:lnTo>
                    <a:pt x="257" y="355"/>
                  </a:lnTo>
                  <a:lnTo>
                    <a:pt x="257" y="355"/>
                  </a:lnTo>
                  <a:lnTo>
                    <a:pt x="261" y="355"/>
                  </a:lnTo>
                  <a:lnTo>
                    <a:pt x="261" y="355"/>
                  </a:lnTo>
                  <a:lnTo>
                    <a:pt x="267" y="357"/>
                  </a:lnTo>
                  <a:lnTo>
                    <a:pt x="267" y="357"/>
                  </a:lnTo>
                  <a:lnTo>
                    <a:pt x="263" y="357"/>
                  </a:lnTo>
                  <a:lnTo>
                    <a:pt x="263" y="357"/>
                  </a:lnTo>
                  <a:lnTo>
                    <a:pt x="267" y="359"/>
                  </a:lnTo>
                  <a:lnTo>
                    <a:pt x="267" y="359"/>
                  </a:lnTo>
                  <a:lnTo>
                    <a:pt x="286" y="375"/>
                  </a:lnTo>
                  <a:lnTo>
                    <a:pt x="308" y="393"/>
                  </a:lnTo>
                  <a:lnTo>
                    <a:pt x="308" y="393"/>
                  </a:lnTo>
                  <a:lnTo>
                    <a:pt x="316" y="401"/>
                  </a:lnTo>
                  <a:lnTo>
                    <a:pt x="322" y="409"/>
                  </a:lnTo>
                  <a:lnTo>
                    <a:pt x="327" y="418"/>
                  </a:lnTo>
                  <a:lnTo>
                    <a:pt x="333" y="429"/>
                  </a:lnTo>
                  <a:lnTo>
                    <a:pt x="335" y="439"/>
                  </a:lnTo>
                  <a:lnTo>
                    <a:pt x="338" y="450"/>
                  </a:lnTo>
                  <a:lnTo>
                    <a:pt x="339" y="461"/>
                  </a:lnTo>
                  <a:lnTo>
                    <a:pt x="338" y="472"/>
                  </a:lnTo>
                  <a:lnTo>
                    <a:pt x="338" y="484"/>
                  </a:lnTo>
                  <a:lnTo>
                    <a:pt x="335" y="494"/>
                  </a:lnTo>
                  <a:lnTo>
                    <a:pt x="333" y="506"/>
                  </a:lnTo>
                  <a:lnTo>
                    <a:pt x="329" y="516"/>
                  </a:lnTo>
                  <a:lnTo>
                    <a:pt x="325" y="525"/>
                  </a:lnTo>
                  <a:lnTo>
                    <a:pt x="320" y="535"/>
                  </a:lnTo>
                  <a:lnTo>
                    <a:pt x="313" y="544"/>
                  </a:lnTo>
                  <a:lnTo>
                    <a:pt x="307" y="552"/>
                  </a:lnTo>
                  <a:lnTo>
                    <a:pt x="307" y="552"/>
                  </a:lnTo>
                  <a:lnTo>
                    <a:pt x="295" y="561"/>
                  </a:lnTo>
                  <a:lnTo>
                    <a:pt x="283" y="569"/>
                  </a:lnTo>
                  <a:lnTo>
                    <a:pt x="269" y="575"/>
                  </a:lnTo>
                  <a:lnTo>
                    <a:pt x="254" y="582"/>
                  </a:lnTo>
                  <a:lnTo>
                    <a:pt x="238" y="586"/>
                  </a:lnTo>
                  <a:lnTo>
                    <a:pt x="223" y="589"/>
                  </a:lnTo>
                  <a:lnTo>
                    <a:pt x="208" y="592"/>
                  </a:lnTo>
                  <a:lnTo>
                    <a:pt x="193" y="593"/>
                  </a:lnTo>
                  <a:lnTo>
                    <a:pt x="193" y="593"/>
                  </a:lnTo>
                  <a:lnTo>
                    <a:pt x="187" y="592"/>
                  </a:lnTo>
                  <a:lnTo>
                    <a:pt x="182" y="592"/>
                  </a:lnTo>
                  <a:lnTo>
                    <a:pt x="177" y="592"/>
                  </a:lnTo>
                  <a:lnTo>
                    <a:pt x="172" y="595"/>
                  </a:lnTo>
                  <a:lnTo>
                    <a:pt x="168" y="597"/>
                  </a:lnTo>
                  <a:lnTo>
                    <a:pt x="164" y="601"/>
                  </a:lnTo>
                  <a:lnTo>
                    <a:pt x="161" y="608"/>
                  </a:lnTo>
                  <a:lnTo>
                    <a:pt x="161" y="614"/>
                  </a:lnTo>
                  <a:lnTo>
                    <a:pt x="161" y="617"/>
                  </a:lnTo>
                  <a:lnTo>
                    <a:pt x="161" y="617"/>
                  </a:lnTo>
                  <a:lnTo>
                    <a:pt x="161" y="621"/>
                  </a:lnTo>
                  <a:lnTo>
                    <a:pt x="163" y="625"/>
                  </a:lnTo>
                  <a:lnTo>
                    <a:pt x="165" y="629"/>
                  </a:lnTo>
                  <a:lnTo>
                    <a:pt x="168" y="633"/>
                  </a:lnTo>
                  <a:lnTo>
                    <a:pt x="172" y="635"/>
                  </a:lnTo>
                  <a:lnTo>
                    <a:pt x="176" y="638"/>
                  </a:lnTo>
                  <a:lnTo>
                    <a:pt x="180" y="639"/>
                  </a:lnTo>
                  <a:lnTo>
                    <a:pt x="184" y="639"/>
                  </a:lnTo>
                  <a:lnTo>
                    <a:pt x="184" y="639"/>
                  </a:lnTo>
                  <a:lnTo>
                    <a:pt x="204" y="639"/>
                  </a:lnTo>
                  <a:lnTo>
                    <a:pt x="224" y="637"/>
                  </a:lnTo>
                  <a:lnTo>
                    <a:pt x="244" y="633"/>
                  </a:lnTo>
                  <a:lnTo>
                    <a:pt x="262" y="626"/>
                  </a:lnTo>
                  <a:lnTo>
                    <a:pt x="282" y="620"/>
                  </a:lnTo>
                  <a:lnTo>
                    <a:pt x="299" y="610"/>
                  </a:lnTo>
                  <a:lnTo>
                    <a:pt x="316" y="601"/>
                  </a:lnTo>
                  <a:lnTo>
                    <a:pt x="330" y="589"/>
                  </a:lnTo>
                  <a:lnTo>
                    <a:pt x="344" y="576"/>
                  </a:lnTo>
                  <a:lnTo>
                    <a:pt x="356" y="562"/>
                  </a:lnTo>
                  <a:lnTo>
                    <a:pt x="367" y="546"/>
                  </a:lnTo>
                  <a:lnTo>
                    <a:pt x="375" y="529"/>
                  </a:lnTo>
                  <a:lnTo>
                    <a:pt x="381" y="512"/>
                  </a:lnTo>
                  <a:lnTo>
                    <a:pt x="385" y="493"/>
                  </a:lnTo>
                  <a:lnTo>
                    <a:pt x="385" y="472"/>
                  </a:lnTo>
                  <a:lnTo>
                    <a:pt x="382" y="451"/>
                  </a:lnTo>
                  <a:lnTo>
                    <a:pt x="382" y="451"/>
                  </a:lnTo>
                  <a:lnTo>
                    <a:pt x="380" y="436"/>
                  </a:lnTo>
                  <a:lnTo>
                    <a:pt x="376" y="422"/>
                  </a:lnTo>
                  <a:lnTo>
                    <a:pt x="372" y="409"/>
                  </a:lnTo>
                  <a:lnTo>
                    <a:pt x="367" y="397"/>
                  </a:lnTo>
                  <a:lnTo>
                    <a:pt x="360" y="387"/>
                  </a:lnTo>
                  <a:lnTo>
                    <a:pt x="354" y="376"/>
                  </a:lnTo>
                  <a:lnTo>
                    <a:pt x="346" y="366"/>
                  </a:lnTo>
                  <a:lnTo>
                    <a:pt x="338" y="358"/>
                  </a:lnTo>
                  <a:lnTo>
                    <a:pt x="330" y="349"/>
                  </a:lnTo>
                  <a:lnTo>
                    <a:pt x="321" y="342"/>
                  </a:lnTo>
                  <a:lnTo>
                    <a:pt x="301" y="328"/>
                  </a:lnTo>
                  <a:lnTo>
                    <a:pt x="279" y="317"/>
                  </a:lnTo>
                  <a:lnTo>
                    <a:pt x="257" y="307"/>
                  </a:lnTo>
                  <a:lnTo>
                    <a:pt x="257" y="307"/>
                  </a:lnTo>
                  <a:lnTo>
                    <a:pt x="233" y="295"/>
                  </a:lnTo>
                  <a:lnTo>
                    <a:pt x="221" y="290"/>
                  </a:lnTo>
                  <a:lnTo>
                    <a:pt x="210" y="286"/>
                  </a:lnTo>
                  <a:lnTo>
                    <a:pt x="210" y="286"/>
                  </a:lnTo>
                  <a:lnTo>
                    <a:pt x="176" y="276"/>
                  </a:lnTo>
                  <a:lnTo>
                    <a:pt x="142" y="263"/>
                  </a:lnTo>
                  <a:lnTo>
                    <a:pt x="108" y="248"/>
                  </a:lnTo>
                  <a:lnTo>
                    <a:pt x="75" y="234"/>
                  </a:lnTo>
                  <a:lnTo>
                    <a:pt x="75" y="234"/>
                  </a:lnTo>
                  <a:lnTo>
                    <a:pt x="68" y="230"/>
                  </a:lnTo>
                  <a:lnTo>
                    <a:pt x="63" y="226"/>
                  </a:lnTo>
                  <a:lnTo>
                    <a:pt x="58" y="222"/>
                  </a:lnTo>
                  <a:lnTo>
                    <a:pt x="55" y="218"/>
                  </a:lnTo>
                  <a:lnTo>
                    <a:pt x="54" y="213"/>
                  </a:lnTo>
                  <a:lnTo>
                    <a:pt x="53" y="208"/>
                  </a:lnTo>
                  <a:lnTo>
                    <a:pt x="53" y="204"/>
                  </a:lnTo>
                  <a:lnTo>
                    <a:pt x="54" y="198"/>
                  </a:lnTo>
                  <a:lnTo>
                    <a:pt x="55" y="195"/>
                  </a:lnTo>
                  <a:lnTo>
                    <a:pt x="59" y="191"/>
                  </a:lnTo>
                  <a:lnTo>
                    <a:pt x="63" y="187"/>
                  </a:lnTo>
                  <a:lnTo>
                    <a:pt x="67" y="183"/>
                  </a:lnTo>
                  <a:lnTo>
                    <a:pt x="72" y="180"/>
                  </a:lnTo>
                  <a:lnTo>
                    <a:pt x="79" y="178"/>
                  </a:lnTo>
                  <a:lnTo>
                    <a:pt x="85" y="175"/>
                  </a:lnTo>
                  <a:lnTo>
                    <a:pt x="92" y="174"/>
                  </a:lnTo>
                  <a:lnTo>
                    <a:pt x="92" y="17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10" name="Google Shape;1610;p29"/>
            <p:cNvSpPr/>
            <p:nvPr/>
          </p:nvSpPr>
          <p:spPr>
            <a:xfrm>
              <a:off x="4273551" y="4613275"/>
              <a:ext cx="3175" cy="1588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11" name="Google Shape;1611;p29"/>
            <p:cNvSpPr/>
            <p:nvPr/>
          </p:nvSpPr>
          <p:spPr>
            <a:xfrm>
              <a:off x="4224338" y="4500563"/>
              <a:ext cx="153988" cy="254000"/>
            </a:xfrm>
            <a:custGeom>
              <a:rect b="b" l="l" r="r" t="t"/>
              <a:pathLst>
                <a:path extrusionOk="0" h="639" w="387">
                  <a:moveTo>
                    <a:pt x="295" y="465"/>
                  </a:moveTo>
                  <a:lnTo>
                    <a:pt x="295" y="465"/>
                  </a:lnTo>
                  <a:lnTo>
                    <a:pt x="286" y="465"/>
                  </a:lnTo>
                  <a:lnTo>
                    <a:pt x="274" y="465"/>
                  </a:lnTo>
                  <a:lnTo>
                    <a:pt x="261" y="464"/>
                  </a:lnTo>
                  <a:lnTo>
                    <a:pt x="249" y="461"/>
                  </a:lnTo>
                  <a:lnTo>
                    <a:pt x="238" y="457"/>
                  </a:lnTo>
                  <a:lnTo>
                    <a:pt x="226" y="451"/>
                  </a:lnTo>
                  <a:lnTo>
                    <a:pt x="218" y="444"/>
                  </a:lnTo>
                  <a:lnTo>
                    <a:pt x="214" y="440"/>
                  </a:lnTo>
                  <a:lnTo>
                    <a:pt x="213" y="435"/>
                  </a:lnTo>
                  <a:lnTo>
                    <a:pt x="213" y="435"/>
                  </a:lnTo>
                  <a:lnTo>
                    <a:pt x="211" y="427"/>
                  </a:lnTo>
                  <a:lnTo>
                    <a:pt x="209" y="422"/>
                  </a:lnTo>
                  <a:lnTo>
                    <a:pt x="209" y="422"/>
                  </a:lnTo>
                  <a:lnTo>
                    <a:pt x="205" y="414"/>
                  </a:lnTo>
                  <a:lnTo>
                    <a:pt x="201" y="408"/>
                  </a:lnTo>
                  <a:lnTo>
                    <a:pt x="201" y="408"/>
                  </a:lnTo>
                  <a:lnTo>
                    <a:pt x="196" y="401"/>
                  </a:lnTo>
                  <a:lnTo>
                    <a:pt x="189" y="396"/>
                  </a:lnTo>
                  <a:lnTo>
                    <a:pt x="181" y="391"/>
                  </a:lnTo>
                  <a:lnTo>
                    <a:pt x="175" y="387"/>
                  </a:lnTo>
                  <a:lnTo>
                    <a:pt x="158" y="379"/>
                  </a:lnTo>
                  <a:lnTo>
                    <a:pt x="141" y="375"/>
                  </a:lnTo>
                  <a:lnTo>
                    <a:pt x="141" y="375"/>
                  </a:lnTo>
                  <a:lnTo>
                    <a:pt x="123" y="371"/>
                  </a:lnTo>
                  <a:lnTo>
                    <a:pt x="100" y="370"/>
                  </a:lnTo>
                  <a:lnTo>
                    <a:pt x="77" y="371"/>
                  </a:lnTo>
                  <a:lnTo>
                    <a:pt x="65" y="374"/>
                  </a:lnTo>
                  <a:lnTo>
                    <a:pt x="53" y="376"/>
                  </a:lnTo>
                  <a:lnTo>
                    <a:pt x="43" y="380"/>
                  </a:lnTo>
                  <a:lnTo>
                    <a:pt x="32" y="384"/>
                  </a:lnTo>
                  <a:lnTo>
                    <a:pt x="23" y="389"/>
                  </a:lnTo>
                  <a:lnTo>
                    <a:pt x="15" y="396"/>
                  </a:lnTo>
                  <a:lnTo>
                    <a:pt x="9" y="404"/>
                  </a:lnTo>
                  <a:lnTo>
                    <a:pt x="4" y="413"/>
                  </a:lnTo>
                  <a:lnTo>
                    <a:pt x="1" y="423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56"/>
                  </a:lnTo>
                  <a:lnTo>
                    <a:pt x="0" y="476"/>
                  </a:lnTo>
                  <a:lnTo>
                    <a:pt x="2" y="495"/>
                  </a:lnTo>
                  <a:lnTo>
                    <a:pt x="5" y="514"/>
                  </a:lnTo>
                  <a:lnTo>
                    <a:pt x="10" y="531"/>
                  </a:lnTo>
                  <a:lnTo>
                    <a:pt x="18" y="548"/>
                  </a:lnTo>
                  <a:lnTo>
                    <a:pt x="30" y="565"/>
                  </a:lnTo>
                  <a:lnTo>
                    <a:pt x="43" y="582"/>
                  </a:lnTo>
                  <a:lnTo>
                    <a:pt x="43" y="582"/>
                  </a:lnTo>
                  <a:lnTo>
                    <a:pt x="52" y="589"/>
                  </a:lnTo>
                  <a:lnTo>
                    <a:pt x="61" y="596"/>
                  </a:lnTo>
                  <a:lnTo>
                    <a:pt x="70" y="603"/>
                  </a:lnTo>
                  <a:lnTo>
                    <a:pt x="82" y="609"/>
                  </a:lnTo>
                  <a:lnTo>
                    <a:pt x="104" y="620"/>
                  </a:lnTo>
                  <a:lnTo>
                    <a:pt x="129" y="627"/>
                  </a:lnTo>
                  <a:lnTo>
                    <a:pt x="154" y="633"/>
                  </a:lnTo>
                  <a:lnTo>
                    <a:pt x="179" y="637"/>
                  </a:lnTo>
                  <a:lnTo>
                    <a:pt x="204" y="639"/>
                  </a:lnTo>
                  <a:lnTo>
                    <a:pt x="227" y="639"/>
                  </a:lnTo>
                  <a:lnTo>
                    <a:pt x="227" y="639"/>
                  </a:lnTo>
                  <a:lnTo>
                    <a:pt x="232" y="639"/>
                  </a:lnTo>
                  <a:lnTo>
                    <a:pt x="236" y="638"/>
                  </a:lnTo>
                  <a:lnTo>
                    <a:pt x="240" y="635"/>
                  </a:lnTo>
                  <a:lnTo>
                    <a:pt x="243" y="633"/>
                  </a:lnTo>
                  <a:lnTo>
                    <a:pt x="246" y="629"/>
                  </a:lnTo>
                  <a:lnTo>
                    <a:pt x="247" y="625"/>
                  </a:lnTo>
                  <a:lnTo>
                    <a:pt x="249" y="617"/>
                  </a:lnTo>
                  <a:lnTo>
                    <a:pt x="247" y="608"/>
                  </a:lnTo>
                  <a:lnTo>
                    <a:pt x="246" y="604"/>
                  </a:lnTo>
                  <a:lnTo>
                    <a:pt x="243" y="601"/>
                  </a:lnTo>
                  <a:lnTo>
                    <a:pt x="240" y="599"/>
                  </a:lnTo>
                  <a:lnTo>
                    <a:pt x="236" y="596"/>
                  </a:lnTo>
                  <a:lnTo>
                    <a:pt x="232" y="595"/>
                  </a:lnTo>
                  <a:lnTo>
                    <a:pt x="227" y="593"/>
                  </a:lnTo>
                  <a:lnTo>
                    <a:pt x="227" y="593"/>
                  </a:lnTo>
                  <a:lnTo>
                    <a:pt x="202" y="592"/>
                  </a:lnTo>
                  <a:lnTo>
                    <a:pt x="175" y="589"/>
                  </a:lnTo>
                  <a:lnTo>
                    <a:pt x="145" y="583"/>
                  </a:lnTo>
                  <a:lnTo>
                    <a:pt x="130" y="579"/>
                  </a:lnTo>
                  <a:lnTo>
                    <a:pt x="116" y="574"/>
                  </a:lnTo>
                  <a:lnTo>
                    <a:pt x="103" y="567"/>
                  </a:lnTo>
                  <a:lnTo>
                    <a:pt x="90" y="561"/>
                  </a:lnTo>
                  <a:lnTo>
                    <a:pt x="78" y="552"/>
                  </a:lnTo>
                  <a:lnTo>
                    <a:pt x="68" y="542"/>
                  </a:lnTo>
                  <a:lnTo>
                    <a:pt x="60" y="533"/>
                  </a:lnTo>
                  <a:lnTo>
                    <a:pt x="53" y="521"/>
                  </a:lnTo>
                  <a:lnTo>
                    <a:pt x="48" y="508"/>
                  </a:lnTo>
                  <a:lnTo>
                    <a:pt x="47" y="495"/>
                  </a:lnTo>
                  <a:lnTo>
                    <a:pt x="47" y="495"/>
                  </a:lnTo>
                  <a:lnTo>
                    <a:pt x="44" y="474"/>
                  </a:lnTo>
                  <a:lnTo>
                    <a:pt x="44" y="465"/>
                  </a:lnTo>
                  <a:lnTo>
                    <a:pt x="44" y="453"/>
                  </a:lnTo>
                  <a:lnTo>
                    <a:pt x="44" y="453"/>
                  </a:lnTo>
                  <a:lnTo>
                    <a:pt x="45" y="448"/>
                  </a:lnTo>
                  <a:lnTo>
                    <a:pt x="47" y="443"/>
                  </a:lnTo>
                  <a:lnTo>
                    <a:pt x="52" y="434"/>
                  </a:lnTo>
                  <a:lnTo>
                    <a:pt x="58" y="427"/>
                  </a:lnTo>
                  <a:lnTo>
                    <a:pt x="66" y="423"/>
                  </a:lnTo>
                  <a:lnTo>
                    <a:pt x="75" y="419"/>
                  </a:lnTo>
                  <a:lnTo>
                    <a:pt x="86" y="418"/>
                  </a:lnTo>
                  <a:lnTo>
                    <a:pt x="106" y="418"/>
                  </a:lnTo>
                  <a:lnTo>
                    <a:pt x="106" y="418"/>
                  </a:lnTo>
                  <a:lnTo>
                    <a:pt x="117" y="418"/>
                  </a:lnTo>
                  <a:lnTo>
                    <a:pt x="137" y="421"/>
                  </a:lnTo>
                  <a:lnTo>
                    <a:pt x="147" y="422"/>
                  </a:lnTo>
                  <a:lnTo>
                    <a:pt x="155" y="425"/>
                  </a:lnTo>
                  <a:lnTo>
                    <a:pt x="162" y="427"/>
                  </a:lnTo>
                  <a:lnTo>
                    <a:pt x="163" y="429"/>
                  </a:lnTo>
                  <a:lnTo>
                    <a:pt x="164" y="431"/>
                  </a:lnTo>
                  <a:lnTo>
                    <a:pt x="164" y="431"/>
                  </a:lnTo>
                  <a:lnTo>
                    <a:pt x="164" y="435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7" y="446"/>
                  </a:lnTo>
                  <a:lnTo>
                    <a:pt x="167" y="446"/>
                  </a:lnTo>
                  <a:lnTo>
                    <a:pt x="172" y="456"/>
                  </a:lnTo>
                  <a:lnTo>
                    <a:pt x="177" y="465"/>
                  </a:lnTo>
                  <a:lnTo>
                    <a:pt x="183" y="473"/>
                  </a:lnTo>
                  <a:lnTo>
                    <a:pt x="191" y="481"/>
                  </a:lnTo>
                  <a:lnTo>
                    <a:pt x="198" y="487"/>
                  </a:lnTo>
                  <a:lnTo>
                    <a:pt x="206" y="493"/>
                  </a:lnTo>
                  <a:lnTo>
                    <a:pt x="215" y="498"/>
                  </a:lnTo>
                  <a:lnTo>
                    <a:pt x="225" y="502"/>
                  </a:lnTo>
                  <a:lnTo>
                    <a:pt x="235" y="504"/>
                  </a:lnTo>
                  <a:lnTo>
                    <a:pt x="246" y="507"/>
                  </a:lnTo>
                  <a:lnTo>
                    <a:pt x="266" y="510"/>
                  </a:lnTo>
                  <a:lnTo>
                    <a:pt x="287" y="511"/>
                  </a:lnTo>
                  <a:lnTo>
                    <a:pt x="308" y="510"/>
                  </a:lnTo>
                  <a:lnTo>
                    <a:pt x="308" y="510"/>
                  </a:lnTo>
                  <a:lnTo>
                    <a:pt x="317" y="507"/>
                  </a:lnTo>
                  <a:lnTo>
                    <a:pt x="327" y="504"/>
                  </a:lnTo>
                  <a:lnTo>
                    <a:pt x="337" y="501"/>
                  </a:lnTo>
                  <a:lnTo>
                    <a:pt x="346" y="495"/>
                  </a:lnTo>
                  <a:lnTo>
                    <a:pt x="355" y="489"/>
                  </a:lnTo>
                  <a:lnTo>
                    <a:pt x="363" y="482"/>
                  </a:lnTo>
                  <a:lnTo>
                    <a:pt x="370" y="474"/>
                  </a:lnTo>
                  <a:lnTo>
                    <a:pt x="375" y="467"/>
                  </a:lnTo>
                  <a:lnTo>
                    <a:pt x="375" y="467"/>
                  </a:lnTo>
                  <a:lnTo>
                    <a:pt x="382" y="450"/>
                  </a:lnTo>
                  <a:lnTo>
                    <a:pt x="384" y="440"/>
                  </a:lnTo>
                  <a:lnTo>
                    <a:pt x="387" y="430"/>
                  </a:lnTo>
                  <a:lnTo>
                    <a:pt x="387" y="421"/>
                  </a:lnTo>
                  <a:lnTo>
                    <a:pt x="387" y="410"/>
                  </a:lnTo>
                  <a:lnTo>
                    <a:pt x="383" y="402"/>
                  </a:lnTo>
                  <a:lnTo>
                    <a:pt x="380" y="399"/>
                  </a:lnTo>
                  <a:lnTo>
                    <a:pt x="378" y="395"/>
                  </a:lnTo>
                  <a:lnTo>
                    <a:pt x="378" y="395"/>
                  </a:lnTo>
                  <a:lnTo>
                    <a:pt x="366" y="385"/>
                  </a:lnTo>
                  <a:lnTo>
                    <a:pt x="354" y="378"/>
                  </a:lnTo>
                  <a:lnTo>
                    <a:pt x="329" y="363"/>
                  </a:lnTo>
                  <a:lnTo>
                    <a:pt x="304" y="351"/>
                  </a:lnTo>
                  <a:lnTo>
                    <a:pt x="278" y="342"/>
                  </a:lnTo>
                  <a:lnTo>
                    <a:pt x="225" y="323"/>
                  </a:lnTo>
                  <a:lnTo>
                    <a:pt x="198" y="314"/>
                  </a:lnTo>
                  <a:lnTo>
                    <a:pt x="172" y="302"/>
                  </a:lnTo>
                  <a:lnTo>
                    <a:pt x="172" y="302"/>
                  </a:lnTo>
                  <a:lnTo>
                    <a:pt x="167" y="298"/>
                  </a:lnTo>
                  <a:lnTo>
                    <a:pt x="162" y="295"/>
                  </a:lnTo>
                  <a:lnTo>
                    <a:pt x="162" y="295"/>
                  </a:lnTo>
                  <a:lnTo>
                    <a:pt x="146" y="290"/>
                  </a:lnTo>
                  <a:lnTo>
                    <a:pt x="130" y="285"/>
                  </a:lnTo>
                  <a:lnTo>
                    <a:pt x="130" y="285"/>
                  </a:lnTo>
                  <a:lnTo>
                    <a:pt x="126" y="283"/>
                  </a:lnTo>
                  <a:lnTo>
                    <a:pt x="126" y="283"/>
                  </a:lnTo>
                  <a:lnTo>
                    <a:pt x="121" y="282"/>
                  </a:lnTo>
                  <a:lnTo>
                    <a:pt x="121" y="282"/>
                  </a:lnTo>
                  <a:lnTo>
                    <a:pt x="125" y="283"/>
                  </a:lnTo>
                  <a:lnTo>
                    <a:pt x="125" y="283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02" y="264"/>
                  </a:lnTo>
                  <a:lnTo>
                    <a:pt x="81" y="246"/>
                  </a:lnTo>
                  <a:lnTo>
                    <a:pt x="81" y="246"/>
                  </a:lnTo>
                  <a:lnTo>
                    <a:pt x="73" y="239"/>
                  </a:lnTo>
                  <a:lnTo>
                    <a:pt x="65" y="230"/>
                  </a:lnTo>
                  <a:lnTo>
                    <a:pt x="60" y="221"/>
                  </a:lnTo>
                  <a:lnTo>
                    <a:pt x="56" y="210"/>
                  </a:lnTo>
                  <a:lnTo>
                    <a:pt x="52" y="201"/>
                  </a:lnTo>
                  <a:lnTo>
                    <a:pt x="51" y="189"/>
                  </a:lnTo>
                  <a:lnTo>
                    <a:pt x="49" y="179"/>
                  </a:lnTo>
                  <a:lnTo>
                    <a:pt x="49" y="167"/>
                  </a:lnTo>
                  <a:lnTo>
                    <a:pt x="51" y="157"/>
                  </a:lnTo>
                  <a:lnTo>
                    <a:pt x="52" y="145"/>
                  </a:lnTo>
                  <a:lnTo>
                    <a:pt x="55" y="134"/>
                  </a:lnTo>
                  <a:lnTo>
                    <a:pt x="58" y="124"/>
                  </a:lnTo>
                  <a:lnTo>
                    <a:pt x="64" y="113"/>
                  </a:lnTo>
                  <a:lnTo>
                    <a:pt x="69" y="104"/>
                  </a:lnTo>
                  <a:lnTo>
                    <a:pt x="75" y="9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79"/>
                  </a:lnTo>
                  <a:lnTo>
                    <a:pt x="106" y="70"/>
                  </a:lnTo>
                  <a:lnTo>
                    <a:pt x="119" y="64"/>
                  </a:lnTo>
                  <a:lnTo>
                    <a:pt x="133" y="59"/>
                  </a:lnTo>
                  <a:lnTo>
                    <a:pt x="149" y="53"/>
                  </a:lnTo>
                  <a:lnTo>
                    <a:pt x="164" y="49"/>
                  </a:lnTo>
                  <a:lnTo>
                    <a:pt x="180" y="48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200" y="48"/>
                  </a:lnTo>
                  <a:lnTo>
                    <a:pt x="205" y="48"/>
                  </a:lnTo>
                  <a:lnTo>
                    <a:pt x="210" y="47"/>
                  </a:lnTo>
                  <a:lnTo>
                    <a:pt x="215" y="45"/>
                  </a:lnTo>
                  <a:lnTo>
                    <a:pt x="221" y="42"/>
                  </a:lnTo>
                  <a:lnTo>
                    <a:pt x="223" y="38"/>
                  </a:lnTo>
                  <a:lnTo>
                    <a:pt x="226" y="32"/>
                  </a:lnTo>
                  <a:lnTo>
                    <a:pt x="227" y="26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6" y="18"/>
                  </a:lnTo>
                  <a:lnTo>
                    <a:pt x="225" y="14"/>
                  </a:lnTo>
                  <a:lnTo>
                    <a:pt x="223" y="10"/>
                  </a:lnTo>
                  <a:lnTo>
                    <a:pt x="219" y="6"/>
                  </a:lnTo>
                  <a:lnTo>
                    <a:pt x="217" y="4"/>
                  </a:lnTo>
                  <a:lnTo>
                    <a:pt x="213" y="2"/>
                  </a:lnTo>
                  <a:lnTo>
                    <a:pt x="209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84" y="1"/>
                  </a:lnTo>
                  <a:lnTo>
                    <a:pt x="164" y="4"/>
                  </a:lnTo>
                  <a:lnTo>
                    <a:pt x="145" y="8"/>
                  </a:lnTo>
                  <a:lnTo>
                    <a:pt x="125" y="13"/>
                  </a:lnTo>
                  <a:lnTo>
                    <a:pt x="107" y="21"/>
                  </a:lnTo>
                  <a:lnTo>
                    <a:pt x="89" y="28"/>
                  </a:lnTo>
                  <a:lnTo>
                    <a:pt x="73" y="39"/>
                  </a:lnTo>
                  <a:lnTo>
                    <a:pt x="57" y="51"/>
                  </a:lnTo>
                  <a:lnTo>
                    <a:pt x="43" y="62"/>
                  </a:lnTo>
                  <a:lnTo>
                    <a:pt x="31" y="77"/>
                  </a:lnTo>
                  <a:lnTo>
                    <a:pt x="21" y="93"/>
                  </a:lnTo>
                  <a:lnTo>
                    <a:pt x="13" y="110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2" y="167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7" y="204"/>
                  </a:lnTo>
                  <a:lnTo>
                    <a:pt x="11" y="217"/>
                  </a:lnTo>
                  <a:lnTo>
                    <a:pt x="17" y="230"/>
                  </a:lnTo>
                  <a:lnTo>
                    <a:pt x="22" y="242"/>
                  </a:lnTo>
                  <a:lnTo>
                    <a:pt x="27" y="253"/>
                  </a:lnTo>
                  <a:lnTo>
                    <a:pt x="35" y="264"/>
                  </a:lnTo>
                  <a:lnTo>
                    <a:pt x="41" y="273"/>
                  </a:lnTo>
                  <a:lnTo>
                    <a:pt x="49" y="282"/>
                  </a:lnTo>
                  <a:lnTo>
                    <a:pt x="58" y="290"/>
                  </a:lnTo>
                  <a:lnTo>
                    <a:pt x="68" y="298"/>
                  </a:lnTo>
                  <a:lnTo>
                    <a:pt x="87" y="311"/>
                  </a:lnTo>
                  <a:lnTo>
                    <a:pt x="108" y="323"/>
                  </a:lnTo>
                  <a:lnTo>
                    <a:pt x="132" y="332"/>
                  </a:lnTo>
                  <a:lnTo>
                    <a:pt x="132" y="332"/>
                  </a:lnTo>
                  <a:lnTo>
                    <a:pt x="154" y="345"/>
                  </a:lnTo>
                  <a:lnTo>
                    <a:pt x="166" y="349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213" y="365"/>
                  </a:lnTo>
                  <a:lnTo>
                    <a:pt x="247" y="378"/>
                  </a:lnTo>
                  <a:lnTo>
                    <a:pt x="280" y="391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20" y="409"/>
                  </a:lnTo>
                  <a:lnTo>
                    <a:pt x="325" y="413"/>
                  </a:lnTo>
                  <a:lnTo>
                    <a:pt x="329" y="418"/>
                  </a:lnTo>
                  <a:lnTo>
                    <a:pt x="332" y="422"/>
                  </a:lnTo>
                  <a:lnTo>
                    <a:pt x="334" y="426"/>
                  </a:lnTo>
                  <a:lnTo>
                    <a:pt x="336" y="431"/>
                  </a:lnTo>
                  <a:lnTo>
                    <a:pt x="334" y="436"/>
                  </a:lnTo>
                  <a:lnTo>
                    <a:pt x="334" y="440"/>
                  </a:lnTo>
                  <a:lnTo>
                    <a:pt x="332" y="444"/>
                  </a:lnTo>
                  <a:lnTo>
                    <a:pt x="329" y="450"/>
                  </a:lnTo>
                  <a:lnTo>
                    <a:pt x="325" y="453"/>
                  </a:lnTo>
                  <a:lnTo>
                    <a:pt x="320" y="456"/>
                  </a:lnTo>
                  <a:lnTo>
                    <a:pt x="315" y="460"/>
                  </a:lnTo>
                  <a:lnTo>
                    <a:pt x="310" y="463"/>
                  </a:lnTo>
                  <a:lnTo>
                    <a:pt x="303" y="464"/>
                  </a:lnTo>
                  <a:lnTo>
                    <a:pt x="295" y="465"/>
                  </a:lnTo>
                  <a:lnTo>
                    <a:pt x="295" y="46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12" name="Google Shape;1612;p29"/>
            <p:cNvSpPr/>
            <p:nvPr/>
          </p:nvSpPr>
          <p:spPr>
            <a:xfrm>
              <a:off x="4295776" y="4462463"/>
              <a:ext cx="95250" cy="55563"/>
            </a:xfrm>
            <a:custGeom>
              <a:rect b="b" l="l" r="r" t="t"/>
              <a:pathLst>
                <a:path extrusionOk="0" h="138" w="242">
                  <a:moveTo>
                    <a:pt x="242" y="113"/>
                  </a:moveTo>
                  <a:lnTo>
                    <a:pt x="242" y="113"/>
                  </a:lnTo>
                  <a:lnTo>
                    <a:pt x="239" y="91"/>
                  </a:lnTo>
                  <a:lnTo>
                    <a:pt x="238" y="69"/>
                  </a:lnTo>
                  <a:lnTo>
                    <a:pt x="235" y="58"/>
                  </a:lnTo>
                  <a:lnTo>
                    <a:pt x="231" y="49"/>
                  </a:lnTo>
                  <a:lnTo>
                    <a:pt x="226" y="40"/>
                  </a:lnTo>
                  <a:lnTo>
                    <a:pt x="218" y="31"/>
                  </a:lnTo>
                  <a:lnTo>
                    <a:pt x="218" y="31"/>
                  </a:lnTo>
                  <a:lnTo>
                    <a:pt x="208" y="22"/>
                  </a:lnTo>
                  <a:lnTo>
                    <a:pt x="197" y="15"/>
                  </a:lnTo>
                  <a:lnTo>
                    <a:pt x="186" y="10"/>
                  </a:lnTo>
                  <a:lnTo>
                    <a:pt x="172" y="6"/>
                  </a:lnTo>
                  <a:lnTo>
                    <a:pt x="159" y="3"/>
                  </a:lnTo>
                  <a:lnTo>
                    <a:pt x="146" y="1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5" y="2"/>
                  </a:lnTo>
                  <a:lnTo>
                    <a:pt x="82" y="3"/>
                  </a:lnTo>
                  <a:lnTo>
                    <a:pt x="69" y="6"/>
                  </a:lnTo>
                  <a:lnTo>
                    <a:pt x="56" y="10"/>
                  </a:lnTo>
                  <a:lnTo>
                    <a:pt x="43" y="14"/>
                  </a:lnTo>
                  <a:lnTo>
                    <a:pt x="32" y="2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5" y="36"/>
                  </a:lnTo>
                  <a:lnTo>
                    <a:pt x="10" y="47"/>
                  </a:lnTo>
                  <a:lnTo>
                    <a:pt x="6" y="57"/>
                  </a:lnTo>
                  <a:lnTo>
                    <a:pt x="4" y="69"/>
                  </a:lnTo>
                  <a:lnTo>
                    <a:pt x="1" y="81"/>
                  </a:lnTo>
                  <a:lnTo>
                    <a:pt x="1" y="9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2" y="125"/>
                  </a:lnTo>
                  <a:lnTo>
                    <a:pt x="4" y="129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4" y="137"/>
                  </a:lnTo>
                  <a:lnTo>
                    <a:pt x="23" y="138"/>
                  </a:lnTo>
                  <a:lnTo>
                    <a:pt x="31" y="137"/>
                  </a:lnTo>
                  <a:lnTo>
                    <a:pt x="35" y="134"/>
                  </a:lnTo>
                  <a:lnTo>
                    <a:pt x="39" y="132"/>
                  </a:lnTo>
                  <a:lnTo>
                    <a:pt x="42" y="129"/>
                  </a:lnTo>
                  <a:lnTo>
                    <a:pt x="44" y="125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99"/>
                  </a:lnTo>
                  <a:lnTo>
                    <a:pt x="49" y="86"/>
                  </a:lnTo>
                  <a:lnTo>
                    <a:pt x="53" y="74"/>
                  </a:lnTo>
                  <a:lnTo>
                    <a:pt x="60" y="65"/>
                  </a:lnTo>
                  <a:lnTo>
                    <a:pt x="68" y="57"/>
                  </a:lnTo>
                  <a:lnTo>
                    <a:pt x="80" y="52"/>
                  </a:lnTo>
                  <a:lnTo>
                    <a:pt x="93" y="48"/>
                  </a:lnTo>
                  <a:lnTo>
                    <a:pt x="110" y="47"/>
                  </a:lnTo>
                  <a:lnTo>
                    <a:pt x="110" y="47"/>
                  </a:lnTo>
                  <a:lnTo>
                    <a:pt x="138" y="47"/>
                  </a:lnTo>
                  <a:lnTo>
                    <a:pt x="152" y="48"/>
                  </a:lnTo>
                  <a:lnTo>
                    <a:pt x="167" y="52"/>
                  </a:lnTo>
                  <a:lnTo>
                    <a:pt x="167" y="52"/>
                  </a:lnTo>
                  <a:lnTo>
                    <a:pt x="176" y="56"/>
                  </a:lnTo>
                  <a:lnTo>
                    <a:pt x="183" y="62"/>
                  </a:lnTo>
                  <a:lnTo>
                    <a:pt x="188" y="69"/>
                  </a:lnTo>
                  <a:lnTo>
                    <a:pt x="191" y="77"/>
                  </a:lnTo>
                  <a:lnTo>
                    <a:pt x="193" y="85"/>
                  </a:lnTo>
                  <a:lnTo>
                    <a:pt x="195" y="94"/>
                  </a:lnTo>
                  <a:lnTo>
                    <a:pt x="196" y="113"/>
                  </a:lnTo>
                  <a:lnTo>
                    <a:pt x="196" y="113"/>
                  </a:lnTo>
                  <a:lnTo>
                    <a:pt x="196" y="117"/>
                  </a:lnTo>
                  <a:lnTo>
                    <a:pt x="199" y="122"/>
                  </a:lnTo>
                  <a:lnTo>
                    <a:pt x="201" y="126"/>
                  </a:lnTo>
                  <a:lnTo>
                    <a:pt x="204" y="129"/>
                  </a:lnTo>
                  <a:lnTo>
                    <a:pt x="212" y="133"/>
                  </a:lnTo>
                  <a:lnTo>
                    <a:pt x="221" y="134"/>
                  </a:lnTo>
                  <a:lnTo>
                    <a:pt x="229" y="133"/>
                  </a:lnTo>
                  <a:lnTo>
                    <a:pt x="233" y="132"/>
                  </a:lnTo>
                  <a:lnTo>
                    <a:pt x="235" y="129"/>
                  </a:lnTo>
                  <a:lnTo>
                    <a:pt x="238" y="126"/>
                  </a:lnTo>
                  <a:lnTo>
                    <a:pt x="240" y="122"/>
                  </a:lnTo>
                  <a:lnTo>
                    <a:pt x="242" y="117"/>
                  </a:lnTo>
                  <a:lnTo>
                    <a:pt x="242" y="113"/>
                  </a:lnTo>
                  <a:lnTo>
                    <a:pt x="242" y="11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13" name="Google Shape;1613;p29"/>
            <p:cNvSpPr/>
            <p:nvPr/>
          </p:nvSpPr>
          <p:spPr>
            <a:xfrm>
              <a:off x="4151313" y="4432300"/>
              <a:ext cx="385763" cy="382588"/>
            </a:xfrm>
            <a:custGeom>
              <a:rect b="b" l="l" r="r" t="t"/>
              <a:pathLst>
                <a:path extrusionOk="0" h="964" w="975">
                  <a:moveTo>
                    <a:pt x="879" y="142"/>
                  </a:moveTo>
                  <a:lnTo>
                    <a:pt x="879" y="142"/>
                  </a:lnTo>
                  <a:lnTo>
                    <a:pt x="861" y="125"/>
                  </a:lnTo>
                  <a:lnTo>
                    <a:pt x="843" y="110"/>
                  </a:lnTo>
                  <a:lnTo>
                    <a:pt x="822" y="97"/>
                  </a:lnTo>
                  <a:lnTo>
                    <a:pt x="801" y="84"/>
                  </a:lnTo>
                  <a:lnTo>
                    <a:pt x="780" y="74"/>
                  </a:lnTo>
                  <a:lnTo>
                    <a:pt x="758" y="64"/>
                  </a:lnTo>
                  <a:lnTo>
                    <a:pt x="735" y="55"/>
                  </a:lnTo>
                  <a:lnTo>
                    <a:pt x="713" y="47"/>
                  </a:lnTo>
                  <a:lnTo>
                    <a:pt x="667" y="34"/>
                  </a:lnTo>
                  <a:lnTo>
                    <a:pt x="619" y="23"/>
                  </a:lnTo>
                  <a:lnTo>
                    <a:pt x="525" y="4"/>
                  </a:lnTo>
                  <a:lnTo>
                    <a:pt x="525" y="4"/>
                  </a:lnTo>
                  <a:lnTo>
                    <a:pt x="508" y="2"/>
                  </a:lnTo>
                  <a:lnTo>
                    <a:pt x="491" y="0"/>
                  </a:lnTo>
                  <a:lnTo>
                    <a:pt x="474" y="2"/>
                  </a:lnTo>
                  <a:lnTo>
                    <a:pt x="457" y="6"/>
                  </a:lnTo>
                  <a:lnTo>
                    <a:pt x="457" y="6"/>
                  </a:lnTo>
                  <a:lnTo>
                    <a:pt x="410" y="7"/>
                  </a:lnTo>
                  <a:lnTo>
                    <a:pt x="361" y="10"/>
                  </a:lnTo>
                  <a:lnTo>
                    <a:pt x="336" y="13"/>
                  </a:lnTo>
                  <a:lnTo>
                    <a:pt x="313" y="17"/>
                  </a:lnTo>
                  <a:lnTo>
                    <a:pt x="289" y="21"/>
                  </a:lnTo>
                  <a:lnTo>
                    <a:pt x="266" y="28"/>
                  </a:lnTo>
                  <a:lnTo>
                    <a:pt x="243" y="34"/>
                  </a:lnTo>
                  <a:lnTo>
                    <a:pt x="221" y="44"/>
                  </a:lnTo>
                  <a:lnTo>
                    <a:pt x="200" y="53"/>
                  </a:lnTo>
                  <a:lnTo>
                    <a:pt x="179" y="64"/>
                  </a:lnTo>
                  <a:lnTo>
                    <a:pt x="160" y="78"/>
                  </a:lnTo>
                  <a:lnTo>
                    <a:pt x="140" y="92"/>
                  </a:lnTo>
                  <a:lnTo>
                    <a:pt x="123" y="109"/>
                  </a:lnTo>
                  <a:lnTo>
                    <a:pt x="107" y="127"/>
                  </a:lnTo>
                  <a:lnTo>
                    <a:pt x="107" y="127"/>
                  </a:lnTo>
                  <a:lnTo>
                    <a:pt x="92" y="148"/>
                  </a:lnTo>
                  <a:lnTo>
                    <a:pt x="77" y="169"/>
                  </a:lnTo>
                  <a:lnTo>
                    <a:pt x="64" y="191"/>
                  </a:lnTo>
                  <a:lnTo>
                    <a:pt x="52" y="214"/>
                  </a:lnTo>
                  <a:lnTo>
                    <a:pt x="43" y="237"/>
                  </a:lnTo>
                  <a:lnTo>
                    <a:pt x="34" y="259"/>
                  </a:lnTo>
                  <a:lnTo>
                    <a:pt x="26" y="283"/>
                  </a:lnTo>
                  <a:lnTo>
                    <a:pt x="20" y="306"/>
                  </a:lnTo>
                  <a:lnTo>
                    <a:pt x="15" y="331"/>
                  </a:lnTo>
                  <a:lnTo>
                    <a:pt x="11" y="356"/>
                  </a:lnTo>
                  <a:lnTo>
                    <a:pt x="7" y="381"/>
                  </a:lnTo>
                  <a:lnTo>
                    <a:pt x="4" y="406"/>
                  </a:lnTo>
                  <a:lnTo>
                    <a:pt x="0" y="455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531"/>
                  </a:lnTo>
                  <a:lnTo>
                    <a:pt x="3" y="555"/>
                  </a:lnTo>
                  <a:lnTo>
                    <a:pt x="7" y="578"/>
                  </a:lnTo>
                  <a:lnTo>
                    <a:pt x="12" y="602"/>
                  </a:lnTo>
                  <a:lnTo>
                    <a:pt x="20" y="627"/>
                  </a:lnTo>
                  <a:lnTo>
                    <a:pt x="28" y="650"/>
                  </a:lnTo>
                  <a:lnTo>
                    <a:pt x="37" y="674"/>
                  </a:lnTo>
                  <a:lnTo>
                    <a:pt x="49" y="696"/>
                  </a:lnTo>
                  <a:lnTo>
                    <a:pt x="60" y="718"/>
                  </a:lnTo>
                  <a:lnTo>
                    <a:pt x="73" y="741"/>
                  </a:lnTo>
                  <a:lnTo>
                    <a:pt x="88" y="760"/>
                  </a:lnTo>
                  <a:lnTo>
                    <a:pt x="103" y="781"/>
                  </a:lnTo>
                  <a:lnTo>
                    <a:pt x="119" y="799"/>
                  </a:lnTo>
                  <a:lnTo>
                    <a:pt x="136" y="816"/>
                  </a:lnTo>
                  <a:lnTo>
                    <a:pt x="154" y="832"/>
                  </a:lnTo>
                  <a:lnTo>
                    <a:pt x="173" y="846"/>
                  </a:lnTo>
                  <a:lnTo>
                    <a:pt x="173" y="846"/>
                  </a:lnTo>
                  <a:lnTo>
                    <a:pt x="211" y="873"/>
                  </a:lnTo>
                  <a:lnTo>
                    <a:pt x="251" y="896"/>
                  </a:lnTo>
                  <a:lnTo>
                    <a:pt x="272" y="908"/>
                  </a:lnTo>
                  <a:lnTo>
                    <a:pt x="293" y="918"/>
                  </a:lnTo>
                  <a:lnTo>
                    <a:pt x="315" y="928"/>
                  </a:lnTo>
                  <a:lnTo>
                    <a:pt x="336" y="935"/>
                  </a:lnTo>
                  <a:lnTo>
                    <a:pt x="336" y="935"/>
                  </a:lnTo>
                  <a:lnTo>
                    <a:pt x="362" y="945"/>
                  </a:lnTo>
                  <a:lnTo>
                    <a:pt x="389" y="950"/>
                  </a:lnTo>
                  <a:lnTo>
                    <a:pt x="416" y="955"/>
                  </a:lnTo>
                  <a:lnTo>
                    <a:pt x="442" y="958"/>
                  </a:lnTo>
                  <a:lnTo>
                    <a:pt x="470" y="960"/>
                  </a:lnTo>
                  <a:lnTo>
                    <a:pt x="497" y="962"/>
                  </a:lnTo>
                  <a:lnTo>
                    <a:pt x="551" y="964"/>
                  </a:lnTo>
                  <a:lnTo>
                    <a:pt x="551" y="964"/>
                  </a:lnTo>
                  <a:lnTo>
                    <a:pt x="564" y="964"/>
                  </a:lnTo>
                  <a:lnTo>
                    <a:pt x="574" y="964"/>
                  </a:lnTo>
                  <a:lnTo>
                    <a:pt x="598" y="960"/>
                  </a:lnTo>
                  <a:lnTo>
                    <a:pt x="620" y="955"/>
                  </a:lnTo>
                  <a:lnTo>
                    <a:pt x="642" y="948"/>
                  </a:lnTo>
                  <a:lnTo>
                    <a:pt x="687" y="934"/>
                  </a:lnTo>
                  <a:lnTo>
                    <a:pt x="709" y="929"/>
                  </a:lnTo>
                  <a:lnTo>
                    <a:pt x="731" y="925"/>
                  </a:lnTo>
                  <a:lnTo>
                    <a:pt x="731" y="925"/>
                  </a:lnTo>
                  <a:lnTo>
                    <a:pt x="752" y="920"/>
                  </a:lnTo>
                  <a:lnTo>
                    <a:pt x="773" y="912"/>
                  </a:lnTo>
                  <a:lnTo>
                    <a:pt x="795" y="903"/>
                  </a:lnTo>
                  <a:lnTo>
                    <a:pt x="816" y="890"/>
                  </a:lnTo>
                  <a:lnTo>
                    <a:pt x="836" y="875"/>
                  </a:lnTo>
                  <a:lnTo>
                    <a:pt x="854" y="861"/>
                  </a:lnTo>
                  <a:lnTo>
                    <a:pt x="870" y="844"/>
                  </a:lnTo>
                  <a:lnTo>
                    <a:pt x="883" y="827"/>
                  </a:lnTo>
                  <a:lnTo>
                    <a:pt x="883" y="827"/>
                  </a:lnTo>
                  <a:lnTo>
                    <a:pt x="896" y="807"/>
                  </a:lnTo>
                  <a:lnTo>
                    <a:pt x="907" y="785"/>
                  </a:lnTo>
                  <a:lnTo>
                    <a:pt x="916" y="764"/>
                  </a:lnTo>
                  <a:lnTo>
                    <a:pt x="925" y="742"/>
                  </a:lnTo>
                  <a:lnTo>
                    <a:pt x="931" y="720"/>
                  </a:lnTo>
                  <a:lnTo>
                    <a:pt x="938" y="696"/>
                  </a:lnTo>
                  <a:lnTo>
                    <a:pt x="943" y="674"/>
                  </a:lnTo>
                  <a:lnTo>
                    <a:pt x="949" y="650"/>
                  </a:lnTo>
                  <a:lnTo>
                    <a:pt x="956" y="603"/>
                  </a:lnTo>
                  <a:lnTo>
                    <a:pt x="962" y="556"/>
                  </a:lnTo>
                  <a:lnTo>
                    <a:pt x="972" y="462"/>
                  </a:lnTo>
                  <a:lnTo>
                    <a:pt x="972" y="462"/>
                  </a:lnTo>
                  <a:lnTo>
                    <a:pt x="973" y="441"/>
                  </a:lnTo>
                  <a:lnTo>
                    <a:pt x="975" y="420"/>
                  </a:lnTo>
                  <a:lnTo>
                    <a:pt x="975" y="399"/>
                  </a:lnTo>
                  <a:lnTo>
                    <a:pt x="975" y="377"/>
                  </a:lnTo>
                  <a:lnTo>
                    <a:pt x="972" y="355"/>
                  </a:lnTo>
                  <a:lnTo>
                    <a:pt x="969" y="334"/>
                  </a:lnTo>
                  <a:lnTo>
                    <a:pt x="966" y="312"/>
                  </a:lnTo>
                  <a:lnTo>
                    <a:pt x="962" y="291"/>
                  </a:lnTo>
                  <a:lnTo>
                    <a:pt x="955" y="270"/>
                  </a:lnTo>
                  <a:lnTo>
                    <a:pt x="949" y="249"/>
                  </a:lnTo>
                  <a:lnTo>
                    <a:pt x="939" y="229"/>
                  </a:lnTo>
                  <a:lnTo>
                    <a:pt x="930" y="210"/>
                  </a:lnTo>
                  <a:lnTo>
                    <a:pt x="920" y="191"/>
                  </a:lnTo>
                  <a:lnTo>
                    <a:pt x="908" y="173"/>
                  </a:lnTo>
                  <a:lnTo>
                    <a:pt x="895" y="157"/>
                  </a:lnTo>
                  <a:lnTo>
                    <a:pt x="879" y="142"/>
                  </a:lnTo>
                  <a:lnTo>
                    <a:pt x="879" y="142"/>
                  </a:lnTo>
                  <a:close/>
                  <a:moveTo>
                    <a:pt x="922" y="475"/>
                  </a:moveTo>
                  <a:lnTo>
                    <a:pt x="922" y="475"/>
                  </a:lnTo>
                  <a:lnTo>
                    <a:pt x="920" y="486"/>
                  </a:lnTo>
                  <a:lnTo>
                    <a:pt x="918" y="495"/>
                  </a:lnTo>
                  <a:lnTo>
                    <a:pt x="918" y="514"/>
                  </a:lnTo>
                  <a:lnTo>
                    <a:pt x="917" y="534"/>
                  </a:lnTo>
                  <a:lnTo>
                    <a:pt x="914" y="555"/>
                  </a:lnTo>
                  <a:lnTo>
                    <a:pt x="914" y="555"/>
                  </a:lnTo>
                  <a:lnTo>
                    <a:pt x="904" y="624"/>
                  </a:lnTo>
                  <a:lnTo>
                    <a:pt x="897" y="659"/>
                  </a:lnTo>
                  <a:lnTo>
                    <a:pt x="890" y="695"/>
                  </a:lnTo>
                  <a:lnTo>
                    <a:pt x="890" y="695"/>
                  </a:lnTo>
                  <a:lnTo>
                    <a:pt x="882" y="721"/>
                  </a:lnTo>
                  <a:lnTo>
                    <a:pt x="873" y="746"/>
                  </a:lnTo>
                  <a:lnTo>
                    <a:pt x="862" y="769"/>
                  </a:lnTo>
                  <a:lnTo>
                    <a:pt x="849" y="790"/>
                  </a:lnTo>
                  <a:lnTo>
                    <a:pt x="835" y="810"/>
                  </a:lnTo>
                  <a:lnTo>
                    <a:pt x="816" y="828"/>
                  </a:lnTo>
                  <a:lnTo>
                    <a:pt x="797" y="845"/>
                  </a:lnTo>
                  <a:lnTo>
                    <a:pt x="772" y="860"/>
                  </a:lnTo>
                  <a:lnTo>
                    <a:pt x="772" y="860"/>
                  </a:lnTo>
                  <a:lnTo>
                    <a:pt x="754" y="869"/>
                  </a:lnTo>
                  <a:lnTo>
                    <a:pt x="735" y="877"/>
                  </a:lnTo>
                  <a:lnTo>
                    <a:pt x="714" y="883"/>
                  </a:lnTo>
                  <a:lnTo>
                    <a:pt x="695" y="888"/>
                  </a:lnTo>
                  <a:lnTo>
                    <a:pt x="654" y="897"/>
                  </a:lnTo>
                  <a:lnTo>
                    <a:pt x="633" y="903"/>
                  </a:lnTo>
                  <a:lnTo>
                    <a:pt x="614" y="909"/>
                  </a:lnTo>
                  <a:lnTo>
                    <a:pt x="614" y="909"/>
                  </a:lnTo>
                  <a:lnTo>
                    <a:pt x="595" y="916"/>
                  </a:lnTo>
                  <a:lnTo>
                    <a:pt x="576" y="918"/>
                  </a:lnTo>
                  <a:lnTo>
                    <a:pt x="555" y="920"/>
                  </a:lnTo>
                  <a:lnTo>
                    <a:pt x="534" y="920"/>
                  </a:lnTo>
                  <a:lnTo>
                    <a:pt x="493" y="917"/>
                  </a:lnTo>
                  <a:lnTo>
                    <a:pt x="453" y="913"/>
                  </a:lnTo>
                  <a:lnTo>
                    <a:pt x="453" y="913"/>
                  </a:lnTo>
                  <a:lnTo>
                    <a:pt x="428" y="912"/>
                  </a:lnTo>
                  <a:lnTo>
                    <a:pt x="404" y="908"/>
                  </a:lnTo>
                  <a:lnTo>
                    <a:pt x="379" y="901"/>
                  </a:lnTo>
                  <a:lnTo>
                    <a:pt x="356" y="895"/>
                  </a:lnTo>
                  <a:lnTo>
                    <a:pt x="334" y="886"/>
                  </a:lnTo>
                  <a:lnTo>
                    <a:pt x="311" y="875"/>
                  </a:lnTo>
                  <a:lnTo>
                    <a:pt x="291" y="863"/>
                  </a:lnTo>
                  <a:lnTo>
                    <a:pt x="268" y="850"/>
                  </a:lnTo>
                  <a:lnTo>
                    <a:pt x="268" y="850"/>
                  </a:lnTo>
                  <a:lnTo>
                    <a:pt x="229" y="824"/>
                  </a:lnTo>
                  <a:lnTo>
                    <a:pt x="211" y="811"/>
                  </a:lnTo>
                  <a:lnTo>
                    <a:pt x="192" y="798"/>
                  </a:lnTo>
                  <a:lnTo>
                    <a:pt x="174" y="784"/>
                  </a:lnTo>
                  <a:lnTo>
                    <a:pt x="157" y="768"/>
                  </a:lnTo>
                  <a:lnTo>
                    <a:pt x="141" y="751"/>
                  </a:lnTo>
                  <a:lnTo>
                    <a:pt x="126" y="731"/>
                  </a:lnTo>
                  <a:lnTo>
                    <a:pt x="126" y="731"/>
                  </a:lnTo>
                  <a:lnTo>
                    <a:pt x="111" y="712"/>
                  </a:lnTo>
                  <a:lnTo>
                    <a:pt x="98" y="690"/>
                  </a:lnTo>
                  <a:lnTo>
                    <a:pt x="85" y="666"/>
                  </a:lnTo>
                  <a:lnTo>
                    <a:pt x="73" y="641"/>
                  </a:lnTo>
                  <a:lnTo>
                    <a:pt x="63" y="615"/>
                  </a:lnTo>
                  <a:lnTo>
                    <a:pt x="55" y="590"/>
                  </a:lnTo>
                  <a:lnTo>
                    <a:pt x="49" y="564"/>
                  </a:lnTo>
                  <a:lnTo>
                    <a:pt x="46" y="540"/>
                  </a:lnTo>
                  <a:lnTo>
                    <a:pt x="46" y="540"/>
                  </a:lnTo>
                  <a:lnTo>
                    <a:pt x="43" y="495"/>
                  </a:lnTo>
                  <a:lnTo>
                    <a:pt x="45" y="446"/>
                  </a:lnTo>
                  <a:lnTo>
                    <a:pt x="46" y="421"/>
                  </a:lnTo>
                  <a:lnTo>
                    <a:pt x="47" y="397"/>
                  </a:lnTo>
                  <a:lnTo>
                    <a:pt x="50" y="372"/>
                  </a:lnTo>
                  <a:lnTo>
                    <a:pt x="55" y="348"/>
                  </a:lnTo>
                  <a:lnTo>
                    <a:pt x="59" y="323"/>
                  </a:lnTo>
                  <a:lnTo>
                    <a:pt x="66" y="300"/>
                  </a:lnTo>
                  <a:lnTo>
                    <a:pt x="73" y="276"/>
                  </a:lnTo>
                  <a:lnTo>
                    <a:pt x="81" y="254"/>
                  </a:lnTo>
                  <a:lnTo>
                    <a:pt x="92" y="232"/>
                  </a:lnTo>
                  <a:lnTo>
                    <a:pt x="103" y="211"/>
                  </a:lnTo>
                  <a:lnTo>
                    <a:pt x="115" y="191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47" y="156"/>
                  </a:lnTo>
                  <a:lnTo>
                    <a:pt x="164" y="139"/>
                  </a:lnTo>
                  <a:lnTo>
                    <a:pt x="182" y="125"/>
                  </a:lnTo>
                  <a:lnTo>
                    <a:pt x="199" y="112"/>
                  </a:lnTo>
                  <a:lnTo>
                    <a:pt x="219" y="101"/>
                  </a:lnTo>
                  <a:lnTo>
                    <a:pt x="238" y="91"/>
                  </a:lnTo>
                  <a:lnTo>
                    <a:pt x="258" y="81"/>
                  </a:lnTo>
                  <a:lnTo>
                    <a:pt x="277" y="75"/>
                  </a:lnTo>
                  <a:lnTo>
                    <a:pt x="298" y="68"/>
                  </a:lnTo>
                  <a:lnTo>
                    <a:pt x="319" y="63"/>
                  </a:lnTo>
                  <a:lnTo>
                    <a:pt x="342" y="59"/>
                  </a:lnTo>
                  <a:lnTo>
                    <a:pt x="362" y="57"/>
                  </a:lnTo>
                  <a:lnTo>
                    <a:pt x="408" y="53"/>
                  </a:lnTo>
                  <a:lnTo>
                    <a:pt x="455" y="51"/>
                  </a:lnTo>
                  <a:lnTo>
                    <a:pt x="455" y="51"/>
                  </a:lnTo>
                  <a:lnTo>
                    <a:pt x="462" y="51"/>
                  </a:lnTo>
                  <a:lnTo>
                    <a:pt x="462" y="51"/>
                  </a:lnTo>
                  <a:lnTo>
                    <a:pt x="467" y="51"/>
                  </a:lnTo>
                  <a:lnTo>
                    <a:pt x="467" y="51"/>
                  </a:lnTo>
                  <a:lnTo>
                    <a:pt x="475" y="50"/>
                  </a:lnTo>
                  <a:lnTo>
                    <a:pt x="480" y="47"/>
                  </a:lnTo>
                  <a:lnTo>
                    <a:pt x="480" y="47"/>
                  </a:lnTo>
                  <a:lnTo>
                    <a:pt x="492" y="46"/>
                  </a:lnTo>
                  <a:lnTo>
                    <a:pt x="504" y="46"/>
                  </a:lnTo>
                  <a:lnTo>
                    <a:pt x="527" y="49"/>
                  </a:lnTo>
                  <a:lnTo>
                    <a:pt x="572" y="55"/>
                  </a:lnTo>
                  <a:lnTo>
                    <a:pt x="572" y="55"/>
                  </a:lnTo>
                  <a:lnTo>
                    <a:pt x="594" y="58"/>
                  </a:lnTo>
                  <a:lnTo>
                    <a:pt x="615" y="63"/>
                  </a:lnTo>
                  <a:lnTo>
                    <a:pt x="637" y="70"/>
                  </a:lnTo>
                  <a:lnTo>
                    <a:pt x="661" y="76"/>
                  </a:lnTo>
                  <a:lnTo>
                    <a:pt x="704" y="91"/>
                  </a:lnTo>
                  <a:lnTo>
                    <a:pt x="746" y="108"/>
                  </a:lnTo>
                  <a:lnTo>
                    <a:pt x="746" y="108"/>
                  </a:lnTo>
                  <a:lnTo>
                    <a:pt x="768" y="118"/>
                  </a:lnTo>
                  <a:lnTo>
                    <a:pt x="789" y="130"/>
                  </a:lnTo>
                  <a:lnTo>
                    <a:pt x="810" y="143"/>
                  </a:lnTo>
                  <a:lnTo>
                    <a:pt x="829" y="159"/>
                  </a:lnTo>
                  <a:lnTo>
                    <a:pt x="848" y="174"/>
                  </a:lnTo>
                  <a:lnTo>
                    <a:pt x="863" y="193"/>
                  </a:lnTo>
                  <a:lnTo>
                    <a:pt x="879" y="212"/>
                  </a:lnTo>
                  <a:lnTo>
                    <a:pt x="891" y="233"/>
                  </a:lnTo>
                  <a:lnTo>
                    <a:pt x="891" y="233"/>
                  </a:lnTo>
                  <a:lnTo>
                    <a:pt x="900" y="251"/>
                  </a:lnTo>
                  <a:lnTo>
                    <a:pt x="907" y="271"/>
                  </a:lnTo>
                  <a:lnTo>
                    <a:pt x="913" y="291"/>
                  </a:lnTo>
                  <a:lnTo>
                    <a:pt x="918" y="312"/>
                  </a:lnTo>
                  <a:lnTo>
                    <a:pt x="922" y="333"/>
                  </a:lnTo>
                  <a:lnTo>
                    <a:pt x="925" y="352"/>
                  </a:lnTo>
                  <a:lnTo>
                    <a:pt x="930" y="393"/>
                  </a:lnTo>
                  <a:lnTo>
                    <a:pt x="930" y="393"/>
                  </a:lnTo>
                  <a:lnTo>
                    <a:pt x="930" y="414"/>
                  </a:lnTo>
                  <a:lnTo>
                    <a:pt x="929" y="435"/>
                  </a:lnTo>
                  <a:lnTo>
                    <a:pt x="926" y="455"/>
                  </a:lnTo>
                  <a:lnTo>
                    <a:pt x="922" y="475"/>
                  </a:lnTo>
                  <a:lnTo>
                    <a:pt x="922" y="47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30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9" name="Google Shape;1619;p30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20" name="Google Shape;1620;p30"/>
          <p:cNvGrpSpPr/>
          <p:nvPr/>
        </p:nvGrpSpPr>
        <p:grpSpPr>
          <a:xfrm>
            <a:off x="6574892" y="3994023"/>
            <a:ext cx="1735234" cy="1296724"/>
            <a:chOff x="6574892" y="3994023"/>
            <a:chExt cx="1735234" cy="1296724"/>
          </a:xfrm>
        </p:grpSpPr>
        <p:sp>
          <p:nvSpPr>
            <p:cNvPr id="1621" name="Google Shape;1621;p30"/>
            <p:cNvSpPr/>
            <p:nvPr/>
          </p:nvSpPr>
          <p:spPr>
            <a:xfrm rot="-5400000">
              <a:off x="6794147" y="3774768"/>
              <a:ext cx="1296724" cy="1735234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1622" name="Google Shape;1622;p30"/>
            <p:cNvGrpSpPr/>
            <p:nvPr/>
          </p:nvGrpSpPr>
          <p:grpSpPr>
            <a:xfrm>
              <a:off x="7164286" y="4286651"/>
              <a:ext cx="674484" cy="711466"/>
              <a:chOff x="4197350" y="2182813"/>
              <a:chExt cx="608013" cy="641350"/>
            </a:xfrm>
          </p:grpSpPr>
          <p:sp>
            <p:nvSpPr>
              <p:cNvPr id="1623" name="Google Shape;1623;p30"/>
              <p:cNvSpPr/>
              <p:nvPr/>
            </p:nvSpPr>
            <p:spPr>
              <a:xfrm>
                <a:off x="4229100" y="2211388"/>
                <a:ext cx="39688" cy="157163"/>
              </a:xfrm>
              <a:custGeom>
                <a:rect b="b" l="l" r="r" t="t"/>
                <a:pathLst>
                  <a:path extrusionOk="0" h="296" w="73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24" name="Google Shape;1624;p30"/>
              <p:cNvSpPr/>
              <p:nvPr/>
            </p:nvSpPr>
            <p:spPr>
              <a:xfrm>
                <a:off x="4251325" y="2206625"/>
                <a:ext cx="39688" cy="177800"/>
              </a:xfrm>
              <a:custGeom>
                <a:rect b="b" l="l" r="r" t="t"/>
                <a:pathLst>
                  <a:path extrusionOk="0" h="337" w="76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25" name="Google Shape;1625;p30"/>
              <p:cNvSpPr/>
              <p:nvPr/>
            </p:nvSpPr>
            <p:spPr>
              <a:xfrm>
                <a:off x="4271963" y="2197100"/>
                <a:ext cx="55563" cy="195263"/>
              </a:xfrm>
              <a:custGeom>
                <a:rect b="b" l="l" r="r" t="t"/>
                <a:pathLst>
                  <a:path extrusionOk="0" h="370" w="106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26" name="Google Shape;1626;p30"/>
              <p:cNvSpPr/>
              <p:nvPr/>
            </p:nvSpPr>
            <p:spPr>
              <a:xfrm>
                <a:off x="4305300" y="2198688"/>
                <a:ext cx="39688" cy="146050"/>
              </a:xfrm>
              <a:custGeom>
                <a:rect b="b" l="l" r="r" t="t"/>
                <a:pathLst>
                  <a:path extrusionOk="0" h="274" w="75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27" name="Google Shape;1627;p30"/>
              <p:cNvSpPr/>
              <p:nvPr/>
            </p:nvSpPr>
            <p:spPr>
              <a:xfrm>
                <a:off x="4338638" y="2201863"/>
                <a:ext cx="31750" cy="112713"/>
              </a:xfrm>
              <a:custGeom>
                <a:rect b="b" l="l" r="r" t="t"/>
                <a:pathLst>
                  <a:path extrusionOk="0" h="212" w="61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28" name="Google Shape;1628;p30"/>
              <p:cNvSpPr/>
              <p:nvPr/>
            </p:nvSpPr>
            <p:spPr>
              <a:xfrm>
                <a:off x="4357688" y="2209800"/>
                <a:ext cx="36513" cy="90488"/>
              </a:xfrm>
              <a:custGeom>
                <a:rect b="b" l="l" r="r" t="t"/>
                <a:pathLst>
                  <a:path extrusionOk="0" h="171" w="68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29" name="Google Shape;1629;p30"/>
              <p:cNvSpPr/>
              <p:nvPr/>
            </p:nvSpPr>
            <p:spPr>
              <a:xfrm>
                <a:off x="4383088" y="2219325"/>
                <a:ext cx="33338" cy="63500"/>
              </a:xfrm>
              <a:custGeom>
                <a:rect b="b" l="l" r="r" t="t"/>
                <a:pathLst>
                  <a:path extrusionOk="0" h="119" w="62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0" name="Google Shape;1630;p30"/>
              <p:cNvSpPr/>
              <p:nvPr/>
            </p:nvSpPr>
            <p:spPr>
              <a:xfrm>
                <a:off x="4403725" y="2228850"/>
                <a:ext cx="17463" cy="52388"/>
              </a:xfrm>
              <a:custGeom>
                <a:rect b="b" l="l" r="r" t="t"/>
                <a:pathLst>
                  <a:path extrusionOk="0" h="100" w="33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1" name="Google Shape;1631;p30"/>
              <p:cNvSpPr/>
              <p:nvPr/>
            </p:nvSpPr>
            <p:spPr>
              <a:xfrm>
                <a:off x="4340225" y="2436813"/>
                <a:ext cx="4763" cy="42863"/>
              </a:xfrm>
              <a:custGeom>
                <a:rect b="b" l="l" r="r" t="t"/>
                <a:pathLst>
                  <a:path extrusionOk="0" h="80" w="9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2" name="Google Shape;1632;p30"/>
              <p:cNvSpPr/>
              <p:nvPr/>
            </p:nvSpPr>
            <p:spPr>
              <a:xfrm>
                <a:off x="4370388" y="2460625"/>
                <a:ext cx="11113" cy="65088"/>
              </a:xfrm>
              <a:custGeom>
                <a:rect b="b" l="l" r="r" t="t"/>
                <a:pathLst>
                  <a:path extrusionOk="0" h="123" w="22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3" name="Google Shape;1633;p30"/>
              <p:cNvSpPr/>
              <p:nvPr/>
            </p:nvSpPr>
            <p:spPr>
              <a:xfrm>
                <a:off x="4395788" y="2492375"/>
                <a:ext cx="7938" cy="55563"/>
              </a:xfrm>
              <a:custGeom>
                <a:rect b="b" l="l" r="r" t="t"/>
                <a:pathLst>
                  <a:path extrusionOk="0" h="105" w="1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4" name="Google Shape;1634;p30"/>
              <p:cNvSpPr/>
              <p:nvPr/>
            </p:nvSpPr>
            <p:spPr>
              <a:xfrm>
                <a:off x="4424363" y="2520950"/>
                <a:ext cx="4763" cy="71438"/>
              </a:xfrm>
              <a:custGeom>
                <a:rect b="b" l="l" r="r" t="t"/>
                <a:pathLst>
                  <a:path extrusionOk="0" h="137" w="9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5" name="Google Shape;1635;p30"/>
              <p:cNvSpPr/>
              <p:nvPr/>
            </p:nvSpPr>
            <p:spPr>
              <a:xfrm>
                <a:off x="4451350" y="2547938"/>
                <a:ext cx="7938" cy="68263"/>
              </a:xfrm>
              <a:custGeom>
                <a:rect b="b" l="l" r="r" t="t"/>
                <a:pathLst>
                  <a:path extrusionOk="0" h="128" w="14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6" name="Google Shape;1636;p30"/>
              <p:cNvSpPr/>
              <p:nvPr/>
            </p:nvSpPr>
            <p:spPr>
              <a:xfrm>
                <a:off x="4478338" y="2578100"/>
                <a:ext cx="6350" cy="55563"/>
              </a:xfrm>
              <a:custGeom>
                <a:rect b="b" l="l" r="r" t="t"/>
                <a:pathLst>
                  <a:path extrusionOk="0" h="104" w="10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4500563" y="2608263"/>
                <a:ext cx="7938" cy="49213"/>
              </a:xfrm>
              <a:custGeom>
                <a:rect b="b" l="l" r="r" t="t"/>
                <a:pathLst>
                  <a:path extrusionOk="0" h="94" w="15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4529138" y="2622550"/>
                <a:ext cx="7938" cy="63500"/>
              </a:xfrm>
              <a:custGeom>
                <a:rect b="b" l="l" r="r" t="t"/>
                <a:pathLst>
                  <a:path extrusionOk="0" h="119" w="15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4551363" y="2652713"/>
                <a:ext cx="4763" cy="55563"/>
              </a:xfrm>
              <a:custGeom>
                <a:rect b="b" l="l" r="r" t="t"/>
                <a:pathLst>
                  <a:path extrusionOk="0" h="104" w="11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4572000" y="2676525"/>
                <a:ext cx="6350" cy="58738"/>
              </a:xfrm>
              <a:custGeom>
                <a:rect b="b" l="l" r="r" t="t"/>
                <a:pathLst>
                  <a:path extrusionOk="0" h="113" w="14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4481513" y="2305050"/>
                <a:ext cx="12700" cy="61913"/>
              </a:xfrm>
              <a:custGeom>
                <a:rect b="b" l="l" r="r" t="t"/>
                <a:pathLst>
                  <a:path extrusionOk="0" h="119" w="23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4519613" y="2336800"/>
                <a:ext cx="9525" cy="55563"/>
              </a:xfrm>
              <a:custGeom>
                <a:rect b="b" l="l" r="r" t="t"/>
                <a:pathLst>
                  <a:path extrusionOk="0" h="104" w="18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4543425" y="2370138"/>
                <a:ext cx="7938" cy="71438"/>
              </a:xfrm>
              <a:custGeom>
                <a:rect b="b" l="l" r="r" t="t"/>
                <a:pathLst>
                  <a:path extrusionOk="0" h="136" w="15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4573588" y="2406650"/>
                <a:ext cx="4763" cy="71438"/>
              </a:xfrm>
              <a:custGeom>
                <a:rect b="b" l="l" r="r" t="t"/>
                <a:pathLst>
                  <a:path extrusionOk="0" h="133" w="9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4602163" y="2432050"/>
                <a:ext cx="4763" cy="65088"/>
              </a:xfrm>
              <a:custGeom>
                <a:rect b="b" l="l" r="r" t="t"/>
                <a:pathLst>
                  <a:path extrusionOk="0" h="123" w="9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4624388" y="2457450"/>
                <a:ext cx="4763" cy="65088"/>
              </a:xfrm>
              <a:custGeom>
                <a:rect b="b" l="l" r="r" t="t"/>
                <a:pathLst>
                  <a:path extrusionOk="0" h="123" w="9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4651375" y="2482850"/>
                <a:ext cx="7938" cy="73025"/>
              </a:xfrm>
              <a:custGeom>
                <a:rect b="b" l="l" r="r" t="t"/>
                <a:pathLst>
                  <a:path extrusionOk="0" h="137" w="14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8" name="Google Shape;1648;p30"/>
              <p:cNvSpPr/>
              <p:nvPr/>
            </p:nvSpPr>
            <p:spPr>
              <a:xfrm>
                <a:off x="4684713" y="2500313"/>
                <a:ext cx="4763" cy="87313"/>
              </a:xfrm>
              <a:custGeom>
                <a:rect b="b" l="l" r="r" t="t"/>
                <a:pathLst>
                  <a:path extrusionOk="0" h="166" w="9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49" name="Google Shape;1649;p30"/>
              <p:cNvSpPr/>
              <p:nvPr/>
            </p:nvSpPr>
            <p:spPr>
              <a:xfrm>
                <a:off x="4702175" y="2540000"/>
                <a:ext cx="7938" cy="69850"/>
              </a:xfrm>
              <a:custGeom>
                <a:rect b="b" l="l" r="r" t="t"/>
                <a:pathLst>
                  <a:path extrusionOk="0" h="132" w="15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0" name="Google Shape;1650;p30"/>
              <p:cNvSpPr/>
              <p:nvPr/>
            </p:nvSpPr>
            <p:spPr>
              <a:xfrm>
                <a:off x="4727575" y="2568575"/>
                <a:ext cx="9525" cy="52388"/>
              </a:xfrm>
              <a:custGeom>
                <a:rect b="b" l="l" r="r" t="t"/>
                <a:pathLst>
                  <a:path extrusionOk="0" h="99" w="1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1" name="Google Shape;1651;p30"/>
              <p:cNvSpPr/>
              <p:nvPr/>
            </p:nvSpPr>
            <p:spPr>
              <a:xfrm>
                <a:off x="4748213" y="2590800"/>
                <a:ext cx="4763" cy="57150"/>
              </a:xfrm>
              <a:custGeom>
                <a:rect b="b" l="l" r="r" t="t"/>
                <a:pathLst>
                  <a:path extrusionOk="0" h="110" w="9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2" name="Google Shape;1652;p30"/>
              <p:cNvSpPr/>
              <p:nvPr/>
            </p:nvSpPr>
            <p:spPr>
              <a:xfrm>
                <a:off x="4641850" y="2751138"/>
                <a:ext cx="7938" cy="26988"/>
              </a:xfrm>
              <a:custGeom>
                <a:rect b="b" l="l" r="r" t="t"/>
                <a:pathLst>
                  <a:path extrusionOk="0" h="51" w="15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4675188" y="2751138"/>
                <a:ext cx="12700" cy="34925"/>
              </a:xfrm>
              <a:custGeom>
                <a:rect b="b" l="l" r="r" t="t"/>
                <a:pathLst>
                  <a:path extrusionOk="0" h="66" w="24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4710113" y="2759075"/>
                <a:ext cx="9525" cy="44450"/>
              </a:xfrm>
              <a:custGeom>
                <a:rect b="b" l="l" r="r" t="t"/>
                <a:pathLst>
                  <a:path extrusionOk="0" h="85" w="19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5" name="Google Shape;1655;p30"/>
              <p:cNvSpPr/>
              <p:nvPr/>
            </p:nvSpPr>
            <p:spPr>
              <a:xfrm>
                <a:off x="4416425" y="2370138"/>
                <a:ext cx="15875" cy="106363"/>
              </a:xfrm>
              <a:custGeom>
                <a:rect b="b" l="l" r="r" t="t"/>
                <a:pathLst>
                  <a:path extrusionOk="0" h="199" w="2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6" name="Google Shape;1656;p30"/>
              <p:cNvSpPr/>
              <p:nvPr/>
            </p:nvSpPr>
            <p:spPr>
              <a:xfrm>
                <a:off x="4464050" y="2424113"/>
                <a:ext cx="19050" cy="88900"/>
              </a:xfrm>
              <a:custGeom>
                <a:rect b="b" l="l" r="r" t="t"/>
                <a:pathLst>
                  <a:path extrusionOk="0" h="167" w="36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7" name="Google Shape;1657;p30"/>
              <p:cNvSpPr/>
              <p:nvPr/>
            </p:nvSpPr>
            <p:spPr>
              <a:xfrm>
                <a:off x="4521200" y="2484438"/>
                <a:ext cx="17463" cy="95250"/>
              </a:xfrm>
              <a:custGeom>
                <a:rect b="b" l="l" r="r" t="t"/>
                <a:pathLst>
                  <a:path extrusionOk="0" h="179" w="35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8" name="Google Shape;1658;p30"/>
              <p:cNvSpPr/>
              <p:nvPr/>
            </p:nvSpPr>
            <p:spPr>
              <a:xfrm>
                <a:off x="4570413" y="2508250"/>
                <a:ext cx="12700" cy="41275"/>
              </a:xfrm>
              <a:custGeom>
                <a:rect b="b" l="l" r="r" t="t"/>
                <a:pathLst>
                  <a:path extrusionOk="0" h="79" w="22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59" name="Google Shape;1659;p30"/>
              <p:cNvSpPr/>
              <p:nvPr/>
            </p:nvSpPr>
            <p:spPr>
              <a:xfrm>
                <a:off x="4603750" y="2557463"/>
                <a:ext cx="15875" cy="46038"/>
              </a:xfrm>
              <a:custGeom>
                <a:rect b="b" l="l" r="r" t="t"/>
                <a:pathLst>
                  <a:path extrusionOk="0" h="85" w="29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4687888" y="2668588"/>
                <a:ext cx="15875" cy="61913"/>
              </a:xfrm>
              <a:custGeom>
                <a:rect b="b" l="l" r="r" t="t"/>
                <a:pathLst>
                  <a:path extrusionOk="0" h="116" w="29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1" name="Google Shape;1661;p30"/>
              <p:cNvSpPr/>
              <p:nvPr/>
            </p:nvSpPr>
            <p:spPr>
              <a:xfrm>
                <a:off x="4714875" y="2657475"/>
                <a:ext cx="11113" cy="61913"/>
              </a:xfrm>
              <a:custGeom>
                <a:rect b="b" l="l" r="r" t="t"/>
                <a:pathLst>
                  <a:path extrusionOk="0" h="117" w="21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2" name="Google Shape;1662;p30"/>
              <p:cNvSpPr/>
              <p:nvPr/>
            </p:nvSpPr>
            <p:spPr>
              <a:xfrm>
                <a:off x="4249738" y="2249488"/>
                <a:ext cx="555625" cy="574675"/>
              </a:xfrm>
              <a:custGeom>
                <a:rect b="b" l="l" r="r" t="t"/>
                <a:pathLst>
                  <a:path extrusionOk="0" h="1088" w="1051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3" name="Google Shape;1663;p30"/>
              <p:cNvSpPr/>
              <p:nvPr/>
            </p:nvSpPr>
            <p:spPr>
              <a:xfrm>
                <a:off x="4251325" y="2251075"/>
                <a:ext cx="195263" cy="161925"/>
              </a:xfrm>
              <a:custGeom>
                <a:rect b="b" l="l" r="r" t="t"/>
                <a:pathLst>
                  <a:path extrusionOk="0" h="307" w="369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4" name="Google Shape;1664;p30"/>
              <p:cNvSpPr/>
              <p:nvPr/>
            </p:nvSpPr>
            <p:spPr>
              <a:xfrm>
                <a:off x="4284663" y="2282825"/>
                <a:ext cx="195263" cy="171450"/>
              </a:xfrm>
              <a:custGeom>
                <a:rect b="b" l="l" r="r" t="t"/>
                <a:pathLst>
                  <a:path extrusionOk="0" h="323" w="369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5" name="Google Shape;1665;p30"/>
              <p:cNvSpPr/>
              <p:nvPr/>
            </p:nvSpPr>
            <p:spPr>
              <a:xfrm>
                <a:off x="4446588" y="2346325"/>
                <a:ext cx="285750" cy="307975"/>
              </a:xfrm>
              <a:custGeom>
                <a:rect b="b" l="l" r="r" t="t"/>
                <a:pathLst>
                  <a:path extrusionOk="0" h="583" w="541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6" name="Google Shape;1666;p30"/>
              <p:cNvSpPr/>
              <p:nvPr/>
            </p:nvSpPr>
            <p:spPr>
              <a:xfrm>
                <a:off x="4349750" y="2435225"/>
                <a:ext cx="273050" cy="288925"/>
              </a:xfrm>
              <a:custGeom>
                <a:rect b="b" l="l" r="r" t="t"/>
                <a:pathLst>
                  <a:path extrusionOk="0" h="546" w="515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7" name="Google Shape;1667;p30"/>
              <p:cNvSpPr/>
              <p:nvPr/>
            </p:nvSpPr>
            <p:spPr>
              <a:xfrm>
                <a:off x="4708525" y="2740025"/>
                <a:ext cx="77788" cy="74613"/>
              </a:xfrm>
              <a:custGeom>
                <a:rect b="b" l="l" r="r" t="t"/>
                <a:pathLst>
                  <a:path extrusionOk="0" h="142" w="148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8" name="Google Shape;1668;p30"/>
              <p:cNvSpPr/>
              <p:nvPr/>
            </p:nvSpPr>
            <p:spPr>
              <a:xfrm>
                <a:off x="4197350" y="2182813"/>
                <a:ext cx="260350" cy="244475"/>
              </a:xfrm>
              <a:custGeom>
                <a:rect b="b" l="l" r="r" t="t"/>
                <a:pathLst>
                  <a:path extrusionOk="0" h="463" w="492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1669" name="Google Shape;1669;p30"/>
          <p:cNvGrpSpPr/>
          <p:nvPr/>
        </p:nvGrpSpPr>
        <p:grpSpPr>
          <a:xfrm>
            <a:off x="3434100" y="2243349"/>
            <a:ext cx="1735234" cy="1296724"/>
            <a:chOff x="3434100" y="2243349"/>
            <a:chExt cx="1735234" cy="1296724"/>
          </a:xfrm>
        </p:grpSpPr>
        <p:sp>
          <p:nvSpPr>
            <p:cNvPr id="1670" name="Google Shape;1670;p30"/>
            <p:cNvSpPr/>
            <p:nvPr/>
          </p:nvSpPr>
          <p:spPr>
            <a:xfrm rot="-5400000">
              <a:off x="3653355" y="2024094"/>
              <a:ext cx="1296724" cy="1735234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1671" name="Google Shape;1671;p30"/>
            <p:cNvGrpSpPr/>
            <p:nvPr/>
          </p:nvGrpSpPr>
          <p:grpSpPr>
            <a:xfrm>
              <a:off x="3903143" y="2474516"/>
              <a:ext cx="723795" cy="739644"/>
              <a:chOff x="5268913" y="4124325"/>
              <a:chExt cx="652463" cy="666751"/>
            </a:xfrm>
          </p:grpSpPr>
          <p:sp>
            <p:nvSpPr>
              <p:cNvPr id="1672" name="Google Shape;1672;p30"/>
              <p:cNvSpPr/>
              <p:nvPr/>
            </p:nvSpPr>
            <p:spPr>
              <a:xfrm>
                <a:off x="5356226" y="4351338"/>
                <a:ext cx="9525" cy="57150"/>
              </a:xfrm>
              <a:custGeom>
                <a:rect b="b" l="l" r="r" t="t"/>
                <a:pathLst>
                  <a:path extrusionOk="0" h="109" w="20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73" name="Google Shape;1673;p30"/>
              <p:cNvSpPr/>
              <p:nvPr/>
            </p:nvSpPr>
            <p:spPr>
              <a:xfrm>
                <a:off x="5392738" y="4365625"/>
                <a:ext cx="12700" cy="80963"/>
              </a:xfrm>
              <a:custGeom>
                <a:rect b="b" l="l" r="r" t="t"/>
                <a:pathLst>
                  <a:path extrusionOk="0" h="151" w="25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74" name="Google Shape;1674;p30"/>
              <p:cNvSpPr/>
              <p:nvPr/>
            </p:nvSpPr>
            <p:spPr>
              <a:xfrm>
                <a:off x="5421313" y="4389438"/>
                <a:ext cx="19050" cy="84138"/>
              </a:xfrm>
              <a:custGeom>
                <a:rect b="b" l="l" r="r" t="t"/>
                <a:pathLst>
                  <a:path extrusionOk="0" h="161" w="37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75" name="Google Shape;1675;p30"/>
              <p:cNvSpPr/>
              <p:nvPr/>
            </p:nvSpPr>
            <p:spPr>
              <a:xfrm>
                <a:off x="5461001" y="4381500"/>
                <a:ext cx="22225" cy="125413"/>
              </a:xfrm>
              <a:custGeom>
                <a:rect b="b" l="l" r="r" t="t"/>
                <a:pathLst>
                  <a:path extrusionOk="0" h="238" w="42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76" name="Google Shape;1676;p30"/>
              <p:cNvSpPr/>
              <p:nvPr/>
            </p:nvSpPr>
            <p:spPr>
              <a:xfrm>
                <a:off x="5483226" y="4329113"/>
                <a:ext cx="38100" cy="220663"/>
              </a:xfrm>
              <a:custGeom>
                <a:rect b="b" l="l" r="r" t="t"/>
                <a:pathLst>
                  <a:path extrusionOk="0" h="417" w="73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77" name="Google Shape;1677;p30"/>
              <p:cNvSpPr/>
              <p:nvPr/>
            </p:nvSpPr>
            <p:spPr>
              <a:xfrm>
                <a:off x="5516563" y="4291013"/>
                <a:ext cx="46038" cy="268288"/>
              </a:xfrm>
              <a:custGeom>
                <a:rect b="b" l="l" r="r" t="t"/>
                <a:pathLst>
                  <a:path extrusionOk="0" h="507" w="85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78" name="Google Shape;1678;p30"/>
              <p:cNvSpPr/>
              <p:nvPr/>
            </p:nvSpPr>
            <p:spPr>
              <a:xfrm>
                <a:off x="5546726" y="4252913"/>
                <a:ext cx="60325" cy="376238"/>
              </a:xfrm>
              <a:custGeom>
                <a:rect b="b" l="l" r="r" t="t"/>
                <a:pathLst>
                  <a:path extrusionOk="0" h="712" w="113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79" name="Google Shape;1679;p30"/>
              <p:cNvSpPr/>
              <p:nvPr/>
            </p:nvSpPr>
            <p:spPr>
              <a:xfrm>
                <a:off x="5576888" y="4230688"/>
                <a:ext cx="61913" cy="415925"/>
              </a:xfrm>
              <a:custGeom>
                <a:rect b="b" l="l" r="r" t="t"/>
                <a:pathLst>
                  <a:path extrusionOk="0" h="787" w="119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0" name="Google Shape;1680;p30"/>
              <p:cNvSpPr/>
              <p:nvPr/>
            </p:nvSpPr>
            <p:spPr>
              <a:xfrm>
                <a:off x="5589588" y="4140200"/>
                <a:ext cx="90488" cy="552450"/>
              </a:xfrm>
              <a:custGeom>
                <a:rect b="b" l="l" r="r" t="t"/>
                <a:pathLst>
                  <a:path extrusionOk="0" h="1042" w="171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1" name="Google Shape;1681;p30"/>
              <p:cNvSpPr/>
              <p:nvPr/>
            </p:nvSpPr>
            <p:spPr>
              <a:xfrm>
                <a:off x="5608638" y="4162425"/>
                <a:ext cx="123825" cy="544513"/>
              </a:xfrm>
              <a:custGeom>
                <a:rect b="b" l="l" r="r" t="t"/>
                <a:pathLst>
                  <a:path extrusionOk="0" h="1029" w="232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2" name="Google Shape;1682;p30"/>
              <p:cNvSpPr/>
              <p:nvPr/>
            </p:nvSpPr>
            <p:spPr>
              <a:xfrm>
                <a:off x="5638801" y="4605338"/>
                <a:ext cx="34925" cy="111125"/>
              </a:xfrm>
              <a:custGeom>
                <a:rect b="b" l="l" r="r" t="t"/>
                <a:pathLst>
                  <a:path extrusionOk="0" h="212" w="66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3" name="Google Shape;1683;p30"/>
              <p:cNvSpPr/>
              <p:nvPr/>
            </p:nvSpPr>
            <p:spPr>
              <a:xfrm>
                <a:off x="5664201" y="4646613"/>
                <a:ext cx="25400" cy="76200"/>
              </a:xfrm>
              <a:custGeom>
                <a:rect b="b" l="l" r="r" t="t"/>
                <a:pathLst>
                  <a:path extrusionOk="0" h="142" w="47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4" name="Google Shape;1684;p30"/>
              <p:cNvSpPr/>
              <p:nvPr/>
            </p:nvSpPr>
            <p:spPr>
              <a:xfrm>
                <a:off x="5680076" y="4684713"/>
                <a:ext cx="19050" cy="61913"/>
              </a:xfrm>
              <a:custGeom>
                <a:rect b="b" l="l" r="r" t="t"/>
                <a:pathLst>
                  <a:path extrusionOk="0" h="119" w="38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5" name="Google Shape;1685;p30"/>
              <p:cNvSpPr/>
              <p:nvPr/>
            </p:nvSpPr>
            <p:spPr>
              <a:xfrm>
                <a:off x="5694363" y="4205288"/>
                <a:ext cx="63500" cy="346075"/>
              </a:xfrm>
              <a:custGeom>
                <a:rect b="b" l="l" r="r" t="t"/>
                <a:pathLst>
                  <a:path extrusionOk="0" h="654" w="120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6" name="Google Shape;1686;p30"/>
              <p:cNvSpPr/>
              <p:nvPr/>
            </p:nvSpPr>
            <p:spPr>
              <a:xfrm>
                <a:off x="5746751" y="4235450"/>
                <a:ext cx="46038" cy="260350"/>
              </a:xfrm>
              <a:custGeom>
                <a:rect b="b" l="l" r="r" t="t"/>
                <a:pathLst>
                  <a:path extrusionOk="0" h="492" w="85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7" name="Google Shape;1687;p30"/>
              <p:cNvSpPr/>
              <p:nvPr/>
            </p:nvSpPr>
            <p:spPr>
              <a:xfrm>
                <a:off x="5780088" y="4264025"/>
                <a:ext cx="34925" cy="196850"/>
              </a:xfrm>
              <a:custGeom>
                <a:rect b="b" l="l" r="r" t="t"/>
                <a:pathLst>
                  <a:path extrusionOk="0" h="374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8" name="Google Shape;1688;p30"/>
              <p:cNvSpPr/>
              <p:nvPr/>
            </p:nvSpPr>
            <p:spPr>
              <a:xfrm>
                <a:off x="5805488" y="4286250"/>
                <a:ext cx="42863" cy="160338"/>
              </a:xfrm>
              <a:custGeom>
                <a:rect b="b" l="l" r="r" t="t"/>
                <a:pathLst>
                  <a:path extrusionOk="0" h="304" w="81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9" name="Google Shape;1689;p30"/>
              <p:cNvSpPr/>
              <p:nvPr/>
            </p:nvSpPr>
            <p:spPr>
              <a:xfrm>
                <a:off x="5845176" y="4311650"/>
                <a:ext cx="38100" cy="122238"/>
              </a:xfrm>
              <a:custGeom>
                <a:rect b="b" l="l" r="r" t="t"/>
                <a:pathLst>
                  <a:path extrusionOk="0" h="232" w="71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90" name="Google Shape;1690;p30"/>
              <p:cNvSpPr/>
              <p:nvPr/>
            </p:nvSpPr>
            <p:spPr>
              <a:xfrm>
                <a:off x="5284788" y="4124325"/>
                <a:ext cx="636588" cy="654050"/>
              </a:xfrm>
              <a:custGeom>
                <a:rect b="b" l="l" r="r" t="t"/>
                <a:pathLst>
                  <a:path extrusionOk="0" h="1236" w="1204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91" name="Google Shape;1691;p30"/>
              <p:cNvSpPr/>
              <p:nvPr/>
            </p:nvSpPr>
            <p:spPr>
              <a:xfrm>
                <a:off x="5268913" y="4529138"/>
                <a:ext cx="252413" cy="261938"/>
              </a:xfrm>
              <a:custGeom>
                <a:rect b="b" l="l" r="r" t="t"/>
                <a:pathLst>
                  <a:path extrusionOk="0" h="493" w="479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1692" name="Google Shape;1692;p30"/>
          <p:cNvGrpSpPr/>
          <p:nvPr/>
        </p:nvGrpSpPr>
        <p:grpSpPr>
          <a:xfrm>
            <a:off x="5013570" y="2947060"/>
            <a:ext cx="1735234" cy="1296724"/>
            <a:chOff x="5013570" y="2947060"/>
            <a:chExt cx="1735234" cy="1296724"/>
          </a:xfrm>
        </p:grpSpPr>
        <p:sp>
          <p:nvSpPr>
            <p:cNvPr id="1693" name="Google Shape;1693;p30"/>
            <p:cNvSpPr/>
            <p:nvPr/>
          </p:nvSpPr>
          <p:spPr>
            <a:xfrm rot="-5400000">
              <a:off x="5232825" y="2727805"/>
              <a:ext cx="1296724" cy="1735234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1694" name="Google Shape;1694;p30"/>
            <p:cNvGrpSpPr/>
            <p:nvPr/>
          </p:nvGrpSpPr>
          <p:grpSpPr>
            <a:xfrm>
              <a:off x="5546007" y="3164088"/>
              <a:ext cx="743167" cy="751971"/>
              <a:chOff x="4194175" y="1193800"/>
              <a:chExt cx="669926" cy="677863"/>
            </a:xfrm>
          </p:grpSpPr>
          <p:sp>
            <p:nvSpPr>
              <p:cNvPr id="1695" name="Google Shape;1695;p30"/>
              <p:cNvSpPr/>
              <p:nvPr/>
            </p:nvSpPr>
            <p:spPr>
              <a:xfrm>
                <a:off x="4217988" y="1674813"/>
                <a:ext cx="52388" cy="115888"/>
              </a:xfrm>
              <a:custGeom>
                <a:rect b="b" l="l" r="r" t="t"/>
                <a:pathLst>
                  <a:path extrusionOk="0" h="218" w="99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96" name="Google Shape;1696;p30"/>
              <p:cNvSpPr/>
              <p:nvPr/>
            </p:nvSpPr>
            <p:spPr>
              <a:xfrm>
                <a:off x="4229100" y="1665288"/>
                <a:ext cx="90488" cy="158750"/>
              </a:xfrm>
              <a:custGeom>
                <a:rect b="b" l="l" r="r" t="t"/>
                <a:pathLst>
                  <a:path extrusionOk="0" h="299" w="171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97" name="Google Shape;1697;p30"/>
              <p:cNvSpPr/>
              <p:nvPr/>
            </p:nvSpPr>
            <p:spPr>
              <a:xfrm>
                <a:off x="4262438" y="1685925"/>
                <a:ext cx="85725" cy="147638"/>
              </a:xfrm>
              <a:custGeom>
                <a:rect b="b" l="l" r="r" t="t"/>
                <a:pathLst>
                  <a:path extrusionOk="0" h="278" w="162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98" name="Google Shape;1698;p30"/>
              <p:cNvSpPr/>
              <p:nvPr/>
            </p:nvSpPr>
            <p:spPr>
              <a:xfrm>
                <a:off x="4297363" y="1711325"/>
                <a:ext cx="71438" cy="134938"/>
              </a:xfrm>
              <a:custGeom>
                <a:rect b="b" l="l" r="r" t="t"/>
                <a:pathLst>
                  <a:path extrusionOk="0" h="255" w="134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99" name="Google Shape;1699;p30"/>
              <p:cNvSpPr/>
              <p:nvPr/>
            </p:nvSpPr>
            <p:spPr>
              <a:xfrm>
                <a:off x="4235450" y="1423988"/>
                <a:ext cx="49213" cy="88900"/>
              </a:xfrm>
              <a:custGeom>
                <a:rect b="b" l="l" r="r" t="t"/>
                <a:pathLst>
                  <a:path extrusionOk="0" h="166" w="94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0" name="Google Shape;1700;p30"/>
              <p:cNvSpPr/>
              <p:nvPr/>
            </p:nvSpPr>
            <p:spPr>
              <a:xfrm>
                <a:off x="4275138" y="1435100"/>
                <a:ext cx="65088" cy="107950"/>
              </a:xfrm>
              <a:custGeom>
                <a:rect b="b" l="l" r="r" t="t"/>
                <a:pathLst>
                  <a:path extrusionOk="0" h="204" w="12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1" name="Google Shape;1701;p30"/>
              <p:cNvSpPr/>
              <p:nvPr/>
            </p:nvSpPr>
            <p:spPr>
              <a:xfrm>
                <a:off x="4318000" y="1447800"/>
                <a:ext cx="74613" cy="104775"/>
              </a:xfrm>
              <a:custGeom>
                <a:rect b="b" l="l" r="r" t="t"/>
                <a:pathLst>
                  <a:path extrusionOk="0" h="200" w="141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2" name="Google Shape;1702;p30"/>
              <p:cNvSpPr/>
              <p:nvPr/>
            </p:nvSpPr>
            <p:spPr>
              <a:xfrm>
                <a:off x="4367213" y="1470025"/>
                <a:ext cx="53975" cy="92075"/>
              </a:xfrm>
              <a:custGeom>
                <a:rect b="b" l="l" r="r" t="t"/>
                <a:pathLst>
                  <a:path extrusionOk="0" h="174" w="100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3" name="Google Shape;1703;p30"/>
              <p:cNvSpPr/>
              <p:nvPr/>
            </p:nvSpPr>
            <p:spPr>
              <a:xfrm>
                <a:off x="4392613" y="1492250"/>
                <a:ext cx="60325" cy="103188"/>
              </a:xfrm>
              <a:custGeom>
                <a:rect b="b" l="l" r="r" t="t"/>
                <a:pathLst>
                  <a:path extrusionOk="0" h="194" w="11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4" name="Google Shape;1704;p30"/>
              <p:cNvSpPr/>
              <p:nvPr/>
            </p:nvSpPr>
            <p:spPr>
              <a:xfrm>
                <a:off x="4422775" y="1514475"/>
                <a:ext cx="60325" cy="95250"/>
              </a:xfrm>
              <a:custGeom>
                <a:rect b="b" l="l" r="r" t="t"/>
                <a:pathLst>
                  <a:path extrusionOk="0" h="180" w="115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5" name="Google Shape;1705;p30"/>
              <p:cNvSpPr/>
              <p:nvPr/>
            </p:nvSpPr>
            <p:spPr>
              <a:xfrm>
                <a:off x="4451350" y="1538288"/>
                <a:ext cx="58738" cy="96838"/>
              </a:xfrm>
              <a:custGeom>
                <a:rect b="b" l="l" r="r" t="t"/>
                <a:pathLst>
                  <a:path extrusionOk="0" h="185" w="113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6" name="Google Shape;1706;p30"/>
              <p:cNvSpPr/>
              <p:nvPr/>
            </p:nvSpPr>
            <p:spPr>
              <a:xfrm>
                <a:off x="4473575" y="1566863"/>
                <a:ext cx="66675" cy="101600"/>
              </a:xfrm>
              <a:custGeom>
                <a:rect b="b" l="l" r="r" t="t"/>
                <a:pathLst>
                  <a:path extrusionOk="0" h="190" w="128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7" name="Google Shape;1707;p30"/>
              <p:cNvSpPr/>
              <p:nvPr/>
            </p:nvSpPr>
            <p:spPr>
              <a:xfrm>
                <a:off x="4500563" y="1595438"/>
                <a:ext cx="76200" cy="107950"/>
              </a:xfrm>
              <a:custGeom>
                <a:rect b="b" l="l" r="r" t="t"/>
                <a:pathLst>
                  <a:path extrusionOk="0" h="204" w="142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8" name="Google Shape;1708;p30"/>
              <p:cNvSpPr/>
              <p:nvPr/>
            </p:nvSpPr>
            <p:spPr>
              <a:xfrm>
                <a:off x="4510088" y="1630363"/>
                <a:ext cx="80963" cy="125413"/>
              </a:xfrm>
              <a:custGeom>
                <a:rect b="b" l="l" r="r" t="t"/>
                <a:pathLst>
                  <a:path extrusionOk="0" h="237" w="152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9" name="Google Shape;1709;p30"/>
              <p:cNvSpPr/>
              <p:nvPr/>
            </p:nvSpPr>
            <p:spPr>
              <a:xfrm>
                <a:off x="4525963" y="1682750"/>
                <a:ext cx="73025" cy="115888"/>
              </a:xfrm>
              <a:custGeom>
                <a:rect b="b" l="l" r="r" t="t"/>
                <a:pathLst>
                  <a:path extrusionOk="0" h="218" w="139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0" name="Google Shape;1710;p30"/>
              <p:cNvSpPr/>
              <p:nvPr/>
            </p:nvSpPr>
            <p:spPr>
              <a:xfrm>
                <a:off x="4548188" y="1728788"/>
                <a:ext cx="57150" cy="90488"/>
              </a:xfrm>
              <a:custGeom>
                <a:rect b="b" l="l" r="r" t="t"/>
                <a:pathLst>
                  <a:path extrusionOk="0" h="171" w="108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1" name="Google Shape;1711;p30"/>
              <p:cNvSpPr/>
              <p:nvPr/>
            </p:nvSpPr>
            <p:spPr>
              <a:xfrm>
                <a:off x="4575175" y="1773238"/>
                <a:ext cx="30163" cy="47625"/>
              </a:xfrm>
              <a:custGeom>
                <a:rect b="b" l="l" r="r" t="t"/>
                <a:pathLst>
                  <a:path extrusionOk="0" h="90" w="57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2" name="Google Shape;1712;p30"/>
              <p:cNvSpPr/>
              <p:nvPr/>
            </p:nvSpPr>
            <p:spPr>
              <a:xfrm>
                <a:off x="4257675" y="1222375"/>
                <a:ext cx="34925" cy="82550"/>
              </a:xfrm>
              <a:custGeom>
                <a:rect b="b" l="l" r="r" t="t"/>
                <a:pathLst>
                  <a:path extrusionOk="0" h="156" w="67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3" name="Google Shape;1713;p30"/>
              <p:cNvSpPr/>
              <p:nvPr/>
            </p:nvSpPr>
            <p:spPr>
              <a:xfrm>
                <a:off x="4297363" y="1228725"/>
                <a:ext cx="57150" cy="93663"/>
              </a:xfrm>
              <a:custGeom>
                <a:rect b="b" l="l" r="r" t="t"/>
                <a:pathLst>
                  <a:path extrusionOk="0" h="176" w="109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4" name="Google Shape;1714;p30"/>
              <p:cNvSpPr/>
              <p:nvPr/>
            </p:nvSpPr>
            <p:spPr>
              <a:xfrm>
                <a:off x="4352925" y="1239838"/>
                <a:ext cx="50800" cy="92075"/>
              </a:xfrm>
              <a:custGeom>
                <a:rect b="b" l="l" r="r" t="t"/>
                <a:pathLst>
                  <a:path extrusionOk="0" h="174" w="95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5" name="Google Shape;1715;p30"/>
              <p:cNvSpPr/>
              <p:nvPr/>
            </p:nvSpPr>
            <p:spPr>
              <a:xfrm>
                <a:off x="4408488" y="1254125"/>
                <a:ext cx="52388" cy="79375"/>
              </a:xfrm>
              <a:custGeom>
                <a:rect b="b" l="l" r="r" t="t"/>
                <a:pathLst>
                  <a:path extrusionOk="0" h="151" w="99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6" name="Google Shape;1716;p30"/>
              <p:cNvSpPr/>
              <p:nvPr/>
            </p:nvSpPr>
            <p:spPr>
              <a:xfrm>
                <a:off x="4465638" y="1258888"/>
                <a:ext cx="50800" cy="90488"/>
              </a:xfrm>
              <a:custGeom>
                <a:rect b="b" l="l" r="r" t="t"/>
                <a:pathLst>
                  <a:path extrusionOk="0" h="170" w="95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7" name="Google Shape;1717;p30"/>
              <p:cNvSpPr/>
              <p:nvPr/>
            </p:nvSpPr>
            <p:spPr>
              <a:xfrm>
                <a:off x="4513263" y="1276350"/>
                <a:ext cx="47625" cy="93663"/>
              </a:xfrm>
              <a:custGeom>
                <a:rect b="b" l="l" r="r" t="t"/>
                <a:pathLst>
                  <a:path extrusionOk="0" h="175" w="90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8" name="Google Shape;1718;p30"/>
              <p:cNvSpPr/>
              <p:nvPr/>
            </p:nvSpPr>
            <p:spPr>
              <a:xfrm>
                <a:off x="4538663" y="1304925"/>
                <a:ext cx="44450" cy="92075"/>
              </a:xfrm>
              <a:custGeom>
                <a:rect b="b" l="l" r="r" t="t"/>
                <a:pathLst>
                  <a:path extrusionOk="0" h="175" w="8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9" name="Google Shape;1719;p30"/>
              <p:cNvSpPr/>
              <p:nvPr/>
            </p:nvSpPr>
            <p:spPr>
              <a:xfrm>
                <a:off x="4568825" y="1336675"/>
                <a:ext cx="44450" cy="87313"/>
              </a:xfrm>
              <a:custGeom>
                <a:rect b="b" l="l" r="r" t="t"/>
                <a:pathLst>
                  <a:path extrusionOk="0" h="165" w="8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0" name="Google Shape;1720;p30"/>
              <p:cNvSpPr/>
              <p:nvPr/>
            </p:nvSpPr>
            <p:spPr>
              <a:xfrm>
                <a:off x="4608513" y="1366838"/>
                <a:ext cx="47625" cy="85725"/>
              </a:xfrm>
              <a:custGeom>
                <a:rect b="b" l="l" r="r" t="t"/>
                <a:pathLst>
                  <a:path extrusionOk="0" h="162" w="90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1" name="Google Shape;1721;p30"/>
              <p:cNvSpPr/>
              <p:nvPr/>
            </p:nvSpPr>
            <p:spPr>
              <a:xfrm>
                <a:off x="4632325" y="1397000"/>
                <a:ext cx="49213" cy="85725"/>
              </a:xfrm>
              <a:custGeom>
                <a:rect b="b" l="l" r="r" t="t"/>
                <a:pathLst>
                  <a:path extrusionOk="0" h="161" w="92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2" name="Google Shape;1722;p30"/>
              <p:cNvSpPr/>
              <p:nvPr/>
            </p:nvSpPr>
            <p:spPr>
              <a:xfrm>
                <a:off x="4654550" y="1414463"/>
                <a:ext cx="52388" cy="85725"/>
              </a:xfrm>
              <a:custGeom>
                <a:rect b="b" l="l" r="r" t="t"/>
                <a:pathLst>
                  <a:path extrusionOk="0" h="161" w="99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3" name="Google Shape;1723;p30"/>
              <p:cNvSpPr/>
              <p:nvPr/>
            </p:nvSpPr>
            <p:spPr>
              <a:xfrm>
                <a:off x="4678363" y="1439863"/>
                <a:ext cx="60325" cy="100013"/>
              </a:xfrm>
              <a:custGeom>
                <a:rect b="b" l="l" r="r" t="t"/>
                <a:pathLst>
                  <a:path extrusionOk="0" h="189" w="113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4" name="Google Shape;1724;p30"/>
              <p:cNvSpPr/>
              <p:nvPr/>
            </p:nvSpPr>
            <p:spPr>
              <a:xfrm>
                <a:off x="4706938" y="1471613"/>
                <a:ext cx="66675" cy="106363"/>
              </a:xfrm>
              <a:custGeom>
                <a:rect b="b" l="l" r="r" t="t"/>
                <a:pathLst>
                  <a:path extrusionOk="0" h="199" w="128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5" name="Google Shape;1725;p30"/>
              <p:cNvSpPr/>
              <p:nvPr/>
            </p:nvSpPr>
            <p:spPr>
              <a:xfrm>
                <a:off x="4729163" y="1522413"/>
                <a:ext cx="65088" cy="112713"/>
              </a:xfrm>
              <a:custGeom>
                <a:rect b="b" l="l" r="r" t="t"/>
                <a:pathLst>
                  <a:path extrusionOk="0" h="214" w="12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6" name="Google Shape;1726;p30"/>
              <p:cNvSpPr/>
              <p:nvPr/>
            </p:nvSpPr>
            <p:spPr>
              <a:xfrm>
                <a:off x="4733925" y="1582738"/>
                <a:ext cx="63500" cy="107950"/>
              </a:xfrm>
              <a:custGeom>
                <a:rect b="b" l="l" r="r" t="t"/>
                <a:pathLst>
                  <a:path extrusionOk="0" h="205" w="118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7" name="Google Shape;1727;p30"/>
              <p:cNvSpPr/>
              <p:nvPr/>
            </p:nvSpPr>
            <p:spPr>
              <a:xfrm>
                <a:off x="4746625" y="1630363"/>
                <a:ext cx="68263" cy="120650"/>
              </a:xfrm>
              <a:custGeom>
                <a:rect b="b" l="l" r="r" t="t"/>
                <a:pathLst>
                  <a:path extrusionOk="0" h="228" w="129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8" name="Google Shape;1728;p30"/>
              <p:cNvSpPr/>
              <p:nvPr/>
            </p:nvSpPr>
            <p:spPr>
              <a:xfrm>
                <a:off x="4746625" y="1685925"/>
                <a:ext cx="85725" cy="127000"/>
              </a:xfrm>
              <a:custGeom>
                <a:rect b="b" l="l" r="r" t="t"/>
                <a:pathLst>
                  <a:path extrusionOk="0" h="241" w="163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9" name="Google Shape;1729;p30"/>
              <p:cNvSpPr/>
              <p:nvPr/>
            </p:nvSpPr>
            <p:spPr>
              <a:xfrm>
                <a:off x="4772025" y="1747838"/>
                <a:ext cx="61913" cy="90488"/>
              </a:xfrm>
              <a:custGeom>
                <a:rect b="b" l="l" r="r" t="t"/>
                <a:pathLst>
                  <a:path extrusionOk="0" h="171" w="118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0" name="Google Shape;1730;p30"/>
              <p:cNvSpPr/>
              <p:nvPr/>
            </p:nvSpPr>
            <p:spPr>
              <a:xfrm>
                <a:off x="4194175" y="1665288"/>
                <a:ext cx="217488" cy="206375"/>
              </a:xfrm>
              <a:custGeom>
                <a:rect b="b" l="l" r="r" t="t"/>
                <a:pathLst>
                  <a:path extrusionOk="0" h="391" w="41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1" name="Google Shape;1731;p30"/>
              <p:cNvSpPr/>
              <p:nvPr/>
            </p:nvSpPr>
            <p:spPr>
              <a:xfrm>
                <a:off x="4197350" y="1404938"/>
                <a:ext cx="449263" cy="444500"/>
              </a:xfrm>
              <a:custGeom>
                <a:rect b="b" l="l" r="r" t="t"/>
                <a:pathLst>
                  <a:path extrusionOk="0" h="838" w="847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2" name="Google Shape;1732;p30"/>
              <p:cNvSpPr/>
              <p:nvPr/>
            </p:nvSpPr>
            <p:spPr>
              <a:xfrm>
                <a:off x="4214813" y="1193800"/>
                <a:ext cx="649288" cy="658813"/>
              </a:xfrm>
              <a:custGeom>
                <a:rect b="b" l="l" r="r" t="t"/>
                <a:pathLst>
                  <a:path extrusionOk="0" h="1244" w="1227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1733" name="Google Shape;1733;p30"/>
          <p:cNvGrpSpPr/>
          <p:nvPr/>
        </p:nvGrpSpPr>
        <p:grpSpPr>
          <a:xfrm>
            <a:off x="6417751" y="1820268"/>
            <a:ext cx="1735234" cy="1296724"/>
            <a:chOff x="6417751" y="1820268"/>
            <a:chExt cx="1735234" cy="1296724"/>
          </a:xfrm>
        </p:grpSpPr>
        <p:sp>
          <p:nvSpPr>
            <p:cNvPr id="1734" name="Google Shape;1734;p30"/>
            <p:cNvSpPr/>
            <p:nvPr/>
          </p:nvSpPr>
          <p:spPr>
            <a:xfrm rot="-5400000">
              <a:off x="6637006" y="1601013"/>
              <a:ext cx="1296724" cy="1735234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1735" name="Google Shape;1735;p30"/>
            <p:cNvGrpSpPr/>
            <p:nvPr/>
          </p:nvGrpSpPr>
          <p:grpSpPr>
            <a:xfrm>
              <a:off x="6974092" y="1996635"/>
              <a:ext cx="774866" cy="794236"/>
              <a:chOff x="3282950" y="1154113"/>
              <a:chExt cx="698501" cy="715963"/>
            </a:xfrm>
          </p:grpSpPr>
          <p:sp>
            <p:nvSpPr>
              <p:cNvPr id="1736" name="Google Shape;1736;p30"/>
              <p:cNvSpPr/>
              <p:nvPr/>
            </p:nvSpPr>
            <p:spPr>
              <a:xfrm>
                <a:off x="3324225" y="1268413"/>
                <a:ext cx="55563" cy="153988"/>
              </a:xfrm>
              <a:custGeom>
                <a:rect b="b" l="l" r="r" t="t"/>
                <a:pathLst>
                  <a:path extrusionOk="0" h="290" w="105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7" name="Google Shape;1737;p30"/>
              <p:cNvSpPr/>
              <p:nvPr/>
            </p:nvSpPr>
            <p:spPr>
              <a:xfrm>
                <a:off x="3325813" y="1239838"/>
                <a:ext cx="88900" cy="280988"/>
              </a:xfrm>
              <a:custGeom>
                <a:rect b="b" l="l" r="r" t="t"/>
                <a:pathLst>
                  <a:path extrusionOk="0" h="531" w="166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8" name="Google Shape;1738;p30"/>
              <p:cNvSpPr/>
              <p:nvPr/>
            </p:nvSpPr>
            <p:spPr>
              <a:xfrm>
                <a:off x="3338513" y="1404938"/>
                <a:ext cx="58738" cy="168275"/>
              </a:xfrm>
              <a:custGeom>
                <a:rect b="b" l="l" r="r" t="t"/>
                <a:pathLst>
                  <a:path extrusionOk="0" h="317" w="109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9" name="Google Shape;1739;p30"/>
              <p:cNvSpPr/>
              <p:nvPr/>
            </p:nvSpPr>
            <p:spPr>
              <a:xfrm>
                <a:off x="3365500" y="1427163"/>
                <a:ext cx="58738" cy="169863"/>
              </a:xfrm>
              <a:custGeom>
                <a:rect b="b" l="l" r="r" t="t"/>
                <a:pathLst>
                  <a:path extrusionOk="0" h="322" w="110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0" name="Google Shape;1740;p30"/>
              <p:cNvSpPr/>
              <p:nvPr/>
            </p:nvSpPr>
            <p:spPr>
              <a:xfrm>
                <a:off x="3403600" y="1430338"/>
                <a:ext cx="41275" cy="182563"/>
              </a:xfrm>
              <a:custGeom>
                <a:rect b="b" l="l" r="r" t="t"/>
                <a:pathLst>
                  <a:path extrusionOk="0" h="346" w="7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1" name="Google Shape;1741;p30"/>
              <p:cNvSpPr/>
              <p:nvPr/>
            </p:nvSpPr>
            <p:spPr>
              <a:xfrm>
                <a:off x="3436938" y="1397000"/>
                <a:ext cx="47625" cy="252413"/>
              </a:xfrm>
              <a:custGeom>
                <a:rect b="b" l="l" r="r" t="t"/>
                <a:pathLst>
                  <a:path extrusionOk="0" h="478" w="90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2" name="Google Shape;1742;p30"/>
              <p:cNvSpPr/>
              <p:nvPr/>
            </p:nvSpPr>
            <p:spPr>
              <a:xfrm>
                <a:off x="3457575" y="1241425"/>
                <a:ext cx="104775" cy="455613"/>
              </a:xfrm>
              <a:custGeom>
                <a:rect b="b" l="l" r="r" t="t"/>
                <a:pathLst>
                  <a:path extrusionOk="0" h="862" w="198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3" name="Google Shape;1743;p30"/>
              <p:cNvSpPr/>
              <p:nvPr/>
            </p:nvSpPr>
            <p:spPr>
              <a:xfrm>
                <a:off x="3494088" y="1250950"/>
                <a:ext cx="98425" cy="452438"/>
              </a:xfrm>
              <a:custGeom>
                <a:rect b="b" l="l" r="r" t="t"/>
                <a:pathLst>
                  <a:path extrusionOk="0" h="854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4" name="Google Shape;1744;p30"/>
              <p:cNvSpPr/>
              <p:nvPr/>
            </p:nvSpPr>
            <p:spPr>
              <a:xfrm>
                <a:off x="3532188" y="1266825"/>
                <a:ext cx="103188" cy="504825"/>
              </a:xfrm>
              <a:custGeom>
                <a:rect b="b" l="l" r="r" t="t"/>
                <a:pathLst>
                  <a:path extrusionOk="0" h="954" w="196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5" name="Google Shape;1745;p30"/>
              <p:cNvSpPr/>
              <p:nvPr/>
            </p:nvSpPr>
            <p:spPr>
              <a:xfrm>
                <a:off x="3570288" y="1301750"/>
                <a:ext cx="96838" cy="488950"/>
              </a:xfrm>
              <a:custGeom>
                <a:rect b="b" l="l" r="r" t="t"/>
                <a:pathLst>
                  <a:path extrusionOk="0" h="925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6" name="Google Shape;1746;p30"/>
              <p:cNvSpPr/>
              <p:nvPr/>
            </p:nvSpPr>
            <p:spPr>
              <a:xfrm>
                <a:off x="3605213" y="1336675"/>
                <a:ext cx="98425" cy="500063"/>
              </a:xfrm>
              <a:custGeom>
                <a:rect b="b" l="l" r="r" t="t"/>
                <a:pathLst>
                  <a:path extrusionOk="0" h="943" w="185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7" name="Google Shape;1747;p30"/>
              <p:cNvSpPr/>
              <p:nvPr/>
            </p:nvSpPr>
            <p:spPr>
              <a:xfrm>
                <a:off x="3649663" y="1366838"/>
                <a:ext cx="90488" cy="492125"/>
              </a:xfrm>
              <a:custGeom>
                <a:rect b="b" l="l" r="r" t="t"/>
                <a:pathLst>
                  <a:path extrusionOk="0" h="929" w="171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8" name="Google Shape;1748;p30"/>
              <p:cNvSpPr/>
              <p:nvPr/>
            </p:nvSpPr>
            <p:spPr>
              <a:xfrm>
                <a:off x="3692525" y="1401763"/>
                <a:ext cx="90488" cy="436563"/>
              </a:xfrm>
              <a:custGeom>
                <a:rect b="b" l="l" r="r" t="t"/>
                <a:pathLst>
                  <a:path extrusionOk="0" h="825" w="170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9" name="Google Shape;1749;p30"/>
              <p:cNvSpPr/>
              <p:nvPr/>
            </p:nvSpPr>
            <p:spPr>
              <a:xfrm>
                <a:off x="3751263" y="1443038"/>
                <a:ext cx="66675" cy="360363"/>
              </a:xfrm>
              <a:custGeom>
                <a:rect b="b" l="l" r="r" t="t"/>
                <a:pathLst>
                  <a:path extrusionOk="0" h="682" w="128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0" name="Google Shape;1750;p30"/>
              <p:cNvSpPr/>
              <p:nvPr/>
            </p:nvSpPr>
            <p:spPr>
              <a:xfrm>
                <a:off x="3797300" y="1477963"/>
                <a:ext cx="60325" cy="268288"/>
              </a:xfrm>
              <a:custGeom>
                <a:rect b="b" l="l" r="r" t="t"/>
                <a:pathLst>
                  <a:path extrusionOk="0" h="507" w="114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1" name="Google Shape;1751;p30"/>
              <p:cNvSpPr/>
              <p:nvPr/>
            </p:nvSpPr>
            <p:spPr>
              <a:xfrm>
                <a:off x="3857625" y="1504950"/>
                <a:ext cx="33338" cy="190500"/>
              </a:xfrm>
              <a:custGeom>
                <a:rect b="b" l="l" r="r" t="t"/>
                <a:pathLst>
                  <a:path extrusionOk="0" h="360" w="62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2" name="Google Shape;1752;p30"/>
              <p:cNvSpPr/>
              <p:nvPr/>
            </p:nvSpPr>
            <p:spPr>
              <a:xfrm>
                <a:off x="3883025" y="1544638"/>
                <a:ext cx="22225" cy="130175"/>
              </a:xfrm>
              <a:custGeom>
                <a:rect b="b" l="l" r="r" t="t"/>
                <a:pathLst>
                  <a:path extrusionOk="0" h="246" w="42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3" name="Google Shape;1753;p30"/>
              <p:cNvSpPr/>
              <p:nvPr/>
            </p:nvSpPr>
            <p:spPr>
              <a:xfrm>
                <a:off x="3454400" y="1239838"/>
                <a:ext cx="25400" cy="65088"/>
              </a:xfrm>
              <a:custGeom>
                <a:rect b="b" l="l" r="r" t="t"/>
                <a:pathLst>
                  <a:path extrusionOk="0" h="123" w="47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4" name="Google Shape;1754;p30"/>
              <p:cNvSpPr/>
              <p:nvPr/>
            </p:nvSpPr>
            <p:spPr>
              <a:xfrm>
                <a:off x="3471863" y="1241425"/>
                <a:ext cx="26988" cy="77788"/>
              </a:xfrm>
              <a:custGeom>
                <a:rect b="b" l="l" r="r" t="t"/>
                <a:pathLst>
                  <a:path extrusionOk="0" h="146" w="52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5" name="Google Shape;1755;p30"/>
              <p:cNvSpPr/>
              <p:nvPr/>
            </p:nvSpPr>
            <p:spPr>
              <a:xfrm>
                <a:off x="3497263" y="1241425"/>
                <a:ext cx="34925" cy="100013"/>
              </a:xfrm>
              <a:custGeom>
                <a:rect b="b" l="l" r="r" t="t"/>
                <a:pathLst>
                  <a:path extrusionOk="0" h="190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6" name="Google Shape;1756;p30"/>
              <p:cNvSpPr/>
              <p:nvPr/>
            </p:nvSpPr>
            <p:spPr>
              <a:xfrm>
                <a:off x="3362325" y="1298575"/>
                <a:ext cx="142875" cy="146050"/>
              </a:xfrm>
              <a:custGeom>
                <a:rect b="b" l="l" r="r" t="t"/>
                <a:pathLst>
                  <a:path extrusionOk="0" h="277" w="271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7" name="Google Shape;1757;p30"/>
              <p:cNvSpPr/>
              <p:nvPr/>
            </p:nvSpPr>
            <p:spPr>
              <a:xfrm>
                <a:off x="3282950" y="1227138"/>
                <a:ext cx="644525" cy="642938"/>
              </a:xfrm>
              <a:custGeom>
                <a:rect b="b" l="l" r="r" t="t"/>
                <a:pathLst>
                  <a:path extrusionOk="0" h="1215" w="1220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8" name="Google Shape;1758;p30"/>
              <p:cNvSpPr/>
              <p:nvPr/>
            </p:nvSpPr>
            <p:spPr>
              <a:xfrm>
                <a:off x="3424238" y="1154113"/>
                <a:ext cx="557213" cy="225425"/>
              </a:xfrm>
              <a:custGeom>
                <a:rect b="b" l="l" r="r" t="t"/>
                <a:pathLst>
                  <a:path extrusionOk="0" h="426" w="1052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1759" name="Google Shape;1759;p30"/>
          <p:cNvGrpSpPr/>
          <p:nvPr/>
        </p:nvGrpSpPr>
        <p:grpSpPr>
          <a:xfrm>
            <a:off x="813917" y="2077643"/>
            <a:ext cx="2384613" cy="1092970"/>
            <a:chOff x="813917" y="2077643"/>
            <a:chExt cx="2384613" cy="1092970"/>
          </a:xfrm>
        </p:grpSpPr>
        <p:sp>
          <p:nvSpPr>
            <p:cNvPr id="1760" name="Google Shape;1760;p30"/>
            <p:cNvSpPr txBox="1"/>
            <p:nvPr/>
          </p:nvSpPr>
          <p:spPr>
            <a:xfrm>
              <a:off x="813917" y="2538132"/>
              <a:ext cx="2373456" cy="632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tr-TR" sz="13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61" name="Google Shape;1761;p30"/>
            <p:cNvSpPr txBox="1"/>
            <p:nvPr/>
          </p:nvSpPr>
          <p:spPr>
            <a:xfrm>
              <a:off x="813917" y="2077643"/>
              <a:ext cx="23846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62" name="Google Shape;1762;p30"/>
          <p:cNvGrpSpPr/>
          <p:nvPr/>
        </p:nvGrpSpPr>
        <p:grpSpPr>
          <a:xfrm>
            <a:off x="1883391" y="3800039"/>
            <a:ext cx="2805589" cy="1077137"/>
            <a:chOff x="1883391" y="3800039"/>
            <a:chExt cx="2805589" cy="1077137"/>
          </a:xfrm>
        </p:grpSpPr>
        <p:sp>
          <p:nvSpPr>
            <p:cNvPr id="1763" name="Google Shape;1763;p30"/>
            <p:cNvSpPr txBox="1"/>
            <p:nvPr/>
          </p:nvSpPr>
          <p:spPr>
            <a:xfrm>
              <a:off x="2331218" y="4244695"/>
              <a:ext cx="2340466" cy="632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tr-TR" sz="13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64" name="Google Shape;1764;p30"/>
            <p:cNvSpPr txBox="1"/>
            <p:nvPr/>
          </p:nvSpPr>
          <p:spPr>
            <a:xfrm>
              <a:off x="1883391" y="3800039"/>
              <a:ext cx="28055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65" name="Google Shape;1765;p30"/>
          <p:cNvGrpSpPr/>
          <p:nvPr/>
        </p:nvGrpSpPr>
        <p:grpSpPr>
          <a:xfrm>
            <a:off x="8245422" y="1734929"/>
            <a:ext cx="2667088" cy="1037177"/>
            <a:chOff x="8245422" y="1734929"/>
            <a:chExt cx="2667088" cy="1037177"/>
          </a:xfrm>
        </p:grpSpPr>
        <p:sp>
          <p:nvSpPr>
            <p:cNvPr id="1766" name="Google Shape;1766;p30"/>
            <p:cNvSpPr txBox="1"/>
            <p:nvPr/>
          </p:nvSpPr>
          <p:spPr>
            <a:xfrm>
              <a:off x="8391525" y="2139625"/>
              <a:ext cx="2520985" cy="632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tr-TR" sz="13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67" name="Google Shape;1767;p30"/>
            <p:cNvSpPr txBox="1"/>
            <p:nvPr/>
          </p:nvSpPr>
          <p:spPr>
            <a:xfrm>
              <a:off x="8245422" y="1734929"/>
              <a:ext cx="26670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68" name="Google Shape;1768;p30"/>
          <p:cNvGrpSpPr/>
          <p:nvPr/>
        </p:nvGrpSpPr>
        <p:grpSpPr>
          <a:xfrm>
            <a:off x="8310126" y="3975131"/>
            <a:ext cx="2602385" cy="1016345"/>
            <a:chOff x="8310126" y="3975131"/>
            <a:chExt cx="2602385" cy="1016345"/>
          </a:xfrm>
        </p:grpSpPr>
        <p:sp>
          <p:nvSpPr>
            <p:cNvPr id="1769" name="Google Shape;1769;p30"/>
            <p:cNvSpPr txBox="1"/>
            <p:nvPr/>
          </p:nvSpPr>
          <p:spPr>
            <a:xfrm>
              <a:off x="8383588" y="4358995"/>
              <a:ext cx="2528922" cy="632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tr-TR" sz="13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70" name="Google Shape;1770;p30"/>
            <p:cNvSpPr txBox="1"/>
            <p:nvPr/>
          </p:nvSpPr>
          <p:spPr>
            <a:xfrm>
              <a:off x="8310126" y="3975131"/>
              <a:ext cx="20534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31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6" name="Google Shape;1776;p31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777" name="Google Shape;1777;p31"/>
          <p:cNvGrpSpPr/>
          <p:nvPr/>
        </p:nvGrpSpPr>
        <p:grpSpPr>
          <a:xfrm>
            <a:off x="7790258" y="1854903"/>
            <a:ext cx="3413770" cy="643999"/>
            <a:chOff x="7790258" y="1854903"/>
            <a:chExt cx="3413770" cy="643999"/>
          </a:xfrm>
        </p:grpSpPr>
        <p:sp>
          <p:nvSpPr>
            <p:cNvPr id="1778" name="Google Shape;1778;p31"/>
            <p:cNvSpPr txBox="1"/>
            <p:nvPr/>
          </p:nvSpPr>
          <p:spPr>
            <a:xfrm>
              <a:off x="7790258" y="2129570"/>
              <a:ext cx="34137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79" name="Google Shape;1779;p31"/>
            <p:cNvSpPr txBox="1"/>
            <p:nvPr/>
          </p:nvSpPr>
          <p:spPr>
            <a:xfrm>
              <a:off x="7790258" y="1854903"/>
              <a:ext cx="24146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80" name="Google Shape;1780;p31"/>
          <p:cNvGrpSpPr/>
          <p:nvPr/>
        </p:nvGrpSpPr>
        <p:grpSpPr>
          <a:xfrm>
            <a:off x="7790259" y="2782432"/>
            <a:ext cx="3332874" cy="691134"/>
            <a:chOff x="7790259" y="2782432"/>
            <a:chExt cx="3332874" cy="691134"/>
          </a:xfrm>
        </p:grpSpPr>
        <p:sp>
          <p:nvSpPr>
            <p:cNvPr id="1781" name="Google Shape;1781;p31"/>
            <p:cNvSpPr txBox="1"/>
            <p:nvPr/>
          </p:nvSpPr>
          <p:spPr>
            <a:xfrm>
              <a:off x="7790259" y="3104234"/>
              <a:ext cx="33328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82" name="Google Shape;1782;p31"/>
            <p:cNvSpPr txBox="1"/>
            <p:nvPr/>
          </p:nvSpPr>
          <p:spPr>
            <a:xfrm>
              <a:off x="7790260" y="2782432"/>
              <a:ext cx="24146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83" name="Google Shape;1783;p31"/>
          <p:cNvGrpSpPr/>
          <p:nvPr/>
        </p:nvGrpSpPr>
        <p:grpSpPr>
          <a:xfrm>
            <a:off x="7790259" y="3722654"/>
            <a:ext cx="3413768" cy="719415"/>
            <a:chOff x="7790259" y="3722654"/>
            <a:chExt cx="3413768" cy="719415"/>
          </a:xfrm>
        </p:grpSpPr>
        <p:sp>
          <p:nvSpPr>
            <p:cNvPr id="1784" name="Google Shape;1784;p31"/>
            <p:cNvSpPr txBox="1"/>
            <p:nvPr/>
          </p:nvSpPr>
          <p:spPr>
            <a:xfrm>
              <a:off x="7790259" y="4072737"/>
              <a:ext cx="34137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85" name="Google Shape;1785;p31"/>
            <p:cNvSpPr txBox="1"/>
            <p:nvPr/>
          </p:nvSpPr>
          <p:spPr>
            <a:xfrm>
              <a:off x="7790259" y="3722654"/>
              <a:ext cx="24146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86" name="Google Shape;1786;p31"/>
          <p:cNvGrpSpPr/>
          <p:nvPr/>
        </p:nvGrpSpPr>
        <p:grpSpPr>
          <a:xfrm>
            <a:off x="7790255" y="4685382"/>
            <a:ext cx="3332877" cy="719413"/>
            <a:chOff x="7790255" y="4685382"/>
            <a:chExt cx="3332877" cy="719413"/>
          </a:xfrm>
        </p:grpSpPr>
        <p:sp>
          <p:nvSpPr>
            <p:cNvPr id="1787" name="Google Shape;1787;p31"/>
            <p:cNvSpPr txBox="1"/>
            <p:nvPr/>
          </p:nvSpPr>
          <p:spPr>
            <a:xfrm>
              <a:off x="7790255" y="5035463"/>
              <a:ext cx="33328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88" name="Google Shape;1788;p31"/>
            <p:cNvSpPr txBox="1"/>
            <p:nvPr/>
          </p:nvSpPr>
          <p:spPr>
            <a:xfrm>
              <a:off x="7790257" y="4685382"/>
              <a:ext cx="24146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89" name="Google Shape;1789;p31"/>
          <p:cNvGrpSpPr/>
          <p:nvPr/>
        </p:nvGrpSpPr>
        <p:grpSpPr>
          <a:xfrm>
            <a:off x="6807170" y="1854903"/>
            <a:ext cx="647145" cy="647145"/>
            <a:chOff x="6807170" y="1854903"/>
            <a:chExt cx="647145" cy="647145"/>
          </a:xfrm>
        </p:grpSpPr>
        <p:sp>
          <p:nvSpPr>
            <p:cNvPr id="1790" name="Google Shape;1790;p31"/>
            <p:cNvSpPr/>
            <p:nvPr/>
          </p:nvSpPr>
          <p:spPr>
            <a:xfrm>
              <a:off x="6807170" y="1854903"/>
              <a:ext cx="647145" cy="647145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1791" name="Google Shape;179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15745" y="1927455"/>
              <a:ext cx="416359" cy="5406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2" name="Google Shape;1792;p31"/>
          <p:cNvGrpSpPr/>
          <p:nvPr/>
        </p:nvGrpSpPr>
        <p:grpSpPr>
          <a:xfrm>
            <a:off x="6807170" y="2814521"/>
            <a:ext cx="647145" cy="647145"/>
            <a:chOff x="6807170" y="2814521"/>
            <a:chExt cx="647145" cy="647145"/>
          </a:xfrm>
        </p:grpSpPr>
        <p:sp>
          <p:nvSpPr>
            <p:cNvPr id="1793" name="Google Shape;1793;p31"/>
            <p:cNvSpPr/>
            <p:nvPr/>
          </p:nvSpPr>
          <p:spPr>
            <a:xfrm>
              <a:off x="6807170" y="2814521"/>
              <a:ext cx="647145" cy="647145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1794" name="Google Shape;1794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75906" y="2983107"/>
              <a:ext cx="518812" cy="3275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5" name="Google Shape;1795;p31"/>
          <p:cNvGrpSpPr/>
          <p:nvPr/>
        </p:nvGrpSpPr>
        <p:grpSpPr>
          <a:xfrm>
            <a:off x="6807170" y="3772278"/>
            <a:ext cx="647145" cy="647145"/>
            <a:chOff x="6807170" y="3772278"/>
            <a:chExt cx="647145" cy="647145"/>
          </a:xfrm>
        </p:grpSpPr>
        <p:sp>
          <p:nvSpPr>
            <p:cNvPr id="1796" name="Google Shape;1796;p31"/>
            <p:cNvSpPr/>
            <p:nvPr/>
          </p:nvSpPr>
          <p:spPr>
            <a:xfrm>
              <a:off x="6807170" y="3772278"/>
              <a:ext cx="647145" cy="647145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1797" name="Google Shape;1797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09556" y="3868617"/>
              <a:ext cx="427684" cy="45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8" name="Google Shape;1798;p31"/>
          <p:cNvGrpSpPr/>
          <p:nvPr/>
        </p:nvGrpSpPr>
        <p:grpSpPr>
          <a:xfrm>
            <a:off x="6810997" y="4712438"/>
            <a:ext cx="647145" cy="647145"/>
            <a:chOff x="6810997" y="4712438"/>
            <a:chExt cx="647145" cy="647145"/>
          </a:xfrm>
        </p:grpSpPr>
        <p:sp>
          <p:nvSpPr>
            <p:cNvPr id="1799" name="Google Shape;1799;p31"/>
            <p:cNvSpPr/>
            <p:nvPr/>
          </p:nvSpPr>
          <p:spPr>
            <a:xfrm>
              <a:off x="6810997" y="4712438"/>
              <a:ext cx="647145" cy="647145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1800" name="Google Shape;1800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88056" y="4848560"/>
              <a:ext cx="470684" cy="3738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1" name="Google Shape;1801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5987" y="1854903"/>
            <a:ext cx="5272257" cy="350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0815" y="24716"/>
            <a:ext cx="6852561" cy="683328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7565268" y="2437558"/>
            <a:ext cx="26870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01 SPRING</a:t>
            </a:r>
            <a:endParaRPr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7565268" y="3304507"/>
            <a:ext cx="24377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02 SUMMER</a:t>
            </a:r>
            <a:endParaRPr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7565268" y="4171456"/>
            <a:ext cx="24377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03 AUTUMN</a:t>
            </a:r>
            <a:endParaRPr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7565268" y="5038405"/>
            <a:ext cx="24377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04 WINTER</a:t>
            </a:r>
            <a:endParaRPr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45" name="Google Shape;145;p14"/>
          <p:cNvGrpSpPr/>
          <p:nvPr/>
        </p:nvGrpSpPr>
        <p:grpSpPr>
          <a:xfrm>
            <a:off x="7668025" y="1042857"/>
            <a:ext cx="3031819" cy="1031051"/>
            <a:chOff x="182845" y="1977204"/>
            <a:chExt cx="3705772" cy="1031471"/>
          </a:xfrm>
        </p:grpSpPr>
        <p:sp>
          <p:nvSpPr>
            <p:cNvPr id="146" name="Google Shape;146;p14"/>
            <p:cNvSpPr txBox="1"/>
            <p:nvPr/>
          </p:nvSpPr>
          <p:spPr>
            <a:xfrm>
              <a:off x="182845" y="2362081"/>
              <a:ext cx="3705772" cy="646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CONTENTS</a:t>
              </a:r>
              <a:endParaRPr b="1"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407836" y="1977204"/>
              <a:ext cx="2289976" cy="769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32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7" name="Google Shape;1807;p32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08" name="Google Shape;180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407" y="1526242"/>
            <a:ext cx="5519016" cy="442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809" name="Google Shape;1809;p32"/>
          <p:cNvSpPr/>
          <p:nvPr/>
        </p:nvSpPr>
        <p:spPr>
          <a:xfrm>
            <a:off x="1074407" y="1533828"/>
            <a:ext cx="5522389" cy="4419429"/>
          </a:xfrm>
          <a:prstGeom prst="rect">
            <a:avLst/>
          </a:prstGeom>
          <a:solidFill>
            <a:srgbClr val="005188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0" name="Google Shape;1810;p32"/>
          <p:cNvSpPr txBox="1"/>
          <p:nvPr/>
        </p:nvSpPr>
        <p:spPr>
          <a:xfrm>
            <a:off x="1559866" y="5580187"/>
            <a:ext cx="14462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1" name="Google Shape;1811;p32"/>
          <p:cNvSpPr txBox="1"/>
          <p:nvPr/>
        </p:nvSpPr>
        <p:spPr>
          <a:xfrm>
            <a:off x="2764665" y="5580186"/>
            <a:ext cx="14462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2" name="Google Shape;1812;p32"/>
          <p:cNvSpPr txBox="1"/>
          <p:nvPr/>
        </p:nvSpPr>
        <p:spPr>
          <a:xfrm>
            <a:off x="5106328" y="5580185"/>
            <a:ext cx="14462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3" name="Google Shape;1813;p32"/>
          <p:cNvSpPr txBox="1"/>
          <p:nvPr/>
        </p:nvSpPr>
        <p:spPr>
          <a:xfrm>
            <a:off x="3969464" y="5580185"/>
            <a:ext cx="14462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4" name="Google Shape;1814;p32"/>
          <p:cNvSpPr txBox="1"/>
          <p:nvPr/>
        </p:nvSpPr>
        <p:spPr>
          <a:xfrm>
            <a:off x="1679116" y="3433876"/>
            <a:ext cx="812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35%</a:t>
            </a:r>
            <a:endParaRPr b="1"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5" name="Google Shape;1815;p32"/>
          <p:cNvSpPr txBox="1"/>
          <p:nvPr/>
        </p:nvSpPr>
        <p:spPr>
          <a:xfrm>
            <a:off x="2824767" y="3167654"/>
            <a:ext cx="812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45%</a:t>
            </a:r>
            <a:endParaRPr b="1"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6" name="Google Shape;1816;p32"/>
          <p:cNvSpPr txBox="1"/>
          <p:nvPr/>
        </p:nvSpPr>
        <p:spPr>
          <a:xfrm>
            <a:off x="3970418" y="2439391"/>
            <a:ext cx="812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69%</a:t>
            </a:r>
            <a:endParaRPr b="1"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7" name="Google Shape;1817;p32"/>
          <p:cNvSpPr txBox="1"/>
          <p:nvPr/>
        </p:nvSpPr>
        <p:spPr>
          <a:xfrm>
            <a:off x="5132499" y="1735461"/>
            <a:ext cx="812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80%</a:t>
            </a:r>
            <a:endParaRPr b="1"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18" name="Google Shape;1818;p32"/>
          <p:cNvGrpSpPr/>
          <p:nvPr/>
        </p:nvGrpSpPr>
        <p:grpSpPr>
          <a:xfrm>
            <a:off x="7122044" y="1440019"/>
            <a:ext cx="1998746" cy="1998746"/>
            <a:chOff x="7122044" y="1440019"/>
            <a:chExt cx="1998746" cy="1998746"/>
          </a:xfrm>
        </p:grpSpPr>
        <p:sp>
          <p:nvSpPr>
            <p:cNvPr id="1819" name="Google Shape;1819;p32"/>
            <p:cNvSpPr/>
            <p:nvPr/>
          </p:nvSpPr>
          <p:spPr>
            <a:xfrm rot="8100000">
              <a:off x="7414753" y="1732729"/>
              <a:ext cx="1413327" cy="1413327"/>
            </a:xfrm>
            <a:prstGeom prst="teardrop">
              <a:avLst>
                <a:gd fmla="val 100000" name="adj"/>
              </a:avLst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89">
                <a:solidFill>
                  <a:srgbClr val="323F4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20" name="Google Shape;1820;p32"/>
            <p:cNvSpPr/>
            <p:nvPr/>
          </p:nvSpPr>
          <p:spPr>
            <a:xfrm>
              <a:off x="7702449" y="2123725"/>
              <a:ext cx="754606" cy="576518"/>
            </a:xfrm>
            <a:custGeom>
              <a:rect b="b" l="l" r="r" t="t"/>
              <a:pathLst>
                <a:path extrusionOk="0" h="81" w="106">
                  <a:moveTo>
                    <a:pt x="103" y="44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44"/>
                    <a:pt x="103" y="44"/>
                    <a:pt x="103" y="44"/>
                  </a:cubicBezTo>
                  <a:close/>
                  <a:moveTo>
                    <a:pt x="25" y="66"/>
                  </a:moveTo>
                  <a:cubicBezTo>
                    <a:pt x="11" y="66"/>
                    <a:pt x="11" y="66"/>
                    <a:pt x="11" y="6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25" y="66"/>
                  </a:lnTo>
                  <a:close/>
                  <a:moveTo>
                    <a:pt x="4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47" y="52"/>
                    <a:pt x="47" y="52"/>
                    <a:pt x="47" y="52"/>
                  </a:cubicBezTo>
                  <a:lnTo>
                    <a:pt x="47" y="66"/>
                  </a:lnTo>
                  <a:close/>
                  <a:moveTo>
                    <a:pt x="63" y="38"/>
                  </a:moveTo>
                  <a:cubicBezTo>
                    <a:pt x="59" y="38"/>
                    <a:pt x="56" y="35"/>
                    <a:pt x="56" y="31"/>
                  </a:cubicBezTo>
                  <a:cubicBezTo>
                    <a:pt x="56" y="28"/>
                    <a:pt x="59" y="25"/>
                    <a:pt x="63" y="25"/>
                  </a:cubicBezTo>
                  <a:cubicBezTo>
                    <a:pt x="67" y="25"/>
                    <a:pt x="70" y="28"/>
                    <a:pt x="70" y="31"/>
                  </a:cubicBezTo>
                  <a:cubicBezTo>
                    <a:pt x="70" y="35"/>
                    <a:pt x="67" y="38"/>
                    <a:pt x="63" y="38"/>
                  </a:cubicBezTo>
                  <a:close/>
                  <a:moveTo>
                    <a:pt x="106" y="40"/>
                  </a:moveTo>
                  <a:cubicBezTo>
                    <a:pt x="104" y="42"/>
                    <a:pt x="104" y="42"/>
                    <a:pt x="104" y="4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30"/>
                    <a:pt x="95" y="30"/>
                    <a:pt x="95" y="30"/>
                  </a:cubicBezTo>
                  <a:lnTo>
                    <a:pt x="10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821" name="Google Shape;1821;p32"/>
          <p:cNvSpPr/>
          <p:nvPr/>
        </p:nvSpPr>
        <p:spPr>
          <a:xfrm>
            <a:off x="7008273" y="3860866"/>
            <a:ext cx="2345496" cy="461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2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2" name="Google Shape;1822;p32"/>
          <p:cNvSpPr/>
          <p:nvPr/>
        </p:nvSpPr>
        <p:spPr>
          <a:xfrm>
            <a:off x="7372892" y="4427956"/>
            <a:ext cx="3770730" cy="177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 We hope that this template will return to you as a time, money and reputation. 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23" name="Google Shape;18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1832759" y="3842486"/>
            <a:ext cx="357023" cy="163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2963641" y="3618542"/>
            <a:ext cx="351214" cy="183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4184420" y="3067174"/>
            <a:ext cx="369991" cy="230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Google Shape;182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800000">
            <a:off x="5285470" y="2266233"/>
            <a:ext cx="446832" cy="3082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33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2" name="Google Shape;1832;p33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33" name="Google Shape;1833;p33"/>
          <p:cNvGrpSpPr/>
          <p:nvPr/>
        </p:nvGrpSpPr>
        <p:grpSpPr>
          <a:xfrm>
            <a:off x="1480387" y="2179758"/>
            <a:ext cx="1984612" cy="2113211"/>
            <a:chOff x="1480387" y="2179758"/>
            <a:chExt cx="1984612" cy="2113211"/>
          </a:xfrm>
        </p:grpSpPr>
        <p:sp>
          <p:nvSpPr>
            <p:cNvPr id="1834" name="Google Shape;1834;p33"/>
            <p:cNvSpPr/>
            <p:nvPr/>
          </p:nvSpPr>
          <p:spPr>
            <a:xfrm>
              <a:off x="1480387" y="2179758"/>
              <a:ext cx="1984612" cy="2113211"/>
            </a:xfrm>
            <a:custGeom>
              <a:rect b="b" l="l" r="r" t="t"/>
              <a:pathLst>
                <a:path extrusionOk="0" h="1046" w="983">
                  <a:moveTo>
                    <a:pt x="546" y="104"/>
                  </a:moveTo>
                  <a:cubicBezTo>
                    <a:pt x="572" y="99"/>
                    <a:pt x="602" y="89"/>
                    <a:pt x="631" y="82"/>
                  </a:cubicBezTo>
                  <a:cubicBezTo>
                    <a:pt x="639" y="80"/>
                    <a:pt x="648" y="81"/>
                    <a:pt x="656" y="80"/>
                  </a:cubicBezTo>
                  <a:cubicBezTo>
                    <a:pt x="659" y="80"/>
                    <a:pt x="662" y="77"/>
                    <a:pt x="666" y="77"/>
                  </a:cubicBezTo>
                  <a:cubicBezTo>
                    <a:pt x="674" y="75"/>
                    <a:pt x="683" y="78"/>
                    <a:pt x="691" y="77"/>
                  </a:cubicBezTo>
                  <a:cubicBezTo>
                    <a:pt x="702" y="75"/>
                    <a:pt x="717" y="69"/>
                    <a:pt x="729" y="67"/>
                  </a:cubicBezTo>
                  <a:cubicBezTo>
                    <a:pt x="744" y="64"/>
                    <a:pt x="759" y="66"/>
                    <a:pt x="774" y="69"/>
                  </a:cubicBezTo>
                  <a:cubicBezTo>
                    <a:pt x="779" y="98"/>
                    <a:pt x="790" y="145"/>
                    <a:pt x="785" y="168"/>
                  </a:cubicBezTo>
                  <a:cubicBezTo>
                    <a:pt x="790" y="202"/>
                    <a:pt x="788" y="235"/>
                    <a:pt x="798" y="260"/>
                  </a:cubicBezTo>
                  <a:cubicBezTo>
                    <a:pt x="803" y="297"/>
                    <a:pt x="810" y="337"/>
                    <a:pt x="816" y="374"/>
                  </a:cubicBezTo>
                  <a:cubicBezTo>
                    <a:pt x="823" y="413"/>
                    <a:pt x="837" y="447"/>
                    <a:pt x="849" y="480"/>
                  </a:cubicBezTo>
                  <a:cubicBezTo>
                    <a:pt x="864" y="522"/>
                    <a:pt x="877" y="563"/>
                    <a:pt x="895" y="601"/>
                  </a:cubicBezTo>
                  <a:cubicBezTo>
                    <a:pt x="919" y="650"/>
                    <a:pt x="952" y="695"/>
                    <a:pt x="973" y="747"/>
                  </a:cubicBezTo>
                  <a:cubicBezTo>
                    <a:pt x="979" y="752"/>
                    <a:pt x="983" y="759"/>
                    <a:pt x="980" y="765"/>
                  </a:cubicBezTo>
                  <a:cubicBezTo>
                    <a:pt x="978" y="770"/>
                    <a:pt x="971" y="770"/>
                    <a:pt x="965" y="773"/>
                  </a:cubicBezTo>
                  <a:cubicBezTo>
                    <a:pt x="956" y="777"/>
                    <a:pt x="945" y="785"/>
                    <a:pt x="932" y="789"/>
                  </a:cubicBezTo>
                  <a:cubicBezTo>
                    <a:pt x="908" y="797"/>
                    <a:pt x="883" y="808"/>
                    <a:pt x="865" y="818"/>
                  </a:cubicBezTo>
                  <a:cubicBezTo>
                    <a:pt x="856" y="823"/>
                    <a:pt x="839" y="825"/>
                    <a:pt x="831" y="833"/>
                  </a:cubicBezTo>
                  <a:cubicBezTo>
                    <a:pt x="789" y="838"/>
                    <a:pt x="729" y="860"/>
                    <a:pt x="681" y="871"/>
                  </a:cubicBezTo>
                  <a:cubicBezTo>
                    <a:pt x="677" y="871"/>
                    <a:pt x="678" y="875"/>
                    <a:pt x="676" y="876"/>
                  </a:cubicBezTo>
                  <a:cubicBezTo>
                    <a:pt x="662" y="874"/>
                    <a:pt x="648" y="880"/>
                    <a:pt x="633" y="882"/>
                  </a:cubicBezTo>
                  <a:cubicBezTo>
                    <a:pt x="566" y="894"/>
                    <a:pt x="496" y="902"/>
                    <a:pt x="433" y="930"/>
                  </a:cubicBezTo>
                  <a:cubicBezTo>
                    <a:pt x="390" y="949"/>
                    <a:pt x="345" y="963"/>
                    <a:pt x="307" y="982"/>
                  </a:cubicBezTo>
                  <a:cubicBezTo>
                    <a:pt x="269" y="1001"/>
                    <a:pt x="238" y="1027"/>
                    <a:pt x="206" y="1046"/>
                  </a:cubicBezTo>
                  <a:cubicBezTo>
                    <a:pt x="199" y="1037"/>
                    <a:pt x="196" y="1025"/>
                    <a:pt x="191" y="1014"/>
                  </a:cubicBezTo>
                  <a:cubicBezTo>
                    <a:pt x="185" y="1001"/>
                    <a:pt x="177" y="986"/>
                    <a:pt x="170" y="971"/>
                  </a:cubicBezTo>
                  <a:cubicBezTo>
                    <a:pt x="167" y="965"/>
                    <a:pt x="166" y="957"/>
                    <a:pt x="164" y="951"/>
                  </a:cubicBezTo>
                  <a:cubicBezTo>
                    <a:pt x="147" y="910"/>
                    <a:pt x="130" y="866"/>
                    <a:pt x="112" y="821"/>
                  </a:cubicBezTo>
                  <a:cubicBezTo>
                    <a:pt x="109" y="815"/>
                    <a:pt x="105" y="809"/>
                    <a:pt x="103" y="804"/>
                  </a:cubicBezTo>
                  <a:cubicBezTo>
                    <a:pt x="102" y="800"/>
                    <a:pt x="103" y="794"/>
                    <a:pt x="102" y="790"/>
                  </a:cubicBezTo>
                  <a:cubicBezTo>
                    <a:pt x="93" y="762"/>
                    <a:pt x="82" y="730"/>
                    <a:pt x="73" y="699"/>
                  </a:cubicBezTo>
                  <a:cubicBezTo>
                    <a:pt x="68" y="683"/>
                    <a:pt x="63" y="666"/>
                    <a:pt x="58" y="650"/>
                  </a:cubicBezTo>
                  <a:cubicBezTo>
                    <a:pt x="55" y="641"/>
                    <a:pt x="51" y="632"/>
                    <a:pt x="49" y="623"/>
                  </a:cubicBezTo>
                  <a:cubicBezTo>
                    <a:pt x="47" y="613"/>
                    <a:pt x="48" y="603"/>
                    <a:pt x="46" y="592"/>
                  </a:cubicBezTo>
                  <a:cubicBezTo>
                    <a:pt x="40" y="559"/>
                    <a:pt x="29" y="526"/>
                    <a:pt x="23" y="491"/>
                  </a:cubicBezTo>
                  <a:cubicBezTo>
                    <a:pt x="20" y="473"/>
                    <a:pt x="18" y="455"/>
                    <a:pt x="16" y="435"/>
                  </a:cubicBezTo>
                  <a:cubicBezTo>
                    <a:pt x="11" y="404"/>
                    <a:pt x="8" y="374"/>
                    <a:pt x="7" y="343"/>
                  </a:cubicBezTo>
                  <a:cubicBezTo>
                    <a:pt x="6" y="324"/>
                    <a:pt x="0" y="305"/>
                    <a:pt x="4" y="288"/>
                  </a:cubicBezTo>
                  <a:cubicBezTo>
                    <a:pt x="42" y="272"/>
                    <a:pt x="83" y="247"/>
                    <a:pt x="131" y="234"/>
                  </a:cubicBezTo>
                  <a:cubicBezTo>
                    <a:pt x="140" y="228"/>
                    <a:pt x="154" y="222"/>
                    <a:pt x="164" y="221"/>
                  </a:cubicBezTo>
                  <a:cubicBezTo>
                    <a:pt x="194" y="205"/>
                    <a:pt x="231" y="196"/>
                    <a:pt x="267" y="186"/>
                  </a:cubicBezTo>
                  <a:cubicBezTo>
                    <a:pt x="300" y="178"/>
                    <a:pt x="334" y="161"/>
                    <a:pt x="363" y="159"/>
                  </a:cubicBezTo>
                  <a:cubicBezTo>
                    <a:pt x="371" y="154"/>
                    <a:pt x="382" y="151"/>
                    <a:pt x="393" y="149"/>
                  </a:cubicBezTo>
                  <a:cubicBezTo>
                    <a:pt x="388" y="129"/>
                    <a:pt x="371" y="101"/>
                    <a:pt x="369" y="79"/>
                  </a:cubicBezTo>
                  <a:cubicBezTo>
                    <a:pt x="367" y="54"/>
                    <a:pt x="382" y="37"/>
                    <a:pt x="394" y="17"/>
                  </a:cubicBezTo>
                  <a:cubicBezTo>
                    <a:pt x="408" y="16"/>
                    <a:pt x="422" y="4"/>
                    <a:pt x="439" y="2"/>
                  </a:cubicBezTo>
                  <a:cubicBezTo>
                    <a:pt x="460" y="0"/>
                    <a:pt x="474" y="7"/>
                    <a:pt x="493" y="14"/>
                  </a:cubicBezTo>
                  <a:cubicBezTo>
                    <a:pt x="499" y="26"/>
                    <a:pt x="511" y="33"/>
                    <a:pt x="519" y="44"/>
                  </a:cubicBezTo>
                  <a:cubicBezTo>
                    <a:pt x="530" y="62"/>
                    <a:pt x="533" y="86"/>
                    <a:pt x="546" y="104"/>
                  </a:cubicBezTo>
                  <a:close/>
                  <a:moveTo>
                    <a:pt x="483" y="254"/>
                  </a:moveTo>
                  <a:cubicBezTo>
                    <a:pt x="476" y="241"/>
                    <a:pt x="469" y="224"/>
                    <a:pt x="463" y="209"/>
                  </a:cubicBezTo>
                  <a:cubicBezTo>
                    <a:pt x="453" y="186"/>
                    <a:pt x="445" y="162"/>
                    <a:pt x="447" y="137"/>
                  </a:cubicBezTo>
                  <a:cubicBezTo>
                    <a:pt x="455" y="124"/>
                    <a:pt x="469" y="121"/>
                    <a:pt x="488" y="125"/>
                  </a:cubicBezTo>
                  <a:cubicBezTo>
                    <a:pt x="509" y="154"/>
                    <a:pt x="533" y="211"/>
                    <a:pt x="547" y="252"/>
                  </a:cubicBezTo>
                  <a:cubicBezTo>
                    <a:pt x="558" y="282"/>
                    <a:pt x="583" y="334"/>
                    <a:pt x="562" y="357"/>
                  </a:cubicBezTo>
                  <a:cubicBezTo>
                    <a:pt x="560" y="359"/>
                    <a:pt x="547" y="371"/>
                    <a:pt x="540" y="372"/>
                  </a:cubicBezTo>
                  <a:cubicBezTo>
                    <a:pt x="532" y="373"/>
                    <a:pt x="514" y="370"/>
                    <a:pt x="509" y="366"/>
                  </a:cubicBezTo>
                  <a:cubicBezTo>
                    <a:pt x="503" y="362"/>
                    <a:pt x="503" y="353"/>
                    <a:pt x="498" y="349"/>
                  </a:cubicBezTo>
                  <a:cubicBezTo>
                    <a:pt x="457" y="259"/>
                    <a:pt x="412" y="180"/>
                    <a:pt x="397" y="64"/>
                  </a:cubicBezTo>
                  <a:cubicBezTo>
                    <a:pt x="405" y="49"/>
                    <a:pt x="420" y="41"/>
                    <a:pt x="435" y="33"/>
                  </a:cubicBezTo>
                  <a:cubicBezTo>
                    <a:pt x="454" y="31"/>
                    <a:pt x="470" y="39"/>
                    <a:pt x="485" y="44"/>
                  </a:cubicBezTo>
                  <a:cubicBezTo>
                    <a:pt x="494" y="58"/>
                    <a:pt x="506" y="69"/>
                    <a:pt x="514" y="84"/>
                  </a:cubicBezTo>
                  <a:cubicBezTo>
                    <a:pt x="519" y="94"/>
                    <a:pt x="520" y="107"/>
                    <a:pt x="529" y="114"/>
                  </a:cubicBezTo>
                  <a:cubicBezTo>
                    <a:pt x="530" y="110"/>
                    <a:pt x="532" y="114"/>
                    <a:pt x="534" y="112"/>
                  </a:cubicBezTo>
                  <a:cubicBezTo>
                    <a:pt x="529" y="83"/>
                    <a:pt x="515" y="64"/>
                    <a:pt x="501" y="39"/>
                  </a:cubicBezTo>
                  <a:cubicBezTo>
                    <a:pt x="495" y="36"/>
                    <a:pt x="489" y="31"/>
                    <a:pt x="485" y="24"/>
                  </a:cubicBezTo>
                  <a:cubicBezTo>
                    <a:pt x="475" y="20"/>
                    <a:pt x="460" y="12"/>
                    <a:pt x="443" y="14"/>
                  </a:cubicBezTo>
                  <a:cubicBezTo>
                    <a:pt x="430" y="16"/>
                    <a:pt x="415" y="23"/>
                    <a:pt x="400" y="28"/>
                  </a:cubicBezTo>
                  <a:cubicBezTo>
                    <a:pt x="387" y="40"/>
                    <a:pt x="377" y="59"/>
                    <a:pt x="382" y="82"/>
                  </a:cubicBezTo>
                  <a:cubicBezTo>
                    <a:pt x="391" y="102"/>
                    <a:pt x="395" y="127"/>
                    <a:pt x="404" y="148"/>
                  </a:cubicBezTo>
                  <a:cubicBezTo>
                    <a:pt x="407" y="170"/>
                    <a:pt x="416" y="183"/>
                    <a:pt x="417" y="201"/>
                  </a:cubicBezTo>
                  <a:cubicBezTo>
                    <a:pt x="432" y="236"/>
                    <a:pt x="440" y="274"/>
                    <a:pt x="455" y="307"/>
                  </a:cubicBezTo>
                  <a:cubicBezTo>
                    <a:pt x="467" y="334"/>
                    <a:pt x="485" y="365"/>
                    <a:pt x="505" y="382"/>
                  </a:cubicBezTo>
                  <a:cubicBezTo>
                    <a:pt x="514" y="382"/>
                    <a:pt x="520" y="387"/>
                    <a:pt x="530" y="388"/>
                  </a:cubicBezTo>
                  <a:cubicBezTo>
                    <a:pt x="538" y="384"/>
                    <a:pt x="554" y="385"/>
                    <a:pt x="561" y="383"/>
                  </a:cubicBezTo>
                  <a:cubicBezTo>
                    <a:pt x="562" y="378"/>
                    <a:pt x="569" y="376"/>
                    <a:pt x="575" y="373"/>
                  </a:cubicBezTo>
                  <a:cubicBezTo>
                    <a:pt x="592" y="351"/>
                    <a:pt x="583" y="321"/>
                    <a:pt x="576" y="293"/>
                  </a:cubicBezTo>
                  <a:cubicBezTo>
                    <a:pt x="574" y="285"/>
                    <a:pt x="575" y="278"/>
                    <a:pt x="572" y="271"/>
                  </a:cubicBezTo>
                  <a:cubicBezTo>
                    <a:pt x="562" y="240"/>
                    <a:pt x="546" y="205"/>
                    <a:pt x="536" y="181"/>
                  </a:cubicBezTo>
                  <a:cubicBezTo>
                    <a:pt x="529" y="163"/>
                    <a:pt x="520" y="146"/>
                    <a:pt x="511" y="132"/>
                  </a:cubicBezTo>
                  <a:cubicBezTo>
                    <a:pt x="508" y="125"/>
                    <a:pt x="504" y="117"/>
                    <a:pt x="501" y="114"/>
                  </a:cubicBezTo>
                  <a:cubicBezTo>
                    <a:pt x="482" y="93"/>
                    <a:pt x="450" y="108"/>
                    <a:pt x="434" y="125"/>
                  </a:cubicBezTo>
                  <a:cubicBezTo>
                    <a:pt x="425" y="160"/>
                    <a:pt x="440" y="190"/>
                    <a:pt x="452" y="220"/>
                  </a:cubicBezTo>
                  <a:cubicBezTo>
                    <a:pt x="456" y="232"/>
                    <a:pt x="463" y="245"/>
                    <a:pt x="470" y="256"/>
                  </a:cubicBezTo>
                  <a:cubicBezTo>
                    <a:pt x="477" y="267"/>
                    <a:pt x="482" y="285"/>
                    <a:pt x="494" y="283"/>
                  </a:cubicBezTo>
                  <a:cubicBezTo>
                    <a:pt x="498" y="274"/>
                    <a:pt x="488" y="264"/>
                    <a:pt x="483" y="254"/>
                  </a:cubicBezTo>
                  <a:close/>
                  <a:moveTo>
                    <a:pt x="501" y="83"/>
                  </a:moveTo>
                  <a:cubicBezTo>
                    <a:pt x="496" y="73"/>
                    <a:pt x="485" y="58"/>
                    <a:pt x="478" y="53"/>
                  </a:cubicBezTo>
                  <a:cubicBezTo>
                    <a:pt x="468" y="47"/>
                    <a:pt x="448" y="41"/>
                    <a:pt x="438" y="44"/>
                  </a:cubicBezTo>
                  <a:cubicBezTo>
                    <a:pt x="432" y="46"/>
                    <a:pt x="428" y="53"/>
                    <a:pt x="423" y="56"/>
                  </a:cubicBezTo>
                  <a:cubicBezTo>
                    <a:pt x="417" y="59"/>
                    <a:pt x="409" y="60"/>
                    <a:pt x="407" y="68"/>
                  </a:cubicBezTo>
                  <a:cubicBezTo>
                    <a:pt x="405" y="75"/>
                    <a:pt x="407" y="88"/>
                    <a:pt x="408" y="94"/>
                  </a:cubicBezTo>
                  <a:cubicBezTo>
                    <a:pt x="411" y="111"/>
                    <a:pt x="419" y="129"/>
                    <a:pt x="424" y="143"/>
                  </a:cubicBezTo>
                  <a:cubicBezTo>
                    <a:pt x="422" y="113"/>
                    <a:pt x="451" y="96"/>
                    <a:pt x="475" y="95"/>
                  </a:cubicBezTo>
                  <a:cubicBezTo>
                    <a:pt x="492" y="95"/>
                    <a:pt x="502" y="107"/>
                    <a:pt x="513" y="114"/>
                  </a:cubicBezTo>
                  <a:cubicBezTo>
                    <a:pt x="508" y="101"/>
                    <a:pt x="509" y="95"/>
                    <a:pt x="501" y="83"/>
                  </a:cubicBezTo>
                  <a:close/>
                  <a:moveTo>
                    <a:pt x="724" y="83"/>
                  </a:moveTo>
                  <a:cubicBezTo>
                    <a:pt x="712" y="89"/>
                    <a:pt x="695" y="86"/>
                    <a:pt x="679" y="88"/>
                  </a:cubicBezTo>
                  <a:cubicBezTo>
                    <a:pt x="664" y="90"/>
                    <a:pt x="649" y="97"/>
                    <a:pt x="637" y="98"/>
                  </a:cubicBezTo>
                  <a:cubicBezTo>
                    <a:pt x="630" y="99"/>
                    <a:pt x="624" y="97"/>
                    <a:pt x="617" y="98"/>
                  </a:cubicBezTo>
                  <a:cubicBezTo>
                    <a:pt x="583" y="104"/>
                    <a:pt x="554" y="118"/>
                    <a:pt x="520" y="127"/>
                  </a:cubicBezTo>
                  <a:cubicBezTo>
                    <a:pt x="537" y="150"/>
                    <a:pt x="551" y="192"/>
                    <a:pt x="566" y="225"/>
                  </a:cubicBezTo>
                  <a:cubicBezTo>
                    <a:pt x="578" y="275"/>
                    <a:pt x="609" y="334"/>
                    <a:pt x="590" y="381"/>
                  </a:cubicBezTo>
                  <a:cubicBezTo>
                    <a:pt x="575" y="393"/>
                    <a:pt x="552" y="393"/>
                    <a:pt x="531" y="401"/>
                  </a:cubicBezTo>
                  <a:cubicBezTo>
                    <a:pt x="528" y="399"/>
                    <a:pt x="523" y="398"/>
                    <a:pt x="520" y="396"/>
                  </a:cubicBezTo>
                  <a:cubicBezTo>
                    <a:pt x="493" y="395"/>
                    <a:pt x="479" y="372"/>
                    <a:pt x="469" y="353"/>
                  </a:cubicBezTo>
                  <a:cubicBezTo>
                    <a:pt x="438" y="297"/>
                    <a:pt x="413" y="219"/>
                    <a:pt x="397" y="159"/>
                  </a:cubicBezTo>
                  <a:cubicBezTo>
                    <a:pt x="384" y="161"/>
                    <a:pt x="372" y="166"/>
                    <a:pt x="362" y="169"/>
                  </a:cubicBezTo>
                  <a:cubicBezTo>
                    <a:pt x="344" y="174"/>
                    <a:pt x="333" y="178"/>
                    <a:pt x="320" y="181"/>
                  </a:cubicBezTo>
                  <a:cubicBezTo>
                    <a:pt x="308" y="184"/>
                    <a:pt x="297" y="189"/>
                    <a:pt x="286" y="193"/>
                  </a:cubicBezTo>
                  <a:cubicBezTo>
                    <a:pt x="264" y="200"/>
                    <a:pt x="241" y="203"/>
                    <a:pt x="219" y="210"/>
                  </a:cubicBezTo>
                  <a:cubicBezTo>
                    <a:pt x="205" y="214"/>
                    <a:pt x="192" y="222"/>
                    <a:pt x="179" y="227"/>
                  </a:cubicBezTo>
                  <a:cubicBezTo>
                    <a:pt x="143" y="241"/>
                    <a:pt x="107" y="251"/>
                    <a:pt x="72" y="270"/>
                  </a:cubicBezTo>
                  <a:cubicBezTo>
                    <a:pt x="52" y="271"/>
                    <a:pt x="37" y="289"/>
                    <a:pt x="16" y="293"/>
                  </a:cubicBezTo>
                  <a:cubicBezTo>
                    <a:pt x="15" y="350"/>
                    <a:pt x="20" y="408"/>
                    <a:pt x="31" y="472"/>
                  </a:cubicBezTo>
                  <a:cubicBezTo>
                    <a:pt x="35" y="496"/>
                    <a:pt x="46" y="519"/>
                    <a:pt x="49" y="545"/>
                  </a:cubicBezTo>
                  <a:cubicBezTo>
                    <a:pt x="54" y="583"/>
                    <a:pt x="61" y="620"/>
                    <a:pt x="72" y="657"/>
                  </a:cubicBezTo>
                  <a:cubicBezTo>
                    <a:pt x="83" y="695"/>
                    <a:pt x="90" y="734"/>
                    <a:pt x="102" y="769"/>
                  </a:cubicBezTo>
                  <a:cubicBezTo>
                    <a:pt x="111" y="798"/>
                    <a:pt x="123" y="827"/>
                    <a:pt x="134" y="853"/>
                  </a:cubicBezTo>
                  <a:cubicBezTo>
                    <a:pt x="144" y="877"/>
                    <a:pt x="153" y="898"/>
                    <a:pt x="161" y="920"/>
                  </a:cubicBezTo>
                  <a:cubicBezTo>
                    <a:pt x="176" y="960"/>
                    <a:pt x="192" y="1000"/>
                    <a:pt x="212" y="1033"/>
                  </a:cubicBezTo>
                  <a:cubicBezTo>
                    <a:pt x="268" y="984"/>
                    <a:pt x="343" y="959"/>
                    <a:pt x="409" y="930"/>
                  </a:cubicBezTo>
                  <a:cubicBezTo>
                    <a:pt x="480" y="899"/>
                    <a:pt x="564" y="889"/>
                    <a:pt x="642" y="870"/>
                  </a:cubicBezTo>
                  <a:cubicBezTo>
                    <a:pt x="678" y="861"/>
                    <a:pt x="705" y="852"/>
                    <a:pt x="735" y="843"/>
                  </a:cubicBezTo>
                  <a:cubicBezTo>
                    <a:pt x="767" y="833"/>
                    <a:pt x="800" y="826"/>
                    <a:pt x="830" y="814"/>
                  </a:cubicBezTo>
                  <a:cubicBezTo>
                    <a:pt x="860" y="803"/>
                    <a:pt x="887" y="788"/>
                    <a:pt x="916" y="780"/>
                  </a:cubicBezTo>
                  <a:cubicBezTo>
                    <a:pt x="927" y="768"/>
                    <a:pt x="951" y="764"/>
                    <a:pt x="965" y="757"/>
                  </a:cubicBezTo>
                  <a:cubicBezTo>
                    <a:pt x="960" y="735"/>
                    <a:pt x="944" y="721"/>
                    <a:pt x="933" y="702"/>
                  </a:cubicBezTo>
                  <a:cubicBezTo>
                    <a:pt x="921" y="678"/>
                    <a:pt x="907" y="657"/>
                    <a:pt x="897" y="635"/>
                  </a:cubicBezTo>
                  <a:cubicBezTo>
                    <a:pt x="875" y="584"/>
                    <a:pt x="854" y="535"/>
                    <a:pt x="838" y="483"/>
                  </a:cubicBezTo>
                  <a:cubicBezTo>
                    <a:pt x="830" y="459"/>
                    <a:pt x="820" y="436"/>
                    <a:pt x="814" y="412"/>
                  </a:cubicBezTo>
                  <a:cubicBezTo>
                    <a:pt x="807" y="385"/>
                    <a:pt x="804" y="356"/>
                    <a:pt x="799" y="327"/>
                  </a:cubicBezTo>
                  <a:cubicBezTo>
                    <a:pt x="795" y="301"/>
                    <a:pt x="788" y="274"/>
                    <a:pt x="783" y="246"/>
                  </a:cubicBezTo>
                  <a:cubicBezTo>
                    <a:pt x="772" y="189"/>
                    <a:pt x="780" y="133"/>
                    <a:pt x="762" y="79"/>
                  </a:cubicBezTo>
                  <a:cubicBezTo>
                    <a:pt x="761" y="79"/>
                    <a:pt x="760" y="79"/>
                    <a:pt x="759" y="79"/>
                  </a:cubicBezTo>
                  <a:cubicBezTo>
                    <a:pt x="741" y="81"/>
                    <a:pt x="738" y="86"/>
                    <a:pt x="724" y="83"/>
                  </a:cubicBezTo>
                  <a:close/>
                  <a:moveTo>
                    <a:pt x="527" y="362"/>
                  </a:moveTo>
                  <a:cubicBezTo>
                    <a:pt x="534" y="363"/>
                    <a:pt x="547" y="357"/>
                    <a:pt x="546" y="354"/>
                  </a:cubicBezTo>
                  <a:cubicBezTo>
                    <a:pt x="558" y="347"/>
                    <a:pt x="560" y="329"/>
                    <a:pt x="559" y="315"/>
                  </a:cubicBezTo>
                  <a:cubicBezTo>
                    <a:pt x="533" y="254"/>
                    <a:pt x="517" y="185"/>
                    <a:pt x="481" y="137"/>
                  </a:cubicBezTo>
                  <a:cubicBezTo>
                    <a:pt x="469" y="135"/>
                    <a:pt x="462" y="133"/>
                    <a:pt x="458" y="140"/>
                  </a:cubicBezTo>
                  <a:cubicBezTo>
                    <a:pt x="462" y="140"/>
                    <a:pt x="458" y="141"/>
                    <a:pt x="458" y="141"/>
                  </a:cubicBezTo>
                  <a:cubicBezTo>
                    <a:pt x="453" y="175"/>
                    <a:pt x="471" y="193"/>
                    <a:pt x="479" y="219"/>
                  </a:cubicBezTo>
                  <a:cubicBezTo>
                    <a:pt x="482" y="229"/>
                    <a:pt x="485" y="232"/>
                    <a:pt x="488" y="240"/>
                  </a:cubicBezTo>
                  <a:cubicBezTo>
                    <a:pt x="489" y="243"/>
                    <a:pt x="489" y="247"/>
                    <a:pt x="490" y="250"/>
                  </a:cubicBezTo>
                  <a:cubicBezTo>
                    <a:pt x="498" y="266"/>
                    <a:pt x="521" y="279"/>
                    <a:pt x="503" y="295"/>
                  </a:cubicBezTo>
                  <a:cubicBezTo>
                    <a:pt x="498" y="293"/>
                    <a:pt x="490" y="297"/>
                    <a:pt x="484" y="298"/>
                  </a:cubicBezTo>
                  <a:cubicBezTo>
                    <a:pt x="496" y="315"/>
                    <a:pt x="505" y="359"/>
                    <a:pt x="527" y="362"/>
                  </a:cubicBezTo>
                  <a:close/>
                </a:path>
              </a:pathLst>
            </a:custGeom>
            <a:solidFill>
              <a:srgbClr val="00518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35" name="Google Shape;1835;p33"/>
            <p:cNvSpPr txBox="1"/>
            <p:nvPr/>
          </p:nvSpPr>
          <p:spPr>
            <a:xfrm>
              <a:off x="2216549" y="2984620"/>
              <a:ext cx="7395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 sz="5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4918371" y="2179758"/>
            <a:ext cx="1984612" cy="2113211"/>
            <a:chOff x="4918371" y="2179758"/>
            <a:chExt cx="1984612" cy="2113211"/>
          </a:xfrm>
        </p:grpSpPr>
        <p:sp>
          <p:nvSpPr>
            <p:cNvPr id="1837" name="Google Shape;1837;p33"/>
            <p:cNvSpPr/>
            <p:nvPr/>
          </p:nvSpPr>
          <p:spPr>
            <a:xfrm>
              <a:off x="4918371" y="2179758"/>
              <a:ext cx="1984612" cy="2113211"/>
            </a:xfrm>
            <a:custGeom>
              <a:rect b="b" l="l" r="r" t="t"/>
              <a:pathLst>
                <a:path extrusionOk="0" h="1046" w="983">
                  <a:moveTo>
                    <a:pt x="546" y="104"/>
                  </a:moveTo>
                  <a:cubicBezTo>
                    <a:pt x="572" y="99"/>
                    <a:pt x="602" y="89"/>
                    <a:pt x="631" y="82"/>
                  </a:cubicBezTo>
                  <a:cubicBezTo>
                    <a:pt x="639" y="80"/>
                    <a:pt x="648" y="81"/>
                    <a:pt x="656" y="80"/>
                  </a:cubicBezTo>
                  <a:cubicBezTo>
                    <a:pt x="659" y="80"/>
                    <a:pt x="662" y="77"/>
                    <a:pt x="666" y="77"/>
                  </a:cubicBezTo>
                  <a:cubicBezTo>
                    <a:pt x="674" y="75"/>
                    <a:pt x="683" y="78"/>
                    <a:pt x="691" y="77"/>
                  </a:cubicBezTo>
                  <a:cubicBezTo>
                    <a:pt x="702" y="75"/>
                    <a:pt x="717" y="69"/>
                    <a:pt x="729" y="67"/>
                  </a:cubicBezTo>
                  <a:cubicBezTo>
                    <a:pt x="744" y="64"/>
                    <a:pt x="759" y="66"/>
                    <a:pt x="774" y="69"/>
                  </a:cubicBezTo>
                  <a:cubicBezTo>
                    <a:pt x="779" y="98"/>
                    <a:pt x="790" y="145"/>
                    <a:pt x="785" y="168"/>
                  </a:cubicBezTo>
                  <a:cubicBezTo>
                    <a:pt x="790" y="202"/>
                    <a:pt x="788" y="235"/>
                    <a:pt x="798" y="260"/>
                  </a:cubicBezTo>
                  <a:cubicBezTo>
                    <a:pt x="803" y="297"/>
                    <a:pt x="810" y="337"/>
                    <a:pt x="816" y="374"/>
                  </a:cubicBezTo>
                  <a:cubicBezTo>
                    <a:pt x="823" y="413"/>
                    <a:pt x="837" y="447"/>
                    <a:pt x="849" y="480"/>
                  </a:cubicBezTo>
                  <a:cubicBezTo>
                    <a:pt x="864" y="522"/>
                    <a:pt x="877" y="563"/>
                    <a:pt x="895" y="601"/>
                  </a:cubicBezTo>
                  <a:cubicBezTo>
                    <a:pt x="919" y="650"/>
                    <a:pt x="952" y="695"/>
                    <a:pt x="973" y="747"/>
                  </a:cubicBezTo>
                  <a:cubicBezTo>
                    <a:pt x="979" y="752"/>
                    <a:pt x="983" y="759"/>
                    <a:pt x="980" y="765"/>
                  </a:cubicBezTo>
                  <a:cubicBezTo>
                    <a:pt x="978" y="770"/>
                    <a:pt x="971" y="770"/>
                    <a:pt x="965" y="773"/>
                  </a:cubicBezTo>
                  <a:cubicBezTo>
                    <a:pt x="956" y="777"/>
                    <a:pt x="945" y="785"/>
                    <a:pt x="932" y="789"/>
                  </a:cubicBezTo>
                  <a:cubicBezTo>
                    <a:pt x="908" y="797"/>
                    <a:pt x="883" y="808"/>
                    <a:pt x="865" y="818"/>
                  </a:cubicBezTo>
                  <a:cubicBezTo>
                    <a:pt x="856" y="823"/>
                    <a:pt x="839" y="825"/>
                    <a:pt x="831" y="833"/>
                  </a:cubicBezTo>
                  <a:cubicBezTo>
                    <a:pt x="789" y="838"/>
                    <a:pt x="729" y="860"/>
                    <a:pt x="681" y="871"/>
                  </a:cubicBezTo>
                  <a:cubicBezTo>
                    <a:pt x="677" y="871"/>
                    <a:pt x="678" y="875"/>
                    <a:pt x="676" y="876"/>
                  </a:cubicBezTo>
                  <a:cubicBezTo>
                    <a:pt x="662" y="874"/>
                    <a:pt x="648" y="880"/>
                    <a:pt x="633" y="882"/>
                  </a:cubicBezTo>
                  <a:cubicBezTo>
                    <a:pt x="566" y="894"/>
                    <a:pt x="496" y="902"/>
                    <a:pt x="433" y="930"/>
                  </a:cubicBezTo>
                  <a:cubicBezTo>
                    <a:pt x="390" y="949"/>
                    <a:pt x="345" y="963"/>
                    <a:pt x="307" y="982"/>
                  </a:cubicBezTo>
                  <a:cubicBezTo>
                    <a:pt x="269" y="1001"/>
                    <a:pt x="238" y="1027"/>
                    <a:pt x="206" y="1046"/>
                  </a:cubicBezTo>
                  <a:cubicBezTo>
                    <a:pt x="199" y="1037"/>
                    <a:pt x="196" y="1025"/>
                    <a:pt x="191" y="1014"/>
                  </a:cubicBezTo>
                  <a:cubicBezTo>
                    <a:pt x="185" y="1001"/>
                    <a:pt x="177" y="986"/>
                    <a:pt x="170" y="971"/>
                  </a:cubicBezTo>
                  <a:cubicBezTo>
                    <a:pt x="167" y="965"/>
                    <a:pt x="166" y="957"/>
                    <a:pt x="164" y="951"/>
                  </a:cubicBezTo>
                  <a:cubicBezTo>
                    <a:pt x="147" y="910"/>
                    <a:pt x="130" y="866"/>
                    <a:pt x="112" y="821"/>
                  </a:cubicBezTo>
                  <a:cubicBezTo>
                    <a:pt x="109" y="815"/>
                    <a:pt x="105" y="809"/>
                    <a:pt x="103" y="804"/>
                  </a:cubicBezTo>
                  <a:cubicBezTo>
                    <a:pt x="102" y="800"/>
                    <a:pt x="103" y="794"/>
                    <a:pt x="102" y="790"/>
                  </a:cubicBezTo>
                  <a:cubicBezTo>
                    <a:pt x="93" y="762"/>
                    <a:pt x="82" y="730"/>
                    <a:pt x="73" y="699"/>
                  </a:cubicBezTo>
                  <a:cubicBezTo>
                    <a:pt x="68" y="683"/>
                    <a:pt x="63" y="666"/>
                    <a:pt x="58" y="650"/>
                  </a:cubicBezTo>
                  <a:cubicBezTo>
                    <a:pt x="55" y="641"/>
                    <a:pt x="51" y="632"/>
                    <a:pt x="49" y="623"/>
                  </a:cubicBezTo>
                  <a:cubicBezTo>
                    <a:pt x="47" y="613"/>
                    <a:pt x="48" y="603"/>
                    <a:pt x="46" y="592"/>
                  </a:cubicBezTo>
                  <a:cubicBezTo>
                    <a:pt x="40" y="559"/>
                    <a:pt x="29" y="526"/>
                    <a:pt x="23" y="491"/>
                  </a:cubicBezTo>
                  <a:cubicBezTo>
                    <a:pt x="20" y="473"/>
                    <a:pt x="18" y="455"/>
                    <a:pt x="16" y="435"/>
                  </a:cubicBezTo>
                  <a:cubicBezTo>
                    <a:pt x="11" y="404"/>
                    <a:pt x="8" y="374"/>
                    <a:pt x="7" y="343"/>
                  </a:cubicBezTo>
                  <a:cubicBezTo>
                    <a:pt x="6" y="324"/>
                    <a:pt x="0" y="305"/>
                    <a:pt x="4" y="288"/>
                  </a:cubicBezTo>
                  <a:cubicBezTo>
                    <a:pt x="42" y="272"/>
                    <a:pt x="83" y="247"/>
                    <a:pt x="131" y="234"/>
                  </a:cubicBezTo>
                  <a:cubicBezTo>
                    <a:pt x="140" y="228"/>
                    <a:pt x="154" y="222"/>
                    <a:pt x="164" y="221"/>
                  </a:cubicBezTo>
                  <a:cubicBezTo>
                    <a:pt x="194" y="205"/>
                    <a:pt x="231" y="196"/>
                    <a:pt x="267" y="186"/>
                  </a:cubicBezTo>
                  <a:cubicBezTo>
                    <a:pt x="300" y="178"/>
                    <a:pt x="334" y="161"/>
                    <a:pt x="363" y="159"/>
                  </a:cubicBezTo>
                  <a:cubicBezTo>
                    <a:pt x="371" y="154"/>
                    <a:pt x="382" y="151"/>
                    <a:pt x="393" y="149"/>
                  </a:cubicBezTo>
                  <a:cubicBezTo>
                    <a:pt x="388" y="129"/>
                    <a:pt x="371" y="101"/>
                    <a:pt x="369" y="79"/>
                  </a:cubicBezTo>
                  <a:cubicBezTo>
                    <a:pt x="367" y="54"/>
                    <a:pt x="382" y="37"/>
                    <a:pt x="394" y="17"/>
                  </a:cubicBezTo>
                  <a:cubicBezTo>
                    <a:pt x="408" y="16"/>
                    <a:pt x="422" y="4"/>
                    <a:pt x="439" y="2"/>
                  </a:cubicBezTo>
                  <a:cubicBezTo>
                    <a:pt x="460" y="0"/>
                    <a:pt x="474" y="7"/>
                    <a:pt x="493" y="14"/>
                  </a:cubicBezTo>
                  <a:cubicBezTo>
                    <a:pt x="499" y="26"/>
                    <a:pt x="511" y="33"/>
                    <a:pt x="519" y="44"/>
                  </a:cubicBezTo>
                  <a:cubicBezTo>
                    <a:pt x="530" y="62"/>
                    <a:pt x="533" y="86"/>
                    <a:pt x="546" y="104"/>
                  </a:cubicBezTo>
                  <a:close/>
                  <a:moveTo>
                    <a:pt x="483" y="254"/>
                  </a:moveTo>
                  <a:cubicBezTo>
                    <a:pt x="476" y="241"/>
                    <a:pt x="469" y="224"/>
                    <a:pt x="463" y="209"/>
                  </a:cubicBezTo>
                  <a:cubicBezTo>
                    <a:pt x="453" y="186"/>
                    <a:pt x="445" y="162"/>
                    <a:pt x="447" y="137"/>
                  </a:cubicBezTo>
                  <a:cubicBezTo>
                    <a:pt x="455" y="124"/>
                    <a:pt x="469" y="121"/>
                    <a:pt x="488" y="125"/>
                  </a:cubicBezTo>
                  <a:cubicBezTo>
                    <a:pt x="509" y="154"/>
                    <a:pt x="533" y="211"/>
                    <a:pt x="547" y="252"/>
                  </a:cubicBezTo>
                  <a:cubicBezTo>
                    <a:pt x="558" y="282"/>
                    <a:pt x="583" y="334"/>
                    <a:pt x="562" y="357"/>
                  </a:cubicBezTo>
                  <a:cubicBezTo>
                    <a:pt x="560" y="359"/>
                    <a:pt x="547" y="371"/>
                    <a:pt x="540" y="372"/>
                  </a:cubicBezTo>
                  <a:cubicBezTo>
                    <a:pt x="532" y="373"/>
                    <a:pt x="514" y="370"/>
                    <a:pt x="509" y="366"/>
                  </a:cubicBezTo>
                  <a:cubicBezTo>
                    <a:pt x="503" y="362"/>
                    <a:pt x="503" y="353"/>
                    <a:pt x="498" y="349"/>
                  </a:cubicBezTo>
                  <a:cubicBezTo>
                    <a:pt x="457" y="259"/>
                    <a:pt x="412" y="180"/>
                    <a:pt x="397" y="64"/>
                  </a:cubicBezTo>
                  <a:cubicBezTo>
                    <a:pt x="405" y="49"/>
                    <a:pt x="420" y="41"/>
                    <a:pt x="435" y="33"/>
                  </a:cubicBezTo>
                  <a:cubicBezTo>
                    <a:pt x="454" y="31"/>
                    <a:pt x="470" y="39"/>
                    <a:pt x="485" y="44"/>
                  </a:cubicBezTo>
                  <a:cubicBezTo>
                    <a:pt x="494" y="58"/>
                    <a:pt x="506" y="69"/>
                    <a:pt x="514" y="84"/>
                  </a:cubicBezTo>
                  <a:cubicBezTo>
                    <a:pt x="519" y="94"/>
                    <a:pt x="520" y="107"/>
                    <a:pt x="529" y="114"/>
                  </a:cubicBezTo>
                  <a:cubicBezTo>
                    <a:pt x="530" y="110"/>
                    <a:pt x="532" y="114"/>
                    <a:pt x="534" y="112"/>
                  </a:cubicBezTo>
                  <a:cubicBezTo>
                    <a:pt x="529" y="83"/>
                    <a:pt x="515" y="64"/>
                    <a:pt x="501" y="39"/>
                  </a:cubicBezTo>
                  <a:cubicBezTo>
                    <a:pt x="495" y="36"/>
                    <a:pt x="489" y="31"/>
                    <a:pt x="485" y="24"/>
                  </a:cubicBezTo>
                  <a:cubicBezTo>
                    <a:pt x="475" y="20"/>
                    <a:pt x="460" y="12"/>
                    <a:pt x="443" y="14"/>
                  </a:cubicBezTo>
                  <a:cubicBezTo>
                    <a:pt x="430" y="16"/>
                    <a:pt x="415" y="23"/>
                    <a:pt x="400" y="28"/>
                  </a:cubicBezTo>
                  <a:cubicBezTo>
                    <a:pt x="387" y="40"/>
                    <a:pt x="377" y="59"/>
                    <a:pt x="382" y="82"/>
                  </a:cubicBezTo>
                  <a:cubicBezTo>
                    <a:pt x="391" y="102"/>
                    <a:pt x="395" y="127"/>
                    <a:pt x="404" y="148"/>
                  </a:cubicBezTo>
                  <a:cubicBezTo>
                    <a:pt x="407" y="170"/>
                    <a:pt x="416" y="183"/>
                    <a:pt x="417" y="201"/>
                  </a:cubicBezTo>
                  <a:cubicBezTo>
                    <a:pt x="432" y="236"/>
                    <a:pt x="440" y="274"/>
                    <a:pt x="455" y="307"/>
                  </a:cubicBezTo>
                  <a:cubicBezTo>
                    <a:pt x="467" y="334"/>
                    <a:pt x="485" y="365"/>
                    <a:pt x="505" y="382"/>
                  </a:cubicBezTo>
                  <a:cubicBezTo>
                    <a:pt x="514" y="382"/>
                    <a:pt x="520" y="387"/>
                    <a:pt x="530" y="388"/>
                  </a:cubicBezTo>
                  <a:cubicBezTo>
                    <a:pt x="538" y="384"/>
                    <a:pt x="554" y="385"/>
                    <a:pt x="561" y="383"/>
                  </a:cubicBezTo>
                  <a:cubicBezTo>
                    <a:pt x="562" y="378"/>
                    <a:pt x="569" y="376"/>
                    <a:pt x="575" y="373"/>
                  </a:cubicBezTo>
                  <a:cubicBezTo>
                    <a:pt x="592" y="351"/>
                    <a:pt x="583" y="321"/>
                    <a:pt x="576" y="293"/>
                  </a:cubicBezTo>
                  <a:cubicBezTo>
                    <a:pt x="574" y="285"/>
                    <a:pt x="575" y="278"/>
                    <a:pt x="572" y="271"/>
                  </a:cubicBezTo>
                  <a:cubicBezTo>
                    <a:pt x="562" y="240"/>
                    <a:pt x="546" y="205"/>
                    <a:pt x="536" y="181"/>
                  </a:cubicBezTo>
                  <a:cubicBezTo>
                    <a:pt x="529" y="163"/>
                    <a:pt x="520" y="146"/>
                    <a:pt x="511" y="132"/>
                  </a:cubicBezTo>
                  <a:cubicBezTo>
                    <a:pt x="508" y="125"/>
                    <a:pt x="504" y="117"/>
                    <a:pt x="501" y="114"/>
                  </a:cubicBezTo>
                  <a:cubicBezTo>
                    <a:pt x="482" y="93"/>
                    <a:pt x="450" y="108"/>
                    <a:pt x="434" y="125"/>
                  </a:cubicBezTo>
                  <a:cubicBezTo>
                    <a:pt x="425" y="160"/>
                    <a:pt x="440" y="190"/>
                    <a:pt x="452" y="220"/>
                  </a:cubicBezTo>
                  <a:cubicBezTo>
                    <a:pt x="456" y="232"/>
                    <a:pt x="463" y="245"/>
                    <a:pt x="470" y="256"/>
                  </a:cubicBezTo>
                  <a:cubicBezTo>
                    <a:pt x="477" y="267"/>
                    <a:pt x="482" y="285"/>
                    <a:pt x="494" y="283"/>
                  </a:cubicBezTo>
                  <a:cubicBezTo>
                    <a:pt x="498" y="274"/>
                    <a:pt x="488" y="264"/>
                    <a:pt x="483" y="254"/>
                  </a:cubicBezTo>
                  <a:close/>
                  <a:moveTo>
                    <a:pt x="501" y="83"/>
                  </a:moveTo>
                  <a:cubicBezTo>
                    <a:pt x="496" y="73"/>
                    <a:pt x="485" y="58"/>
                    <a:pt x="478" y="53"/>
                  </a:cubicBezTo>
                  <a:cubicBezTo>
                    <a:pt x="468" y="47"/>
                    <a:pt x="448" y="41"/>
                    <a:pt x="438" y="44"/>
                  </a:cubicBezTo>
                  <a:cubicBezTo>
                    <a:pt x="432" y="46"/>
                    <a:pt x="428" y="53"/>
                    <a:pt x="423" y="56"/>
                  </a:cubicBezTo>
                  <a:cubicBezTo>
                    <a:pt x="417" y="59"/>
                    <a:pt x="409" y="60"/>
                    <a:pt x="407" y="68"/>
                  </a:cubicBezTo>
                  <a:cubicBezTo>
                    <a:pt x="405" y="75"/>
                    <a:pt x="407" y="88"/>
                    <a:pt x="408" y="94"/>
                  </a:cubicBezTo>
                  <a:cubicBezTo>
                    <a:pt x="411" y="111"/>
                    <a:pt x="419" y="129"/>
                    <a:pt x="424" y="143"/>
                  </a:cubicBezTo>
                  <a:cubicBezTo>
                    <a:pt x="422" y="113"/>
                    <a:pt x="451" y="96"/>
                    <a:pt x="475" y="95"/>
                  </a:cubicBezTo>
                  <a:cubicBezTo>
                    <a:pt x="492" y="95"/>
                    <a:pt x="502" y="107"/>
                    <a:pt x="513" y="114"/>
                  </a:cubicBezTo>
                  <a:cubicBezTo>
                    <a:pt x="508" y="101"/>
                    <a:pt x="509" y="95"/>
                    <a:pt x="501" y="83"/>
                  </a:cubicBezTo>
                  <a:close/>
                  <a:moveTo>
                    <a:pt x="724" y="83"/>
                  </a:moveTo>
                  <a:cubicBezTo>
                    <a:pt x="712" y="89"/>
                    <a:pt x="695" y="86"/>
                    <a:pt x="679" y="88"/>
                  </a:cubicBezTo>
                  <a:cubicBezTo>
                    <a:pt x="664" y="90"/>
                    <a:pt x="649" y="97"/>
                    <a:pt x="637" y="98"/>
                  </a:cubicBezTo>
                  <a:cubicBezTo>
                    <a:pt x="630" y="99"/>
                    <a:pt x="624" y="97"/>
                    <a:pt x="617" y="98"/>
                  </a:cubicBezTo>
                  <a:cubicBezTo>
                    <a:pt x="583" y="104"/>
                    <a:pt x="554" y="118"/>
                    <a:pt x="520" y="127"/>
                  </a:cubicBezTo>
                  <a:cubicBezTo>
                    <a:pt x="537" y="150"/>
                    <a:pt x="551" y="192"/>
                    <a:pt x="566" y="225"/>
                  </a:cubicBezTo>
                  <a:cubicBezTo>
                    <a:pt x="578" y="275"/>
                    <a:pt x="609" y="334"/>
                    <a:pt x="590" y="381"/>
                  </a:cubicBezTo>
                  <a:cubicBezTo>
                    <a:pt x="575" y="393"/>
                    <a:pt x="552" y="393"/>
                    <a:pt x="531" y="401"/>
                  </a:cubicBezTo>
                  <a:cubicBezTo>
                    <a:pt x="528" y="399"/>
                    <a:pt x="523" y="398"/>
                    <a:pt x="520" y="396"/>
                  </a:cubicBezTo>
                  <a:cubicBezTo>
                    <a:pt x="493" y="395"/>
                    <a:pt x="479" y="372"/>
                    <a:pt x="469" y="353"/>
                  </a:cubicBezTo>
                  <a:cubicBezTo>
                    <a:pt x="438" y="297"/>
                    <a:pt x="413" y="219"/>
                    <a:pt x="397" y="159"/>
                  </a:cubicBezTo>
                  <a:cubicBezTo>
                    <a:pt x="384" y="161"/>
                    <a:pt x="372" y="166"/>
                    <a:pt x="362" y="169"/>
                  </a:cubicBezTo>
                  <a:cubicBezTo>
                    <a:pt x="344" y="174"/>
                    <a:pt x="333" y="178"/>
                    <a:pt x="320" y="181"/>
                  </a:cubicBezTo>
                  <a:cubicBezTo>
                    <a:pt x="308" y="184"/>
                    <a:pt x="297" y="189"/>
                    <a:pt x="286" y="193"/>
                  </a:cubicBezTo>
                  <a:cubicBezTo>
                    <a:pt x="264" y="200"/>
                    <a:pt x="241" y="203"/>
                    <a:pt x="219" y="210"/>
                  </a:cubicBezTo>
                  <a:cubicBezTo>
                    <a:pt x="205" y="214"/>
                    <a:pt x="192" y="222"/>
                    <a:pt x="179" y="227"/>
                  </a:cubicBezTo>
                  <a:cubicBezTo>
                    <a:pt x="143" y="241"/>
                    <a:pt x="107" y="251"/>
                    <a:pt x="72" y="270"/>
                  </a:cubicBezTo>
                  <a:cubicBezTo>
                    <a:pt x="52" y="271"/>
                    <a:pt x="37" y="289"/>
                    <a:pt x="16" y="293"/>
                  </a:cubicBezTo>
                  <a:cubicBezTo>
                    <a:pt x="15" y="350"/>
                    <a:pt x="20" y="408"/>
                    <a:pt x="31" y="472"/>
                  </a:cubicBezTo>
                  <a:cubicBezTo>
                    <a:pt x="35" y="496"/>
                    <a:pt x="46" y="519"/>
                    <a:pt x="49" y="545"/>
                  </a:cubicBezTo>
                  <a:cubicBezTo>
                    <a:pt x="54" y="583"/>
                    <a:pt x="61" y="620"/>
                    <a:pt x="72" y="657"/>
                  </a:cubicBezTo>
                  <a:cubicBezTo>
                    <a:pt x="83" y="695"/>
                    <a:pt x="90" y="734"/>
                    <a:pt x="102" y="769"/>
                  </a:cubicBezTo>
                  <a:cubicBezTo>
                    <a:pt x="111" y="798"/>
                    <a:pt x="123" y="827"/>
                    <a:pt x="134" y="853"/>
                  </a:cubicBezTo>
                  <a:cubicBezTo>
                    <a:pt x="144" y="877"/>
                    <a:pt x="153" y="898"/>
                    <a:pt x="161" y="920"/>
                  </a:cubicBezTo>
                  <a:cubicBezTo>
                    <a:pt x="176" y="960"/>
                    <a:pt x="192" y="1000"/>
                    <a:pt x="212" y="1033"/>
                  </a:cubicBezTo>
                  <a:cubicBezTo>
                    <a:pt x="268" y="984"/>
                    <a:pt x="343" y="959"/>
                    <a:pt x="409" y="930"/>
                  </a:cubicBezTo>
                  <a:cubicBezTo>
                    <a:pt x="480" y="899"/>
                    <a:pt x="564" y="889"/>
                    <a:pt x="642" y="870"/>
                  </a:cubicBezTo>
                  <a:cubicBezTo>
                    <a:pt x="678" y="861"/>
                    <a:pt x="705" y="852"/>
                    <a:pt x="735" y="843"/>
                  </a:cubicBezTo>
                  <a:cubicBezTo>
                    <a:pt x="767" y="833"/>
                    <a:pt x="800" y="826"/>
                    <a:pt x="830" y="814"/>
                  </a:cubicBezTo>
                  <a:cubicBezTo>
                    <a:pt x="860" y="803"/>
                    <a:pt x="887" y="788"/>
                    <a:pt x="916" y="780"/>
                  </a:cubicBezTo>
                  <a:cubicBezTo>
                    <a:pt x="927" y="768"/>
                    <a:pt x="951" y="764"/>
                    <a:pt x="965" y="757"/>
                  </a:cubicBezTo>
                  <a:cubicBezTo>
                    <a:pt x="960" y="735"/>
                    <a:pt x="944" y="721"/>
                    <a:pt x="933" y="702"/>
                  </a:cubicBezTo>
                  <a:cubicBezTo>
                    <a:pt x="921" y="678"/>
                    <a:pt x="907" y="657"/>
                    <a:pt x="897" y="635"/>
                  </a:cubicBezTo>
                  <a:cubicBezTo>
                    <a:pt x="875" y="584"/>
                    <a:pt x="854" y="535"/>
                    <a:pt x="838" y="483"/>
                  </a:cubicBezTo>
                  <a:cubicBezTo>
                    <a:pt x="830" y="459"/>
                    <a:pt x="820" y="436"/>
                    <a:pt x="814" y="412"/>
                  </a:cubicBezTo>
                  <a:cubicBezTo>
                    <a:pt x="807" y="385"/>
                    <a:pt x="804" y="356"/>
                    <a:pt x="799" y="327"/>
                  </a:cubicBezTo>
                  <a:cubicBezTo>
                    <a:pt x="795" y="301"/>
                    <a:pt x="788" y="274"/>
                    <a:pt x="783" y="246"/>
                  </a:cubicBezTo>
                  <a:cubicBezTo>
                    <a:pt x="772" y="189"/>
                    <a:pt x="780" y="133"/>
                    <a:pt x="762" y="79"/>
                  </a:cubicBezTo>
                  <a:cubicBezTo>
                    <a:pt x="761" y="79"/>
                    <a:pt x="760" y="79"/>
                    <a:pt x="759" y="79"/>
                  </a:cubicBezTo>
                  <a:cubicBezTo>
                    <a:pt x="741" y="81"/>
                    <a:pt x="738" y="86"/>
                    <a:pt x="724" y="83"/>
                  </a:cubicBezTo>
                  <a:close/>
                  <a:moveTo>
                    <a:pt x="527" y="362"/>
                  </a:moveTo>
                  <a:cubicBezTo>
                    <a:pt x="534" y="363"/>
                    <a:pt x="547" y="357"/>
                    <a:pt x="546" y="354"/>
                  </a:cubicBezTo>
                  <a:cubicBezTo>
                    <a:pt x="558" y="347"/>
                    <a:pt x="560" y="329"/>
                    <a:pt x="559" y="315"/>
                  </a:cubicBezTo>
                  <a:cubicBezTo>
                    <a:pt x="533" y="254"/>
                    <a:pt x="517" y="185"/>
                    <a:pt x="481" y="137"/>
                  </a:cubicBezTo>
                  <a:cubicBezTo>
                    <a:pt x="469" y="135"/>
                    <a:pt x="462" y="133"/>
                    <a:pt x="458" y="140"/>
                  </a:cubicBezTo>
                  <a:cubicBezTo>
                    <a:pt x="462" y="140"/>
                    <a:pt x="458" y="141"/>
                    <a:pt x="458" y="141"/>
                  </a:cubicBezTo>
                  <a:cubicBezTo>
                    <a:pt x="453" y="175"/>
                    <a:pt x="471" y="193"/>
                    <a:pt x="479" y="219"/>
                  </a:cubicBezTo>
                  <a:cubicBezTo>
                    <a:pt x="482" y="229"/>
                    <a:pt x="485" y="232"/>
                    <a:pt x="488" y="240"/>
                  </a:cubicBezTo>
                  <a:cubicBezTo>
                    <a:pt x="489" y="243"/>
                    <a:pt x="489" y="247"/>
                    <a:pt x="490" y="250"/>
                  </a:cubicBezTo>
                  <a:cubicBezTo>
                    <a:pt x="498" y="266"/>
                    <a:pt x="521" y="279"/>
                    <a:pt x="503" y="295"/>
                  </a:cubicBezTo>
                  <a:cubicBezTo>
                    <a:pt x="498" y="293"/>
                    <a:pt x="490" y="297"/>
                    <a:pt x="484" y="298"/>
                  </a:cubicBezTo>
                  <a:cubicBezTo>
                    <a:pt x="496" y="315"/>
                    <a:pt x="505" y="359"/>
                    <a:pt x="527" y="362"/>
                  </a:cubicBezTo>
                  <a:close/>
                </a:path>
              </a:pathLst>
            </a:custGeom>
            <a:solidFill>
              <a:srgbClr val="00518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38" name="Google Shape;1838;p33"/>
            <p:cNvSpPr txBox="1"/>
            <p:nvPr/>
          </p:nvSpPr>
          <p:spPr>
            <a:xfrm>
              <a:off x="5540915" y="2984620"/>
              <a:ext cx="7395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B</a:t>
              </a:r>
              <a:endParaRPr sz="5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39" name="Google Shape;1839;p33"/>
          <p:cNvGrpSpPr/>
          <p:nvPr/>
        </p:nvGrpSpPr>
        <p:grpSpPr>
          <a:xfrm>
            <a:off x="8517131" y="2179758"/>
            <a:ext cx="1984612" cy="2113211"/>
            <a:chOff x="8517131" y="2179758"/>
            <a:chExt cx="1984612" cy="2113211"/>
          </a:xfrm>
        </p:grpSpPr>
        <p:sp>
          <p:nvSpPr>
            <p:cNvPr id="1840" name="Google Shape;1840;p33"/>
            <p:cNvSpPr/>
            <p:nvPr/>
          </p:nvSpPr>
          <p:spPr>
            <a:xfrm>
              <a:off x="8517131" y="2179758"/>
              <a:ext cx="1984612" cy="2113211"/>
            </a:xfrm>
            <a:custGeom>
              <a:rect b="b" l="l" r="r" t="t"/>
              <a:pathLst>
                <a:path extrusionOk="0" h="1046" w="983">
                  <a:moveTo>
                    <a:pt x="546" y="104"/>
                  </a:moveTo>
                  <a:cubicBezTo>
                    <a:pt x="572" y="99"/>
                    <a:pt x="602" y="89"/>
                    <a:pt x="631" y="82"/>
                  </a:cubicBezTo>
                  <a:cubicBezTo>
                    <a:pt x="639" y="80"/>
                    <a:pt x="648" y="81"/>
                    <a:pt x="656" y="80"/>
                  </a:cubicBezTo>
                  <a:cubicBezTo>
                    <a:pt x="659" y="80"/>
                    <a:pt x="662" y="77"/>
                    <a:pt x="666" y="77"/>
                  </a:cubicBezTo>
                  <a:cubicBezTo>
                    <a:pt x="674" y="75"/>
                    <a:pt x="683" y="78"/>
                    <a:pt x="691" y="77"/>
                  </a:cubicBezTo>
                  <a:cubicBezTo>
                    <a:pt x="702" y="75"/>
                    <a:pt x="717" y="69"/>
                    <a:pt x="729" y="67"/>
                  </a:cubicBezTo>
                  <a:cubicBezTo>
                    <a:pt x="744" y="64"/>
                    <a:pt x="759" y="66"/>
                    <a:pt x="774" y="69"/>
                  </a:cubicBezTo>
                  <a:cubicBezTo>
                    <a:pt x="779" y="98"/>
                    <a:pt x="790" y="145"/>
                    <a:pt x="785" y="168"/>
                  </a:cubicBezTo>
                  <a:cubicBezTo>
                    <a:pt x="790" y="202"/>
                    <a:pt x="788" y="235"/>
                    <a:pt x="798" y="260"/>
                  </a:cubicBezTo>
                  <a:cubicBezTo>
                    <a:pt x="803" y="297"/>
                    <a:pt x="810" y="337"/>
                    <a:pt x="816" y="374"/>
                  </a:cubicBezTo>
                  <a:cubicBezTo>
                    <a:pt x="823" y="413"/>
                    <a:pt x="837" y="447"/>
                    <a:pt x="849" y="480"/>
                  </a:cubicBezTo>
                  <a:cubicBezTo>
                    <a:pt x="864" y="522"/>
                    <a:pt x="877" y="563"/>
                    <a:pt x="895" y="601"/>
                  </a:cubicBezTo>
                  <a:cubicBezTo>
                    <a:pt x="919" y="650"/>
                    <a:pt x="952" y="695"/>
                    <a:pt x="973" y="747"/>
                  </a:cubicBezTo>
                  <a:cubicBezTo>
                    <a:pt x="979" y="752"/>
                    <a:pt x="983" y="759"/>
                    <a:pt x="980" y="765"/>
                  </a:cubicBezTo>
                  <a:cubicBezTo>
                    <a:pt x="978" y="770"/>
                    <a:pt x="971" y="770"/>
                    <a:pt x="965" y="773"/>
                  </a:cubicBezTo>
                  <a:cubicBezTo>
                    <a:pt x="956" y="777"/>
                    <a:pt x="945" y="785"/>
                    <a:pt x="932" y="789"/>
                  </a:cubicBezTo>
                  <a:cubicBezTo>
                    <a:pt x="908" y="797"/>
                    <a:pt x="883" y="808"/>
                    <a:pt x="865" y="818"/>
                  </a:cubicBezTo>
                  <a:cubicBezTo>
                    <a:pt x="856" y="823"/>
                    <a:pt x="839" y="825"/>
                    <a:pt x="831" y="833"/>
                  </a:cubicBezTo>
                  <a:cubicBezTo>
                    <a:pt x="789" y="838"/>
                    <a:pt x="729" y="860"/>
                    <a:pt x="681" y="871"/>
                  </a:cubicBezTo>
                  <a:cubicBezTo>
                    <a:pt x="677" y="871"/>
                    <a:pt x="678" y="875"/>
                    <a:pt x="676" y="876"/>
                  </a:cubicBezTo>
                  <a:cubicBezTo>
                    <a:pt x="662" y="874"/>
                    <a:pt x="648" y="880"/>
                    <a:pt x="633" y="882"/>
                  </a:cubicBezTo>
                  <a:cubicBezTo>
                    <a:pt x="566" y="894"/>
                    <a:pt x="496" y="902"/>
                    <a:pt x="433" y="930"/>
                  </a:cubicBezTo>
                  <a:cubicBezTo>
                    <a:pt x="390" y="949"/>
                    <a:pt x="345" y="963"/>
                    <a:pt x="307" y="982"/>
                  </a:cubicBezTo>
                  <a:cubicBezTo>
                    <a:pt x="269" y="1001"/>
                    <a:pt x="238" y="1027"/>
                    <a:pt x="206" y="1046"/>
                  </a:cubicBezTo>
                  <a:cubicBezTo>
                    <a:pt x="199" y="1037"/>
                    <a:pt x="196" y="1025"/>
                    <a:pt x="191" y="1014"/>
                  </a:cubicBezTo>
                  <a:cubicBezTo>
                    <a:pt x="185" y="1001"/>
                    <a:pt x="177" y="986"/>
                    <a:pt x="170" y="971"/>
                  </a:cubicBezTo>
                  <a:cubicBezTo>
                    <a:pt x="167" y="965"/>
                    <a:pt x="166" y="957"/>
                    <a:pt x="164" y="951"/>
                  </a:cubicBezTo>
                  <a:cubicBezTo>
                    <a:pt x="147" y="910"/>
                    <a:pt x="130" y="866"/>
                    <a:pt x="112" y="821"/>
                  </a:cubicBezTo>
                  <a:cubicBezTo>
                    <a:pt x="109" y="815"/>
                    <a:pt x="105" y="809"/>
                    <a:pt x="103" y="804"/>
                  </a:cubicBezTo>
                  <a:cubicBezTo>
                    <a:pt x="102" y="800"/>
                    <a:pt x="103" y="794"/>
                    <a:pt x="102" y="790"/>
                  </a:cubicBezTo>
                  <a:cubicBezTo>
                    <a:pt x="93" y="762"/>
                    <a:pt x="82" y="730"/>
                    <a:pt x="73" y="699"/>
                  </a:cubicBezTo>
                  <a:cubicBezTo>
                    <a:pt x="68" y="683"/>
                    <a:pt x="63" y="666"/>
                    <a:pt x="58" y="650"/>
                  </a:cubicBezTo>
                  <a:cubicBezTo>
                    <a:pt x="55" y="641"/>
                    <a:pt x="51" y="632"/>
                    <a:pt x="49" y="623"/>
                  </a:cubicBezTo>
                  <a:cubicBezTo>
                    <a:pt x="47" y="613"/>
                    <a:pt x="48" y="603"/>
                    <a:pt x="46" y="592"/>
                  </a:cubicBezTo>
                  <a:cubicBezTo>
                    <a:pt x="40" y="559"/>
                    <a:pt x="29" y="526"/>
                    <a:pt x="23" y="491"/>
                  </a:cubicBezTo>
                  <a:cubicBezTo>
                    <a:pt x="20" y="473"/>
                    <a:pt x="18" y="455"/>
                    <a:pt x="16" y="435"/>
                  </a:cubicBezTo>
                  <a:cubicBezTo>
                    <a:pt x="11" y="404"/>
                    <a:pt x="8" y="374"/>
                    <a:pt x="7" y="343"/>
                  </a:cubicBezTo>
                  <a:cubicBezTo>
                    <a:pt x="6" y="324"/>
                    <a:pt x="0" y="305"/>
                    <a:pt x="4" y="288"/>
                  </a:cubicBezTo>
                  <a:cubicBezTo>
                    <a:pt x="42" y="272"/>
                    <a:pt x="83" y="247"/>
                    <a:pt x="131" y="234"/>
                  </a:cubicBezTo>
                  <a:cubicBezTo>
                    <a:pt x="140" y="228"/>
                    <a:pt x="154" y="222"/>
                    <a:pt x="164" y="221"/>
                  </a:cubicBezTo>
                  <a:cubicBezTo>
                    <a:pt x="194" y="205"/>
                    <a:pt x="231" y="196"/>
                    <a:pt x="267" y="186"/>
                  </a:cubicBezTo>
                  <a:cubicBezTo>
                    <a:pt x="300" y="178"/>
                    <a:pt x="334" y="161"/>
                    <a:pt x="363" y="159"/>
                  </a:cubicBezTo>
                  <a:cubicBezTo>
                    <a:pt x="371" y="154"/>
                    <a:pt x="382" y="151"/>
                    <a:pt x="393" y="149"/>
                  </a:cubicBezTo>
                  <a:cubicBezTo>
                    <a:pt x="388" y="129"/>
                    <a:pt x="371" y="101"/>
                    <a:pt x="369" y="79"/>
                  </a:cubicBezTo>
                  <a:cubicBezTo>
                    <a:pt x="367" y="54"/>
                    <a:pt x="382" y="37"/>
                    <a:pt x="394" y="17"/>
                  </a:cubicBezTo>
                  <a:cubicBezTo>
                    <a:pt x="408" y="16"/>
                    <a:pt x="422" y="4"/>
                    <a:pt x="439" y="2"/>
                  </a:cubicBezTo>
                  <a:cubicBezTo>
                    <a:pt x="460" y="0"/>
                    <a:pt x="474" y="7"/>
                    <a:pt x="493" y="14"/>
                  </a:cubicBezTo>
                  <a:cubicBezTo>
                    <a:pt x="499" y="26"/>
                    <a:pt x="511" y="33"/>
                    <a:pt x="519" y="44"/>
                  </a:cubicBezTo>
                  <a:cubicBezTo>
                    <a:pt x="530" y="62"/>
                    <a:pt x="533" y="86"/>
                    <a:pt x="546" y="104"/>
                  </a:cubicBezTo>
                  <a:close/>
                  <a:moveTo>
                    <a:pt x="483" y="254"/>
                  </a:moveTo>
                  <a:cubicBezTo>
                    <a:pt x="476" y="241"/>
                    <a:pt x="469" y="224"/>
                    <a:pt x="463" y="209"/>
                  </a:cubicBezTo>
                  <a:cubicBezTo>
                    <a:pt x="453" y="186"/>
                    <a:pt x="445" y="162"/>
                    <a:pt x="447" y="137"/>
                  </a:cubicBezTo>
                  <a:cubicBezTo>
                    <a:pt x="455" y="124"/>
                    <a:pt x="469" y="121"/>
                    <a:pt x="488" y="125"/>
                  </a:cubicBezTo>
                  <a:cubicBezTo>
                    <a:pt x="509" y="154"/>
                    <a:pt x="533" y="211"/>
                    <a:pt x="547" y="252"/>
                  </a:cubicBezTo>
                  <a:cubicBezTo>
                    <a:pt x="558" y="282"/>
                    <a:pt x="583" y="334"/>
                    <a:pt x="562" y="357"/>
                  </a:cubicBezTo>
                  <a:cubicBezTo>
                    <a:pt x="560" y="359"/>
                    <a:pt x="547" y="371"/>
                    <a:pt x="540" y="372"/>
                  </a:cubicBezTo>
                  <a:cubicBezTo>
                    <a:pt x="532" y="373"/>
                    <a:pt x="514" y="370"/>
                    <a:pt x="509" y="366"/>
                  </a:cubicBezTo>
                  <a:cubicBezTo>
                    <a:pt x="503" y="362"/>
                    <a:pt x="503" y="353"/>
                    <a:pt x="498" y="349"/>
                  </a:cubicBezTo>
                  <a:cubicBezTo>
                    <a:pt x="457" y="259"/>
                    <a:pt x="412" y="180"/>
                    <a:pt x="397" y="64"/>
                  </a:cubicBezTo>
                  <a:cubicBezTo>
                    <a:pt x="405" y="49"/>
                    <a:pt x="420" y="41"/>
                    <a:pt x="435" y="33"/>
                  </a:cubicBezTo>
                  <a:cubicBezTo>
                    <a:pt x="454" y="31"/>
                    <a:pt x="470" y="39"/>
                    <a:pt x="485" y="44"/>
                  </a:cubicBezTo>
                  <a:cubicBezTo>
                    <a:pt x="494" y="58"/>
                    <a:pt x="506" y="69"/>
                    <a:pt x="514" y="84"/>
                  </a:cubicBezTo>
                  <a:cubicBezTo>
                    <a:pt x="519" y="94"/>
                    <a:pt x="520" y="107"/>
                    <a:pt x="529" y="114"/>
                  </a:cubicBezTo>
                  <a:cubicBezTo>
                    <a:pt x="530" y="110"/>
                    <a:pt x="532" y="114"/>
                    <a:pt x="534" y="112"/>
                  </a:cubicBezTo>
                  <a:cubicBezTo>
                    <a:pt x="529" y="83"/>
                    <a:pt x="515" y="64"/>
                    <a:pt x="501" y="39"/>
                  </a:cubicBezTo>
                  <a:cubicBezTo>
                    <a:pt x="495" y="36"/>
                    <a:pt x="489" y="31"/>
                    <a:pt x="485" y="24"/>
                  </a:cubicBezTo>
                  <a:cubicBezTo>
                    <a:pt x="475" y="20"/>
                    <a:pt x="460" y="12"/>
                    <a:pt x="443" y="14"/>
                  </a:cubicBezTo>
                  <a:cubicBezTo>
                    <a:pt x="430" y="16"/>
                    <a:pt x="415" y="23"/>
                    <a:pt x="400" y="28"/>
                  </a:cubicBezTo>
                  <a:cubicBezTo>
                    <a:pt x="387" y="40"/>
                    <a:pt x="377" y="59"/>
                    <a:pt x="382" y="82"/>
                  </a:cubicBezTo>
                  <a:cubicBezTo>
                    <a:pt x="391" y="102"/>
                    <a:pt x="395" y="127"/>
                    <a:pt x="404" y="148"/>
                  </a:cubicBezTo>
                  <a:cubicBezTo>
                    <a:pt x="407" y="170"/>
                    <a:pt x="416" y="183"/>
                    <a:pt x="417" y="201"/>
                  </a:cubicBezTo>
                  <a:cubicBezTo>
                    <a:pt x="432" y="236"/>
                    <a:pt x="440" y="274"/>
                    <a:pt x="455" y="307"/>
                  </a:cubicBezTo>
                  <a:cubicBezTo>
                    <a:pt x="467" y="334"/>
                    <a:pt x="485" y="365"/>
                    <a:pt x="505" y="382"/>
                  </a:cubicBezTo>
                  <a:cubicBezTo>
                    <a:pt x="514" y="382"/>
                    <a:pt x="520" y="387"/>
                    <a:pt x="530" y="388"/>
                  </a:cubicBezTo>
                  <a:cubicBezTo>
                    <a:pt x="538" y="384"/>
                    <a:pt x="554" y="385"/>
                    <a:pt x="561" y="383"/>
                  </a:cubicBezTo>
                  <a:cubicBezTo>
                    <a:pt x="562" y="378"/>
                    <a:pt x="569" y="376"/>
                    <a:pt x="575" y="373"/>
                  </a:cubicBezTo>
                  <a:cubicBezTo>
                    <a:pt x="592" y="351"/>
                    <a:pt x="583" y="321"/>
                    <a:pt x="576" y="293"/>
                  </a:cubicBezTo>
                  <a:cubicBezTo>
                    <a:pt x="574" y="285"/>
                    <a:pt x="575" y="278"/>
                    <a:pt x="572" y="271"/>
                  </a:cubicBezTo>
                  <a:cubicBezTo>
                    <a:pt x="562" y="240"/>
                    <a:pt x="546" y="205"/>
                    <a:pt x="536" y="181"/>
                  </a:cubicBezTo>
                  <a:cubicBezTo>
                    <a:pt x="529" y="163"/>
                    <a:pt x="520" y="146"/>
                    <a:pt x="511" y="132"/>
                  </a:cubicBezTo>
                  <a:cubicBezTo>
                    <a:pt x="508" y="125"/>
                    <a:pt x="504" y="117"/>
                    <a:pt x="501" y="114"/>
                  </a:cubicBezTo>
                  <a:cubicBezTo>
                    <a:pt x="482" y="93"/>
                    <a:pt x="450" y="108"/>
                    <a:pt x="434" y="125"/>
                  </a:cubicBezTo>
                  <a:cubicBezTo>
                    <a:pt x="425" y="160"/>
                    <a:pt x="440" y="190"/>
                    <a:pt x="452" y="220"/>
                  </a:cubicBezTo>
                  <a:cubicBezTo>
                    <a:pt x="456" y="232"/>
                    <a:pt x="463" y="245"/>
                    <a:pt x="470" y="256"/>
                  </a:cubicBezTo>
                  <a:cubicBezTo>
                    <a:pt x="477" y="267"/>
                    <a:pt x="482" y="285"/>
                    <a:pt x="494" y="283"/>
                  </a:cubicBezTo>
                  <a:cubicBezTo>
                    <a:pt x="498" y="274"/>
                    <a:pt x="488" y="264"/>
                    <a:pt x="483" y="254"/>
                  </a:cubicBezTo>
                  <a:close/>
                  <a:moveTo>
                    <a:pt x="501" y="83"/>
                  </a:moveTo>
                  <a:cubicBezTo>
                    <a:pt x="496" y="73"/>
                    <a:pt x="485" y="58"/>
                    <a:pt x="478" y="53"/>
                  </a:cubicBezTo>
                  <a:cubicBezTo>
                    <a:pt x="468" y="47"/>
                    <a:pt x="448" y="41"/>
                    <a:pt x="438" y="44"/>
                  </a:cubicBezTo>
                  <a:cubicBezTo>
                    <a:pt x="432" y="46"/>
                    <a:pt x="428" y="53"/>
                    <a:pt x="423" y="56"/>
                  </a:cubicBezTo>
                  <a:cubicBezTo>
                    <a:pt x="417" y="59"/>
                    <a:pt x="409" y="60"/>
                    <a:pt x="407" y="68"/>
                  </a:cubicBezTo>
                  <a:cubicBezTo>
                    <a:pt x="405" y="75"/>
                    <a:pt x="407" y="88"/>
                    <a:pt x="408" y="94"/>
                  </a:cubicBezTo>
                  <a:cubicBezTo>
                    <a:pt x="411" y="111"/>
                    <a:pt x="419" y="129"/>
                    <a:pt x="424" y="143"/>
                  </a:cubicBezTo>
                  <a:cubicBezTo>
                    <a:pt x="422" y="113"/>
                    <a:pt x="451" y="96"/>
                    <a:pt x="475" y="95"/>
                  </a:cubicBezTo>
                  <a:cubicBezTo>
                    <a:pt x="492" y="95"/>
                    <a:pt x="502" y="107"/>
                    <a:pt x="513" y="114"/>
                  </a:cubicBezTo>
                  <a:cubicBezTo>
                    <a:pt x="508" y="101"/>
                    <a:pt x="509" y="95"/>
                    <a:pt x="501" y="83"/>
                  </a:cubicBezTo>
                  <a:close/>
                  <a:moveTo>
                    <a:pt x="724" y="83"/>
                  </a:moveTo>
                  <a:cubicBezTo>
                    <a:pt x="712" y="89"/>
                    <a:pt x="695" y="86"/>
                    <a:pt x="679" y="88"/>
                  </a:cubicBezTo>
                  <a:cubicBezTo>
                    <a:pt x="664" y="90"/>
                    <a:pt x="649" y="97"/>
                    <a:pt x="637" y="98"/>
                  </a:cubicBezTo>
                  <a:cubicBezTo>
                    <a:pt x="630" y="99"/>
                    <a:pt x="624" y="97"/>
                    <a:pt x="617" y="98"/>
                  </a:cubicBezTo>
                  <a:cubicBezTo>
                    <a:pt x="583" y="104"/>
                    <a:pt x="554" y="118"/>
                    <a:pt x="520" y="127"/>
                  </a:cubicBezTo>
                  <a:cubicBezTo>
                    <a:pt x="537" y="150"/>
                    <a:pt x="551" y="192"/>
                    <a:pt x="566" y="225"/>
                  </a:cubicBezTo>
                  <a:cubicBezTo>
                    <a:pt x="578" y="275"/>
                    <a:pt x="609" y="334"/>
                    <a:pt x="590" y="381"/>
                  </a:cubicBezTo>
                  <a:cubicBezTo>
                    <a:pt x="575" y="393"/>
                    <a:pt x="552" y="393"/>
                    <a:pt x="531" y="401"/>
                  </a:cubicBezTo>
                  <a:cubicBezTo>
                    <a:pt x="528" y="399"/>
                    <a:pt x="523" y="398"/>
                    <a:pt x="520" y="396"/>
                  </a:cubicBezTo>
                  <a:cubicBezTo>
                    <a:pt x="493" y="395"/>
                    <a:pt x="479" y="372"/>
                    <a:pt x="469" y="353"/>
                  </a:cubicBezTo>
                  <a:cubicBezTo>
                    <a:pt x="438" y="297"/>
                    <a:pt x="413" y="219"/>
                    <a:pt x="397" y="159"/>
                  </a:cubicBezTo>
                  <a:cubicBezTo>
                    <a:pt x="384" y="161"/>
                    <a:pt x="372" y="166"/>
                    <a:pt x="362" y="169"/>
                  </a:cubicBezTo>
                  <a:cubicBezTo>
                    <a:pt x="344" y="174"/>
                    <a:pt x="333" y="178"/>
                    <a:pt x="320" y="181"/>
                  </a:cubicBezTo>
                  <a:cubicBezTo>
                    <a:pt x="308" y="184"/>
                    <a:pt x="297" y="189"/>
                    <a:pt x="286" y="193"/>
                  </a:cubicBezTo>
                  <a:cubicBezTo>
                    <a:pt x="264" y="200"/>
                    <a:pt x="241" y="203"/>
                    <a:pt x="219" y="210"/>
                  </a:cubicBezTo>
                  <a:cubicBezTo>
                    <a:pt x="205" y="214"/>
                    <a:pt x="192" y="222"/>
                    <a:pt x="179" y="227"/>
                  </a:cubicBezTo>
                  <a:cubicBezTo>
                    <a:pt x="143" y="241"/>
                    <a:pt x="107" y="251"/>
                    <a:pt x="72" y="270"/>
                  </a:cubicBezTo>
                  <a:cubicBezTo>
                    <a:pt x="52" y="271"/>
                    <a:pt x="37" y="289"/>
                    <a:pt x="16" y="293"/>
                  </a:cubicBezTo>
                  <a:cubicBezTo>
                    <a:pt x="15" y="350"/>
                    <a:pt x="20" y="408"/>
                    <a:pt x="31" y="472"/>
                  </a:cubicBezTo>
                  <a:cubicBezTo>
                    <a:pt x="35" y="496"/>
                    <a:pt x="46" y="519"/>
                    <a:pt x="49" y="545"/>
                  </a:cubicBezTo>
                  <a:cubicBezTo>
                    <a:pt x="54" y="583"/>
                    <a:pt x="61" y="620"/>
                    <a:pt x="72" y="657"/>
                  </a:cubicBezTo>
                  <a:cubicBezTo>
                    <a:pt x="83" y="695"/>
                    <a:pt x="90" y="734"/>
                    <a:pt x="102" y="769"/>
                  </a:cubicBezTo>
                  <a:cubicBezTo>
                    <a:pt x="111" y="798"/>
                    <a:pt x="123" y="827"/>
                    <a:pt x="134" y="853"/>
                  </a:cubicBezTo>
                  <a:cubicBezTo>
                    <a:pt x="144" y="877"/>
                    <a:pt x="153" y="898"/>
                    <a:pt x="161" y="920"/>
                  </a:cubicBezTo>
                  <a:cubicBezTo>
                    <a:pt x="176" y="960"/>
                    <a:pt x="192" y="1000"/>
                    <a:pt x="212" y="1033"/>
                  </a:cubicBezTo>
                  <a:cubicBezTo>
                    <a:pt x="268" y="984"/>
                    <a:pt x="343" y="959"/>
                    <a:pt x="409" y="930"/>
                  </a:cubicBezTo>
                  <a:cubicBezTo>
                    <a:pt x="480" y="899"/>
                    <a:pt x="564" y="889"/>
                    <a:pt x="642" y="870"/>
                  </a:cubicBezTo>
                  <a:cubicBezTo>
                    <a:pt x="678" y="861"/>
                    <a:pt x="705" y="852"/>
                    <a:pt x="735" y="843"/>
                  </a:cubicBezTo>
                  <a:cubicBezTo>
                    <a:pt x="767" y="833"/>
                    <a:pt x="800" y="826"/>
                    <a:pt x="830" y="814"/>
                  </a:cubicBezTo>
                  <a:cubicBezTo>
                    <a:pt x="860" y="803"/>
                    <a:pt x="887" y="788"/>
                    <a:pt x="916" y="780"/>
                  </a:cubicBezTo>
                  <a:cubicBezTo>
                    <a:pt x="927" y="768"/>
                    <a:pt x="951" y="764"/>
                    <a:pt x="965" y="757"/>
                  </a:cubicBezTo>
                  <a:cubicBezTo>
                    <a:pt x="960" y="735"/>
                    <a:pt x="944" y="721"/>
                    <a:pt x="933" y="702"/>
                  </a:cubicBezTo>
                  <a:cubicBezTo>
                    <a:pt x="921" y="678"/>
                    <a:pt x="907" y="657"/>
                    <a:pt x="897" y="635"/>
                  </a:cubicBezTo>
                  <a:cubicBezTo>
                    <a:pt x="875" y="584"/>
                    <a:pt x="854" y="535"/>
                    <a:pt x="838" y="483"/>
                  </a:cubicBezTo>
                  <a:cubicBezTo>
                    <a:pt x="830" y="459"/>
                    <a:pt x="820" y="436"/>
                    <a:pt x="814" y="412"/>
                  </a:cubicBezTo>
                  <a:cubicBezTo>
                    <a:pt x="807" y="385"/>
                    <a:pt x="804" y="356"/>
                    <a:pt x="799" y="327"/>
                  </a:cubicBezTo>
                  <a:cubicBezTo>
                    <a:pt x="795" y="301"/>
                    <a:pt x="788" y="274"/>
                    <a:pt x="783" y="246"/>
                  </a:cubicBezTo>
                  <a:cubicBezTo>
                    <a:pt x="772" y="189"/>
                    <a:pt x="780" y="133"/>
                    <a:pt x="762" y="79"/>
                  </a:cubicBezTo>
                  <a:cubicBezTo>
                    <a:pt x="761" y="79"/>
                    <a:pt x="760" y="79"/>
                    <a:pt x="759" y="79"/>
                  </a:cubicBezTo>
                  <a:cubicBezTo>
                    <a:pt x="741" y="81"/>
                    <a:pt x="738" y="86"/>
                    <a:pt x="724" y="83"/>
                  </a:cubicBezTo>
                  <a:close/>
                  <a:moveTo>
                    <a:pt x="527" y="362"/>
                  </a:moveTo>
                  <a:cubicBezTo>
                    <a:pt x="534" y="363"/>
                    <a:pt x="547" y="357"/>
                    <a:pt x="546" y="354"/>
                  </a:cubicBezTo>
                  <a:cubicBezTo>
                    <a:pt x="558" y="347"/>
                    <a:pt x="560" y="329"/>
                    <a:pt x="559" y="315"/>
                  </a:cubicBezTo>
                  <a:cubicBezTo>
                    <a:pt x="533" y="254"/>
                    <a:pt x="517" y="185"/>
                    <a:pt x="481" y="137"/>
                  </a:cubicBezTo>
                  <a:cubicBezTo>
                    <a:pt x="469" y="135"/>
                    <a:pt x="462" y="133"/>
                    <a:pt x="458" y="140"/>
                  </a:cubicBezTo>
                  <a:cubicBezTo>
                    <a:pt x="462" y="140"/>
                    <a:pt x="458" y="141"/>
                    <a:pt x="458" y="141"/>
                  </a:cubicBezTo>
                  <a:cubicBezTo>
                    <a:pt x="453" y="175"/>
                    <a:pt x="471" y="193"/>
                    <a:pt x="479" y="219"/>
                  </a:cubicBezTo>
                  <a:cubicBezTo>
                    <a:pt x="482" y="229"/>
                    <a:pt x="485" y="232"/>
                    <a:pt x="488" y="240"/>
                  </a:cubicBezTo>
                  <a:cubicBezTo>
                    <a:pt x="489" y="243"/>
                    <a:pt x="489" y="247"/>
                    <a:pt x="490" y="250"/>
                  </a:cubicBezTo>
                  <a:cubicBezTo>
                    <a:pt x="498" y="266"/>
                    <a:pt x="521" y="279"/>
                    <a:pt x="503" y="295"/>
                  </a:cubicBezTo>
                  <a:cubicBezTo>
                    <a:pt x="498" y="293"/>
                    <a:pt x="490" y="297"/>
                    <a:pt x="484" y="298"/>
                  </a:cubicBezTo>
                  <a:cubicBezTo>
                    <a:pt x="496" y="315"/>
                    <a:pt x="505" y="359"/>
                    <a:pt x="527" y="362"/>
                  </a:cubicBezTo>
                  <a:close/>
                </a:path>
              </a:pathLst>
            </a:custGeom>
            <a:solidFill>
              <a:srgbClr val="00518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41" name="Google Shape;1841;p33"/>
            <p:cNvSpPr txBox="1"/>
            <p:nvPr/>
          </p:nvSpPr>
          <p:spPr>
            <a:xfrm>
              <a:off x="9139675" y="3003575"/>
              <a:ext cx="7395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 sz="5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42" name="Google Shape;1842;p33"/>
          <p:cNvGrpSpPr/>
          <p:nvPr/>
        </p:nvGrpSpPr>
        <p:grpSpPr>
          <a:xfrm>
            <a:off x="1192479" y="4559262"/>
            <a:ext cx="2340466" cy="973262"/>
            <a:chOff x="2331218" y="3800039"/>
            <a:chExt cx="2340466" cy="973262"/>
          </a:xfrm>
        </p:grpSpPr>
        <p:sp>
          <p:nvSpPr>
            <p:cNvPr id="1843" name="Google Shape;1843;p33"/>
            <p:cNvSpPr txBox="1"/>
            <p:nvPr/>
          </p:nvSpPr>
          <p:spPr>
            <a:xfrm>
              <a:off x="2331218" y="4244695"/>
              <a:ext cx="2340466" cy="528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tr-TR" sz="105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0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44" name="Google Shape;1844;p33"/>
            <p:cNvSpPr txBox="1"/>
            <p:nvPr/>
          </p:nvSpPr>
          <p:spPr>
            <a:xfrm>
              <a:off x="2619126" y="3800039"/>
              <a:ext cx="17583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45" name="Google Shape;1845;p33"/>
          <p:cNvGrpSpPr/>
          <p:nvPr/>
        </p:nvGrpSpPr>
        <p:grpSpPr>
          <a:xfrm>
            <a:off x="4740443" y="4559262"/>
            <a:ext cx="2340466" cy="973262"/>
            <a:chOff x="2331218" y="3800039"/>
            <a:chExt cx="2340466" cy="973262"/>
          </a:xfrm>
        </p:grpSpPr>
        <p:sp>
          <p:nvSpPr>
            <p:cNvPr id="1846" name="Google Shape;1846;p33"/>
            <p:cNvSpPr txBox="1"/>
            <p:nvPr/>
          </p:nvSpPr>
          <p:spPr>
            <a:xfrm>
              <a:off x="2331218" y="4244695"/>
              <a:ext cx="2340466" cy="528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tr-TR" sz="105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0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47" name="Google Shape;1847;p33"/>
            <p:cNvSpPr txBox="1"/>
            <p:nvPr/>
          </p:nvSpPr>
          <p:spPr>
            <a:xfrm>
              <a:off x="2681390" y="3800039"/>
              <a:ext cx="18123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48" name="Google Shape;1848;p33"/>
          <p:cNvGrpSpPr/>
          <p:nvPr/>
        </p:nvGrpSpPr>
        <p:grpSpPr>
          <a:xfrm>
            <a:off x="8491713" y="4559262"/>
            <a:ext cx="2340466" cy="973262"/>
            <a:chOff x="2331218" y="3800039"/>
            <a:chExt cx="2340466" cy="973262"/>
          </a:xfrm>
        </p:grpSpPr>
        <p:sp>
          <p:nvSpPr>
            <p:cNvPr id="1849" name="Google Shape;1849;p33"/>
            <p:cNvSpPr txBox="1"/>
            <p:nvPr/>
          </p:nvSpPr>
          <p:spPr>
            <a:xfrm>
              <a:off x="2331218" y="4244695"/>
              <a:ext cx="2340466" cy="528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tr-TR" sz="105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0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50" name="Google Shape;1850;p33"/>
            <p:cNvSpPr txBox="1"/>
            <p:nvPr/>
          </p:nvSpPr>
          <p:spPr>
            <a:xfrm>
              <a:off x="2655960" y="3800039"/>
              <a:ext cx="18697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OPTION HERE</a:t>
              </a:r>
              <a:endParaRPr b="1"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34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6" name="Google Shape;1856;p34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7" name="Google Shape;1857;p34"/>
          <p:cNvSpPr/>
          <p:nvPr/>
        </p:nvSpPr>
        <p:spPr>
          <a:xfrm rot="5400000">
            <a:off x="7072668" y="3645294"/>
            <a:ext cx="893762" cy="66675"/>
          </a:xfrm>
          <a:custGeom>
            <a:rect b="b" l="l" r="r" t="t"/>
            <a:pathLst>
              <a:path extrusionOk="0" h="86371" w="376253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8" name="Google Shape;1858;p34"/>
          <p:cNvSpPr/>
          <p:nvPr/>
        </p:nvSpPr>
        <p:spPr>
          <a:xfrm rot="-5400000">
            <a:off x="4498536" y="3666726"/>
            <a:ext cx="893763" cy="65087"/>
          </a:xfrm>
          <a:custGeom>
            <a:rect b="b" l="l" r="r" t="t"/>
            <a:pathLst>
              <a:path extrusionOk="0" h="86371" w="376253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9" name="Google Shape;1859;p34"/>
          <p:cNvSpPr/>
          <p:nvPr/>
        </p:nvSpPr>
        <p:spPr>
          <a:xfrm>
            <a:off x="5785999" y="2523726"/>
            <a:ext cx="893762" cy="66675"/>
          </a:xfrm>
          <a:custGeom>
            <a:rect b="b" l="l" r="r" t="t"/>
            <a:pathLst>
              <a:path extrusionOk="0" h="86371" w="376253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0" name="Google Shape;1860;p34"/>
          <p:cNvSpPr/>
          <p:nvPr/>
        </p:nvSpPr>
        <p:spPr>
          <a:xfrm rot="10800000">
            <a:off x="5785999" y="4833538"/>
            <a:ext cx="893762" cy="65088"/>
          </a:xfrm>
          <a:custGeom>
            <a:rect b="b" l="l" r="r" t="t"/>
            <a:pathLst>
              <a:path extrusionOk="0" h="86371" w="376253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61" name="Google Shape;1861;p34"/>
          <p:cNvGrpSpPr/>
          <p:nvPr/>
        </p:nvGrpSpPr>
        <p:grpSpPr>
          <a:xfrm>
            <a:off x="4347724" y="1945876"/>
            <a:ext cx="1260475" cy="1491621"/>
            <a:chOff x="4119563" y="2166938"/>
            <a:chExt cx="1260475" cy="1491621"/>
          </a:xfrm>
        </p:grpSpPr>
        <p:sp>
          <p:nvSpPr>
            <p:cNvPr id="1862" name="Google Shape;1862;p34"/>
            <p:cNvSpPr/>
            <p:nvPr/>
          </p:nvSpPr>
          <p:spPr>
            <a:xfrm>
              <a:off x="4119563" y="2166938"/>
              <a:ext cx="1260475" cy="1239837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63" name="Google Shape;1863;p34"/>
            <p:cNvSpPr txBox="1"/>
            <p:nvPr/>
          </p:nvSpPr>
          <p:spPr>
            <a:xfrm>
              <a:off x="4143375" y="2950673"/>
              <a:ext cx="12144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1864" name="Google Shape;1864;p34"/>
            <p:cNvGrpSpPr/>
            <p:nvPr/>
          </p:nvGrpSpPr>
          <p:grpSpPr>
            <a:xfrm>
              <a:off x="4460875" y="2338388"/>
              <a:ext cx="534038" cy="615337"/>
              <a:chOff x="5844088" y="2600655"/>
              <a:chExt cx="534233" cy="615308"/>
            </a:xfrm>
          </p:grpSpPr>
          <p:grpSp>
            <p:nvGrpSpPr>
              <p:cNvPr id="1865" name="Google Shape;1865;p34"/>
              <p:cNvGrpSpPr/>
              <p:nvPr/>
            </p:nvGrpSpPr>
            <p:grpSpPr>
              <a:xfrm rot="8489641">
                <a:off x="6012750" y="2653202"/>
                <a:ext cx="215979" cy="555979"/>
                <a:chOff x="6011261" y="2543519"/>
                <a:chExt cx="242158" cy="623372"/>
              </a:xfrm>
            </p:grpSpPr>
            <p:sp>
              <p:nvSpPr>
                <p:cNvPr id="1866" name="Google Shape;1866;p34"/>
                <p:cNvSpPr/>
                <p:nvPr/>
              </p:nvSpPr>
              <p:spPr>
                <a:xfrm>
                  <a:off x="6019303" y="2543519"/>
                  <a:ext cx="217230" cy="201123"/>
                </a:xfrm>
                <a:custGeom>
                  <a:rect b="b" l="l" r="r" t="t"/>
                  <a:pathLst>
                    <a:path extrusionOk="0" h="201788" w="217195">
                      <a:moveTo>
                        <a:pt x="114300" y="0"/>
                      </a:moveTo>
                      <a:cubicBezTo>
                        <a:pt x="170391" y="82550"/>
                        <a:pt x="226483" y="165100"/>
                        <a:pt x="215900" y="190500"/>
                      </a:cubicBezTo>
                      <a:cubicBezTo>
                        <a:pt x="143933" y="190500"/>
                        <a:pt x="19050" y="215900"/>
                        <a:pt x="0" y="190500"/>
                      </a:cubicBezTo>
                      <a:lnTo>
                        <a:pt x="114300" y="0"/>
                      </a:lnTo>
                      <a:close/>
                    </a:path>
                  </a:pathLst>
                </a:custGeom>
                <a:noFill/>
                <a:ln cap="rnd" cmpd="sng" w="25400">
                  <a:solidFill>
                    <a:srgbClr val="005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5188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867" name="Google Shape;1867;p34"/>
                <p:cNvSpPr/>
                <p:nvPr/>
              </p:nvSpPr>
              <p:spPr>
                <a:xfrm>
                  <a:off x="6011261" y="2721930"/>
                  <a:ext cx="242158" cy="444961"/>
                </a:xfrm>
                <a:custGeom>
                  <a:rect b="b" l="l" r="r" t="t"/>
                  <a:pathLst>
                    <a:path extrusionOk="0" h="444500" w="215900">
                      <a:moveTo>
                        <a:pt x="12700" y="12700"/>
                      </a:moveTo>
                      <a:lnTo>
                        <a:pt x="0" y="444500"/>
                      </a:lnTo>
                      <a:lnTo>
                        <a:pt x="215900" y="419100"/>
                      </a:lnTo>
                      <a:lnTo>
                        <a:pt x="215900" y="0"/>
                      </a:lnTo>
                      <a:lnTo>
                        <a:pt x="215900" y="0"/>
                      </a:lnTo>
                    </a:path>
                  </a:pathLst>
                </a:custGeom>
                <a:noFill/>
                <a:ln cap="rnd" cmpd="sng" w="25400">
                  <a:solidFill>
                    <a:srgbClr val="00518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5188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1868" name="Google Shape;1868;p34"/>
                <p:cNvSpPr/>
                <p:nvPr/>
              </p:nvSpPr>
              <p:spPr>
                <a:xfrm>
                  <a:off x="6100765" y="2573366"/>
                  <a:ext cx="64101" cy="60515"/>
                </a:xfrm>
                <a:custGeom>
                  <a:rect b="b" l="l" r="r" t="t"/>
                  <a:pathLst>
                    <a:path extrusionOk="0" h="201788" w="217195">
                      <a:moveTo>
                        <a:pt x="114300" y="0"/>
                      </a:moveTo>
                      <a:cubicBezTo>
                        <a:pt x="170391" y="82550"/>
                        <a:pt x="226483" y="165100"/>
                        <a:pt x="215900" y="190500"/>
                      </a:cubicBezTo>
                      <a:cubicBezTo>
                        <a:pt x="143933" y="190500"/>
                        <a:pt x="19050" y="215900"/>
                        <a:pt x="0" y="190500"/>
                      </a:cubicBezTo>
                      <a:lnTo>
                        <a:pt x="114300" y="0"/>
                      </a:lnTo>
                      <a:close/>
                    </a:path>
                  </a:pathLst>
                </a:custGeom>
                <a:solidFill>
                  <a:srgbClr val="1E4E79"/>
                </a:solidFill>
                <a:ln cap="rnd" cmpd="sng" w="2540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5188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  <p:sp>
            <p:nvSpPr>
              <p:cNvPr id="1869" name="Google Shape;1869;p34"/>
              <p:cNvSpPr/>
              <p:nvPr/>
            </p:nvSpPr>
            <p:spPr>
              <a:xfrm>
                <a:off x="5844088" y="2600655"/>
                <a:ext cx="182630" cy="195253"/>
              </a:xfrm>
              <a:custGeom>
                <a:rect b="b" l="l" r="r" t="t"/>
                <a:pathLst>
                  <a:path extrusionOk="0" h="148552" w="152447">
                    <a:moveTo>
                      <a:pt x="41916" y="148552"/>
                    </a:moveTo>
                    <a:cubicBezTo>
                      <a:pt x="15957" y="131804"/>
                      <a:pt x="-6493" y="112508"/>
                      <a:pt x="1722" y="88262"/>
                    </a:cubicBezTo>
                    <a:cubicBezTo>
                      <a:pt x="9937" y="64016"/>
                      <a:pt x="66084" y="12286"/>
                      <a:pt x="91205" y="3075"/>
                    </a:cubicBezTo>
                    <a:cubicBezTo>
                      <a:pt x="116326" y="-6136"/>
                      <a:pt x="144911" y="5782"/>
                      <a:pt x="152447" y="32996"/>
                    </a:cubicBezTo>
                  </a:path>
                </a:pathLst>
              </a:custGeom>
              <a:noFill/>
              <a:ln cap="rnd" cmpd="sng" w="254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1870" name="Google Shape;1870;p34"/>
          <p:cNvGrpSpPr/>
          <p:nvPr/>
        </p:nvGrpSpPr>
        <p:grpSpPr>
          <a:xfrm>
            <a:off x="6835336" y="1904601"/>
            <a:ext cx="1281113" cy="1467808"/>
            <a:chOff x="6607175" y="2125663"/>
            <a:chExt cx="1281113" cy="1467808"/>
          </a:xfrm>
        </p:grpSpPr>
        <p:sp>
          <p:nvSpPr>
            <p:cNvPr id="1871" name="Google Shape;1871;p34"/>
            <p:cNvSpPr/>
            <p:nvPr/>
          </p:nvSpPr>
          <p:spPr>
            <a:xfrm>
              <a:off x="6629400" y="2125663"/>
              <a:ext cx="1258888" cy="1239837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72" name="Google Shape;1872;p34"/>
            <p:cNvSpPr txBox="1"/>
            <p:nvPr/>
          </p:nvSpPr>
          <p:spPr>
            <a:xfrm>
              <a:off x="6607175" y="2885585"/>
              <a:ext cx="12144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1873" name="Google Shape;1873;p34"/>
            <p:cNvGrpSpPr/>
            <p:nvPr/>
          </p:nvGrpSpPr>
          <p:grpSpPr>
            <a:xfrm>
              <a:off x="6999907" y="2242244"/>
              <a:ext cx="517525" cy="604838"/>
              <a:chOff x="4741863" y="766763"/>
              <a:chExt cx="517525" cy="604838"/>
            </a:xfrm>
          </p:grpSpPr>
          <p:sp>
            <p:nvSpPr>
              <p:cNvPr id="1874" name="Google Shape;1874;p34"/>
              <p:cNvSpPr/>
              <p:nvPr/>
            </p:nvSpPr>
            <p:spPr>
              <a:xfrm>
                <a:off x="4741863" y="766763"/>
                <a:ext cx="517525" cy="604838"/>
              </a:xfrm>
              <a:custGeom>
                <a:rect b="b" l="l" r="r" t="t"/>
                <a:pathLst>
                  <a:path extrusionOk="0" h="205" w="175">
                    <a:moveTo>
                      <a:pt x="115" y="2"/>
                    </a:moveTo>
                    <a:cubicBezTo>
                      <a:pt x="115" y="1"/>
                      <a:pt x="114" y="0"/>
                      <a:pt x="113" y="0"/>
                    </a:cubicBezTo>
                    <a:cubicBezTo>
                      <a:pt x="112" y="0"/>
                      <a:pt x="112" y="1"/>
                      <a:pt x="112" y="1"/>
                    </a:cubicBezTo>
                    <a:cubicBezTo>
                      <a:pt x="111" y="1"/>
                      <a:pt x="111" y="2"/>
                      <a:pt x="111" y="2"/>
                    </a:cubicBezTo>
                    <a:cubicBezTo>
                      <a:pt x="82" y="12"/>
                      <a:pt x="54" y="25"/>
                      <a:pt x="26" y="38"/>
                    </a:cubicBezTo>
                    <a:cubicBezTo>
                      <a:pt x="20" y="40"/>
                      <a:pt x="0" y="55"/>
                      <a:pt x="11" y="62"/>
                    </a:cubicBezTo>
                    <a:cubicBezTo>
                      <a:pt x="27" y="109"/>
                      <a:pt x="46" y="155"/>
                      <a:pt x="65" y="201"/>
                    </a:cubicBezTo>
                    <a:cubicBezTo>
                      <a:pt x="66" y="203"/>
                      <a:pt x="69" y="202"/>
                      <a:pt x="69" y="200"/>
                    </a:cubicBezTo>
                    <a:cubicBezTo>
                      <a:pt x="69" y="200"/>
                      <a:pt x="69" y="200"/>
                      <a:pt x="69" y="200"/>
                    </a:cubicBezTo>
                    <a:cubicBezTo>
                      <a:pt x="85" y="205"/>
                      <a:pt x="106" y="193"/>
                      <a:pt x="121" y="187"/>
                    </a:cubicBezTo>
                    <a:cubicBezTo>
                      <a:pt x="138" y="180"/>
                      <a:pt x="159" y="174"/>
                      <a:pt x="172" y="160"/>
                    </a:cubicBezTo>
                    <a:cubicBezTo>
                      <a:pt x="174" y="159"/>
                      <a:pt x="173" y="158"/>
                      <a:pt x="173" y="157"/>
                    </a:cubicBezTo>
                    <a:cubicBezTo>
                      <a:pt x="175" y="149"/>
                      <a:pt x="174" y="142"/>
                      <a:pt x="171" y="134"/>
                    </a:cubicBezTo>
                    <a:cubicBezTo>
                      <a:pt x="166" y="120"/>
                      <a:pt x="159" y="106"/>
                      <a:pt x="153" y="91"/>
                    </a:cubicBezTo>
                    <a:cubicBezTo>
                      <a:pt x="141" y="62"/>
                      <a:pt x="130" y="31"/>
                      <a:pt x="115" y="2"/>
                    </a:cubicBezTo>
                    <a:close/>
                    <a:moveTo>
                      <a:pt x="108" y="9"/>
                    </a:moveTo>
                    <a:cubicBezTo>
                      <a:pt x="107" y="10"/>
                      <a:pt x="107" y="11"/>
                      <a:pt x="107" y="11"/>
                    </a:cubicBezTo>
                    <a:cubicBezTo>
                      <a:pt x="104" y="12"/>
                      <a:pt x="101" y="13"/>
                      <a:pt x="98" y="13"/>
                    </a:cubicBezTo>
                    <a:cubicBezTo>
                      <a:pt x="101" y="12"/>
                      <a:pt x="104" y="11"/>
                      <a:pt x="108" y="9"/>
                    </a:cubicBezTo>
                    <a:close/>
                    <a:moveTo>
                      <a:pt x="24" y="45"/>
                    </a:moveTo>
                    <a:cubicBezTo>
                      <a:pt x="26" y="44"/>
                      <a:pt x="28" y="43"/>
                      <a:pt x="31" y="42"/>
                    </a:cubicBezTo>
                    <a:cubicBezTo>
                      <a:pt x="34" y="41"/>
                      <a:pt x="37" y="39"/>
                      <a:pt x="41" y="38"/>
                    </a:cubicBezTo>
                    <a:cubicBezTo>
                      <a:pt x="41" y="38"/>
                      <a:pt x="41" y="37"/>
                      <a:pt x="42" y="37"/>
                    </a:cubicBezTo>
                    <a:cubicBezTo>
                      <a:pt x="39" y="39"/>
                      <a:pt x="37" y="40"/>
                      <a:pt x="34" y="42"/>
                    </a:cubicBezTo>
                    <a:cubicBezTo>
                      <a:pt x="33" y="42"/>
                      <a:pt x="34" y="44"/>
                      <a:pt x="35" y="43"/>
                    </a:cubicBezTo>
                    <a:cubicBezTo>
                      <a:pt x="58" y="32"/>
                      <a:pt x="82" y="24"/>
                      <a:pt x="107" y="15"/>
                    </a:cubicBezTo>
                    <a:cubicBezTo>
                      <a:pt x="107" y="16"/>
                      <a:pt x="107" y="17"/>
                      <a:pt x="107" y="18"/>
                    </a:cubicBezTo>
                    <a:cubicBezTo>
                      <a:pt x="80" y="27"/>
                      <a:pt x="54" y="38"/>
                      <a:pt x="28" y="48"/>
                    </a:cubicBezTo>
                    <a:cubicBezTo>
                      <a:pt x="27" y="49"/>
                      <a:pt x="27" y="51"/>
                      <a:pt x="29" y="50"/>
                    </a:cubicBezTo>
                    <a:cubicBezTo>
                      <a:pt x="55" y="42"/>
                      <a:pt x="82" y="32"/>
                      <a:pt x="107" y="20"/>
                    </a:cubicBezTo>
                    <a:cubicBezTo>
                      <a:pt x="108" y="21"/>
                      <a:pt x="108" y="22"/>
                      <a:pt x="108" y="23"/>
                    </a:cubicBezTo>
                    <a:cubicBezTo>
                      <a:pt x="94" y="28"/>
                      <a:pt x="81" y="36"/>
                      <a:pt x="67" y="41"/>
                    </a:cubicBezTo>
                    <a:cubicBezTo>
                      <a:pt x="50" y="47"/>
                      <a:pt x="33" y="53"/>
                      <a:pt x="16" y="58"/>
                    </a:cubicBezTo>
                    <a:cubicBezTo>
                      <a:pt x="16" y="58"/>
                      <a:pt x="15" y="58"/>
                      <a:pt x="15" y="58"/>
                    </a:cubicBezTo>
                    <a:cubicBezTo>
                      <a:pt x="18" y="54"/>
                      <a:pt x="21" y="49"/>
                      <a:pt x="24" y="45"/>
                    </a:cubicBezTo>
                    <a:close/>
                    <a:moveTo>
                      <a:pt x="117" y="38"/>
                    </a:moveTo>
                    <a:cubicBezTo>
                      <a:pt x="122" y="52"/>
                      <a:pt x="127" y="65"/>
                      <a:pt x="133" y="78"/>
                    </a:cubicBezTo>
                    <a:cubicBezTo>
                      <a:pt x="144" y="105"/>
                      <a:pt x="155" y="131"/>
                      <a:pt x="166" y="158"/>
                    </a:cubicBezTo>
                    <a:cubicBezTo>
                      <a:pt x="154" y="170"/>
                      <a:pt x="132" y="176"/>
                      <a:pt x="116" y="182"/>
                    </a:cubicBezTo>
                    <a:cubicBezTo>
                      <a:pt x="109" y="185"/>
                      <a:pt x="101" y="189"/>
                      <a:pt x="94" y="192"/>
                    </a:cubicBezTo>
                    <a:cubicBezTo>
                      <a:pt x="85" y="195"/>
                      <a:pt x="76" y="196"/>
                      <a:pt x="69" y="200"/>
                    </a:cubicBezTo>
                    <a:cubicBezTo>
                      <a:pt x="69" y="200"/>
                      <a:pt x="69" y="200"/>
                      <a:pt x="69" y="200"/>
                    </a:cubicBezTo>
                    <a:cubicBezTo>
                      <a:pt x="69" y="200"/>
                      <a:pt x="69" y="200"/>
                      <a:pt x="69" y="200"/>
                    </a:cubicBezTo>
                    <a:cubicBezTo>
                      <a:pt x="52" y="153"/>
                      <a:pt x="34" y="107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8" y="62"/>
                      <a:pt x="19" y="62"/>
                      <a:pt x="20" y="62"/>
                    </a:cubicBezTo>
                    <a:cubicBezTo>
                      <a:pt x="23" y="62"/>
                      <a:pt x="27" y="61"/>
                      <a:pt x="29" y="59"/>
                    </a:cubicBezTo>
                    <a:cubicBezTo>
                      <a:pt x="42" y="56"/>
                      <a:pt x="54" y="52"/>
                      <a:pt x="67" y="48"/>
                    </a:cubicBezTo>
                    <a:cubicBezTo>
                      <a:pt x="82" y="42"/>
                      <a:pt x="99" y="36"/>
                      <a:pt x="112" y="27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31"/>
                      <a:pt x="115" y="35"/>
                      <a:pt x="117" y="38"/>
                    </a:cubicBezTo>
                    <a:close/>
                    <a:moveTo>
                      <a:pt x="169" y="153"/>
                    </a:moveTo>
                    <a:cubicBezTo>
                      <a:pt x="160" y="132"/>
                      <a:pt x="152" y="110"/>
                      <a:pt x="143" y="89"/>
                    </a:cubicBezTo>
                    <a:cubicBezTo>
                      <a:pt x="139" y="78"/>
                      <a:pt x="135" y="67"/>
                      <a:pt x="130" y="56"/>
                    </a:cubicBezTo>
                    <a:cubicBezTo>
                      <a:pt x="128" y="51"/>
                      <a:pt x="126" y="46"/>
                      <a:pt x="124" y="41"/>
                    </a:cubicBezTo>
                    <a:cubicBezTo>
                      <a:pt x="122" y="36"/>
                      <a:pt x="116" y="27"/>
                      <a:pt x="117" y="22"/>
                    </a:cubicBezTo>
                    <a:cubicBezTo>
                      <a:pt x="117" y="21"/>
                      <a:pt x="115" y="19"/>
                      <a:pt x="114" y="21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13" y="19"/>
                      <a:pt x="112" y="17"/>
                      <a:pt x="112" y="15"/>
                    </a:cubicBezTo>
                    <a:cubicBezTo>
                      <a:pt x="112" y="12"/>
                      <a:pt x="112" y="9"/>
                      <a:pt x="113" y="7"/>
                    </a:cubicBezTo>
                    <a:cubicBezTo>
                      <a:pt x="121" y="31"/>
                      <a:pt x="133" y="54"/>
                      <a:pt x="143" y="78"/>
                    </a:cubicBezTo>
                    <a:cubicBezTo>
                      <a:pt x="148" y="90"/>
                      <a:pt x="153" y="101"/>
                      <a:pt x="158" y="113"/>
                    </a:cubicBezTo>
                    <a:cubicBezTo>
                      <a:pt x="163" y="126"/>
                      <a:pt x="171" y="139"/>
                      <a:pt x="169" y="153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4837113" y="996951"/>
                <a:ext cx="76200" cy="150813"/>
              </a:xfrm>
              <a:custGeom>
                <a:rect b="b" l="l" r="r" t="t"/>
                <a:pathLst>
                  <a:path extrusionOk="0" h="51" w="26">
                    <a:moveTo>
                      <a:pt x="4" y="1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6" y="18"/>
                      <a:pt x="13" y="32"/>
                      <a:pt x="18" y="47"/>
                    </a:cubicBezTo>
                    <a:cubicBezTo>
                      <a:pt x="20" y="51"/>
                      <a:pt x="26" y="49"/>
                      <a:pt x="25" y="45"/>
                    </a:cubicBezTo>
                    <a:cubicBezTo>
                      <a:pt x="19" y="30"/>
                      <a:pt x="13" y="15"/>
                      <a:pt x="4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4848225" y="904876"/>
                <a:ext cx="284163" cy="249238"/>
              </a:xfrm>
              <a:custGeom>
                <a:rect b="b" l="l" r="r" t="t"/>
                <a:pathLst>
                  <a:path extrusionOk="0" h="84" w="96">
                    <a:moveTo>
                      <a:pt x="76" y="4"/>
                    </a:moveTo>
                    <a:cubicBezTo>
                      <a:pt x="76" y="4"/>
                      <a:pt x="76" y="4"/>
                      <a:pt x="75" y="4"/>
                    </a:cubicBezTo>
                    <a:cubicBezTo>
                      <a:pt x="76" y="2"/>
                      <a:pt x="74" y="0"/>
                      <a:pt x="72" y="1"/>
                    </a:cubicBezTo>
                    <a:cubicBezTo>
                      <a:pt x="48" y="9"/>
                      <a:pt x="24" y="20"/>
                      <a:pt x="2" y="32"/>
                    </a:cubicBezTo>
                    <a:cubicBezTo>
                      <a:pt x="0" y="33"/>
                      <a:pt x="1" y="35"/>
                      <a:pt x="3" y="34"/>
                    </a:cubicBezTo>
                    <a:cubicBezTo>
                      <a:pt x="26" y="26"/>
                      <a:pt x="50" y="17"/>
                      <a:pt x="73" y="6"/>
                    </a:cubicBezTo>
                    <a:cubicBezTo>
                      <a:pt x="75" y="21"/>
                      <a:pt x="82" y="35"/>
                      <a:pt x="89" y="48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66" y="55"/>
                      <a:pt x="43" y="68"/>
                      <a:pt x="21" y="78"/>
                    </a:cubicBezTo>
                    <a:cubicBezTo>
                      <a:pt x="18" y="80"/>
                      <a:pt x="20" y="84"/>
                      <a:pt x="23" y="83"/>
                    </a:cubicBezTo>
                    <a:cubicBezTo>
                      <a:pt x="46" y="74"/>
                      <a:pt x="71" y="65"/>
                      <a:pt x="92" y="53"/>
                    </a:cubicBezTo>
                    <a:cubicBezTo>
                      <a:pt x="92" y="52"/>
                      <a:pt x="93" y="52"/>
                      <a:pt x="93" y="52"/>
                    </a:cubicBezTo>
                    <a:cubicBezTo>
                      <a:pt x="94" y="52"/>
                      <a:pt x="96" y="51"/>
                      <a:pt x="95" y="49"/>
                    </a:cubicBezTo>
                    <a:cubicBezTo>
                      <a:pt x="90" y="34"/>
                      <a:pt x="85" y="17"/>
                      <a:pt x="76" y="4"/>
                    </a:cubicBezTo>
                    <a:close/>
                  </a:path>
                </a:pathLst>
              </a:custGeom>
              <a:solidFill>
                <a:srgbClr val="595959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4891088" y="962026"/>
                <a:ext cx="169863" cy="79375"/>
              </a:xfrm>
              <a:custGeom>
                <a:rect b="b" l="l" r="r" t="t"/>
                <a:pathLst>
                  <a:path extrusionOk="0" h="27" w="58">
                    <a:moveTo>
                      <a:pt x="53" y="1"/>
                    </a:moveTo>
                    <a:cubicBezTo>
                      <a:pt x="36" y="5"/>
                      <a:pt x="18" y="13"/>
                      <a:pt x="2" y="22"/>
                    </a:cubicBezTo>
                    <a:cubicBezTo>
                      <a:pt x="0" y="23"/>
                      <a:pt x="1" y="27"/>
                      <a:pt x="4" y="26"/>
                    </a:cubicBezTo>
                    <a:cubicBezTo>
                      <a:pt x="21" y="20"/>
                      <a:pt x="39" y="14"/>
                      <a:pt x="55" y="7"/>
                    </a:cubicBezTo>
                    <a:cubicBezTo>
                      <a:pt x="58" y="5"/>
                      <a:pt x="57" y="0"/>
                      <a:pt x="53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4922838" y="1009651"/>
                <a:ext cx="150813" cy="73025"/>
              </a:xfrm>
              <a:custGeom>
                <a:rect b="b" l="l" r="r" t="t"/>
                <a:pathLst>
                  <a:path extrusionOk="0" h="25" w="51">
                    <a:moveTo>
                      <a:pt x="44" y="1"/>
                    </a:moveTo>
                    <a:cubicBezTo>
                      <a:pt x="30" y="6"/>
                      <a:pt x="16" y="14"/>
                      <a:pt x="2" y="21"/>
                    </a:cubicBezTo>
                    <a:cubicBezTo>
                      <a:pt x="0" y="22"/>
                      <a:pt x="1" y="25"/>
                      <a:pt x="3" y="24"/>
                    </a:cubicBezTo>
                    <a:cubicBezTo>
                      <a:pt x="18" y="19"/>
                      <a:pt x="33" y="14"/>
                      <a:pt x="47" y="8"/>
                    </a:cubicBezTo>
                    <a:cubicBezTo>
                      <a:pt x="51" y="6"/>
                      <a:pt x="48" y="0"/>
                      <a:pt x="44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1879" name="Google Shape;1879;p34"/>
          <p:cNvGrpSpPr/>
          <p:nvPr/>
        </p:nvGrpSpPr>
        <p:grpSpPr>
          <a:xfrm>
            <a:off x="4347724" y="4212826"/>
            <a:ext cx="1260475" cy="1469396"/>
            <a:chOff x="4119563" y="4433888"/>
            <a:chExt cx="1260475" cy="1469396"/>
          </a:xfrm>
        </p:grpSpPr>
        <p:sp>
          <p:nvSpPr>
            <p:cNvPr id="1880" name="Google Shape;1880;p34"/>
            <p:cNvSpPr/>
            <p:nvPr/>
          </p:nvSpPr>
          <p:spPr>
            <a:xfrm>
              <a:off x="4119563" y="4433888"/>
              <a:ext cx="1260475" cy="1239837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81" name="Google Shape;1881;p34"/>
            <p:cNvSpPr txBox="1"/>
            <p:nvPr/>
          </p:nvSpPr>
          <p:spPr>
            <a:xfrm>
              <a:off x="4119563" y="5195398"/>
              <a:ext cx="121443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82" name="Google Shape;1882;p34"/>
            <p:cNvSpPr/>
            <p:nvPr/>
          </p:nvSpPr>
          <p:spPr>
            <a:xfrm>
              <a:off x="4532313" y="4627563"/>
              <a:ext cx="434975" cy="554037"/>
            </a:xfrm>
            <a:custGeom>
              <a:rect b="b" l="l" r="r" t="t"/>
              <a:pathLst>
                <a:path extrusionOk="0" h="136" w="107">
                  <a:moveTo>
                    <a:pt x="91" y="25"/>
                  </a:moveTo>
                  <a:cubicBezTo>
                    <a:pt x="76" y="19"/>
                    <a:pt x="62" y="28"/>
                    <a:pt x="52" y="38"/>
                  </a:cubicBezTo>
                  <a:cubicBezTo>
                    <a:pt x="53" y="33"/>
                    <a:pt x="53" y="28"/>
                    <a:pt x="54" y="24"/>
                  </a:cubicBezTo>
                  <a:cubicBezTo>
                    <a:pt x="55" y="19"/>
                    <a:pt x="56" y="14"/>
                    <a:pt x="55" y="10"/>
                  </a:cubicBezTo>
                  <a:cubicBezTo>
                    <a:pt x="55" y="5"/>
                    <a:pt x="52" y="0"/>
                    <a:pt x="46" y="0"/>
                  </a:cubicBezTo>
                  <a:cubicBezTo>
                    <a:pt x="31" y="2"/>
                    <a:pt x="35" y="27"/>
                    <a:pt x="40" y="40"/>
                  </a:cubicBezTo>
                  <a:cubicBezTo>
                    <a:pt x="31" y="36"/>
                    <a:pt x="21" y="35"/>
                    <a:pt x="13" y="40"/>
                  </a:cubicBezTo>
                  <a:cubicBezTo>
                    <a:pt x="1" y="49"/>
                    <a:pt x="0" y="65"/>
                    <a:pt x="3" y="78"/>
                  </a:cubicBezTo>
                  <a:cubicBezTo>
                    <a:pt x="6" y="93"/>
                    <a:pt x="14" y="118"/>
                    <a:pt x="27" y="127"/>
                  </a:cubicBezTo>
                  <a:cubicBezTo>
                    <a:pt x="41" y="136"/>
                    <a:pt x="47" y="123"/>
                    <a:pt x="54" y="114"/>
                  </a:cubicBezTo>
                  <a:cubicBezTo>
                    <a:pt x="65" y="119"/>
                    <a:pt x="74" y="136"/>
                    <a:pt x="87" y="123"/>
                  </a:cubicBezTo>
                  <a:cubicBezTo>
                    <a:pt x="100" y="109"/>
                    <a:pt x="102" y="83"/>
                    <a:pt x="104" y="66"/>
                  </a:cubicBezTo>
                  <a:cubicBezTo>
                    <a:pt x="105" y="52"/>
                    <a:pt x="107" y="32"/>
                    <a:pt x="91" y="25"/>
                  </a:cubicBezTo>
                  <a:close/>
                  <a:moveTo>
                    <a:pt x="50" y="17"/>
                  </a:moveTo>
                  <a:cubicBezTo>
                    <a:pt x="50" y="16"/>
                    <a:pt x="50" y="14"/>
                    <a:pt x="49" y="13"/>
                  </a:cubicBezTo>
                  <a:cubicBezTo>
                    <a:pt x="49" y="13"/>
                    <a:pt x="48" y="12"/>
                    <a:pt x="48" y="12"/>
                  </a:cubicBezTo>
                  <a:cubicBezTo>
                    <a:pt x="48" y="12"/>
                    <a:pt x="48" y="11"/>
                    <a:pt x="48" y="11"/>
                  </a:cubicBezTo>
                  <a:cubicBezTo>
                    <a:pt x="52" y="11"/>
                    <a:pt x="51" y="13"/>
                    <a:pt x="50" y="17"/>
                  </a:cubicBezTo>
                  <a:close/>
                  <a:moveTo>
                    <a:pt x="96" y="81"/>
                  </a:moveTo>
                  <a:cubicBezTo>
                    <a:pt x="95" y="90"/>
                    <a:pt x="92" y="109"/>
                    <a:pt x="85" y="116"/>
                  </a:cubicBezTo>
                  <a:cubicBezTo>
                    <a:pt x="73" y="128"/>
                    <a:pt x="66" y="114"/>
                    <a:pt x="56" y="111"/>
                  </a:cubicBezTo>
                  <a:cubicBezTo>
                    <a:pt x="57" y="109"/>
                    <a:pt x="55" y="107"/>
                    <a:pt x="53" y="108"/>
                  </a:cubicBezTo>
                  <a:cubicBezTo>
                    <a:pt x="50" y="110"/>
                    <a:pt x="50" y="110"/>
                    <a:pt x="48" y="112"/>
                  </a:cubicBezTo>
                  <a:cubicBezTo>
                    <a:pt x="42" y="118"/>
                    <a:pt x="48" y="119"/>
                    <a:pt x="36" y="120"/>
                  </a:cubicBezTo>
                  <a:cubicBezTo>
                    <a:pt x="25" y="120"/>
                    <a:pt x="24" y="116"/>
                    <a:pt x="20" y="107"/>
                  </a:cubicBezTo>
                  <a:cubicBezTo>
                    <a:pt x="17" y="101"/>
                    <a:pt x="14" y="95"/>
                    <a:pt x="12" y="88"/>
                  </a:cubicBezTo>
                  <a:cubicBezTo>
                    <a:pt x="7" y="77"/>
                    <a:pt x="3" y="63"/>
                    <a:pt x="10" y="52"/>
                  </a:cubicBezTo>
                  <a:cubicBezTo>
                    <a:pt x="17" y="38"/>
                    <a:pt x="31" y="41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6" y="48"/>
                    <a:pt x="49" y="50"/>
                    <a:pt x="52" y="52"/>
                  </a:cubicBezTo>
                  <a:cubicBezTo>
                    <a:pt x="53" y="52"/>
                    <a:pt x="53" y="51"/>
                    <a:pt x="53" y="50"/>
                  </a:cubicBezTo>
                  <a:cubicBezTo>
                    <a:pt x="51" y="49"/>
                    <a:pt x="50" y="47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6"/>
                    <a:pt x="50" y="46"/>
                    <a:pt x="51" y="45"/>
                  </a:cubicBezTo>
                  <a:cubicBezTo>
                    <a:pt x="62" y="35"/>
                    <a:pt x="80" y="19"/>
                    <a:pt x="94" y="32"/>
                  </a:cubicBezTo>
                  <a:cubicBezTo>
                    <a:pt x="104" y="42"/>
                    <a:pt x="99" y="70"/>
                    <a:pt x="96" y="81"/>
                  </a:cubicBezTo>
                  <a:close/>
                </a:path>
              </a:pathLst>
            </a:custGeom>
            <a:solidFill>
              <a:srgbClr val="605448"/>
            </a:solidFill>
            <a:ln cap="flat" cmpd="sng" w="9525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83" name="Google Shape;1883;p34"/>
          <p:cNvGrpSpPr/>
          <p:nvPr/>
        </p:nvGrpSpPr>
        <p:grpSpPr>
          <a:xfrm>
            <a:off x="6835336" y="4212826"/>
            <a:ext cx="1281113" cy="1502733"/>
            <a:chOff x="6607175" y="4433888"/>
            <a:chExt cx="1281113" cy="1502733"/>
          </a:xfrm>
        </p:grpSpPr>
        <p:sp>
          <p:nvSpPr>
            <p:cNvPr id="1884" name="Google Shape;1884;p34"/>
            <p:cNvSpPr/>
            <p:nvPr/>
          </p:nvSpPr>
          <p:spPr>
            <a:xfrm>
              <a:off x="6629400" y="4433888"/>
              <a:ext cx="1258888" cy="1239837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85" name="Google Shape;1885;p34"/>
            <p:cNvSpPr txBox="1"/>
            <p:nvPr/>
          </p:nvSpPr>
          <p:spPr>
            <a:xfrm>
              <a:off x="6607175" y="5228735"/>
              <a:ext cx="12144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1886" name="Google Shape;1886;p34"/>
            <p:cNvGrpSpPr/>
            <p:nvPr/>
          </p:nvGrpSpPr>
          <p:grpSpPr>
            <a:xfrm>
              <a:off x="6996113" y="4640263"/>
              <a:ext cx="557212" cy="498475"/>
              <a:chOff x="4577745" y="4336117"/>
              <a:chExt cx="557229" cy="497597"/>
            </a:xfrm>
          </p:grpSpPr>
          <p:sp>
            <p:nvSpPr>
              <p:cNvPr id="1887" name="Google Shape;1887;p34"/>
              <p:cNvSpPr/>
              <p:nvPr/>
            </p:nvSpPr>
            <p:spPr>
              <a:xfrm>
                <a:off x="4577745" y="4393166"/>
                <a:ext cx="557229" cy="440548"/>
              </a:xfrm>
              <a:custGeom>
                <a:rect b="b" l="l" r="r" t="t"/>
                <a:pathLst>
                  <a:path extrusionOk="0" h="440817" w="557229">
                    <a:moveTo>
                      <a:pt x="26945" y="307480"/>
                    </a:moveTo>
                    <a:cubicBezTo>
                      <a:pt x="-4400" y="327178"/>
                      <a:pt x="-12123" y="397479"/>
                      <a:pt x="23898" y="415479"/>
                    </a:cubicBezTo>
                    <a:cubicBezTo>
                      <a:pt x="59919" y="433479"/>
                      <a:pt x="158852" y="462132"/>
                      <a:pt x="243071" y="415479"/>
                    </a:cubicBezTo>
                    <a:cubicBezTo>
                      <a:pt x="327290" y="368826"/>
                      <a:pt x="484630" y="203984"/>
                      <a:pt x="529210" y="135560"/>
                    </a:cubicBezTo>
                    <a:cubicBezTo>
                      <a:pt x="573790" y="67136"/>
                      <a:pt x="563422" y="-22023"/>
                      <a:pt x="510549" y="4932"/>
                    </a:cubicBezTo>
                    <a:cubicBezTo>
                      <a:pt x="457676" y="31887"/>
                      <a:pt x="292570" y="246866"/>
                      <a:pt x="211969" y="297291"/>
                    </a:cubicBezTo>
                    <a:cubicBezTo>
                      <a:pt x="131368" y="347716"/>
                      <a:pt x="58290" y="287782"/>
                      <a:pt x="26945" y="307480"/>
                    </a:cubicBezTo>
                    <a:close/>
                  </a:path>
                </a:pathLst>
              </a:custGeom>
              <a:noFill/>
              <a:ln cap="rnd" cmpd="sng" w="254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4611083" y="4336117"/>
                <a:ext cx="514366" cy="483334"/>
              </a:xfrm>
              <a:custGeom>
                <a:rect b="b" l="l" r="r" t="t"/>
                <a:pathLst>
                  <a:path extrusionOk="0" h="482779" w="513962">
                    <a:moveTo>
                      <a:pt x="154895" y="482779"/>
                    </a:moveTo>
                    <a:cubicBezTo>
                      <a:pt x="158062" y="428869"/>
                      <a:pt x="144044" y="389430"/>
                      <a:pt x="139944" y="382792"/>
                    </a:cubicBezTo>
                    <a:cubicBezTo>
                      <a:pt x="135844" y="376154"/>
                      <a:pt x="-3014" y="379542"/>
                      <a:pt x="50" y="361546"/>
                    </a:cubicBezTo>
                    <a:cubicBezTo>
                      <a:pt x="3114" y="343550"/>
                      <a:pt x="235478" y="84729"/>
                      <a:pt x="321130" y="30610"/>
                    </a:cubicBezTo>
                    <a:cubicBezTo>
                      <a:pt x="406782" y="-23509"/>
                      <a:pt x="459015" y="4173"/>
                      <a:pt x="513962" y="36830"/>
                    </a:cubicBezTo>
                  </a:path>
                </a:pathLst>
              </a:custGeom>
              <a:noFill/>
              <a:ln cap="rnd" cmpd="sng" w="254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sp>
        <p:nvSpPr>
          <p:cNvPr id="1889" name="Google Shape;1889;p34"/>
          <p:cNvSpPr txBox="1"/>
          <p:nvPr/>
        </p:nvSpPr>
        <p:spPr>
          <a:xfrm>
            <a:off x="1381539" y="2099512"/>
            <a:ext cx="2872722" cy="93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90" name="Google Shape;18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436" y="3042838"/>
            <a:ext cx="1736725" cy="1271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34"/>
          <p:cNvSpPr txBox="1"/>
          <p:nvPr/>
        </p:nvSpPr>
        <p:spPr>
          <a:xfrm>
            <a:off x="1381539" y="4494256"/>
            <a:ext cx="2872721" cy="93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2" name="Google Shape;1892;p34"/>
          <p:cNvSpPr txBox="1"/>
          <p:nvPr/>
        </p:nvSpPr>
        <p:spPr>
          <a:xfrm>
            <a:off x="8231552" y="2062500"/>
            <a:ext cx="2898417" cy="93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3" name="Google Shape;1893;p34"/>
          <p:cNvSpPr txBox="1"/>
          <p:nvPr/>
        </p:nvSpPr>
        <p:spPr>
          <a:xfrm>
            <a:off x="8176610" y="4447121"/>
            <a:ext cx="2885642" cy="93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35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9" name="Google Shape;1899;p35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900" name="Google Shape;1900;p35"/>
          <p:cNvGrpSpPr/>
          <p:nvPr/>
        </p:nvGrpSpPr>
        <p:grpSpPr>
          <a:xfrm>
            <a:off x="906924" y="1800223"/>
            <a:ext cx="3903219" cy="877105"/>
            <a:chOff x="107012" y="1202286"/>
            <a:chExt cx="3823475" cy="657987"/>
          </a:xfrm>
        </p:grpSpPr>
        <p:sp>
          <p:nvSpPr>
            <p:cNvPr id="1901" name="Google Shape;1901;p35"/>
            <p:cNvSpPr/>
            <p:nvPr/>
          </p:nvSpPr>
          <p:spPr>
            <a:xfrm>
              <a:off x="107012" y="1513941"/>
              <a:ext cx="3473368" cy="346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2026093" y="1202286"/>
              <a:ext cx="1904394" cy="300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03" name="Google Shape;1903;p35"/>
          <p:cNvGrpSpPr/>
          <p:nvPr/>
        </p:nvGrpSpPr>
        <p:grpSpPr>
          <a:xfrm>
            <a:off x="986357" y="3260497"/>
            <a:ext cx="3941420" cy="862239"/>
            <a:chOff x="133994" y="1214118"/>
            <a:chExt cx="4597482" cy="646498"/>
          </a:xfrm>
        </p:grpSpPr>
        <p:sp>
          <p:nvSpPr>
            <p:cNvPr id="1904" name="Google Shape;1904;p35"/>
            <p:cNvSpPr/>
            <p:nvPr/>
          </p:nvSpPr>
          <p:spPr>
            <a:xfrm>
              <a:off x="133994" y="1514464"/>
              <a:ext cx="4152307" cy="346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2326545" y="1214118"/>
              <a:ext cx="2404931" cy="299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918874" y="4707283"/>
            <a:ext cx="3907655" cy="860861"/>
            <a:chOff x="101613" y="1214739"/>
            <a:chExt cx="3827821" cy="646337"/>
          </a:xfrm>
        </p:grpSpPr>
        <p:sp>
          <p:nvSpPr>
            <p:cNvPr id="1907" name="Google Shape;1907;p35"/>
            <p:cNvSpPr/>
            <p:nvPr/>
          </p:nvSpPr>
          <p:spPr>
            <a:xfrm>
              <a:off x="101613" y="1514457"/>
              <a:ext cx="3483287" cy="346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008988" y="1214739"/>
              <a:ext cx="1920446" cy="30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7881936" y="1739569"/>
            <a:ext cx="3567941" cy="878465"/>
            <a:chOff x="-332509" y="1201415"/>
            <a:chExt cx="3495049" cy="659796"/>
          </a:xfrm>
        </p:grpSpPr>
        <p:sp>
          <p:nvSpPr>
            <p:cNvPr id="1910" name="Google Shape;1910;p35"/>
            <p:cNvSpPr/>
            <p:nvPr/>
          </p:nvSpPr>
          <p:spPr>
            <a:xfrm>
              <a:off x="-332509" y="1514464"/>
              <a:ext cx="3495049" cy="346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-318659" y="1201415"/>
              <a:ext cx="2037935" cy="300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12" name="Google Shape;1912;p35"/>
          <p:cNvGrpSpPr/>
          <p:nvPr/>
        </p:nvGrpSpPr>
        <p:grpSpPr>
          <a:xfrm>
            <a:off x="7911548" y="4611342"/>
            <a:ext cx="3620052" cy="861775"/>
            <a:chOff x="-309182" y="1213950"/>
            <a:chExt cx="3546094" cy="647261"/>
          </a:xfrm>
        </p:grpSpPr>
        <p:sp>
          <p:nvSpPr>
            <p:cNvPr id="1913" name="Google Shape;1913;p35"/>
            <p:cNvSpPr/>
            <p:nvPr/>
          </p:nvSpPr>
          <p:spPr>
            <a:xfrm>
              <a:off x="-309182" y="1514464"/>
              <a:ext cx="3546094" cy="346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-309182" y="1213950"/>
              <a:ext cx="1727593" cy="300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15" name="Google Shape;1915;p35"/>
          <p:cNvGrpSpPr/>
          <p:nvPr/>
        </p:nvGrpSpPr>
        <p:grpSpPr>
          <a:xfrm>
            <a:off x="7911548" y="3129999"/>
            <a:ext cx="3538330" cy="871255"/>
            <a:chOff x="-357969" y="1187562"/>
            <a:chExt cx="4127297" cy="654382"/>
          </a:xfrm>
        </p:grpSpPr>
        <p:sp>
          <p:nvSpPr>
            <p:cNvPr id="1916" name="Google Shape;1916;p35"/>
            <p:cNvSpPr/>
            <p:nvPr/>
          </p:nvSpPr>
          <p:spPr>
            <a:xfrm>
              <a:off x="-357969" y="1495197"/>
              <a:ext cx="4127297" cy="346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-357969" y="1187562"/>
              <a:ext cx="2057185" cy="300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18" name="Google Shape;1918;p35"/>
          <p:cNvGrpSpPr/>
          <p:nvPr/>
        </p:nvGrpSpPr>
        <p:grpSpPr>
          <a:xfrm>
            <a:off x="4546129" y="1744271"/>
            <a:ext cx="995362" cy="1024329"/>
            <a:chOff x="3780818" y="1744271"/>
            <a:chExt cx="995362" cy="1024329"/>
          </a:xfrm>
        </p:grpSpPr>
        <p:sp>
          <p:nvSpPr>
            <p:cNvPr id="1919" name="Google Shape;1919;p35"/>
            <p:cNvSpPr/>
            <p:nvPr/>
          </p:nvSpPr>
          <p:spPr>
            <a:xfrm>
              <a:off x="3786188" y="1860550"/>
              <a:ext cx="919162" cy="908050"/>
            </a:xfrm>
            <a:custGeom>
              <a:rect b="b" l="l" r="r" t="t"/>
              <a:pathLst>
                <a:path extrusionOk="0" h="1287" w="1303">
                  <a:moveTo>
                    <a:pt x="1131" y="0"/>
                  </a:moveTo>
                  <a:lnTo>
                    <a:pt x="389" y="17"/>
                  </a:lnTo>
                  <a:lnTo>
                    <a:pt x="385" y="18"/>
                  </a:lnTo>
                  <a:lnTo>
                    <a:pt x="379" y="20"/>
                  </a:lnTo>
                  <a:lnTo>
                    <a:pt x="375" y="23"/>
                  </a:lnTo>
                  <a:lnTo>
                    <a:pt x="372" y="23"/>
                  </a:lnTo>
                  <a:lnTo>
                    <a:pt x="270" y="27"/>
                  </a:lnTo>
                  <a:lnTo>
                    <a:pt x="219" y="31"/>
                  </a:lnTo>
                  <a:lnTo>
                    <a:pt x="169" y="35"/>
                  </a:lnTo>
                  <a:lnTo>
                    <a:pt x="149" y="38"/>
                  </a:lnTo>
                  <a:lnTo>
                    <a:pt x="131" y="42"/>
                  </a:lnTo>
                  <a:lnTo>
                    <a:pt x="114" y="48"/>
                  </a:lnTo>
                  <a:lnTo>
                    <a:pt x="98" y="55"/>
                  </a:lnTo>
                  <a:lnTo>
                    <a:pt x="84" y="63"/>
                  </a:lnTo>
                  <a:lnTo>
                    <a:pt x="72" y="72"/>
                  </a:lnTo>
                  <a:lnTo>
                    <a:pt x="60" y="83"/>
                  </a:lnTo>
                  <a:lnTo>
                    <a:pt x="49" y="94"/>
                  </a:lnTo>
                  <a:lnTo>
                    <a:pt x="41" y="106"/>
                  </a:lnTo>
                  <a:lnTo>
                    <a:pt x="32" y="120"/>
                  </a:lnTo>
                  <a:lnTo>
                    <a:pt x="25" y="134"/>
                  </a:lnTo>
                  <a:lnTo>
                    <a:pt x="18" y="149"/>
                  </a:lnTo>
                  <a:lnTo>
                    <a:pt x="13" y="165"/>
                  </a:lnTo>
                  <a:lnTo>
                    <a:pt x="8" y="181"/>
                  </a:lnTo>
                  <a:lnTo>
                    <a:pt x="6" y="198"/>
                  </a:lnTo>
                  <a:lnTo>
                    <a:pt x="3" y="217"/>
                  </a:lnTo>
                  <a:lnTo>
                    <a:pt x="1" y="239"/>
                  </a:lnTo>
                  <a:lnTo>
                    <a:pt x="0" y="262"/>
                  </a:lnTo>
                  <a:lnTo>
                    <a:pt x="0" y="307"/>
                  </a:lnTo>
                  <a:lnTo>
                    <a:pt x="1" y="353"/>
                  </a:lnTo>
                  <a:lnTo>
                    <a:pt x="6" y="398"/>
                  </a:lnTo>
                  <a:lnTo>
                    <a:pt x="10" y="444"/>
                  </a:lnTo>
                  <a:lnTo>
                    <a:pt x="13" y="489"/>
                  </a:lnTo>
                  <a:lnTo>
                    <a:pt x="14" y="534"/>
                  </a:lnTo>
                  <a:lnTo>
                    <a:pt x="14" y="557"/>
                  </a:lnTo>
                  <a:lnTo>
                    <a:pt x="14" y="579"/>
                  </a:lnTo>
                  <a:lnTo>
                    <a:pt x="11" y="635"/>
                  </a:lnTo>
                  <a:lnTo>
                    <a:pt x="11" y="693"/>
                  </a:lnTo>
                  <a:lnTo>
                    <a:pt x="14" y="752"/>
                  </a:lnTo>
                  <a:lnTo>
                    <a:pt x="18" y="814"/>
                  </a:lnTo>
                  <a:lnTo>
                    <a:pt x="25" y="937"/>
                  </a:lnTo>
                  <a:lnTo>
                    <a:pt x="28" y="999"/>
                  </a:lnTo>
                  <a:lnTo>
                    <a:pt x="31" y="1058"/>
                  </a:lnTo>
                  <a:lnTo>
                    <a:pt x="31" y="1078"/>
                  </a:lnTo>
                  <a:lnTo>
                    <a:pt x="32" y="1095"/>
                  </a:lnTo>
                  <a:lnTo>
                    <a:pt x="35" y="1112"/>
                  </a:lnTo>
                  <a:lnTo>
                    <a:pt x="39" y="1127"/>
                  </a:lnTo>
                  <a:lnTo>
                    <a:pt x="48" y="1155"/>
                  </a:lnTo>
                  <a:lnTo>
                    <a:pt x="59" y="1182"/>
                  </a:lnTo>
                  <a:lnTo>
                    <a:pt x="65" y="1196"/>
                  </a:lnTo>
                  <a:lnTo>
                    <a:pt x="73" y="1210"/>
                  </a:lnTo>
                  <a:lnTo>
                    <a:pt x="77" y="1216"/>
                  </a:lnTo>
                  <a:lnTo>
                    <a:pt x="83" y="1221"/>
                  </a:lnTo>
                  <a:lnTo>
                    <a:pt x="89" y="1227"/>
                  </a:lnTo>
                  <a:lnTo>
                    <a:pt x="96" y="1231"/>
                  </a:lnTo>
                  <a:lnTo>
                    <a:pt x="94" y="1224"/>
                  </a:lnTo>
                  <a:lnTo>
                    <a:pt x="91" y="1219"/>
                  </a:lnTo>
                  <a:lnTo>
                    <a:pt x="89" y="1214"/>
                  </a:lnTo>
                  <a:lnTo>
                    <a:pt x="87" y="1209"/>
                  </a:lnTo>
                  <a:lnTo>
                    <a:pt x="119" y="1227"/>
                  </a:lnTo>
                  <a:lnTo>
                    <a:pt x="153" y="1242"/>
                  </a:lnTo>
                  <a:lnTo>
                    <a:pt x="191" y="1256"/>
                  </a:lnTo>
                  <a:lnTo>
                    <a:pt x="230" y="1268"/>
                  </a:lnTo>
                  <a:lnTo>
                    <a:pt x="271" y="1276"/>
                  </a:lnTo>
                  <a:lnTo>
                    <a:pt x="315" y="1283"/>
                  </a:lnTo>
                  <a:lnTo>
                    <a:pt x="360" y="1287"/>
                  </a:lnTo>
                  <a:lnTo>
                    <a:pt x="408" y="1287"/>
                  </a:lnTo>
                  <a:lnTo>
                    <a:pt x="478" y="1287"/>
                  </a:lnTo>
                  <a:lnTo>
                    <a:pt x="547" y="1286"/>
                  </a:lnTo>
                  <a:lnTo>
                    <a:pt x="686" y="1280"/>
                  </a:lnTo>
                  <a:lnTo>
                    <a:pt x="967" y="1266"/>
                  </a:lnTo>
                  <a:lnTo>
                    <a:pt x="1013" y="1263"/>
                  </a:lnTo>
                  <a:lnTo>
                    <a:pt x="1057" y="1259"/>
                  </a:lnTo>
                  <a:lnTo>
                    <a:pt x="1078" y="1256"/>
                  </a:lnTo>
                  <a:lnTo>
                    <a:pt x="1098" y="1252"/>
                  </a:lnTo>
                  <a:lnTo>
                    <a:pt x="1117" y="1247"/>
                  </a:lnTo>
                  <a:lnTo>
                    <a:pt x="1135" y="1240"/>
                  </a:lnTo>
                  <a:lnTo>
                    <a:pt x="1152" y="1237"/>
                  </a:lnTo>
                  <a:lnTo>
                    <a:pt x="1169" y="1233"/>
                  </a:lnTo>
                  <a:lnTo>
                    <a:pt x="1185" y="1228"/>
                  </a:lnTo>
                  <a:lnTo>
                    <a:pt x="1199" y="1223"/>
                  </a:lnTo>
                  <a:lnTo>
                    <a:pt x="1213" y="1216"/>
                  </a:lnTo>
                  <a:lnTo>
                    <a:pt x="1225" y="1207"/>
                  </a:lnTo>
                  <a:lnTo>
                    <a:pt x="1237" y="1199"/>
                  </a:lnTo>
                  <a:lnTo>
                    <a:pt x="1248" y="1189"/>
                  </a:lnTo>
                  <a:lnTo>
                    <a:pt x="1258" y="1178"/>
                  </a:lnTo>
                  <a:lnTo>
                    <a:pt x="1266" y="1167"/>
                  </a:lnTo>
                  <a:lnTo>
                    <a:pt x="1275" y="1154"/>
                  </a:lnTo>
                  <a:lnTo>
                    <a:pt x="1282" y="1141"/>
                  </a:lnTo>
                  <a:lnTo>
                    <a:pt x="1287" y="1126"/>
                  </a:lnTo>
                  <a:lnTo>
                    <a:pt x="1291" y="1112"/>
                  </a:lnTo>
                  <a:lnTo>
                    <a:pt x="1294" y="1095"/>
                  </a:lnTo>
                  <a:lnTo>
                    <a:pt x="1297" y="1078"/>
                  </a:lnTo>
                  <a:lnTo>
                    <a:pt x="1300" y="1029"/>
                  </a:lnTo>
                  <a:lnTo>
                    <a:pt x="1301" y="978"/>
                  </a:lnTo>
                  <a:lnTo>
                    <a:pt x="1300" y="926"/>
                  </a:lnTo>
                  <a:lnTo>
                    <a:pt x="1298" y="876"/>
                  </a:lnTo>
                  <a:lnTo>
                    <a:pt x="1293" y="772"/>
                  </a:lnTo>
                  <a:lnTo>
                    <a:pt x="1291" y="720"/>
                  </a:lnTo>
                  <a:lnTo>
                    <a:pt x="1290" y="666"/>
                  </a:lnTo>
                  <a:lnTo>
                    <a:pt x="1291" y="606"/>
                  </a:lnTo>
                  <a:lnTo>
                    <a:pt x="1293" y="545"/>
                  </a:lnTo>
                  <a:lnTo>
                    <a:pt x="1300" y="426"/>
                  </a:lnTo>
                  <a:lnTo>
                    <a:pt x="1301" y="367"/>
                  </a:lnTo>
                  <a:lnTo>
                    <a:pt x="1303" y="307"/>
                  </a:lnTo>
                  <a:lnTo>
                    <a:pt x="1301" y="246"/>
                  </a:lnTo>
                  <a:lnTo>
                    <a:pt x="1298" y="215"/>
                  </a:lnTo>
                  <a:lnTo>
                    <a:pt x="1296" y="184"/>
                  </a:lnTo>
                  <a:lnTo>
                    <a:pt x="1293" y="166"/>
                  </a:lnTo>
                  <a:lnTo>
                    <a:pt x="1289" y="148"/>
                  </a:lnTo>
                  <a:lnTo>
                    <a:pt x="1284" y="131"/>
                  </a:lnTo>
                  <a:lnTo>
                    <a:pt x="1279" y="115"/>
                  </a:lnTo>
                  <a:lnTo>
                    <a:pt x="1270" y="100"/>
                  </a:lnTo>
                  <a:lnTo>
                    <a:pt x="1263" y="86"/>
                  </a:lnTo>
                  <a:lnTo>
                    <a:pt x="1254" y="73"/>
                  </a:lnTo>
                  <a:lnTo>
                    <a:pt x="1244" y="62"/>
                  </a:lnTo>
                  <a:lnTo>
                    <a:pt x="1232" y="51"/>
                  </a:lnTo>
                  <a:lnTo>
                    <a:pt x="1220" y="41"/>
                  </a:lnTo>
                  <a:lnTo>
                    <a:pt x="1207" y="31"/>
                  </a:lnTo>
                  <a:lnTo>
                    <a:pt x="1193" y="24"/>
                  </a:lnTo>
                  <a:lnTo>
                    <a:pt x="1179" y="17"/>
                  </a:lnTo>
                  <a:lnTo>
                    <a:pt x="1164" y="10"/>
                  </a:lnTo>
                  <a:lnTo>
                    <a:pt x="1148" y="6"/>
                  </a:lnTo>
                  <a:lnTo>
                    <a:pt x="1131" y="0"/>
                  </a:lnTo>
                  <a:close/>
                  <a:moveTo>
                    <a:pt x="44" y="1026"/>
                  </a:moveTo>
                  <a:lnTo>
                    <a:pt x="37" y="842"/>
                  </a:lnTo>
                  <a:lnTo>
                    <a:pt x="30" y="738"/>
                  </a:lnTo>
                  <a:lnTo>
                    <a:pt x="23" y="613"/>
                  </a:lnTo>
                  <a:lnTo>
                    <a:pt x="28" y="662"/>
                  </a:lnTo>
                  <a:lnTo>
                    <a:pt x="32" y="713"/>
                  </a:lnTo>
                  <a:lnTo>
                    <a:pt x="37" y="763"/>
                  </a:lnTo>
                  <a:lnTo>
                    <a:pt x="38" y="815"/>
                  </a:lnTo>
                  <a:lnTo>
                    <a:pt x="42" y="919"/>
                  </a:lnTo>
                  <a:lnTo>
                    <a:pt x="44" y="1026"/>
                  </a:lnTo>
                  <a:close/>
                  <a:moveTo>
                    <a:pt x="20" y="260"/>
                  </a:moveTo>
                  <a:lnTo>
                    <a:pt x="20" y="260"/>
                  </a:lnTo>
                  <a:lnTo>
                    <a:pt x="18" y="266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5" y="267"/>
                  </a:lnTo>
                  <a:lnTo>
                    <a:pt x="13" y="262"/>
                  </a:lnTo>
                  <a:lnTo>
                    <a:pt x="13" y="259"/>
                  </a:lnTo>
                  <a:lnTo>
                    <a:pt x="13" y="242"/>
                  </a:lnTo>
                  <a:lnTo>
                    <a:pt x="14" y="224"/>
                  </a:lnTo>
                  <a:lnTo>
                    <a:pt x="18" y="191"/>
                  </a:lnTo>
                  <a:lnTo>
                    <a:pt x="23" y="181"/>
                  </a:lnTo>
                  <a:lnTo>
                    <a:pt x="20" y="260"/>
                  </a:lnTo>
                  <a:close/>
                  <a:moveTo>
                    <a:pt x="540" y="1272"/>
                  </a:moveTo>
                  <a:lnTo>
                    <a:pt x="540" y="1272"/>
                  </a:lnTo>
                  <a:lnTo>
                    <a:pt x="453" y="1273"/>
                  </a:lnTo>
                  <a:lnTo>
                    <a:pt x="409" y="1273"/>
                  </a:lnTo>
                  <a:lnTo>
                    <a:pt x="367" y="1272"/>
                  </a:lnTo>
                  <a:lnTo>
                    <a:pt x="326" y="1269"/>
                  </a:lnTo>
                  <a:lnTo>
                    <a:pt x="287" y="1263"/>
                  </a:lnTo>
                  <a:lnTo>
                    <a:pt x="249" y="1256"/>
                  </a:lnTo>
                  <a:lnTo>
                    <a:pt x="214" y="1247"/>
                  </a:lnTo>
                  <a:lnTo>
                    <a:pt x="311" y="1256"/>
                  </a:lnTo>
                  <a:lnTo>
                    <a:pt x="384" y="1261"/>
                  </a:lnTo>
                  <a:lnTo>
                    <a:pt x="458" y="1261"/>
                  </a:lnTo>
                  <a:lnTo>
                    <a:pt x="534" y="1261"/>
                  </a:lnTo>
                  <a:lnTo>
                    <a:pt x="613" y="1259"/>
                  </a:lnTo>
                  <a:lnTo>
                    <a:pt x="769" y="1255"/>
                  </a:lnTo>
                  <a:lnTo>
                    <a:pt x="847" y="1254"/>
                  </a:lnTo>
                  <a:lnTo>
                    <a:pt x="925" y="1254"/>
                  </a:lnTo>
                  <a:lnTo>
                    <a:pt x="828" y="1261"/>
                  </a:lnTo>
                  <a:lnTo>
                    <a:pt x="732" y="1265"/>
                  </a:lnTo>
                  <a:lnTo>
                    <a:pt x="638" y="1269"/>
                  </a:lnTo>
                  <a:lnTo>
                    <a:pt x="540" y="1272"/>
                  </a:lnTo>
                  <a:close/>
                  <a:moveTo>
                    <a:pt x="947" y="1254"/>
                  </a:moveTo>
                  <a:lnTo>
                    <a:pt x="947" y="1254"/>
                  </a:lnTo>
                  <a:lnTo>
                    <a:pt x="927" y="1254"/>
                  </a:lnTo>
                  <a:lnTo>
                    <a:pt x="936" y="1252"/>
                  </a:lnTo>
                  <a:lnTo>
                    <a:pt x="946" y="1251"/>
                  </a:lnTo>
                  <a:lnTo>
                    <a:pt x="956" y="1251"/>
                  </a:lnTo>
                  <a:lnTo>
                    <a:pt x="964" y="1252"/>
                  </a:lnTo>
                  <a:lnTo>
                    <a:pt x="961" y="1255"/>
                  </a:lnTo>
                  <a:lnTo>
                    <a:pt x="957" y="1255"/>
                  </a:lnTo>
                  <a:lnTo>
                    <a:pt x="947" y="1254"/>
                  </a:lnTo>
                  <a:close/>
                  <a:moveTo>
                    <a:pt x="1280" y="1077"/>
                  </a:moveTo>
                  <a:lnTo>
                    <a:pt x="1280" y="1077"/>
                  </a:lnTo>
                  <a:lnTo>
                    <a:pt x="1279" y="1092"/>
                  </a:lnTo>
                  <a:lnTo>
                    <a:pt x="1276" y="1108"/>
                  </a:lnTo>
                  <a:lnTo>
                    <a:pt x="1272" y="1122"/>
                  </a:lnTo>
                  <a:lnTo>
                    <a:pt x="1268" y="1134"/>
                  </a:lnTo>
                  <a:lnTo>
                    <a:pt x="1261" y="1147"/>
                  </a:lnTo>
                  <a:lnTo>
                    <a:pt x="1254" y="1157"/>
                  </a:lnTo>
                  <a:lnTo>
                    <a:pt x="1245" y="1167"/>
                  </a:lnTo>
                  <a:lnTo>
                    <a:pt x="1235" y="1176"/>
                  </a:lnTo>
                  <a:lnTo>
                    <a:pt x="1224" y="1185"/>
                  </a:lnTo>
                  <a:lnTo>
                    <a:pt x="1213" y="1192"/>
                  </a:lnTo>
                  <a:lnTo>
                    <a:pt x="1202" y="1199"/>
                  </a:lnTo>
                  <a:lnTo>
                    <a:pt x="1189" y="1204"/>
                  </a:lnTo>
                  <a:lnTo>
                    <a:pt x="1161" y="1214"/>
                  </a:lnTo>
                  <a:lnTo>
                    <a:pt x="1131" y="1223"/>
                  </a:lnTo>
                  <a:lnTo>
                    <a:pt x="1102" y="1227"/>
                  </a:lnTo>
                  <a:lnTo>
                    <a:pt x="1072" y="1231"/>
                  </a:lnTo>
                  <a:lnTo>
                    <a:pt x="1041" y="1233"/>
                  </a:lnTo>
                  <a:lnTo>
                    <a:pt x="1010" y="1234"/>
                  </a:lnTo>
                  <a:lnTo>
                    <a:pt x="949" y="1234"/>
                  </a:lnTo>
                  <a:lnTo>
                    <a:pt x="887" y="1234"/>
                  </a:lnTo>
                  <a:lnTo>
                    <a:pt x="741" y="1238"/>
                  </a:lnTo>
                  <a:lnTo>
                    <a:pt x="596" y="1242"/>
                  </a:lnTo>
                  <a:lnTo>
                    <a:pt x="524" y="1244"/>
                  </a:lnTo>
                  <a:lnTo>
                    <a:pt x="454" y="1244"/>
                  </a:lnTo>
                  <a:lnTo>
                    <a:pt x="384" y="1242"/>
                  </a:lnTo>
                  <a:lnTo>
                    <a:pt x="316" y="1238"/>
                  </a:lnTo>
                  <a:lnTo>
                    <a:pt x="261" y="1233"/>
                  </a:lnTo>
                  <a:lnTo>
                    <a:pt x="236" y="1230"/>
                  </a:lnTo>
                  <a:lnTo>
                    <a:pt x="211" y="1224"/>
                  </a:lnTo>
                  <a:lnTo>
                    <a:pt x="186" y="1219"/>
                  </a:lnTo>
                  <a:lnTo>
                    <a:pt x="162" y="1211"/>
                  </a:lnTo>
                  <a:lnTo>
                    <a:pt x="139" y="1204"/>
                  </a:lnTo>
                  <a:lnTo>
                    <a:pt x="118" y="1195"/>
                  </a:lnTo>
                  <a:lnTo>
                    <a:pt x="112" y="1190"/>
                  </a:lnTo>
                  <a:lnTo>
                    <a:pt x="107" y="1185"/>
                  </a:lnTo>
                  <a:lnTo>
                    <a:pt x="97" y="1172"/>
                  </a:lnTo>
                  <a:lnTo>
                    <a:pt x="98" y="1176"/>
                  </a:lnTo>
                  <a:lnTo>
                    <a:pt x="97" y="1181"/>
                  </a:lnTo>
                  <a:lnTo>
                    <a:pt x="96" y="1181"/>
                  </a:lnTo>
                  <a:lnTo>
                    <a:pt x="94" y="1181"/>
                  </a:lnTo>
                  <a:lnTo>
                    <a:pt x="90" y="1178"/>
                  </a:lnTo>
                  <a:lnTo>
                    <a:pt x="83" y="1169"/>
                  </a:lnTo>
                  <a:lnTo>
                    <a:pt x="77" y="1161"/>
                  </a:lnTo>
                  <a:lnTo>
                    <a:pt x="73" y="1152"/>
                  </a:lnTo>
                  <a:lnTo>
                    <a:pt x="69" y="1143"/>
                  </a:lnTo>
                  <a:lnTo>
                    <a:pt x="62" y="1122"/>
                  </a:lnTo>
                  <a:lnTo>
                    <a:pt x="58" y="1099"/>
                  </a:lnTo>
                  <a:lnTo>
                    <a:pt x="55" y="1075"/>
                  </a:lnTo>
                  <a:lnTo>
                    <a:pt x="52" y="1051"/>
                  </a:lnTo>
                  <a:lnTo>
                    <a:pt x="51" y="1002"/>
                  </a:lnTo>
                  <a:lnTo>
                    <a:pt x="44" y="790"/>
                  </a:lnTo>
                  <a:lnTo>
                    <a:pt x="39" y="683"/>
                  </a:lnTo>
                  <a:lnTo>
                    <a:pt x="37" y="576"/>
                  </a:lnTo>
                  <a:lnTo>
                    <a:pt x="35" y="471"/>
                  </a:lnTo>
                  <a:lnTo>
                    <a:pt x="35" y="366"/>
                  </a:lnTo>
                  <a:lnTo>
                    <a:pt x="38" y="263"/>
                  </a:lnTo>
                  <a:lnTo>
                    <a:pt x="42" y="160"/>
                  </a:lnTo>
                  <a:lnTo>
                    <a:pt x="45" y="144"/>
                  </a:lnTo>
                  <a:lnTo>
                    <a:pt x="51" y="128"/>
                  </a:lnTo>
                  <a:lnTo>
                    <a:pt x="58" y="113"/>
                  </a:lnTo>
                  <a:lnTo>
                    <a:pt x="67" y="99"/>
                  </a:lnTo>
                  <a:lnTo>
                    <a:pt x="69" y="96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84" y="83"/>
                  </a:lnTo>
                  <a:lnTo>
                    <a:pt x="97" y="76"/>
                  </a:lnTo>
                  <a:lnTo>
                    <a:pt x="112" y="68"/>
                  </a:lnTo>
                  <a:lnTo>
                    <a:pt x="128" y="62"/>
                  </a:lnTo>
                  <a:lnTo>
                    <a:pt x="145" y="56"/>
                  </a:lnTo>
                  <a:lnTo>
                    <a:pt x="163" y="52"/>
                  </a:lnTo>
                  <a:lnTo>
                    <a:pt x="183" y="49"/>
                  </a:lnTo>
                  <a:lnTo>
                    <a:pt x="202" y="48"/>
                  </a:lnTo>
                  <a:lnTo>
                    <a:pt x="309" y="41"/>
                  </a:lnTo>
                  <a:lnTo>
                    <a:pt x="417" y="35"/>
                  </a:lnTo>
                  <a:lnTo>
                    <a:pt x="526" y="33"/>
                  </a:lnTo>
                  <a:lnTo>
                    <a:pt x="635" y="30"/>
                  </a:lnTo>
                  <a:lnTo>
                    <a:pt x="852" y="27"/>
                  </a:lnTo>
                  <a:lnTo>
                    <a:pt x="1065" y="23"/>
                  </a:lnTo>
                  <a:lnTo>
                    <a:pt x="1082" y="25"/>
                  </a:lnTo>
                  <a:lnTo>
                    <a:pt x="1099" y="27"/>
                  </a:lnTo>
                  <a:lnTo>
                    <a:pt x="1114" y="31"/>
                  </a:lnTo>
                  <a:lnTo>
                    <a:pt x="1130" y="35"/>
                  </a:lnTo>
                  <a:lnTo>
                    <a:pt x="1144" y="40"/>
                  </a:lnTo>
                  <a:lnTo>
                    <a:pt x="1158" y="47"/>
                  </a:lnTo>
                  <a:lnTo>
                    <a:pt x="1172" y="52"/>
                  </a:lnTo>
                  <a:lnTo>
                    <a:pt x="1183" y="61"/>
                  </a:lnTo>
                  <a:lnTo>
                    <a:pt x="1196" y="69"/>
                  </a:lnTo>
                  <a:lnTo>
                    <a:pt x="1207" y="77"/>
                  </a:lnTo>
                  <a:lnTo>
                    <a:pt x="1217" y="87"/>
                  </a:lnTo>
                  <a:lnTo>
                    <a:pt x="1225" y="99"/>
                  </a:lnTo>
                  <a:lnTo>
                    <a:pt x="1234" y="111"/>
                  </a:lnTo>
                  <a:lnTo>
                    <a:pt x="1241" y="124"/>
                  </a:lnTo>
                  <a:lnTo>
                    <a:pt x="1248" y="138"/>
                  </a:lnTo>
                  <a:lnTo>
                    <a:pt x="1252" y="152"/>
                  </a:lnTo>
                  <a:lnTo>
                    <a:pt x="1265" y="385"/>
                  </a:lnTo>
                  <a:lnTo>
                    <a:pt x="1270" y="502"/>
                  </a:lnTo>
                  <a:lnTo>
                    <a:pt x="1276" y="618"/>
                  </a:lnTo>
                  <a:lnTo>
                    <a:pt x="1279" y="734"/>
                  </a:lnTo>
                  <a:lnTo>
                    <a:pt x="1282" y="849"/>
                  </a:lnTo>
                  <a:lnTo>
                    <a:pt x="1282" y="963"/>
                  </a:lnTo>
                  <a:lnTo>
                    <a:pt x="1280" y="1077"/>
                  </a:lnTo>
                  <a:close/>
                  <a:moveTo>
                    <a:pt x="1268" y="121"/>
                  </a:moveTo>
                  <a:lnTo>
                    <a:pt x="1268" y="121"/>
                  </a:lnTo>
                  <a:lnTo>
                    <a:pt x="1270" y="121"/>
                  </a:lnTo>
                  <a:lnTo>
                    <a:pt x="1272" y="122"/>
                  </a:lnTo>
                  <a:lnTo>
                    <a:pt x="1276" y="141"/>
                  </a:lnTo>
                  <a:lnTo>
                    <a:pt x="1280" y="160"/>
                  </a:lnTo>
                  <a:lnTo>
                    <a:pt x="1286" y="200"/>
                  </a:lnTo>
                  <a:lnTo>
                    <a:pt x="1289" y="242"/>
                  </a:lnTo>
                  <a:lnTo>
                    <a:pt x="1290" y="284"/>
                  </a:lnTo>
                  <a:lnTo>
                    <a:pt x="1290" y="328"/>
                  </a:lnTo>
                  <a:lnTo>
                    <a:pt x="1289" y="371"/>
                  </a:lnTo>
                  <a:lnTo>
                    <a:pt x="1283" y="451"/>
                  </a:lnTo>
                  <a:lnTo>
                    <a:pt x="1283" y="464"/>
                  </a:lnTo>
                  <a:lnTo>
                    <a:pt x="1282" y="471"/>
                  </a:lnTo>
                  <a:lnTo>
                    <a:pt x="1280" y="477"/>
                  </a:lnTo>
                  <a:lnTo>
                    <a:pt x="1279" y="389"/>
                  </a:lnTo>
                  <a:lnTo>
                    <a:pt x="1276" y="305"/>
                  </a:lnTo>
                  <a:lnTo>
                    <a:pt x="1273" y="262"/>
                  </a:lnTo>
                  <a:lnTo>
                    <a:pt x="1270" y="219"/>
                  </a:lnTo>
                  <a:lnTo>
                    <a:pt x="1266" y="176"/>
                  </a:lnTo>
                  <a:lnTo>
                    <a:pt x="1261" y="134"/>
                  </a:lnTo>
                  <a:lnTo>
                    <a:pt x="1248" y="111"/>
                  </a:lnTo>
                  <a:lnTo>
                    <a:pt x="1235" y="92"/>
                  </a:lnTo>
                  <a:lnTo>
                    <a:pt x="1218" y="73"/>
                  </a:lnTo>
                  <a:lnTo>
                    <a:pt x="1200" y="56"/>
                  </a:lnTo>
                  <a:lnTo>
                    <a:pt x="1179" y="41"/>
                  </a:lnTo>
                  <a:lnTo>
                    <a:pt x="1155" y="30"/>
                  </a:lnTo>
                  <a:lnTo>
                    <a:pt x="1130" y="18"/>
                  </a:lnTo>
                  <a:lnTo>
                    <a:pt x="1102" y="11"/>
                  </a:lnTo>
                  <a:lnTo>
                    <a:pt x="1124" y="14"/>
                  </a:lnTo>
                  <a:lnTo>
                    <a:pt x="1144" y="17"/>
                  </a:lnTo>
                  <a:lnTo>
                    <a:pt x="1162" y="23"/>
                  </a:lnTo>
                  <a:lnTo>
                    <a:pt x="1180" y="30"/>
                  </a:lnTo>
                  <a:lnTo>
                    <a:pt x="1197" y="38"/>
                  </a:lnTo>
                  <a:lnTo>
                    <a:pt x="1213" y="48"/>
                  </a:lnTo>
                  <a:lnTo>
                    <a:pt x="1228" y="59"/>
                  </a:lnTo>
                  <a:lnTo>
                    <a:pt x="1241" y="69"/>
                  </a:lnTo>
                  <a:lnTo>
                    <a:pt x="1235" y="73"/>
                  </a:lnTo>
                  <a:lnTo>
                    <a:pt x="1245" y="83"/>
                  </a:lnTo>
                  <a:lnTo>
                    <a:pt x="1254" y="94"/>
                  </a:lnTo>
                  <a:lnTo>
                    <a:pt x="1262" y="107"/>
                  </a:lnTo>
                  <a:lnTo>
                    <a:pt x="1268" y="12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20" name="Google Shape;1920;p35"/>
            <p:cNvSpPr txBox="1"/>
            <p:nvPr/>
          </p:nvSpPr>
          <p:spPr>
            <a:xfrm>
              <a:off x="3780818" y="1744271"/>
              <a:ext cx="99536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 sz="4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21" name="Google Shape;1921;p35"/>
          <p:cNvGrpSpPr/>
          <p:nvPr/>
        </p:nvGrpSpPr>
        <p:grpSpPr>
          <a:xfrm>
            <a:off x="4551499" y="3241479"/>
            <a:ext cx="1011433" cy="1006671"/>
            <a:chOff x="3786188" y="3241479"/>
            <a:chExt cx="1011433" cy="1006671"/>
          </a:xfrm>
        </p:grpSpPr>
        <p:sp>
          <p:nvSpPr>
            <p:cNvPr id="1922" name="Google Shape;1922;p35"/>
            <p:cNvSpPr/>
            <p:nvPr/>
          </p:nvSpPr>
          <p:spPr>
            <a:xfrm>
              <a:off x="3786188" y="3340100"/>
              <a:ext cx="919162" cy="908050"/>
            </a:xfrm>
            <a:custGeom>
              <a:rect b="b" l="l" r="r" t="t"/>
              <a:pathLst>
                <a:path extrusionOk="0" h="1287" w="1303">
                  <a:moveTo>
                    <a:pt x="1131" y="0"/>
                  </a:moveTo>
                  <a:lnTo>
                    <a:pt x="389" y="17"/>
                  </a:lnTo>
                  <a:lnTo>
                    <a:pt x="385" y="18"/>
                  </a:lnTo>
                  <a:lnTo>
                    <a:pt x="379" y="20"/>
                  </a:lnTo>
                  <a:lnTo>
                    <a:pt x="375" y="23"/>
                  </a:lnTo>
                  <a:lnTo>
                    <a:pt x="372" y="23"/>
                  </a:lnTo>
                  <a:lnTo>
                    <a:pt x="270" y="27"/>
                  </a:lnTo>
                  <a:lnTo>
                    <a:pt x="219" y="31"/>
                  </a:lnTo>
                  <a:lnTo>
                    <a:pt x="169" y="35"/>
                  </a:lnTo>
                  <a:lnTo>
                    <a:pt x="149" y="38"/>
                  </a:lnTo>
                  <a:lnTo>
                    <a:pt x="131" y="42"/>
                  </a:lnTo>
                  <a:lnTo>
                    <a:pt x="114" y="48"/>
                  </a:lnTo>
                  <a:lnTo>
                    <a:pt x="98" y="55"/>
                  </a:lnTo>
                  <a:lnTo>
                    <a:pt x="84" y="63"/>
                  </a:lnTo>
                  <a:lnTo>
                    <a:pt x="72" y="72"/>
                  </a:lnTo>
                  <a:lnTo>
                    <a:pt x="60" y="83"/>
                  </a:lnTo>
                  <a:lnTo>
                    <a:pt x="49" y="94"/>
                  </a:lnTo>
                  <a:lnTo>
                    <a:pt x="41" y="106"/>
                  </a:lnTo>
                  <a:lnTo>
                    <a:pt x="32" y="120"/>
                  </a:lnTo>
                  <a:lnTo>
                    <a:pt x="25" y="134"/>
                  </a:lnTo>
                  <a:lnTo>
                    <a:pt x="18" y="149"/>
                  </a:lnTo>
                  <a:lnTo>
                    <a:pt x="13" y="165"/>
                  </a:lnTo>
                  <a:lnTo>
                    <a:pt x="8" y="181"/>
                  </a:lnTo>
                  <a:lnTo>
                    <a:pt x="6" y="198"/>
                  </a:lnTo>
                  <a:lnTo>
                    <a:pt x="3" y="217"/>
                  </a:lnTo>
                  <a:lnTo>
                    <a:pt x="1" y="239"/>
                  </a:lnTo>
                  <a:lnTo>
                    <a:pt x="0" y="262"/>
                  </a:lnTo>
                  <a:lnTo>
                    <a:pt x="0" y="307"/>
                  </a:lnTo>
                  <a:lnTo>
                    <a:pt x="1" y="353"/>
                  </a:lnTo>
                  <a:lnTo>
                    <a:pt x="6" y="398"/>
                  </a:lnTo>
                  <a:lnTo>
                    <a:pt x="10" y="444"/>
                  </a:lnTo>
                  <a:lnTo>
                    <a:pt x="13" y="489"/>
                  </a:lnTo>
                  <a:lnTo>
                    <a:pt x="14" y="534"/>
                  </a:lnTo>
                  <a:lnTo>
                    <a:pt x="14" y="557"/>
                  </a:lnTo>
                  <a:lnTo>
                    <a:pt x="14" y="579"/>
                  </a:lnTo>
                  <a:lnTo>
                    <a:pt x="11" y="635"/>
                  </a:lnTo>
                  <a:lnTo>
                    <a:pt x="11" y="693"/>
                  </a:lnTo>
                  <a:lnTo>
                    <a:pt x="14" y="752"/>
                  </a:lnTo>
                  <a:lnTo>
                    <a:pt x="18" y="814"/>
                  </a:lnTo>
                  <a:lnTo>
                    <a:pt x="25" y="937"/>
                  </a:lnTo>
                  <a:lnTo>
                    <a:pt x="28" y="999"/>
                  </a:lnTo>
                  <a:lnTo>
                    <a:pt x="31" y="1058"/>
                  </a:lnTo>
                  <a:lnTo>
                    <a:pt x="31" y="1078"/>
                  </a:lnTo>
                  <a:lnTo>
                    <a:pt x="32" y="1095"/>
                  </a:lnTo>
                  <a:lnTo>
                    <a:pt x="35" y="1112"/>
                  </a:lnTo>
                  <a:lnTo>
                    <a:pt x="39" y="1127"/>
                  </a:lnTo>
                  <a:lnTo>
                    <a:pt x="48" y="1155"/>
                  </a:lnTo>
                  <a:lnTo>
                    <a:pt x="59" y="1182"/>
                  </a:lnTo>
                  <a:lnTo>
                    <a:pt x="65" y="1196"/>
                  </a:lnTo>
                  <a:lnTo>
                    <a:pt x="73" y="1210"/>
                  </a:lnTo>
                  <a:lnTo>
                    <a:pt x="77" y="1216"/>
                  </a:lnTo>
                  <a:lnTo>
                    <a:pt x="83" y="1221"/>
                  </a:lnTo>
                  <a:lnTo>
                    <a:pt x="89" y="1227"/>
                  </a:lnTo>
                  <a:lnTo>
                    <a:pt x="96" y="1231"/>
                  </a:lnTo>
                  <a:lnTo>
                    <a:pt x="94" y="1224"/>
                  </a:lnTo>
                  <a:lnTo>
                    <a:pt x="91" y="1219"/>
                  </a:lnTo>
                  <a:lnTo>
                    <a:pt x="89" y="1214"/>
                  </a:lnTo>
                  <a:lnTo>
                    <a:pt x="87" y="1209"/>
                  </a:lnTo>
                  <a:lnTo>
                    <a:pt x="119" y="1227"/>
                  </a:lnTo>
                  <a:lnTo>
                    <a:pt x="153" y="1242"/>
                  </a:lnTo>
                  <a:lnTo>
                    <a:pt x="191" y="1256"/>
                  </a:lnTo>
                  <a:lnTo>
                    <a:pt x="230" y="1268"/>
                  </a:lnTo>
                  <a:lnTo>
                    <a:pt x="271" y="1276"/>
                  </a:lnTo>
                  <a:lnTo>
                    <a:pt x="315" y="1283"/>
                  </a:lnTo>
                  <a:lnTo>
                    <a:pt x="360" y="1287"/>
                  </a:lnTo>
                  <a:lnTo>
                    <a:pt x="408" y="1287"/>
                  </a:lnTo>
                  <a:lnTo>
                    <a:pt x="478" y="1287"/>
                  </a:lnTo>
                  <a:lnTo>
                    <a:pt x="547" y="1286"/>
                  </a:lnTo>
                  <a:lnTo>
                    <a:pt x="686" y="1280"/>
                  </a:lnTo>
                  <a:lnTo>
                    <a:pt x="967" y="1266"/>
                  </a:lnTo>
                  <a:lnTo>
                    <a:pt x="1013" y="1263"/>
                  </a:lnTo>
                  <a:lnTo>
                    <a:pt x="1057" y="1259"/>
                  </a:lnTo>
                  <a:lnTo>
                    <a:pt x="1078" y="1256"/>
                  </a:lnTo>
                  <a:lnTo>
                    <a:pt x="1098" y="1252"/>
                  </a:lnTo>
                  <a:lnTo>
                    <a:pt x="1117" y="1247"/>
                  </a:lnTo>
                  <a:lnTo>
                    <a:pt x="1135" y="1240"/>
                  </a:lnTo>
                  <a:lnTo>
                    <a:pt x="1152" y="1237"/>
                  </a:lnTo>
                  <a:lnTo>
                    <a:pt x="1169" y="1233"/>
                  </a:lnTo>
                  <a:lnTo>
                    <a:pt x="1185" y="1228"/>
                  </a:lnTo>
                  <a:lnTo>
                    <a:pt x="1199" y="1223"/>
                  </a:lnTo>
                  <a:lnTo>
                    <a:pt x="1213" y="1216"/>
                  </a:lnTo>
                  <a:lnTo>
                    <a:pt x="1225" y="1207"/>
                  </a:lnTo>
                  <a:lnTo>
                    <a:pt x="1237" y="1199"/>
                  </a:lnTo>
                  <a:lnTo>
                    <a:pt x="1248" y="1189"/>
                  </a:lnTo>
                  <a:lnTo>
                    <a:pt x="1258" y="1178"/>
                  </a:lnTo>
                  <a:lnTo>
                    <a:pt x="1266" y="1167"/>
                  </a:lnTo>
                  <a:lnTo>
                    <a:pt x="1275" y="1154"/>
                  </a:lnTo>
                  <a:lnTo>
                    <a:pt x="1282" y="1141"/>
                  </a:lnTo>
                  <a:lnTo>
                    <a:pt x="1287" y="1126"/>
                  </a:lnTo>
                  <a:lnTo>
                    <a:pt x="1291" y="1112"/>
                  </a:lnTo>
                  <a:lnTo>
                    <a:pt x="1294" y="1095"/>
                  </a:lnTo>
                  <a:lnTo>
                    <a:pt x="1297" y="1078"/>
                  </a:lnTo>
                  <a:lnTo>
                    <a:pt x="1300" y="1029"/>
                  </a:lnTo>
                  <a:lnTo>
                    <a:pt x="1301" y="978"/>
                  </a:lnTo>
                  <a:lnTo>
                    <a:pt x="1300" y="926"/>
                  </a:lnTo>
                  <a:lnTo>
                    <a:pt x="1298" y="876"/>
                  </a:lnTo>
                  <a:lnTo>
                    <a:pt x="1293" y="772"/>
                  </a:lnTo>
                  <a:lnTo>
                    <a:pt x="1291" y="720"/>
                  </a:lnTo>
                  <a:lnTo>
                    <a:pt x="1290" y="666"/>
                  </a:lnTo>
                  <a:lnTo>
                    <a:pt x="1291" y="606"/>
                  </a:lnTo>
                  <a:lnTo>
                    <a:pt x="1293" y="545"/>
                  </a:lnTo>
                  <a:lnTo>
                    <a:pt x="1300" y="426"/>
                  </a:lnTo>
                  <a:lnTo>
                    <a:pt x="1301" y="367"/>
                  </a:lnTo>
                  <a:lnTo>
                    <a:pt x="1303" y="307"/>
                  </a:lnTo>
                  <a:lnTo>
                    <a:pt x="1301" y="246"/>
                  </a:lnTo>
                  <a:lnTo>
                    <a:pt x="1298" y="215"/>
                  </a:lnTo>
                  <a:lnTo>
                    <a:pt x="1296" y="184"/>
                  </a:lnTo>
                  <a:lnTo>
                    <a:pt x="1293" y="166"/>
                  </a:lnTo>
                  <a:lnTo>
                    <a:pt x="1289" y="148"/>
                  </a:lnTo>
                  <a:lnTo>
                    <a:pt x="1284" y="131"/>
                  </a:lnTo>
                  <a:lnTo>
                    <a:pt x="1279" y="115"/>
                  </a:lnTo>
                  <a:lnTo>
                    <a:pt x="1270" y="100"/>
                  </a:lnTo>
                  <a:lnTo>
                    <a:pt x="1263" y="86"/>
                  </a:lnTo>
                  <a:lnTo>
                    <a:pt x="1254" y="73"/>
                  </a:lnTo>
                  <a:lnTo>
                    <a:pt x="1244" y="62"/>
                  </a:lnTo>
                  <a:lnTo>
                    <a:pt x="1232" y="51"/>
                  </a:lnTo>
                  <a:lnTo>
                    <a:pt x="1220" y="41"/>
                  </a:lnTo>
                  <a:lnTo>
                    <a:pt x="1207" y="31"/>
                  </a:lnTo>
                  <a:lnTo>
                    <a:pt x="1193" y="24"/>
                  </a:lnTo>
                  <a:lnTo>
                    <a:pt x="1179" y="17"/>
                  </a:lnTo>
                  <a:lnTo>
                    <a:pt x="1164" y="10"/>
                  </a:lnTo>
                  <a:lnTo>
                    <a:pt x="1148" y="6"/>
                  </a:lnTo>
                  <a:lnTo>
                    <a:pt x="1131" y="0"/>
                  </a:lnTo>
                  <a:close/>
                  <a:moveTo>
                    <a:pt x="44" y="1026"/>
                  </a:moveTo>
                  <a:lnTo>
                    <a:pt x="37" y="842"/>
                  </a:lnTo>
                  <a:lnTo>
                    <a:pt x="30" y="738"/>
                  </a:lnTo>
                  <a:lnTo>
                    <a:pt x="23" y="613"/>
                  </a:lnTo>
                  <a:lnTo>
                    <a:pt x="28" y="662"/>
                  </a:lnTo>
                  <a:lnTo>
                    <a:pt x="32" y="713"/>
                  </a:lnTo>
                  <a:lnTo>
                    <a:pt x="37" y="763"/>
                  </a:lnTo>
                  <a:lnTo>
                    <a:pt x="38" y="815"/>
                  </a:lnTo>
                  <a:lnTo>
                    <a:pt x="42" y="919"/>
                  </a:lnTo>
                  <a:lnTo>
                    <a:pt x="44" y="1026"/>
                  </a:lnTo>
                  <a:close/>
                  <a:moveTo>
                    <a:pt x="20" y="260"/>
                  </a:moveTo>
                  <a:lnTo>
                    <a:pt x="20" y="260"/>
                  </a:lnTo>
                  <a:lnTo>
                    <a:pt x="18" y="266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5" y="267"/>
                  </a:lnTo>
                  <a:lnTo>
                    <a:pt x="13" y="262"/>
                  </a:lnTo>
                  <a:lnTo>
                    <a:pt x="13" y="259"/>
                  </a:lnTo>
                  <a:lnTo>
                    <a:pt x="13" y="242"/>
                  </a:lnTo>
                  <a:lnTo>
                    <a:pt x="14" y="224"/>
                  </a:lnTo>
                  <a:lnTo>
                    <a:pt x="18" y="191"/>
                  </a:lnTo>
                  <a:lnTo>
                    <a:pt x="23" y="181"/>
                  </a:lnTo>
                  <a:lnTo>
                    <a:pt x="20" y="260"/>
                  </a:lnTo>
                  <a:close/>
                  <a:moveTo>
                    <a:pt x="540" y="1272"/>
                  </a:moveTo>
                  <a:lnTo>
                    <a:pt x="540" y="1272"/>
                  </a:lnTo>
                  <a:lnTo>
                    <a:pt x="453" y="1273"/>
                  </a:lnTo>
                  <a:lnTo>
                    <a:pt x="409" y="1273"/>
                  </a:lnTo>
                  <a:lnTo>
                    <a:pt x="367" y="1272"/>
                  </a:lnTo>
                  <a:lnTo>
                    <a:pt x="326" y="1269"/>
                  </a:lnTo>
                  <a:lnTo>
                    <a:pt x="287" y="1263"/>
                  </a:lnTo>
                  <a:lnTo>
                    <a:pt x="249" y="1256"/>
                  </a:lnTo>
                  <a:lnTo>
                    <a:pt x="214" y="1247"/>
                  </a:lnTo>
                  <a:lnTo>
                    <a:pt x="311" y="1256"/>
                  </a:lnTo>
                  <a:lnTo>
                    <a:pt x="384" y="1261"/>
                  </a:lnTo>
                  <a:lnTo>
                    <a:pt x="458" y="1261"/>
                  </a:lnTo>
                  <a:lnTo>
                    <a:pt x="534" y="1261"/>
                  </a:lnTo>
                  <a:lnTo>
                    <a:pt x="613" y="1259"/>
                  </a:lnTo>
                  <a:lnTo>
                    <a:pt x="769" y="1255"/>
                  </a:lnTo>
                  <a:lnTo>
                    <a:pt x="847" y="1254"/>
                  </a:lnTo>
                  <a:lnTo>
                    <a:pt x="925" y="1254"/>
                  </a:lnTo>
                  <a:lnTo>
                    <a:pt x="828" y="1261"/>
                  </a:lnTo>
                  <a:lnTo>
                    <a:pt x="732" y="1265"/>
                  </a:lnTo>
                  <a:lnTo>
                    <a:pt x="638" y="1269"/>
                  </a:lnTo>
                  <a:lnTo>
                    <a:pt x="540" y="1272"/>
                  </a:lnTo>
                  <a:close/>
                  <a:moveTo>
                    <a:pt x="947" y="1254"/>
                  </a:moveTo>
                  <a:lnTo>
                    <a:pt x="947" y="1254"/>
                  </a:lnTo>
                  <a:lnTo>
                    <a:pt x="927" y="1254"/>
                  </a:lnTo>
                  <a:lnTo>
                    <a:pt x="936" y="1252"/>
                  </a:lnTo>
                  <a:lnTo>
                    <a:pt x="946" y="1251"/>
                  </a:lnTo>
                  <a:lnTo>
                    <a:pt x="956" y="1251"/>
                  </a:lnTo>
                  <a:lnTo>
                    <a:pt x="964" y="1252"/>
                  </a:lnTo>
                  <a:lnTo>
                    <a:pt x="961" y="1255"/>
                  </a:lnTo>
                  <a:lnTo>
                    <a:pt x="957" y="1255"/>
                  </a:lnTo>
                  <a:lnTo>
                    <a:pt x="947" y="1254"/>
                  </a:lnTo>
                  <a:close/>
                  <a:moveTo>
                    <a:pt x="1280" y="1077"/>
                  </a:moveTo>
                  <a:lnTo>
                    <a:pt x="1280" y="1077"/>
                  </a:lnTo>
                  <a:lnTo>
                    <a:pt x="1279" y="1092"/>
                  </a:lnTo>
                  <a:lnTo>
                    <a:pt x="1276" y="1108"/>
                  </a:lnTo>
                  <a:lnTo>
                    <a:pt x="1272" y="1122"/>
                  </a:lnTo>
                  <a:lnTo>
                    <a:pt x="1268" y="1134"/>
                  </a:lnTo>
                  <a:lnTo>
                    <a:pt x="1261" y="1147"/>
                  </a:lnTo>
                  <a:lnTo>
                    <a:pt x="1254" y="1157"/>
                  </a:lnTo>
                  <a:lnTo>
                    <a:pt x="1245" y="1167"/>
                  </a:lnTo>
                  <a:lnTo>
                    <a:pt x="1235" y="1176"/>
                  </a:lnTo>
                  <a:lnTo>
                    <a:pt x="1224" y="1185"/>
                  </a:lnTo>
                  <a:lnTo>
                    <a:pt x="1213" y="1192"/>
                  </a:lnTo>
                  <a:lnTo>
                    <a:pt x="1202" y="1199"/>
                  </a:lnTo>
                  <a:lnTo>
                    <a:pt x="1189" y="1204"/>
                  </a:lnTo>
                  <a:lnTo>
                    <a:pt x="1161" y="1214"/>
                  </a:lnTo>
                  <a:lnTo>
                    <a:pt x="1131" y="1223"/>
                  </a:lnTo>
                  <a:lnTo>
                    <a:pt x="1102" y="1227"/>
                  </a:lnTo>
                  <a:lnTo>
                    <a:pt x="1072" y="1231"/>
                  </a:lnTo>
                  <a:lnTo>
                    <a:pt x="1041" y="1233"/>
                  </a:lnTo>
                  <a:lnTo>
                    <a:pt x="1010" y="1234"/>
                  </a:lnTo>
                  <a:lnTo>
                    <a:pt x="949" y="1234"/>
                  </a:lnTo>
                  <a:lnTo>
                    <a:pt x="887" y="1234"/>
                  </a:lnTo>
                  <a:lnTo>
                    <a:pt x="741" y="1238"/>
                  </a:lnTo>
                  <a:lnTo>
                    <a:pt x="596" y="1242"/>
                  </a:lnTo>
                  <a:lnTo>
                    <a:pt x="524" y="1244"/>
                  </a:lnTo>
                  <a:lnTo>
                    <a:pt x="454" y="1244"/>
                  </a:lnTo>
                  <a:lnTo>
                    <a:pt x="384" y="1242"/>
                  </a:lnTo>
                  <a:lnTo>
                    <a:pt x="316" y="1238"/>
                  </a:lnTo>
                  <a:lnTo>
                    <a:pt x="261" y="1233"/>
                  </a:lnTo>
                  <a:lnTo>
                    <a:pt x="236" y="1230"/>
                  </a:lnTo>
                  <a:lnTo>
                    <a:pt x="211" y="1224"/>
                  </a:lnTo>
                  <a:lnTo>
                    <a:pt x="186" y="1219"/>
                  </a:lnTo>
                  <a:lnTo>
                    <a:pt x="162" y="1211"/>
                  </a:lnTo>
                  <a:lnTo>
                    <a:pt x="139" y="1204"/>
                  </a:lnTo>
                  <a:lnTo>
                    <a:pt x="118" y="1195"/>
                  </a:lnTo>
                  <a:lnTo>
                    <a:pt x="112" y="1190"/>
                  </a:lnTo>
                  <a:lnTo>
                    <a:pt x="107" y="1185"/>
                  </a:lnTo>
                  <a:lnTo>
                    <a:pt x="97" y="1172"/>
                  </a:lnTo>
                  <a:lnTo>
                    <a:pt x="98" y="1176"/>
                  </a:lnTo>
                  <a:lnTo>
                    <a:pt x="97" y="1181"/>
                  </a:lnTo>
                  <a:lnTo>
                    <a:pt x="96" y="1181"/>
                  </a:lnTo>
                  <a:lnTo>
                    <a:pt x="94" y="1181"/>
                  </a:lnTo>
                  <a:lnTo>
                    <a:pt x="90" y="1178"/>
                  </a:lnTo>
                  <a:lnTo>
                    <a:pt x="83" y="1169"/>
                  </a:lnTo>
                  <a:lnTo>
                    <a:pt x="77" y="1161"/>
                  </a:lnTo>
                  <a:lnTo>
                    <a:pt x="73" y="1152"/>
                  </a:lnTo>
                  <a:lnTo>
                    <a:pt x="69" y="1143"/>
                  </a:lnTo>
                  <a:lnTo>
                    <a:pt x="62" y="1122"/>
                  </a:lnTo>
                  <a:lnTo>
                    <a:pt x="58" y="1099"/>
                  </a:lnTo>
                  <a:lnTo>
                    <a:pt x="55" y="1075"/>
                  </a:lnTo>
                  <a:lnTo>
                    <a:pt x="52" y="1051"/>
                  </a:lnTo>
                  <a:lnTo>
                    <a:pt x="51" y="1002"/>
                  </a:lnTo>
                  <a:lnTo>
                    <a:pt x="44" y="790"/>
                  </a:lnTo>
                  <a:lnTo>
                    <a:pt x="39" y="683"/>
                  </a:lnTo>
                  <a:lnTo>
                    <a:pt x="37" y="576"/>
                  </a:lnTo>
                  <a:lnTo>
                    <a:pt x="35" y="471"/>
                  </a:lnTo>
                  <a:lnTo>
                    <a:pt x="35" y="366"/>
                  </a:lnTo>
                  <a:lnTo>
                    <a:pt x="38" y="263"/>
                  </a:lnTo>
                  <a:lnTo>
                    <a:pt x="42" y="160"/>
                  </a:lnTo>
                  <a:lnTo>
                    <a:pt x="45" y="144"/>
                  </a:lnTo>
                  <a:lnTo>
                    <a:pt x="51" y="128"/>
                  </a:lnTo>
                  <a:lnTo>
                    <a:pt x="58" y="113"/>
                  </a:lnTo>
                  <a:lnTo>
                    <a:pt x="67" y="99"/>
                  </a:lnTo>
                  <a:lnTo>
                    <a:pt x="69" y="96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84" y="83"/>
                  </a:lnTo>
                  <a:lnTo>
                    <a:pt x="97" y="76"/>
                  </a:lnTo>
                  <a:lnTo>
                    <a:pt x="112" y="68"/>
                  </a:lnTo>
                  <a:lnTo>
                    <a:pt x="128" y="62"/>
                  </a:lnTo>
                  <a:lnTo>
                    <a:pt x="145" y="56"/>
                  </a:lnTo>
                  <a:lnTo>
                    <a:pt x="163" y="52"/>
                  </a:lnTo>
                  <a:lnTo>
                    <a:pt x="183" y="49"/>
                  </a:lnTo>
                  <a:lnTo>
                    <a:pt x="202" y="48"/>
                  </a:lnTo>
                  <a:lnTo>
                    <a:pt x="309" y="41"/>
                  </a:lnTo>
                  <a:lnTo>
                    <a:pt x="417" y="35"/>
                  </a:lnTo>
                  <a:lnTo>
                    <a:pt x="526" y="33"/>
                  </a:lnTo>
                  <a:lnTo>
                    <a:pt x="635" y="30"/>
                  </a:lnTo>
                  <a:lnTo>
                    <a:pt x="852" y="27"/>
                  </a:lnTo>
                  <a:lnTo>
                    <a:pt x="1065" y="23"/>
                  </a:lnTo>
                  <a:lnTo>
                    <a:pt x="1082" y="25"/>
                  </a:lnTo>
                  <a:lnTo>
                    <a:pt x="1099" y="27"/>
                  </a:lnTo>
                  <a:lnTo>
                    <a:pt x="1114" y="31"/>
                  </a:lnTo>
                  <a:lnTo>
                    <a:pt x="1130" y="35"/>
                  </a:lnTo>
                  <a:lnTo>
                    <a:pt x="1144" y="40"/>
                  </a:lnTo>
                  <a:lnTo>
                    <a:pt x="1158" y="47"/>
                  </a:lnTo>
                  <a:lnTo>
                    <a:pt x="1172" y="52"/>
                  </a:lnTo>
                  <a:lnTo>
                    <a:pt x="1183" y="61"/>
                  </a:lnTo>
                  <a:lnTo>
                    <a:pt x="1196" y="69"/>
                  </a:lnTo>
                  <a:lnTo>
                    <a:pt x="1207" y="77"/>
                  </a:lnTo>
                  <a:lnTo>
                    <a:pt x="1217" y="87"/>
                  </a:lnTo>
                  <a:lnTo>
                    <a:pt x="1225" y="99"/>
                  </a:lnTo>
                  <a:lnTo>
                    <a:pt x="1234" y="111"/>
                  </a:lnTo>
                  <a:lnTo>
                    <a:pt x="1241" y="124"/>
                  </a:lnTo>
                  <a:lnTo>
                    <a:pt x="1248" y="138"/>
                  </a:lnTo>
                  <a:lnTo>
                    <a:pt x="1252" y="152"/>
                  </a:lnTo>
                  <a:lnTo>
                    <a:pt x="1265" y="385"/>
                  </a:lnTo>
                  <a:lnTo>
                    <a:pt x="1270" y="502"/>
                  </a:lnTo>
                  <a:lnTo>
                    <a:pt x="1276" y="618"/>
                  </a:lnTo>
                  <a:lnTo>
                    <a:pt x="1279" y="734"/>
                  </a:lnTo>
                  <a:lnTo>
                    <a:pt x="1282" y="849"/>
                  </a:lnTo>
                  <a:lnTo>
                    <a:pt x="1282" y="963"/>
                  </a:lnTo>
                  <a:lnTo>
                    <a:pt x="1280" y="1077"/>
                  </a:lnTo>
                  <a:close/>
                  <a:moveTo>
                    <a:pt x="1268" y="121"/>
                  </a:moveTo>
                  <a:lnTo>
                    <a:pt x="1268" y="121"/>
                  </a:lnTo>
                  <a:lnTo>
                    <a:pt x="1270" y="121"/>
                  </a:lnTo>
                  <a:lnTo>
                    <a:pt x="1272" y="122"/>
                  </a:lnTo>
                  <a:lnTo>
                    <a:pt x="1276" y="141"/>
                  </a:lnTo>
                  <a:lnTo>
                    <a:pt x="1280" y="160"/>
                  </a:lnTo>
                  <a:lnTo>
                    <a:pt x="1286" y="200"/>
                  </a:lnTo>
                  <a:lnTo>
                    <a:pt x="1289" y="242"/>
                  </a:lnTo>
                  <a:lnTo>
                    <a:pt x="1290" y="284"/>
                  </a:lnTo>
                  <a:lnTo>
                    <a:pt x="1290" y="328"/>
                  </a:lnTo>
                  <a:lnTo>
                    <a:pt x="1289" y="371"/>
                  </a:lnTo>
                  <a:lnTo>
                    <a:pt x="1283" y="451"/>
                  </a:lnTo>
                  <a:lnTo>
                    <a:pt x="1283" y="464"/>
                  </a:lnTo>
                  <a:lnTo>
                    <a:pt x="1282" y="471"/>
                  </a:lnTo>
                  <a:lnTo>
                    <a:pt x="1280" y="477"/>
                  </a:lnTo>
                  <a:lnTo>
                    <a:pt x="1279" y="389"/>
                  </a:lnTo>
                  <a:lnTo>
                    <a:pt x="1276" y="305"/>
                  </a:lnTo>
                  <a:lnTo>
                    <a:pt x="1273" y="262"/>
                  </a:lnTo>
                  <a:lnTo>
                    <a:pt x="1270" y="219"/>
                  </a:lnTo>
                  <a:lnTo>
                    <a:pt x="1266" y="176"/>
                  </a:lnTo>
                  <a:lnTo>
                    <a:pt x="1261" y="134"/>
                  </a:lnTo>
                  <a:lnTo>
                    <a:pt x="1248" y="111"/>
                  </a:lnTo>
                  <a:lnTo>
                    <a:pt x="1235" y="92"/>
                  </a:lnTo>
                  <a:lnTo>
                    <a:pt x="1218" y="73"/>
                  </a:lnTo>
                  <a:lnTo>
                    <a:pt x="1200" y="56"/>
                  </a:lnTo>
                  <a:lnTo>
                    <a:pt x="1179" y="41"/>
                  </a:lnTo>
                  <a:lnTo>
                    <a:pt x="1155" y="30"/>
                  </a:lnTo>
                  <a:lnTo>
                    <a:pt x="1130" y="18"/>
                  </a:lnTo>
                  <a:lnTo>
                    <a:pt x="1102" y="11"/>
                  </a:lnTo>
                  <a:lnTo>
                    <a:pt x="1124" y="14"/>
                  </a:lnTo>
                  <a:lnTo>
                    <a:pt x="1144" y="17"/>
                  </a:lnTo>
                  <a:lnTo>
                    <a:pt x="1162" y="23"/>
                  </a:lnTo>
                  <a:lnTo>
                    <a:pt x="1180" y="30"/>
                  </a:lnTo>
                  <a:lnTo>
                    <a:pt x="1197" y="38"/>
                  </a:lnTo>
                  <a:lnTo>
                    <a:pt x="1213" y="48"/>
                  </a:lnTo>
                  <a:lnTo>
                    <a:pt x="1228" y="59"/>
                  </a:lnTo>
                  <a:lnTo>
                    <a:pt x="1241" y="69"/>
                  </a:lnTo>
                  <a:lnTo>
                    <a:pt x="1235" y="73"/>
                  </a:lnTo>
                  <a:lnTo>
                    <a:pt x="1245" y="83"/>
                  </a:lnTo>
                  <a:lnTo>
                    <a:pt x="1254" y="94"/>
                  </a:lnTo>
                  <a:lnTo>
                    <a:pt x="1262" y="107"/>
                  </a:lnTo>
                  <a:lnTo>
                    <a:pt x="1268" y="12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23" name="Google Shape;1923;p35"/>
            <p:cNvSpPr txBox="1"/>
            <p:nvPr/>
          </p:nvSpPr>
          <p:spPr>
            <a:xfrm>
              <a:off x="3800671" y="3241479"/>
              <a:ext cx="9969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 sz="4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24" name="Google Shape;1924;p35"/>
          <p:cNvGrpSpPr/>
          <p:nvPr/>
        </p:nvGrpSpPr>
        <p:grpSpPr>
          <a:xfrm>
            <a:off x="4551499" y="4627563"/>
            <a:ext cx="995852" cy="1049337"/>
            <a:chOff x="3786188" y="4627563"/>
            <a:chExt cx="995852" cy="1049337"/>
          </a:xfrm>
        </p:grpSpPr>
        <p:sp>
          <p:nvSpPr>
            <p:cNvPr id="1925" name="Google Shape;1925;p35"/>
            <p:cNvSpPr/>
            <p:nvPr/>
          </p:nvSpPr>
          <p:spPr>
            <a:xfrm>
              <a:off x="3786188" y="4768850"/>
              <a:ext cx="919162" cy="908050"/>
            </a:xfrm>
            <a:custGeom>
              <a:rect b="b" l="l" r="r" t="t"/>
              <a:pathLst>
                <a:path extrusionOk="0" h="1287" w="1303">
                  <a:moveTo>
                    <a:pt x="1131" y="0"/>
                  </a:moveTo>
                  <a:lnTo>
                    <a:pt x="389" y="17"/>
                  </a:lnTo>
                  <a:lnTo>
                    <a:pt x="385" y="18"/>
                  </a:lnTo>
                  <a:lnTo>
                    <a:pt x="379" y="20"/>
                  </a:lnTo>
                  <a:lnTo>
                    <a:pt x="375" y="23"/>
                  </a:lnTo>
                  <a:lnTo>
                    <a:pt x="372" y="23"/>
                  </a:lnTo>
                  <a:lnTo>
                    <a:pt x="270" y="27"/>
                  </a:lnTo>
                  <a:lnTo>
                    <a:pt x="219" y="31"/>
                  </a:lnTo>
                  <a:lnTo>
                    <a:pt x="169" y="35"/>
                  </a:lnTo>
                  <a:lnTo>
                    <a:pt x="149" y="38"/>
                  </a:lnTo>
                  <a:lnTo>
                    <a:pt x="131" y="42"/>
                  </a:lnTo>
                  <a:lnTo>
                    <a:pt x="114" y="48"/>
                  </a:lnTo>
                  <a:lnTo>
                    <a:pt x="98" y="55"/>
                  </a:lnTo>
                  <a:lnTo>
                    <a:pt x="84" y="63"/>
                  </a:lnTo>
                  <a:lnTo>
                    <a:pt x="72" y="72"/>
                  </a:lnTo>
                  <a:lnTo>
                    <a:pt x="60" y="83"/>
                  </a:lnTo>
                  <a:lnTo>
                    <a:pt x="49" y="94"/>
                  </a:lnTo>
                  <a:lnTo>
                    <a:pt x="41" y="106"/>
                  </a:lnTo>
                  <a:lnTo>
                    <a:pt x="32" y="120"/>
                  </a:lnTo>
                  <a:lnTo>
                    <a:pt x="25" y="134"/>
                  </a:lnTo>
                  <a:lnTo>
                    <a:pt x="18" y="149"/>
                  </a:lnTo>
                  <a:lnTo>
                    <a:pt x="13" y="165"/>
                  </a:lnTo>
                  <a:lnTo>
                    <a:pt x="8" y="181"/>
                  </a:lnTo>
                  <a:lnTo>
                    <a:pt x="6" y="198"/>
                  </a:lnTo>
                  <a:lnTo>
                    <a:pt x="3" y="217"/>
                  </a:lnTo>
                  <a:lnTo>
                    <a:pt x="1" y="239"/>
                  </a:lnTo>
                  <a:lnTo>
                    <a:pt x="0" y="262"/>
                  </a:lnTo>
                  <a:lnTo>
                    <a:pt x="0" y="307"/>
                  </a:lnTo>
                  <a:lnTo>
                    <a:pt x="1" y="353"/>
                  </a:lnTo>
                  <a:lnTo>
                    <a:pt x="6" y="398"/>
                  </a:lnTo>
                  <a:lnTo>
                    <a:pt x="10" y="444"/>
                  </a:lnTo>
                  <a:lnTo>
                    <a:pt x="13" y="489"/>
                  </a:lnTo>
                  <a:lnTo>
                    <a:pt x="14" y="534"/>
                  </a:lnTo>
                  <a:lnTo>
                    <a:pt x="14" y="557"/>
                  </a:lnTo>
                  <a:lnTo>
                    <a:pt x="14" y="579"/>
                  </a:lnTo>
                  <a:lnTo>
                    <a:pt x="11" y="635"/>
                  </a:lnTo>
                  <a:lnTo>
                    <a:pt x="11" y="693"/>
                  </a:lnTo>
                  <a:lnTo>
                    <a:pt x="14" y="752"/>
                  </a:lnTo>
                  <a:lnTo>
                    <a:pt x="18" y="814"/>
                  </a:lnTo>
                  <a:lnTo>
                    <a:pt x="25" y="937"/>
                  </a:lnTo>
                  <a:lnTo>
                    <a:pt x="28" y="999"/>
                  </a:lnTo>
                  <a:lnTo>
                    <a:pt x="31" y="1058"/>
                  </a:lnTo>
                  <a:lnTo>
                    <a:pt x="31" y="1078"/>
                  </a:lnTo>
                  <a:lnTo>
                    <a:pt x="32" y="1095"/>
                  </a:lnTo>
                  <a:lnTo>
                    <a:pt x="35" y="1112"/>
                  </a:lnTo>
                  <a:lnTo>
                    <a:pt x="39" y="1127"/>
                  </a:lnTo>
                  <a:lnTo>
                    <a:pt x="48" y="1155"/>
                  </a:lnTo>
                  <a:lnTo>
                    <a:pt x="59" y="1182"/>
                  </a:lnTo>
                  <a:lnTo>
                    <a:pt x="65" y="1196"/>
                  </a:lnTo>
                  <a:lnTo>
                    <a:pt x="73" y="1210"/>
                  </a:lnTo>
                  <a:lnTo>
                    <a:pt x="77" y="1216"/>
                  </a:lnTo>
                  <a:lnTo>
                    <a:pt x="83" y="1221"/>
                  </a:lnTo>
                  <a:lnTo>
                    <a:pt x="89" y="1227"/>
                  </a:lnTo>
                  <a:lnTo>
                    <a:pt x="96" y="1231"/>
                  </a:lnTo>
                  <a:lnTo>
                    <a:pt x="94" y="1224"/>
                  </a:lnTo>
                  <a:lnTo>
                    <a:pt x="91" y="1219"/>
                  </a:lnTo>
                  <a:lnTo>
                    <a:pt x="89" y="1214"/>
                  </a:lnTo>
                  <a:lnTo>
                    <a:pt x="87" y="1209"/>
                  </a:lnTo>
                  <a:lnTo>
                    <a:pt x="119" y="1227"/>
                  </a:lnTo>
                  <a:lnTo>
                    <a:pt x="153" y="1242"/>
                  </a:lnTo>
                  <a:lnTo>
                    <a:pt x="191" y="1256"/>
                  </a:lnTo>
                  <a:lnTo>
                    <a:pt x="230" y="1268"/>
                  </a:lnTo>
                  <a:lnTo>
                    <a:pt x="271" y="1276"/>
                  </a:lnTo>
                  <a:lnTo>
                    <a:pt x="315" y="1283"/>
                  </a:lnTo>
                  <a:lnTo>
                    <a:pt x="360" y="1287"/>
                  </a:lnTo>
                  <a:lnTo>
                    <a:pt x="408" y="1287"/>
                  </a:lnTo>
                  <a:lnTo>
                    <a:pt x="478" y="1287"/>
                  </a:lnTo>
                  <a:lnTo>
                    <a:pt x="547" y="1286"/>
                  </a:lnTo>
                  <a:lnTo>
                    <a:pt x="686" y="1280"/>
                  </a:lnTo>
                  <a:lnTo>
                    <a:pt x="967" y="1266"/>
                  </a:lnTo>
                  <a:lnTo>
                    <a:pt x="1013" y="1263"/>
                  </a:lnTo>
                  <a:lnTo>
                    <a:pt x="1057" y="1259"/>
                  </a:lnTo>
                  <a:lnTo>
                    <a:pt x="1078" y="1256"/>
                  </a:lnTo>
                  <a:lnTo>
                    <a:pt x="1098" y="1252"/>
                  </a:lnTo>
                  <a:lnTo>
                    <a:pt x="1117" y="1247"/>
                  </a:lnTo>
                  <a:lnTo>
                    <a:pt x="1135" y="1240"/>
                  </a:lnTo>
                  <a:lnTo>
                    <a:pt x="1152" y="1237"/>
                  </a:lnTo>
                  <a:lnTo>
                    <a:pt x="1169" y="1233"/>
                  </a:lnTo>
                  <a:lnTo>
                    <a:pt x="1185" y="1228"/>
                  </a:lnTo>
                  <a:lnTo>
                    <a:pt x="1199" y="1223"/>
                  </a:lnTo>
                  <a:lnTo>
                    <a:pt x="1213" y="1216"/>
                  </a:lnTo>
                  <a:lnTo>
                    <a:pt x="1225" y="1207"/>
                  </a:lnTo>
                  <a:lnTo>
                    <a:pt x="1237" y="1199"/>
                  </a:lnTo>
                  <a:lnTo>
                    <a:pt x="1248" y="1189"/>
                  </a:lnTo>
                  <a:lnTo>
                    <a:pt x="1258" y="1178"/>
                  </a:lnTo>
                  <a:lnTo>
                    <a:pt x="1266" y="1167"/>
                  </a:lnTo>
                  <a:lnTo>
                    <a:pt x="1275" y="1154"/>
                  </a:lnTo>
                  <a:lnTo>
                    <a:pt x="1282" y="1141"/>
                  </a:lnTo>
                  <a:lnTo>
                    <a:pt x="1287" y="1126"/>
                  </a:lnTo>
                  <a:lnTo>
                    <a:pt x="1291" y="1112"/>
                  </a:lnTo>
                  <a:lnTo>
                    <a:pt x="1294" y="1095"/>
                  </a:lnTo>
                  <a:lnTo>
                    <a:pt x="1297" y="1078"/>
                  </a:lnTo>
                  <a:lnTo>
                    <a:pt x="1300" y="1029"/>
                  </a:lnTo>
                  <a:lnTo>
                    <a:pt x="1301" y="978"/>
                  </a:lnTo>
                  <a:lnTo>
                    <a:pt x="1300" y="926"/>
                  </a:lnTo>
                  <a:lnTo>
                    <a:pt x="1298" y="876"/>
                  </a:lnTo>
                  <a:lnTo>
                    <a:pt x="1293" y="772"/>
                  </a:lnTo>
                  <a:lnTo>
                    <a:pt x="1291" y="720"/>
                  </a:lnTo>
                  <a:lnTo>
                    <a:pt x="1290" y="666"/>
                  </a:lnTo>
                  <a:lnTo>
                    <a:pt x="1291" y="606"/>
                  </a:lnTo>
                  <a:lnTo>
                    <a:pt x="1293" y="545"/>
                  </a:lnTo>
                  <a:lnTo>
                    <a:pt x="1300" y="426"/>
                  </a:lnTo>
                  <a:lnTo>
                    <a:pt x="1301" y="367"/>
                  </a:lnTo>
                  <a:lnTo>
                    <a:pt x="1303" y="307"/>
                  </a:lnTo>
                  <a:lnTo>
                    <a:pt x="1301" y="246"/>
                  </a:lnTo>
                  <a:lnTo>
                    <a:pt x="1298" y="215"/>
                  </a:lnTo>
                  <a:lnTo>
                    <a:pt x="1296" y="184"/>
                  </a:lnTo>
                  <a:lnTo>
                    <a:pt x="1293" y="166"/>
                  </a:lnTo>
                  <a:lnTo>
                    <a:pt x="1289" y="148"/>
                  </a:lnTo>
                  <a:lnTo>
                    <a:pt x="1284" y="131"/>
                  </a:lnTo>
                  <a:lnTo>
                    <a:pt x="1279" y="115"/>
                  </a:lnTo>
                  <a:lnTo>
                    <a:pt x="1270" y="100"/>
                  </a:lnTo>
                  <a:lnTo>
                    <a:pt x="1263" y="86"/>
                  </a:lnTo>
                  <a:lnTo>
                    <a:pt x="1254" y="73"/>
                  </a:lnTo>
                  <a:lnTo>
                    <a:pt x="1244" y="62"/>
                  </a:lnTo>
                  <a:lnTo>
                    <a:pt x="1232" y="51"/>
                  </a:lnTo>
                  <a:lnTo>
                    <a:pt x="1220" y="41"/>
                  </a:lnTo>
                  <a:lnTo>
                    <a:pt x="1207" y="31"/>
                  </a:lnTo>
                  <a:lnTo>
                    <a:pt x="1193" y="24"/>
                  </a:lnTo>
                  <a:lnTo>
                    <a:pt x="1179" y="17"/>
                  </a:lnTo>
                  <a:lnTo>
                    <a:pt x="1164" y="10"/>
                  </a:lnTo>
                  <a:lnTo>
                    <a:pt x="1148" y="6"/>
                  </a:lnTo>
                  <a:lnTo>
                    <a:pt x="1131" y="0"/>
                  </a:lnTo>
                  <a:close/>
                  <a:moveTo>
                    <a:pt x="44" y="1026"/>
                  </a:moveTo>
                  <a:lnTo>
                    <a:pt x="37" y="842"/>
                  </a:lnTo>
                  <a:lnTo>
                    <a:pt x="30" y="738"/>
                  </a:lnTo>
                  <a:lnTo>
                    <a:pt x="23" y="613"/>
                  </a:lnTo>
                  <a:lnTo>
                    <a:pt x="28" y="662"/>
                  </a:lnTo>
                  <a:lnTo>
                    <a:pt x="32" y="713"/>
                  </a:lnTo>
                  <a:lnTo>
                    <a:pt x="37" y="763"/>
                  </a:lnTo>
                  <a:lnTo>
                    <a:pt x="38" y="815"/>
                  </a:lnTo>
                  <a:lnTo>
                    <a:pt x="42" y="919"/>
                  </a:lnTo>
                  <a:lnTo>
                    <a:pt x="44" y="1026"/>
                  </a:lnTo>
                  <a:close/>
                  <a:moveTo>
                    <a:pt x="20" y="260"/>
                  </a:moveTo>
                  <a:lnTo>
                    <a:pt x="20" y="260"/>
                  </a:lnTo>
                  <a:lnTo>
                    <a:pt x="18" y="266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5" y="267"/>
                  </a:lnTo>
                  <a:lnTo>
                    <a:pt x="13" y="262"/>
                  </a:lnTo>
                  <a:lnTo>
                    <a:pt x="13" y="259"/>
                  </a:lnTo>
                  <a:lnTo>
                    <a:pt x="13" y="242"/>
                  </a:lnTo>
                  <a:lnTo>
                    <a:pt x="14" y="224"/>
                  </a:lnTo>
                  <a:lnTo>
                    <a:pt x="18" y="191"/>
                  </a:lnTo>
                  <a:lnTo>
                    <a:pt x="23" y="181"/>
                  </a:lnTo>
                  <a:lnTo>
                    <a:pt x="20" y="260"/>
                  </a:lnTo>
                  <a:close/>
                  <a:moveTo>
                    <a:pt x="540" y="1272"/>
                  </a:moveTo>
                  <a:lnTo>
                    <a:pt x="540" y="1272"/>
                  </a:lnTo>
                  <a:lnTo>
                    <a:pt x="453" y="1273"/>
                  </a:lnTo>
                  <a:lnTo>
                    <a:pt x="409" y="1273"/>
                  </a:lnTo>
                  <a:lnTo>
                    <a:pt x="367" y="1272"/>
                  </a:lnTo>
                  <a:lnTo>
                    <a:pt x="326" y="1269"/>
                  </a:lnTo>
                  <a:lnTo>
                    <a:pt x="287" y="1263"/>
                  </a:lnTo>
                  <a:lnTo>
                    <a:pt x="249" y="1256"/>
                  </a:lnTo>
                  <a:lnTo>
                    <a:pt x="214" y="1247"/>
                  </a:lnTo>
                  <a:lnTo>
                    <a:pt x="311" y="1256"/>
                  </a:lnTo>
                  <a:lnTo>
                    <a:pt x="384" y="1261"/>
                  </a:lnTo>
                  <a:lnTo>
                    <a:pt x="458" y="1261"/>
                  </a:lnTo>
                  <a:lnTo>
                    <a:pt x="534" y="1261"/>
                  </a:lnTo>
                  <a:lnTo>
                    <a:pt x="613" y="1259"/>
                  </a:lnTo>
                  <a:lnTo>
                    <a:pt x="769" y="1255"/>
                  </a:lnTo>
                  <a:lnTo>
                    <a:pt x="847" y="1254"/>
                  </a:lnTo>
                  <a:lnTo>
                    <a:pt x="925" y="1254"/>
                  </a:lnTo>
                  <a:lnTo>
                    <a:pt x="828" y="1261"/>
                  </a:lnTo>
                  <a:lnTo>
                    <a:pt x="732" y="1265"/>
                  </a:lnTo>
                  <a:lnTo>
                    <a:pt x="638" y="1269"/>
                  </a:lnTo>
                  <a:lnTo>
                    <a:pt x="540" y="1272"/>
                  </a:lnTo>
                  <a:close/>
                  <a:moveTo>
                    <a:pt x="947" y="1254"/>
                  </a:moveTo>
                  <a:lnTo>
                    <a:pt x="947" y="1254"/>
                  </a:lnTo>
                  <a:lnTo>
                    <a:pt x="927" y="1254"/>
                  </a:lnTo>
                  <a:lnTo>
                    <a:pt x="936" y="1252"/>
                  </a:lnTo>
                  <a:lnTo>
                    <a:pt x="946" y="1251"/>
                  </a:lnTo>
                  <a:lnTo>
                    <a:pt x="956" y="1251"/>
                  </a:lnTo>
                  <a:lnTo>
                    <a:pt x="964" y="1252"/>
                  </a:lnTo>
                  <a:lnTo>
                    <a:pt x="961" y="1255"/>
                  </a:lnTo>
                  <a:lnTo>
                    <a:pt x="957" y="1255"/>
                  </a:lnTo>
                  <a:lnTo>
                    <a:pt x="947" y="1254"/>
                  </a:lnTo>
                  <a:close/>
                  <a:moveTo>
                    <a:pt x="1280" y="1077"/>
                  </a:moveTo>
                  <a:lnTo>
                    <a:pt x="1280" y="1077"/>
                  </a:lnTo>
                  <a:lnTo>
                    <a:pt x="1279" y="1092"/>
                  </a:lnTo>
                  <a:lnTo>
                    <a:pt x="1276" y="1108"/>
                  </a:lnTo>
                  <a:lnTo>
                    <a:pt x="1272" y="1122"/>
                  </a:lnTo>
                  <a:lnTo>
                    <a:pt x="1268" y="1134"/>
                  </a:lnTo>
                  <a:lnTo>
                    <a:pt x="1261" y="1147"/>
                  </a:lnTo>
                  <a:lnTo>
                    <a:pt x="1254" y="1157"/>
                  </a:lnTo>
                  <a:lnTo>
                    <a:pt x="1245" y="1167"/>
                  </a:lnTo>
                  <a:lnTo>
                    <a:pt x="1235" y="1176"/>
                  </a:lnTo>
                  <a:lnTo>
                    <a:pt x="1224" y="1185"/>
                  </a:lnTo>
                  <a:lnTo>
                    <a:pt x="1213" y="1192"/>
                  </a:lnTo>
                  <a:lnTo>
                    <a:pt x="1202" y="1199"/>
                  </a:lnTo>
                  <a:lnTo>
                    <a:pt x="1189" y="1204"/>
                  </a:lnTo>
                  <a:lnTo>
                    <a:pt x="1161" y="1214"/>
                  </a:lnTo>
                  <a:lnTo>
                    <a:pt x="1131" y="1223"/>
                  </a:lnTo>
                  <a:lnTo>
                    <a:pt x="1102" y="1227"/>
                  </a:lnTo>
                  <a:lnTo>
                    <a:pt x="1072" y="1231"/>
                  </a:lnTo>
                  <a:lnTo>
                    <a:pt x="1041" y="1233"/>
                  </a:lnTo>
                  <a:lnTo>
                    <a:pt x="1010" y="1234"/>
                  </a:lnTo>
                  <a:lnTo>
                    <a:pt x="949" y="1234"/>
                  </a:lnTo>
                  <a:lnTo>
                    <a:pt x="887" y="1234"/>
                  </a:lnTo>
                  <a:lnTo>
                    <a:pt x="741" y="1238"/>
                  </a:lnTo>
                  <a:lnTo>
                    <a:pt x="596" y="1242"/>
                  </a:lnTo>
                  <a:lnTo>
                    <a:pt x="524" y="1244"/>
                  </a:lnTo>
                  <a:lnTo>
                    <a:pt x="454" y="1244"/>
                  </a:lnTo>
                  <a:lnTo>
                    <a:pt x="384" y="1242"/>
                  </a:lnTo>
                  <a:lnTo>
                    <a:pt x="316" y="1238"/>
                  </a:lnTo>
                  <a:lnTo>
                    <a:pt x="261" y="1233"/>
                  </a:lnTo>
                  <a:lnTo>
                    <a:pt x="236" y="1230"/>
                  </a:lnTo>
                  <a:lnTo>
                    <a:pt x="211" y="1224"/>
                  </a:lnTo>
                  <a:lnTo>
                    <a:pt x="186" y="1219"/>
                  </a:lnTo>
                  <a:lnTo>
                    <a:pt x="162" y="1211"/>
                  </a:lnTo>
                  <a:lnTo>
                    <a:pt x="139" y="1204"/>
                  </a:lnTo>
                  <a:lnTo>
                    <a:pt x="118" y="1195"/>
                  </a:lnTo>
                  <a:lnTo>
                    <a:pt x="112" y="1190"/>
                  </a:lnTo>
                  <a:lnTo>
                    <a:pt x="107" y="1185"/>
                  </a:lnTo>
                  <a:lnTo>
                    <a:pt x="97" y="1172"/>
                  </a:lnTo>
                  <a:lnTo>
                    <a:pt x="98" y="1176"/>
                  </a:lnTo>
                  <a:lnTo>
                    <a:pt x="97" y="1181"/>
                  </a:lnTo>
                  <a:lnTo>
                    <a:pt x="96" y="1181"/>
                  </a:lnTo>
                  <a:lnTo>
                    <a:pt x="94" y="1181"/>
                  </a:lnTo>
                  <a:lnTo>
                    <a:pt x="90" y="1178"/>
                  </a:lnTo>
                  <a:lnTo>
                    <a:pt x="83" y="1169"/>
                  </a:lnTo>
                  <a:lnTo>
                    <a:pt x="77" y="1161"/>
                  </a:lnTo>
                  <a:lnTo>
                    <a:pt x="73" y="1152"/>
                  </a:lnTo>
                  <a:lnTo>
                    <a:pt x="69" y="1143"/>
                  </a:lnTo>
                  <a:lnTo>
                    <a:pt x="62" y="1122"/>
                  </a:lnTo>
                  <a:lnTo>
                    <a:pt x="58" y="1099"/>
                  </a:lnTo>
                  <a:lnTo>
                    <a:pt x="55" y="1075"/>
                  </a:lnTo>
                  <a:lnTo>
                    <a:pt x="52" y="1051"/>
                  </a:lnTo>
                  <a:lnTo>
                    <a:pt x="51" y="1002"/>
                  </a:lnTo>
                  <a:lnTo>
                    <a:pt x="44" y="790"/>
                  </a:lnTo>
                  <a:lnTo>
                    <a:pt x="39" y="683"/>
                  </a:lnTo>
                  <a:lnTo>
                    <a:pt x="37" y="576"/>
                  </a:lnTo>
                  <a:lnTo>
                    <a:pt x="35" y="471"/>
                  </a:lnTo>
                  <a:lnTo>
                    <a:pt x="35" y="366"/>
                  </a:lnTo>
                  <a:lnTo>
                    <a:pt x="38" y="263"/>
                  </a:lnTo>
                  <a:lnTo>
                    <a:pt x="42" y="160"/>
                  </a:lnTo>
                  <a:lnTo>
                    <a:pt x="45" y="144"/>
                  </a:lnTo>
                  <a:lnTo>
                    <a:pt x="51" y="128"/>
                  </a:lnTo>
                  <a:lnTo>
                    <a:pt x="58" y="113"/>
                  </a:lnTo>
                  <a:lnTo>
                    <a:pt x="67" y="99"/>
                  </a:lnTo>
                  <a:lnTo>
                    <a:pt x="69" y="96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84" y="83"/>
                  </a:lnTo>
                  <a:lnTo>
                    <a:pt x="97" y="76"/>
                  </a:lnTo>
                  <a:lnTo>
                    <a:pt x="112" y="68"/>
                  </a:lnTo>
                  <a:lnTo>
                    <a:pt x="128" y="62"/>
                  </a:lnTo>
                  <a:lnTo>
                    <a:pt x="145" y="56"/>
                  </a:lnTo>
                  <a:lnTo>
                    <a:pt x="163" y="52"/>
                  </a:lnTo>
                  <a:lnTo>
                    <a:pt x="183" y="49"/>
                  </a:lnTo>
                  <a:lnTo>
                    <a:pt x="202" y="48"/>
                  </a:lnTo>
                  <a:lnTo>
                    <a:pt x="309" y="41"/>
                  </a:lnTo>
                  <a:lnTo>
                    <a:pt x="417" y="35"/>
                  </a:lnTo>
                  <a:lnTo>
                    <a:pt x="526" y="33"/>
                  </a:lnTo>
                  <a:lnTo>
                    <a:pt x="635" y="30"/>
                  </a:lnTo>
                  <a:lnTo>
                    <a:pt x="852" y="27"/>
                  </a:lnTo>
                  <a:lnTo>
                    <a:pt x="1065" y="23"/>
                  </a:lnTo>
                  <a:lnTo>
                    <a:pt x="1082" y="25"/>
                  </a:lnTo>
                  <a:lnTo>
                    <a:pt x="1099" y="27"/>
                  </a:lnTo>
                  <a:lnTo>
                    <a:pt x="1114" y="31"/>
                  </a:lnTo>
                  <a:lnTo>
                    <a:pt x="1130" y="35"/>
                  </a:lnTo>
                  <a:lnTo>
                    <a:pt x="1144" y="40"/>
                  </a:lnTo>
                  <a:lnTo>
                    <a:pt x="1158" y="47"/>
                  </a:lnTo>
                  <a:lnTo>
                    <a:pt x="1172" y="52"/>
                  </a:lnTo>
                  <a:lnTo>
                    <a:pt x="1183" y="61"/>
                  </a:lnTo>
                  <a:lnTo>
                    <a:pt x="1196" y="69"/>
                  </a:lnTo>
                  <a:lnTo>
                    <a:pt x="1207" y="77"/>
                  </a:lnTo>
                  <a:lnTo>
                    <a:pt x="1217" y="87"/>
                  </a:lnTo>
                  <a:lnTo>
                    <a:pt x="1225" y="99"/>
                  </a:lnTo>
                  <a:lnTo>
                    <a:pt x="1234" y="111"/>
                  </a:lnTo>
                  <a:lnTo>
                    <a:pt x="1241" y="124"/>
                  </a:lnTo>
                  <a:lnTo>
                    <a:pt x="1248" y="138"/>
                  </a:lnTo>
                  <a:lnTo>
                    <a:pt x="1252" y="152"/>
                  </a:lnTo>
                  <a:lnTo>
                    <a:pt x="1265" y="385"/>
                  </a:lnTo>
                  <a:lnTo>
                    <a:pt x="1270" y="502"/>
                  </a:lnTo>
                  <a:lnTo>
                    <a:pt x="1276" y="618"/>
                  </a:lnTo>
                  <a:lnTo>
                    <a:pt x="1279" y="734"/>
                  </a:lnTo>
                  <a:lnTo>
                    <a:pt x="1282" y="849"/>
                  </a:lnTo>
                  <a:lnTo>
                    <a:pt x="1282" y="963"/>
                  </a:lnTo>
                  <a:lnTo>
                    <a:pt x="1280" y="1077"/>
                  </a:lnTo>
                  <a:close/>
                  <a:moveTo>
                    <a:pt x="1268" y="121"/>
                  </a:moveTo>
                  <a:lnTo>
                    <a:pt x="1268" y="121"/>
                  </a:lnTo>
                  <a:lnTo>
                    <a:pt x="1270" y="121"/>
                  </a:lnTo>
                  <a:lnTo>
                    <a:pt x="1272" y="122"/>
                  </a:lnTo>
                  <a:lnTo>
                    <a:pt x="1276" y="141"/>
                  </a:lnTo>
                  <a:lnTo>
                    <a:pt x="1280" y="160"/>
                  </a:lnTo>
                  <a:lnTo>
                    <a:pt x="1286" y="200"/>
                  </a:lnTo>
                  <a:lnTo>
                    <a:pt x="1289" y="242"/>
                  </a:lnTo>
                  <a:lnTo>
                    <a:pt x="1290" y="284"/>
                  </a:lnTo>
                  <a:lnTo>
                    <a:pt x="1290" y="328"/>
                  </a:lnTo>
                  <a:lnTo>
                    <a:pt x="1289" y="371"/>
                  </a:lnTo>
                  <a:lnTo>
                    <a:pt x="1283" y="451"/>
                  </a:lnTo>
                  <a:lnTo>
                    <a:pt x="1283" y="464"/>
                  </a:lnTo>
                  <a:lnTo>
                    <a:pt x="1282" y="471"/>
                  </a:lnTo>
                  <a:lnTo>
                    <a:pt x="1280" y="477"/>
                  </a:lnTo>
                  <a:lnTo>
                    <a:pt x="1279" y="389"/>
                  </a:lnTo>
                  <a:lnTo>
                    <a:pt x="1276" y="305"/>
                  </a:lnTo>
                  <a:lnTo>
                    <a:pt x="1273" y="262"/>
                  </a:lnTo>
                  <a:lnTo>
                    <a:pt x="1270" y="219"/>
                  </a:lnTo>
                  <a:lnTo>
                    <a:pt x="1266" y="176"/>
                  </a:lnTo>
                  <a:lnTo>
                    <a:pt x="1261" y="134"/>
                  </a:lnTo>
                  <a:lnTo>
                    <a:pt x="1248" y="111"/>
                  </a:lnTo>
                  <a:lnTo>
                    <a:pt x="1235" y="92"/>
                  </a:lnTo>
                  <a:lnTo>
                    <a:pt x="1218" y="73"/>
                  </a:lnTo>
                  <a:lnTo>
                    <a:pt x="1200" y="56"/>
                  </a:lnTo>
                  <a:lnTo>
                    <a:pt x="1179" y="41"/>
                  </a:lnTo>
                  <a:lnTo>
                    <a:pt x="1155" y="30"/>
                  </a:lnTo>
                  <a:lnTo>
                    <a:pt x="1130" y="18"/>
                  </a:lnTo>
                  <a:lnTo>
                    <a:pt x="1102" y="11"/>
                  </a:lnTo>
                  <a:lnTo>
                    <a:pt x="1124" y="14"/>
                  </a:lnTo>
                  <a:lnTo>
                    <a:pt x="1144" y="17"/>
                  </a:lnTo>
                  <a:lnTo>
                    <a:pt x="1162" y="23"/>
                  </a:lnTo>
                  <a:lnTo>
                    <a:pt x="1180" y="30"/>
                  </a:lnTo>
                  <a:lnTo>
                    <a:pt x="1197" y="38"/>
                  </a:lnTo>
                  <a:lnTo>
                    <a:pt x="1213" y="48"/>
                  </a:lnTo>
                  <a:lnTo>
                    <a:pt x="1228" y="59"/>
                  </a:lnTo>
                  <a:lnTo>
                    <a:pt x="1241" y="69"/>
                  </a:lnTo>
                  <a:lnTo>
                    <a:pt x="1235" y="73"/>
                  </a:lnTo>
                  <a:lnTo>
                    <a:pt x="1245" y="83"/>
                  </a:lnTo>
                  <a:lnTo>
                    <a:pt x="1254" y="94"/>
                  </a:lnTo>
                  <a:lnTo>
                    <a:pt x="1262" y="107"/>
                  </a:lnTo>
                  <a:lnTo>
                    <a:pt x="1268" y="12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26" name="Google Shape;1926;p35"/>
            <p:cNvSpPr txBox="1"/>
            <p:nvPr/>
          </p:nvSpPr>
          <p:spPr>
            <a:xfrm>
              <a:off x="3786678" y="4627563"/>
              <a:ext cx="99536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 sz="4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27" name="Google Shape;1927;p35"/>
          <p:cNvGrpSpPr/>
          <p:nvPr/>
        </p:nvGrpSpPr>
        <p:grpSpPr>
          <a:xfrm>
            <a:off x="6693935" y="1781175"/>
            <a:ext cx="1047750" cy="1031875"/>
            <a:chOff x="7469188" y="1781175"/>
            <a:chExt cx="1047750" cy="1031875"/>
          </a:xfrm>
        </p:grpSpPr>
        <p:sp>
          <p:nvSpPr>
            <p:cNvPr id="1928" name="Google Shape;1928;p35"/>
            <p:cNvSpPr/>
            <p:nvPr/>
          </p:nvSpPr>
          <p:spPr>
            <a:xfrm>
              <a:off x="7469188" y="1905000"/>
              <a:ext cx="919162" cy="908050"/>
            </a:xfrm>
            <a:custGeom>
              <a:rect b="b" l="l" r="r" t="t"/>
              <a:pathLst>
                <a:path extrusionOk="0" h="1287" w="1303">
                  <a:moveTo>
                    <a:pt x="1131" y="0"/>
                  </a:moveTo>
                  <a:lnTo>
                    <a:pt x="389" y="17"/>
                  </a:lnTo>
                  <a:lnTo>
                    <a:pt x="385" y="18"/>
                  </a:lnTo>
                  <a:lnTo>
                    <a:pt x="379" y="20"/>
                  </a:lnTo>
                  <a:lnTo>
                    <a:pt x="375" y="23"/>
                  </a:lnTo>
                  <a:lnTo>
                    <a:pt x="372" y="23"/>
                  </a:lnTo>
                  <a:lnTo>
                    <a:pt x="270" y="27"/>
                  </a:lnTo>
                  <a:lnTo>
                    <a:pt x="219" y="31"/>
                  </a:lnTo>
                  <a:lnTo>
                    <a:pt x="169" y="35"/>
                  </a:lnTo>
                  <a:lnTo>
                    <a:pt x="149" y="38"/>
                  </a:lnTo>
                  <a:lnTo>
                    <a:pt x="131" y="42"/>
                  </a:lnTo>
                  <a:lnTo>
                    <a:pt x="114" y="48"/>
                  </a:lnTo>
                  <a:lnTo>
                    <a:pt x="98" y="55"/>
                  </a:lnTo>
                  <a:lnTo>
                    <a:pt x="84" y="63"/>
                  </a:lnTo>
                  <a:lnTo>
                    <a:pt x="72" y="72"/>
                  </a:lnTo>
                  <a:lnTo>
                    <a:pt x="60" y="83"/>
                  </a:lnTo>
                  <a:lnTo>
                    <a:pt x="49" y="94"/>
                  </a:lnTo>
                  <a:lnTo>
                    <a:pt x="41" y="106"/>
                  </a:lnTo>
                  <a:lnTo>
                    <a:pt x="32" y="120"/>
                  </a:lnTo>
                  <a:lnTo>
                    <a:pt x="25" y="134"/>
                  </a:lnTo>
                  <a:lnTo>
                    <a:pt x="18" y="149"/>
                  </a:lnTo>
                  <a:lnTo>
                    <a:pt x="13" y="165"/>
                  </a:lnTo>
                  <a:lnTo>
                    <a:pt x="8" y="181"/>
                  </a:lnTo>
                  <a:lnTo>
                    <a:pt x="6" y="198"/>
                  </a:lnTo>
                  <a:lnTo>
                    <a:pt x="3" y="217"/>
                  </a:lnTo>
                  <a:lnTo>
                    <a:pt x="1" y="239"/>
                  </a:lnTo>
                  <a:lnTo>
                    <a:pt x="0" y="262"/>
                  </a:lnTo>
                  <a:lnTo>
                    <a:pt x="0" y="307"/>
                  </a:lnTo>
                  <a:lnTo>
                    <a:pt x="1" y="353"/>
                  </a:lnTo>
                  <a:lnTo>
                    <a:pt x="6" y="398"/>
                  </a:lnTo>
                  <a:lnTo>
                    <a:pt x="10" y="444"/>
                  </a:lnTo>
                  <a:lnTo>
                    <a:pt x="13" y="489"/>
                  </a:lnTo>
                  <a:lnTo>
                    <a:pt x="14" y="534"/>
                  </a:lnTo>
                  <a:lnTo>
                    <a:pt x="14" y="557"/>
                  </a:lnTo>
                  <a:lnTo>
                    <a:pt x="14" y="579"/>
                  </a:lnTo>
                  <a:lnTo>
                    <a:pt x="11" y="635"/>
                  </a:lnTo>
                  <a:lnTo>
                    <a:pt x="11" y="693"/>
                  </a:lnTo>
                  <a:lnTo>
                    <a:pt x="14" y="752"/>
                  </a:lnTo>
                  <a:lnTo>
                    <a:pt x="18" y="814"/>
                  </a:lnTo>
                  <a:lnTo>
                    <a:pt x="25" y="937"/>
                  </a:lnTo>
                  <a:lnTo>
                    <a:pt x="28" y="999"/>
                  </a:lnTo>
                  <a:lnTo>
                    <a:pt x="31" y="1058"/>
                  </a:lnTo>
                  <a:lnTo>
                    <a:pt x="31" y="1078"/>
                  </a:lnTo>
                  <a:lnTo>
                    <a:pt x="32" y="1095"/>
                  </a:lnTo>
                  <a:lnTo>
                    <a:pt x="35" y="1112"/>
                  </a:lnTo>
                  <a:lnTo>
                    <a:pt x="39" y="1127"/>
                  </a:lnTo>
                  <a:lnTo>
                    <a:pt x="48" y="1155"/>
                  </a:lnTo>
                  <a:lnTo>
                    <a:pt x="59" y="1182"/>
                  </a:lnTo>
                  <a:lnTo>
                    <a:pt x="65" y="1196"/>
                  </a:lnTo>
                  <a:lnTo>
                    <a:pt x="73" y="1210"/>
                  </a:lnTo>
                  <a:lnTo>
                    <a:pt x="77" y="1216"/>
                  </a:lnTo>
                  <a:lnTo>
                    <a:pt x="83" y="1221"/>
                  </a:lnTo>
                  <a:lnTo>
                    <a:pt x="89" y="1227"/>
                  </a:lnTo>
                  <a:lnTo>
                    <a:pt x="96" y="1231"/>
                  </a:lnTo>
                  <a:lnTo>
                    <a:pt x="94" y="1224"/>
                  </a:lnTo>
                  <a:lnTo>
                    <a:pt x="91" y="1219"/>
                  </a:lnTo>
                  <a:lnTo>
                    <a:pt x="89" y="1214"/>
                  </a:lnTo>
                  <a:lnTo>
                    <a:pt x="87" y="1209"/>
                  </a:lnTo>
                  <a:lnTo>
                    <a:pt x="119" y="1227"/>
                  </a:lnTo>
                  <a:lnTo>
                    <a:pt x="153" y="1242"/>
                  </a:lnTo>
                  <a:lnTo>
                    <a:pt x="191" y="1256"/>
                  </a:lnTo>
                  <a:lnTo>
                    <a:pt x="230" y="1268"/>
                  </a:lnTo>
                  <a:lnTo>
                    <a:pt x="271" y="1276"/>
                  </a:lnTo>
                  <a:lnTo>
                    <a:pt x="315" y="1283"/>
                  </a:lnTo>
                  <a:lnTo>
                    <a:pt x="360" y="1287"/>
                  </a:lnTo>
                  <a:lnTo>
                    <a:pt x="408" y="1287"/>
                  </a:lnTo>
                  <a:lnTo>
                    <a:pt x="478" y="1287"/>
                  </a:lnTo>
                  <a:lnTo>
                    <a:pt x="547" y="1286"/>
                  </a:lnTo>
                  <a:lnTo>
                    <a:pt x="686" y="1280"/>
                  </a:lnTo>
                  <a:lnTo>
                    <a:pt x="967" y="1266"/>
                  </a:lnTo>
                  <a:lnTo>
                    <a:pt x="1013" y="1263"/>
                  </a:lnTo>
                  <a:lnTo>
                    <a:pt x="1057" y="1259"/>
                  </a:lnTo>
                  <a:lnTo>
                    <a:pt x="1078" y="1256"/>
                  </a:lnTo>
                  <a:lnTo>
                    <a:pt x="1098" y="1252"/>
                  </a:lnTo>
                  <a:lnTo>
                    <a:pt x="1117" y="1247"/>
                  </a:lnTo>
                  <a:lnTo>
                    <a:pt x="1135" y="1240"/>
                  </a:lnTo>
                  <a:lnTo>
                    <a:pt x="1152" y="1237"/>
                  </a:lnTo>
                  <a:lnTo>
                    <a:pt x="1169" y="1233"/>
                  </a:lnTo>
                  <a:lnTo>
                    <a:pt x="1185" y="1228"/>
                  </a:lnTo>
                  <a:lnTo>
                    <a:pt x="1199" y="1223"/>
                  </a:lnTo>
                  <a:lnTo>
                    <a:pt x="1213" y="1216"/>
                  </a:lnTo>
                  <a:lnTo>
                    <a:pt x="1225" y="1207"/>
                  </a:lnTo>
                  <a:lnTo>
                    <a:pt x="1237" y="1199"/>
                  </a:lnTo>
                  <a:lnTo>
                    <a:pt x="1248" y="1189"/>
                  </a:lnTo>
                  <a:lnTo>
                    <a:pt x="1258" y="1178"/>
                  </a:lnTo>
                  <a:lnTo>
                    <a:pt x="1266" y="1167"/>
                  </a:lnTo>
                  <a:lnTo>
                    <a:pt x="1275" y="1154"/>
                  </a:lnTo>
                  <a:lnTo>
                    <a:pt x="1282" y="1141"/>
                  </a:lnTo>
                  <a:lnTo>
                    <a:pt x="1287" y="1126"/>
                  </a:lnTo>
                  <a:lnTo>
                    <a:pt x="1291" y="1112"/>
                  </a:lnTo>
                  <a:lnTo>
                    <a:pt x="1294" y="1095"/>
                  </a:lnTo>
                  <a:lnTo>
                    <a:pt x="1297" y="1078"/>
                  </a:lnTo>
                  <a:lnTo>
                    <a:pt x="1300" y="1029"/>
                  </a:lnTo>
                  <a:lnTo>
                    <a:pt x="1301" y="978"/>
                  </a:lnTo>
                  <a:lnTo>
                    <a:pt x="1300" y="926"/>
                  </a:lnTo>
                  <a:lnTo>
                    <a:pt x="1298" y="876"/>
                  </a:lnTo>
                  <a:lnTo>
                    <a:pt x="1293" y="772"/>
                  </a:lnTo>
                  <a:lnTo>
                    <a:pt x="1291" y="720"/>
                  </a:lnTo>
                  <a:lnTo>
                    <a:pt x="1290" y="666"/>
                  </a:lnTo>
                  <a:lnTo>
                    <a:pt x="1291" y="606"/>
                  </a:lnTo>
                  <a:lnTo>
                    <a:pt x="1293" y="545"/>
                  </a:lnTo>
                  <a:lnTo>
                    <a:pt x="1300" y="426"/>
                  </a:lnTo>
                  <a:lnTo>
                    <a:pt x="1301" y="367"/>
                  </a:lnTo>
                  <a:lnTo>
                    <a:pt x="1303" y="307"/>
                  </a:lnTo>
                  <a:lnTo>
                    <a:pt x="1301" y="246"/>
                  </a:lnTo>
                  <a:lnTo>
                    <a:pt x="1298" y="215"/>
                  </a:lnTo>
                  <a:lnTo>
                    <a:pt x="1296" y="184"/>
                  </a:lnTo>
                  <a:lnTo>
                    <a:pt x="1293" y="166"/>
                  </a:lnTo>
                  <a:lnTo>
                    <a:pt x="1289" y="148"/>
                  </a:lnTo>
                  <a:lnTo>
                    <a:pt x="1284" y="131"/>
                  </a:lnTo>
                  <a:lnTo>
                    <a:pt x="1279" y="115"/>
                  </a:lnTo>
                  <a:lnTo>
                    <a:pt x="1270" y="100"/>
                  </a:lnTo>
                  <a:lnTo>
                    <a:pt x="1263" y="86"/>
                  </a:lnTo>
                  <a:lnTo>
                    <a:pt x="1254" y="73"/>
                  </a:lnTo>
                  <a:lnTo>
                    <a:pt x="1244" y="62"/>
                  </a:lnTo>
                  <a:lnTo>
                    <a:pt x="1232" y="51"/>
                  </a:lnTo>
                  <a:lnTo>
                    <a:pt x="1220" y="41"/>
                  </a:lnTo>
                  <a:lnTo>
                    <a:pt x="1207" y="31"/>
                  </a:lnTo>
                  <a:lnTo>
                    <a:pt x="1193" y="24"/>
                  </a:lnTo>
                  <a:lnTo>
                    <a:pt x="1179" y="17"/>
                  </a:lnTo>
                  <a:lnTo>
                    <a:pt x="1164" y="10"/>
                  </a:lnTo>
                  <a:lnTo>
                    <a:pt x="1148" y="6"/>
                  </a:lnTo>
                  <a:lnTo>
                    <a:pt x="1131" y="0"/>
                  </a:lnTo>
                  <a:close/>
                  <a:moveTo>
                    <a:pt x="44" y="1026"/>
                  </a:moveTo>
                  <a:lnTo>
                    <a:pt x="37" y="842"/>
                  </a:lnTo>
                  <a:lnTo>
                    <a:pt x="30" y="738"/>
                  </a:lnTo>
                  <a:lnTo>
                    <a:pt x="23" y="613"/>
                  </a:lnTo>
                  <a:lnTo>
                    <a:pt x="28" y="662"/>
                  </a:lnTo>
                  <a:lnTo>
                    <a:pt x="32" y="713"/>
                  </a:lnTo>
                  <a:lnTo>
                    <a:pt x="37" y="763"/>
                  </a:lnTo>
                  <a:lnTo>
                    <a:pt x="38" y="815"/>
                  </a:lnTo>
                  <a:lnTo>
                    <a:pt x="42" y="919"/>
                  </a:lnTo>
                  <a:lnTo>
                    <a:pt x="44" y="1026"/>
                  </a:lnTo>
                  <a:close/>
                  <a:moveTo>
                    <a:pt x="20" y="260"/>
                  </a:moveTo>
                  <a:lnTo>
                    <a:pt x="20" y="260"/>
                  </a:lnTo>
                  <a:lnTo>
                    <a:pt x="18" y="266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5" y="267"/>
                  </a:lnTo>
                  <a:lnTo>
                    <a:pt x="13" y="262"/>
                  </a:lnTo>
                  <a:lnTo>
                    <a:pt x="13" y="259"/>
                  </a:lnTo>
                  <a:lnTo>
                    <a:pt x="13" y="242"/>
                  </a:lnTo>
                  <a:lnTo>
                    <a:pt x="14" y="224"/>
                  </a:lnTo>
                  <a:lnTo>
                    <a:pt x="18" y="191"/>
                  </a:lnTo>
                  <a:lnTo>
                    <a:pt x="23" y="181"/>
                  </a:lnTo>
                  <a:lnTo>
                    <a:pt x="20" y="260"/>
                  </a:lnTo>
                  <a:close/>
                  <a:moveTo>
                    <a:pt x="540" y="1272"/>
                  </a:moveTo>
                  <a:lnTo>
                    <a:pt x="540" y="1272"/>
                  </a:lnTo>
                  <a:lnTo>
                    <a:pt x="453" y="1273"/>
                  </a:lnTo>
                  <a:lnTo>
                    <a:pt x="409" y="1273"/>
                  </a:lnTo>
                  <a:lnTo>
                    <a:pt x="367" y="1272"/>
                  </a:lnTo>
                  <a:lnTo>
                    <a:pt x="326" y="1269"/>
                  </a:lnTo>
                  <a:lnTo>
                    <a:pt x="287" y="1263"/>
                  </a:lnTo>
                  <a:lnTo>
                    <a:pt x="249" y="1256"/>
                  </a:lnTo>
                  <a:lnTo>
                    <a:pt x="214" y="1247"/>
                  </a:lnTo>
                  <a:lnTo>
                    <a:pt x="311" y="1256"/>
                  </a:lnTo>
                  <a:lnTo>
                    <a:pt x="384" y="1261"/>
                  </a:lnTo>
                  <a:lnTo>
                    <a:pt x="458" y="1261"/>
                  </a:lnTo>
                  <a:lnTo>
                    <a:pt x="534" y="1261"/>
                  </a:lnTo>
                  <a:lnTo>
                    <a:pt x="613" y="1259"/>
                  </a:lnTo>
                  <a:lnTo>
                    <a:pt x="769" y="1255"/>
                  </a:lnTo>
                  <a:lnTo>
                    <a:pt x="847" y="1254"/>
                  </a:lnTo>
                  <a:lnTo>
                    <a:pt x="925" y="1254"/>
                  </a:lnTo>
                  <a:lnTo>
                    <a:pt x="828" y="1261"/>
                  </a:lnTo>
                  <a:lnTo>
                    <a:pt x="732" y="1265"/>
                  </a:lnTo>
                  <a:lnTo>
                    <a:pt x="638" y="1269"/>
                  </a:lnTo>
                  <a:lnTo>
                    <a:pt x="540" y="1272"/>
                  </a:lnTo>
                  <a:close/>
                  <a:moveTo>
                    <a:pt x="947" y="1254"/>
                  </a:moveTo>
                  <a:lnTo>
                    <a:pt x="947" y="1254"/>
                  </a:lnTo>
                  <a:lnTo>
                    <a:pt x="927" y="1254"/>
                  </a:lnTo>
                  <a:lnTo>
                    <a:pt x="936" y="1252"/>
                  </a:lnTo>
                  <a:lnTo>
                    <a:pt x="946" y="1251"/>
                  </a:lnTo>
                  <a:lnTo>
                    <a:pt x="956" y="1251"/>
                  </a:lnTo>
                  <a:lnTo>
                    <a:pt x="964" y="1252"/>
                  </a:lnTo>
                  <a:lnTo>
                    <a:pt x="961" y="1255"/>
                  </a:lnTo>
                  <a:lnTo>
                    <a:pt x="957" y="1255"/>
                  </a:lnTo>
                  <a:lnTo>
                    <a:pt x="947" y="1254"/>
                  </a:lnTo>
                  <a:close/>
                  <a:moveTo>
                    <a:pt x="1280" y="1077"/>
                  </a:moveTo>
                  <a:lnTo>
                    <a:pt x="1280" y="1077"/>
                  </a:lnTo>
                  <a:lnTo>
                    <a:pt x="1279" y="1092"/>
                  </a:lnTo>
                  <a:lnTo>
                    <a:pt x="1276" y="1108"/>
                  </a:lnTo>
                  <a:lnTo>
                    <a:pt x="1272" y="1122"/>
                  </a:lnTo>
                  <a:lnTo>
                    <a:pt x="1268" y="1134"/>
                  </a:lnTo>
                  <a:lnTo>
                    <a:pt x="1261" y="1147"/>
                  </a:lnTo>
                  <a:lnTo>
                    <a:pt x="1254" y="1157"/>
                  </a:lnTo>
                  <a:lnTo>
                    <a:pt x="1245" y="1167"/>
                  </a:lnTo>
                  <a:lnTo>
                    <a:pt x="1235" y="1176"/>
                  </a:lnTo>
                  <a:lnTo>
                    <a:pt x="1224" y="1185"/>
                  </a:lnTo>
                  <a:lnTo>
                    <a:pt x="1213" y="1192"/>
                  </a:lnTo>
                  <a:lnTo>
                    <a:pt x="1202" y="1199"/>
                  </a:lnTo>
                  <a:lnTo>
                    <a:pt x="1189" y="1204"/>
                  </a:lnTo>
                  <a:lnTo>
                    <a:pt x="1161" y="1214"/>
                  </a:lnTo>
                  <a:lnTo>
                    <a:pt x="1131" y="1223"/>
                  </a:lnTo>
                  <a:lnTo>
                    <a:pt x="1102" y="1227"/>
                  </a:lnTo>
                  <a:lnTo>
                    <a:pt x="1072" y="1231"/>
                  </a:lnTo>
                  <a:lnTo>
                    <a:pt x="1041" y="1233"/>
                  </a:lnTo>
                  <a:lnTo>
                    <a:pt x="1010" y="1234"/>
                  </a:lnTo>
                  <a:lnTo>
                    <a:pt x="949" y="1234"/>
                  </a:lnTo>
                  <a:lnTo>
                    <a:pt x="887" y="1234"/>
                  </a:lnTo>
                  <a:lnTo>
                    <a:pt x="741" y="1238"/>
                  </a:lnTo>
                  <a:lnTo>
                    <a:pt x="596" y="1242"/>
                  </a:lnTo>
                  <a:lnTo>
                    <a:pt x="524" y="1244"/>
                  </a:lnTo>
                  <a:lnTo>
                    <a:pt x="454" y="1244"/>
                  </a:lnTo>
                  <a:lnTo>
                    <a:pt x="384" y="1242"/>
                  </a:lnTo>
                  <a:lnTo>
                    <a:pt x="316" y="1238"/>
                  </a:lnTo>
                  <a:lnTo>
                    <a:pt x="261" y="1233"/>
                  </a:lnTo>
                  <a:lnTo>
                    <a:pt x="236" y="1230"/>
                  </a:lnTo>
                  <a:lnTo>
                    <a:pt x="211" y="1224"/>
                  </a:lnTo>
                  <a:lnTo>
                    <a:pt x="186" y="1219"/>
                  </a:lnTo>
                  <a:lnTo>
                    <a:pt x="162" y="1211"/>
                  </a:lnTo>
                  <a:lnTo>
                    <a:pt x="139" y="1204"/>
                  </a:lnTo>
                  <a:lnTo>
                    <a:pt x="118" y="1195"/>
                  </a:lnTo>
                  <a:lnTo>
                    <a:pt x="112" y="1190"/>
                  </a:lnTo>
                  <a:lnTo>
                    <a:pt x="107" y="1185"/>
                  </a:lnTo>
                  <a:lnTo>
                    <a:pt x="97" y="1172"/>
                  </a:lnTo>
                  <a:lnTo>
                    <a:pt x="98" y="1176"/>
                  </a:lnTo>
                  <a:lnTo>
                    <a:pt x="97" y="1181"/>
                  </a:lnTo>
                  <a:lnTo>
                    <a:pt x="96" y="1181"/>
                  </a:lnTo>
                  <a:lnTo>
                    <a:pt x="94" y="1181"/>
                  </a:lnTo>
                  <a:lnTo>
                    <a:pt x="90" y="1178"/>
                  </a:lnTo>
                  <a:lnTo>
                    <a:pt x="83" y="1169"/>
                  </a:lnTo>
                  <a:lnTo>
                    <a:pt x="77" y="1161"/>
                  </a:lnTo>
                  <a:lnTo>
                    <a:pt x="73" y="1152"/>
                  </a:lnTo>
                  <a:lnTo>
                    <a:pt x="69" y="1143"/>
                  </a:lnTo>
                  <a:lnTo>
                    <a:pt x="62" y="1122"/>
                  </a:lnTo>
                  <a:lnTo>
                    <a:pt x="58" y="1099"/>
                  </a:lnTo>
                  <a:lnTo>
                    <a:pt x="55" y="1075"/>
                  </a:lnTo>
                  <a:lnTo>
                    <a:pt x="52" y="1051"/>
                  </a:lnTo>
                  <a:lnTo>
                    <a:pt x="51" y="1002"/>
                  </a:lnTo>
                  <a:lnTo>
                    <a:pt x="44" y="790"/>
                  </a:lnTo>
                  <a:lnTo>
                    <a:pt x="39" y="683"/>
                  </a:lnTo>
                  <a:lnTo>
                    <a:pt x="37" y="576"/>
                  </a:lnTo>
                  <a:lnTo>
                    <a:pt x="35" y="471"/>
                  </a:lnTo>
                  <a:lnTo>
                    <a:pt x="35" y="366"/>
                  </a:lnTo>
                  <a:lnTo>
                    <a:pt x="38" y="263"/>
                  </a:lnTo>
                  <a:lnTo>
                    <a:pt x="42" y="160"/>
                  </a:lnTo>
                  <a:lnTo>
                    <a:pt x="45" y="144"/>
                  </a:lnTo>
                  <a:lnTo>
                    <a:pt x="51" y="128"/>
                  </a:lnTo>
                  <a:lnTo>
                    <a:pt x="58" y="113"/>
                  </a:lnTo>
                  <a:lnTo>
                    <a:pt x="67" y="99"/>
                  </a:lnTo>
                  <a:lnTo>
                    <a:pt x="69" y="96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84" y="83"/>
                  </a:lnTo>
                  <a:lnTo>
                    <a:pt x="97" y="76"/>
                  </a:lnTo>
                  <a:lnTo>
                    <a:pt x="112" y="68"/>
                  </a:lnTo>
                  <a:lnTo>
                    <a:pt x="128" y="62"/>
                  </a:lnTo>
                  <a:lnTo>
                    <a:pt x="145" y="56"/>
                  </a:lnTo>
                  <a:lnTo>
                    <a:pt x="163" y="52"/>
                  </a:lnTo>
                  <a:lnTo>
                    <a:pt x="183" y="49"/>
                  </a:lnTo>
                  <a:lnTo>
                    <a:pt x="202" y="48"/>
                  </a:lnTo>
                  <a:lnTo>
                    <a:pt x="309" y="41"/>
                  </a:lnTo>
                  <a:lnTo>
                    <a:pt x="417" y="35"/>
                  </a:lnTo>
                  <a:lnTo>
                    <a:pt x="526" y="33"/>
                  </a:lnTo>
                  <a:lnTo>
                    <a:pt x="635" y="30"/>
                  </a:lnTo>
                  <a:lnTo>
                    <a:pt x="852" y="27"/>
                  </a:lnTo>
                  <a:lnTo>
                    <a:pt x="1065" y="23"/>
                  </a:lnTo>
                  <a:lnTo>
                    <a:pt x="1082" y="25"/>
                  </a:lnTo>
                  <a:lnTo>
                    <a:pt x="1099" y="27"/>
                  </a:lnTo>
                  <a:lnTo>
                    <a:pt x="1114" y="31"/>
                  </a:lnTo>
                  <a:lnTo>
                    <a:pt x="1130" y="35"/>
                  </a:lnTo>
                  <a:lnTo>
                    <a:pt x="1144" y="40"/>
                  </a:lnTo>
                  <a:lnTo>
                    <a:pt x="1158" y="47"/>
                  </a:lnTo>
                  <a:lnTo>
                    <a:pt x="1172" y="52"/>
                  </a:lnTo>
                  <a:lnTo>
                    <a:pt x="1183" y="61"/>
                  </a:lnTo>
                  <a:lnTo>
                    <a:pt x="1196" y="69"/>
                  </a:lnTo>
                  <a:lnTo>
                    <a:pt x="1207" y="77"/>
                  </a:lnTo>
                  <a:lnTo>
                    <a:pt x="1217" y="87"/>
                  </a:lnTo>
                  <a:lnTo>
                    <a:pt x="1225" y="99"/>
                  </a:lnTo>
                  <a:lnTo>
                    <a:pt x="1234" y="111"/>
                  </a:lnTo>
                  <a:lnTo>
                    <a:pt x="1241" y="124"/>
                  </a:lnTo>
                  <a:lnTo>
                    <a:pt x="1248" y="138"/>
                  </a:lnTo>
                  <a:lnTo>
                    <a:pt x="1252" y="152"/>
                  </a:lnTo>
                  <a:lnTo>
                    <a:pt x="1265" y="385"/>
                  </a:lnTo>
                  <a:lnTo>
                    <a:pt x="1270" y="502"/>
                  </a:lnTo>
                  <a:lnTo>
                    <a:pt x="1276" y="618"/>
                  </a:lnTo>
                  <a:lnTo>
                    <a:pt x="1279" y="734"/>
                  </a:lnTo>
                  <a:lnTo>
                    <a:pt x="1282" y="849"/>
                  </a:lnTo>
                  <a:lnTo>
                    <a:pt x="1282" y="963"/>
                  </a:lnTo>
                  <a:lnTo>
                    <a:pt x="1280" y="1077"/>
                  </a:lnTo>
                  <a:close/>
                  <a:moveTo>
                    <a:pt x="1268" y="121"/>
                  </a:moveTo>
                  <a:lnTo>
                    <a:pt x="1268" y="121"/>
                  </a:lnTo>
                  <a:lnTo>
                    <a:pt x="1270" y="121"/>
                  </a:lnTo>
                  <a:lnTo>
                    <a:pt x="1272" y="122"/>
                  </a:lnTo>
                  <a:lnTo>
                    <a:pt x="1276" y="141"/>
                  </a:lnTo>
                  <a:lnTo>
                    <a:pt x="1280" y="160"/>
                  </a:lnTo>
                  <a:lnTo>
                    <a:pt x="1286" y="200"/>
                  </a:lnTo>
                  <a:lnTo>
                    <a:pt x="1289" y="242"/>
                  </a:lnTo>
                  <a:lnTo>
                    <a:pt x="1290" y="284"/>
                  </a:lnTo>
                  <a:lnTo>
                    <a:pt x="1290" y="328"/>
                  </a:lnTo>
                  <a:lnTo>
                    <a:pt x="1289" y="371"/>
                  </a:lnTo>
                  <a:lnTo>
                    <a:pt x="1283" y="451"/>
                  </a:lnTo>
                  <a:lnTo>
                    <a:pt x="1283" y="464"/>
                  </a:lnTo>
                  <a:lnTo>
                    <a:pt x="1282" y="471"/>
                  </a:lnTo>
                  <a:lnTo>
                    <a:pt x="1280" y="477"/>
                  </a:lnTo>
                  <a:lnTo>
                    <a:pt x="1279" y="389"/>
                  </a:lnTo>
                  <a:lnTo>
                    <a:pt x="1276" y="305"/>
                  </a:lnTo>
                  <a:lnTo>
                    <a:pt x="1273" y="262"/>
                  </a:lnTo>
                  <a:lnTo>
                    <a:pt x="1270" y="219"/>
                  </a:lnTo>
                  <a:lnTo>
                    <a:pt x="1266" y="176"/>
                  </a:lnTo>
                  <a:lnTo>
                    <a:pt x="1261" y="134"/>
                  </a:lnTo>
                  <a:lnTo>
                    <a:pt x="1248" y="111"/>
                  </a:lnTo>
                  <a:lnTo>
                    <a:pt x="1235" y="92"/>
                  </a:lnTo>
                  <a:lnTo>
                    <a:pt x="1218" y="73"/>
                  </a:lnTo>
                  <a:lnTo>
                    <a:pt x="1200" y="56"/>
                  </a:lnTo>
                  <a:lnTo>
                    <a:pt x="1179" y="41"/>
                  </a:lnTo>
                  <a:lnTo>
                    <a:pt x="1155" y="30"/>
                  </a:lnTo>
                  <a:lnTo>
                    <a:pt x="1130" y="18"/>
                  </a:lnTo>
                  <a:lnTo>
                    <a:pt x="1102" y="11"/>
                  </a:lnTo>
                  <a:lnTo>
                    <a:pt x="1124" y="14"/>
                  </a:lnTo>
                  <a:lnTo>
                    <a:pt x="1144" y="17"/>
                  </a:lnTo>
                  <a:lnTo>
                    <a:pt x="1162" y="23"/>
                  </a:lnTo>
                  <a:lnTo>
                    <a:pt x="1180" y="30"/>
                  </a:lnTo>
                  <a:lnTo>
                    <a:pt x="1197" y="38"/>
                  </a:lnTo>
                  <a:lnTo>
                    <a:pt x="1213" y="48"/>
                  </a:lnTo>
                  <a:lnTo>
                    <a:pt x="1228" y="59"/>
                  </a:lnTo>
                  <a:lnTo>
                    <a:pt x="1241" y="69"/>
                  </a:lnTo>
                  <a:lnTo>
                    <a:pt x="1235" y="73"/>
                  </a:lnTo>
                  <a:lnTo>
                    <a:pt x="1245" y="83"/>
                  </a:lnTo>
                  <a:lnTo>
                    <a:pt x="1254" y="94"/>
                  </a:lnTo>
                  <a:lnTo>
                    <a:pt x="1262" y="107"/>
                  </a:lnTo>
                  <a:lnTo>
                    <a:pt x="1268" y="12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29" name="Google Shape;1929;p35"/>
            <p:cNvSpPr txBox="1"/>
            <p:nvPr/>
          </p:nvSpPr>
          <p:spPr>
            <a:xfrm>
              <a:off x="7519988" y="1781175"/>
              <a:ext cx="9969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 sz="4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30" name="Google Shape;1930;p35"/>
          <p:cNvGrpSpPr/>
          <p:nvPr/>
        </p:nvGrpSpPr>
        <p:grpSpPr>
          <a:xfrm>
            <a:off x="6693935" y="3152775"/>
            <a:ext cx="1060450" cy="1044575"/>
            <a:chOff x="7469188" y="3152775"/>
            <a:chExt cx="1060450" cy="1044575"/>
          </a:xfrm>
        </p:grpSpPr>
        <p:sp>
          <p:nvSpPr>
            <p:cNvPr id="1931" name="Google Shape;1931;p35"/>
            <p:cNvSpPr/>
            <p:nvPr/>
          </p:nvSpPr>
          <p:spPr>
            <a:xfrm>
              <a:off x="7469188" y="3289300"/>
              <a:ext cx="919162" cy="908050"/>
            </a:xfrm>
            <a:custGeom>
              <a:rect b="b" l="l" r="r" t="t"/>
              <a:pathLst>
                <a:path extrusionOk="0" h="1287" w="1303">
                  <a:moveTo>
                    <a:pt x="1131" y="0"/>
                  </a:moveTo>
                  <a:lnTo>
                    <a:pt x="389" y="17"/>
                  </a:lnTo>
                  <a:lnTo>
                    <a:pt x="385" y="18"/>
                  </a:lnTo>
                  <a:lnTo>
                    <a:pt x="379" y="20"/>
                  </a:lnTo>
                  <a:lnTo>
                    <a:pt x="375" y="23"/>
                  </a:lnTo>
                  <a:lnTo>
                    <a:pt x="372" y="23"/>
                  </a:lnTo>
                  <a:lnTo>
                    <a:pt x="270" y="27"/>
                  </a:lnTo>
                  <a:lnTo>
                    <a:pt x="219" y="31"/>
                  </a:lnTo>
                  <a:lnTo>
                    <a:pt x="169" y="35"/>
                  </a:lnTo>
                  <a:lnTo>
                    <a:pt x="149" y="38"/>
                  </a:lnTo>
                  <a:lnTo>
                    <a:pt x="131" y="42"/>
                  </a:lnTo>
                  <a:lnTo>
                    <a:pt x="114" y="48"/>
                  </a:lnTo>
                  <a:lnTo>
                    <a:pt x="98" y="55"/>
                  </a:lnTo>
                  <a:lnTo>
                    <a:pt x="84" y="63"/>
                  </a:lnTo>
                  <a:lnTo>
                    <a:pt x="72" y="72"/>
                  </a:lnTo>
                  <a:lnTo>
                    <a:pt x="60" y="83"/>
                  </a:lnTo>
                  <a:lnTo>
                    <a:pt x="49" y="94"/>
                  </a:lnTo>
                  <a:lnTo>
                    <a:pt x="41" y="106"/>
                  </a:lnTo>
                  <a:lnTo>
                    <a:pt x="32" y="120"/>
                  </a:lnTo>
                  <a:lnTo>
                    <a:pt x="25" y="134"/>
                  </a:lnTo>
                  <a:lnTo>
                    <a:pt x="18" y="149"/>
                  </a:lnTo>
                  <a:lnTo>
                    <a:pt x="13" y="165"/>
                  </a:lnTo>
                  <a:lnTo>
                    <a:pt x="8" y="181"/>
                  </a:lnTo>
                  <a:lnTo>
                    <a:pt x="6" y="198"/>
                  </a:lnTo>
                  <a:lnTo>
                    <a:pt x="3" y="217"/>
                  </a:lnTo>
                  <a:lnTo>
                    <a:pt x="1" y="239"/>
                  </a:lnTo>
                  <a:lnTo>
                    <a:pt x="0" y="262"/>
                  </a:lnTo>
                  <a:lnTo>
                    <a:pt x="0" y="307"/>
                  </a:lnTo>
                  <a:lnTo>
                    <a:pt x="1" y="353"/>
                  </a:lnTo>
                  <a:lnTo>
                    <a:pt x="6" y="398"/>
                  </a:lnTo>
                  <a:lnTo>
                    <a:pt x="10" y="444"/>
                  </a:lnTo>
                  <a:lnTo>
                    <a:pt x="13" y="489"/>
                  </a:lnTo>
                  <a:lnTo>
                    <a:pt x="14" y="534"/>
                  </a:lnTo>
                  <a:lnTo>
                    <a:pt x="14" y="557"/>
                  </a:lnTo>
                  <a:lnTo>
                    <a:pt x="14" y="579"/>
                  </a:lnTo>
                  <a:lnTo>
                    <a:pt x="11" y="635"/>
                  </a:lnTo>
                  <a:lnTo>
                    <a:pt x="11" y="693"/>
                  </a:lnTo>
                  <a:lnTo>
                    <a:pt x="14" y="752"/>
                  </a:lnTo>
                  <a:lnTo>
                    <a:pt x="18" y="814"/>
                  </a:lnTo>
                  <a:lnTo>
                    <a:pt x="25" y="937"/>
                  </a:lnTo>
                  <a:lnTo>
                    <a:pt x="28" y="999"/>
                  </a:lnTo>
                  <a:lnTo>
                    <a:pt x="31" y="1058"/>
                  </a:lnTo>
                  <a:lnTo>
                    <a:pt x="31" y="1078"/>
                  </a:lnTo>
                  <a:lnTo>
                    <a:pt x="32" y="1095"/>
                  </a:lnTo>
                  <a:lnTo>
                    <a:pt x="35" y="1112"/>
                  </a:lnTo>
                  <a:lnTo>
                    <a:pt x="39" y="1127"/>
                  </a:lnTo>
                  <a:lnTo>
                    <a:pt x="48" y="1155"/>
                  </a:lnTo>
                  <a:lnTo>
                    <a:pt x="59" y="1182"/>
                  </a:lnTo>
                  <a:lnTo>
                    <a:pt x="65" y="1196"/>
                  </a:lnTo>
                  <a:lnTo>
                    <a:pt x="73" y="1210"/>
                  </a:lnTo>
                  <a:lnTo>
                    <a:pt x="77" y="1216"/>
                  </a:lnTo>
                  <a:lnTo>
                    <a:pt x="83" y="1221"/>
                  </a:lnTo>
                  <a:lnTo>
                    <a:pt x="89" y="1227"/>
                  </a:lnTo>
                  <a:lnTo>
                    <a:pt x="96" y="1231"/>
                  </a:lnTo>
                  <a:lnTo>
                    <a:pt x="94" y="1224"/>
                  </a:lnTo>
                  <a:lnTo>
                    <a:pt x="91" y="1219"/>
                  </a:lnTo>
                  <a:lnTo>
                    <a:pt x="89" y="1214"/>
                  </a:lnTo>
                  <a:lnTo>
                    <a:pt x="87" y="1209"/>
                  </a:lnTo>
                  <a:lnTo>
                    <a:pt x="119" y="1227"/>
                  </a:lnTo>
                  <a:lnTo>
                    <a:pt x="153" y="1242"/>
                  </a:lnTo>
                  <a:lnTo>
                    <a:pt x="191" y="1256"/>
                  </a:lnTo>
                  <a:lnTo>
                    <a:pt x="230" y="1268"/>
                  </a:lnTo>
                  <a:lnTo>
                    <a:pt x="271" y="1276"/>
                  </a:lnTo>
                  <a:lnTo>
                    <a:pt x="315" y="1283"/>
                  </a:lnTo>
                  <a:lnTo>
                    <a:pt x="360" y="1287"/>
                  </a:lnTo>
                  <a:lnTo>
                    <a:pt x="408" y="1287"/>
                  </a:lnTo>
                  <a:lnTo>
                    <a:pt x="478" y="1287"/>
                  </a:lnTo>
                  <a:lnTo>
                    <a:pt x="547" y="1286"/>
                  </a:lnTo>
                  <a:lnTo>
                    <a:pt x="686" y="1280"/>
                  </a:lnTo>
                  <a:lnTo>
                    <a:pt x="967" y="1266"/>
                  </a:lnTo>
                  <a:lnTo>
                    <a:pt x="1013" y="1263"/>
                  </a:lnTo>
                  <a:lnTo>
                    <a:pt x="1057" y="1259"/>
                  </a:lnTo>
                  <a:lnTo>
                    <a:pt x="1078" y="1256"/>
                  </a:lnTo>
                  <a:lnTo>
                    <a:pt x="1098" y="1252"/>
                  </a:lnTo>
                  <a:lnTo>
                    <a:pt x="1117" y="1247"/>
                  </a:lnTo>
                  <a:lnTo>
                    <a:pt x="1135" y="1240"/>
                  </a:lnTo>
                  <a:lnTo>
                    <a:pt x="1152" y="1237"/>
                  </a:lnTo>
                  <a:lnTo>
                    <a:pt x="1169" y="1233"/>
                  </a:lnTo>
                  <a:lnTo>
                    <a:pt x="1185" y="1228"/>
                  </a:lnTo>
                  <a:lnTo>
                    <a:pt x="1199" y="1223"/>
                  </a:lnTo>
                  <a:lnTo>
                    <a:pt x="1213" y="1216"/>
                  </a:lnTo>
                  <a:lnTo>
                    <a:pt x="1225" y="1207"/>
                  </a:lnTo>
                  <a:lnTo>
                    <a:pt x="1237" y="1199"/>
                  </a:lnTo>
                  <a:lnTo>
                    <a:pt x="1248" y="1189"/>
                  </a:lnTo>
                  <a:lnTo>
                    <a:pt x="1258" y="1178"/>
                  </a:lnTo>
                  <a:lnTo>
                    <a:pt x="1266" y="1167"/>
                  </a:lnTo>
                  <a:lnTo>
                    <a:pt x="1275" y="1154"/>
                  </a:lnTo>
                  <a:lnTo>
                    <a:pt x="1282" y="1141"/>
                  </a:lnTo>
                  <a:lnTo>
                    <a:pt x="1287" y="1126"/>
                  </a:lnTo>
                  <a:lnTo>
                    <a:pt x="1291" y="1112"/>
                  </a:lnTo>
                  <a:lnTo>
                    <a:pt x="1294" y="1095"/>
                  </a:lnTo>
                  <a:lnTo>
                    <a:pt x="1297" y="1078"/>
                  </a:lnTo>
                  <a:lnTo>
                    <a:pt x="1300" y="1029"/>
                  </a:lnTo>
                  <a:lnTo>
                    <a:pt x="1301" y="978"/>
                  </a:lnTo>
                  <a:lnTo>
                    <a:pt x="1300" y="926"/>
                  </a:lnTo>
                  <a:lnTo>
                    <a:pt x="1298" y="876"/>
                  </a:lnTo>
                  <a:lnTo>
                    <a:pt x="1293" y="772"/>
                  </a:lnTo>
                  <a:lnTo>
                    <a:pt x="1291" y="720"/>
                  </a:lnTo>
                  <a:lnTo>
                    <a:pt x="1290" y="666"/>
                  </a:lnTo>
                  <a:lnTo>
                    <a:pt x="1291" y="606"/>
                  </a:lnTo>
                  <a:lnTo>
                    <a:pt x="1293" y="545"/>
                  </a:lnTo>
                  <a:lnTo>
                    <a:pt x="1300" y="426"/>
                  </a:lnTo>
                  <a:lnTo>
                    <a:pt x="1301" y="367"/>
                  </a:lnTo>
                  <a:lnTo>
                    <a:pt x="1303" y="307"/>
                  </a:lnTo>
                  <a:lnTo>
                    <a:pt x="1301" y="246"/>
                  </a:lnTo>
                  <a:lnTo>
                    <a:pt x="1298" y="215"/>
                  </a:lnTo>
                  <a:lnTo>
                    <a:pt x="1296" y="184"/>
                  </a:lnTo>
                  <a:lnTo>
                    <a:pt x="1293" y="166"/>
                  </a:lnTo>
                  <a:lnTo>
                    <a:pt x="1289" y="148"/>
                  </a:lnTo>
                  <a:lnTo>
                    <a:pt x="1284" y="131"/>
                  </a:lnTo>
                  <a:lnTo>
                    <a:pt x="1279" y="115"/>
                  </a:lnTo>
                  <a:lnTo>
                    <a:pt x="1270" y="100"/>
                  </a:lnTo>
                  <a:lnTo>
                    <a:pt x="1263" y="86"/>
                  </a:lnTo>
                  <a:lnTo>
                    <a:pt x="1254" y="73"/>
                  </a:lnTo>
                  <a:lnTo>
                    <a:pt x="1244" y="62"/>
                  </a:lnTo>
                  <a:lnTo>
                    <a:pt x="1232" y="51"/>
                  </a:lnTo>
                  <a:lnTo>
                    <a:pt x="1220" y="41"/>
                  </a:lnTo>
                  <a:lnTo>
                    <a:pt x="1207" y="31"/>
                  </a:lnTo>
                  <a:lnTo>
                    <a:pt x="1193" y="24"/>
                  </a:lnTo>
                  <a:lnTo>
                    <a:pt x="1179" y="17"/>
                  </a:lnTo>
                  <a:lnTo>
                    <a:pt x="1164" y="10"/>
                  </a:lnTo>
                  <a:lnTo>
                    <a:pt x="1148" y="6"/>
                  </a:lnTo>
                  <a:lnTo>
                    <a:pt x="1131" y="0"/>
                  </a:lnTo>
                  <a:close/>
                  <a:moveTo>
                    <a:pt x="44" y="1026"/>
                  </a:moveTo>
                  <a:lnTo>
                    <a:pt x="37" y="842"/>
                  </a:lnTo>
                  <a:lnTo>
                    <a:pt x="30" y="738"/>
                  </a:lnTo>
                  <a:lnTo>
                    <a:pt x="23" y="613"/>
                  </a:lnTo>
                  <a:lnTo>
                    <a:pt x="28" y="662"/>
                  </a:lnTo>
                  <a:lnTo>
                    <a:pt x="32" y="713"/>
                  </a:lnTo>
                  <a:lnTo>
                    <a:pt x="37" y="763"/>
                  </a:lnTo>
                  <a:lnTo>
                    <a:pt x="38" y="815"/>
                  </a:lnTo>
                  <a:lnTo>
                    <a:pt x="42" y="919"/>
                  </a:lnTo>
                  <a:lnTo>
                    <a:pt x="44" y="1026"/>
                  </a:lnTo>
                  <a:close/>
                  <a:moveTo>
                    <a:pt x="20" y="260"/>
                  </a:moveTo>
                  <a:lnTo>
                    <a:pt x="20" y="260"/>
                  </a:lnTo>
                  <a:lnTo>
                    <a:pt x="18" y="266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5" y="267"/>
                  </a:lnTo>
                  <a:lnTo>
                    <a:pt x="13" y="262"/>
                  </a:lnTo>
                  <a:lnTo>
                    <a:pt x="13" y="259"/>
                  </a:lnTo>
                  <a:lnTo>
                    <a:pt x="13" y="242"/>
                  </a:lnTo>
                  <a:lnTo>
                    <a:pt x="14" y="224"/>
                  </a:lnTo>
                  <a:lnTo>
                    <a:pt x="18" y="191"/>
                  </a:lnTo>
                  <a:lnTo>
                    <a:pt x="23" y="181"/>
                  </a:lnTo>
                  <a:lnTo>
                    <a:pt x="20" y="260"/>
                  </a:lnTo>
                  <a:close/>
                  <a:moveTo>
                    <a:pt x="540" y="1272"/>
                  </a:moveTo>
                  <a:lnTo>
                    <a:pt x="540" y="1272"/>
                  </a:lnTo>
                  <a:lnTo>
                    <a:pt x="453" y="1273"/>
                  </a:lnTo>
                  <a:lnTo>
                    <a:pt x="409" y="1273"/>
                  </a:lnTo>
                  <a:lnTo>
                    <a:pt x="367" y="1272"/>
                  </a:lnTo>
                  <a:lnTo>
                    <a:pt x="326" y="1269"/>
                  </a:lnTo>
                  <a:lnTo>
                    <a:pt x="287" y="1263"/>
                  </a:lnTo>
                  <a:lnTo>
                    <a:pt x="249" y="1256"/>
                  </a:lnTo>
                  <a:lnTo>
                    <a:pt x="214" y="1247"/>
                  </a:lnTo>
                  <a:lnTo>
                    <a:pt x="311" y="1256"/>
                  </a:lnTo>
                  <a:lnTo>
                    <a:pt x="384" y="1261"/>
                  </a:lnTo>
                  <a:lnTo>
                    <a:pt x="458" y="1261"/>
                  </a:lnTo>
                  <a:lnTo>
                    <a:pt x="534" y="1261"/>
                  </a:lnTo>
                  <a:lnTo>
                    <a:pt x="613" y="1259"/>
                  </a:lnTo>
                  <a:lnTo>
                    <a:pt x="769" y="1255"/>
                  </a:lnTo>
                  <a:lnTo>
                    <a:pt x="847" y="1254"/>
                  </a:lnTo>
                  <a:lnTo>
                    <a:pt x="925" y="1254"/>
                  </a:lnTo>
                  <a:lnTo>
                    <a:pt x="828" y="1261"/>
                  </a:lnTo>
                  <a:lnTo>
                    <a:pt x="732" y="1265"/>
                  </a:lnTo>
                  <a:lnTo>
                    <a:pt x="638" y="1269"/>
                  </a:lnTo>
                  <a:lnTo>
                    <a:pt x="540" y="1272"/>
                  </a:lnTo>
                  <a:close/>
                  <a:moveTo>
                    <a:pt x="947" y="1254"/>
                  </a:moveTo>
                  <a:lnTo>
                    <a:pt x="947" y="1254"/>
                  </a:lnTo>
                  <a:lnTo>
                    <a:pt x="927" y="1254"/>
                  </a:lnTo>
                  <a:lnTo>
                    <a:pt x="936" y="1252"/>
                  </a:lnTo>
                  <a:lnTo>
                    <a:pt x="946" y="1251"/>
                  </a:lnTo>
                  <a:lnTo>
                    <a:pt x="956" y="1251"/>
                  </a:lnTo>
                  <a:lnTo>
                    <a:pt x="964" y="1252"/>
                  </a:lnTo>
                  <a:lnTo>
                    <a:pt x="961" y="1255"/>
                  </a:lnTo>
                  <a:lnTo>
                    <a:pt x="957" y="1255"/>
                  </a:lnTo>
                  <a:lnTo>
                    <a:pt x="947" y="1254"/>
                  </a:lnTo>
                  <a:close/>
                  <a:moveTo>
                    <a:pt x="1280" y="1077"/>
                  </a:moveTo>
                  <a:lnTo>
                    <a:pt x="1280" y="1077"/>
                  </a:lnTo>
                  <a:lnTo>
                    <a:pt x="1279" y="1092"/>
                  </a:lnTo>
                  <a:lnTo>
                    <a:pt x="1276" y="1108"/>
                  </a:lnTo>
                  <a:lnTo>
                    <a:pt x="1272" y="1122"/>
                  </a:lnTo>
                  <a:lnTo>
                    <a:pt x="1268" y="1134"/>
                  </a:lnTo>
                  <a:lnTo>
                    <a:pt x="1261" y="1147"/>
                  </a:lnTo>
                  <a:lnTo>
                    <a:pt x="1254" y="1157"/>
                  </a:lnTo>
                  <a:lnTo>
                    <a:pt x="1245" y="1167"/>
                  </a:lnTo>
                  <a:lnTo>
                    <a:pt x="1235" y="1176"/>
                  </a:lnTo>
                  <a:lnTo>
                    <a:pt x="1224" y="1185"/>
                  </a:lnTo>
                  <a:lnTo>
                    <a:pt x="1213" y="1192"/>
                  </a:lnTo>
                  <a:lnTo>
                    <a:pt x="1202" y="1199"/>
                  </a:lnTo>
                  <a:lnTo>
                    <a:pt x="1189" y="1204"/>
                  </a:lnTo>
                  <a:lnTo>
                    <a:pt x="1161" y="1214"/>
                  </a:lnTo>
                  <a:lnTo>
                    <a:pt x="1131" y="1223"/>
                  </a:lnTo>
                  <a:lnTo>
                    <a:pt x="1102" y="1227"/>
                  </a:lnTo>
                  <a:lnTo>
                    <a:pt x="1072" y="1231"/>
                  </a:lnTo>
                  <a:lnTo>
                    <a:pt x="1041" y="1233"/>
                  </a:lnTo>
                  <a:lnTo>
                    <a:pt x="1010" y="1234"/>
                  </a:lnTo>
                  <a:lnTo>
                    <a:pt x="949" y="1234"/>
                  </a:lnTo>
                  <a:lnTo>
                    <a:pt x="887" y="1234"/>
                  </a:lnTo>
                  <a:lnTo>
                    <a:pt x="741" y="1238"/>
                  </a:lnTo>
                  <a:lnTo>
                    <a:pt x="596" y="1242"/>
                  </a:lnTo>
                  <a:lnTo>
                    <a:pt x="524" y="1244"/>
                  </a:lnTo>
                  <a:lnTo>
                    <a:pt x="454" y="1244"/>
                  </a:lnTo>
                  <a:lnTo>
                    <a:pt x="384" y="1242"/>
                  </a:lnTo>
                  <a:lnTo>
                    <a:pt x="316" y="1238"/>
                  </a:lnTo>
                  <a:lnTo>
                    <a:pt x="261" y="1233"/>
                  </a:lnTo>
                  <a:lnTo>
                    <a:pt x="236" y="1230"/>
                  </a:lnTo>
                  <a:lnTo>
                    <a:pt x="211" y="1224"/>
                  </a:lnTo>
                  <a:lnTo>
                    <a:pt x="186" y="1219"/>
                  </a:lnTo>
                  <a:lnTo>
                    <a:pt x="162" y="1211"/>
                  </a:lnTo>
                  <a:lnTo>
                    <a:pt x="139" y="1204"/>
                  </a:lnTo>
                  <a:lnTo>
                    <a:pt x="118" y="1195"/>
                  </a:lnTo>
                  <a:lnTo>
                    <a:pt x="112" y="1190"/>
                  </a:lnTo>
                  <a:lnTo>
                    <a:pt x="107" y="1185"/>
                  </a:lnTo>
                  <a:lnTo>
                    <a:pt x="97" y="1172"/>
                  </a:lnTo>
                  <a:lnTo>
                    <a:pt x="98" y="1176"/>
                  </a:lnTo>
                  <a:lnTo>
                    <a:pt x="97" y="1181"/>
                  </a:lnTo>
                  <a:lnTo>
                    <a:pt x="96" y="1181"/>
                  </a:lnTo>
                  <a:lnTo>
                    <a:pt x="94" y="1181"/>
                  </a:lnTo>
                  <a:lnTo>
                    <a:pt x="90" y="1178"/>
                  </a:lnTo>
                  <a:lnTo>
                    <a:pt x="83" y="1169"/>
                  </a:lnTo>
                  <a:lnTo>
                    <a:pt x="77" y="1161"/>
                  </a:lnTo>
                  <a:lnTo>
                    <a:pt x="73" y="1152"/>
                  </a:lnTo>
                  <a:lnTo>
                    <a:pt x="69" y="1143"/>
                  </a:lnTo>
                  <a:lnTo>
                    <a:pt x="62" y="1122"/>
                  </a:lnTo>
                  <a:lnTo>
                    <a:pt x="58" y="1099"/>
                  </a:lnTo>
                  <a:lnTo>
                    <a:pt x="55" y="1075"/>
                  </a:lnTo>
                  <a:lnTo>
                    <a:pt x="52" y="1051"/>
                  </a:lnTo>
                  <a:lnTo>
                    <a:pt x="51" y="1002"/>
                  </a:lnTo>
                  <a:lnTo>
                    <a:pt x="44" y="790"/>
                  </a:lnTo>
                  <a:lnTo>
                    <a:pt x="39" y="683"/>
                  </a:lnTo>
                  <a:lnTo>
                    <a:pt x="37" y="576"/>
                  </a:lnTo>
                  <a:lnTo>
                    <a:pt x="35" y="471"/>
                  </a:lnTo>
                  <a:lnTo>
                    <a:pt x="35" y="366"/>
                  </a:lnTo>
                  <a:lnTo>
                    <a:pt x="38" y="263"/>
                  </a:lnTo>
                  <a:lnTo>
                    <a:pt x="42" y="160"/>
                  </a:lnTo>
                  <a:lnTo>
                    <a:pt x="45" y="144"/>
                  </a:lnTo>
                  <a:lnTo>
                    <a:pt x="51" y="128"/>
                  </a:lnTo>
                  <a:lnTo>
                    <a:pt x="58" y="113"/>
                  </a:lnTo>
                  <a:lnTo>
                    <a:pt x="67" y="99"/>
                  </a:lnTo>
                  <a:lnTo>
                    <a:pt x="69" y="96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84" y="83"/>
                  </a:lnTo>
                  <a:lnTo>
                    <a:pt x="97" y="76"/>
                  </a:lnTo>
                  <a:lnTo>
                    <a:pt x="112" y="68"/>
                  </a:lnTo>
                  <a:lnTo>
                    <a:pt x="128" y="62"/>
                  </a:lnTo>
                  <a:lnTo>
                    <a:pt x="145" y="56"/>
                  </a:lnTo>
                  <a:lnTo>
                    <a:pt x="163" y="52"/>
                  </a:lnTo>
                  <a:lnTo>
                    <a:pt x="183" y="49"/>
                  </a:lnTo>
                  <a:lnTo>
                    <a:pt x="202" y="48"/>
                  </a:lnTo>
                  <a:lnTo>
                    <a:pt x="309" y="41"/>
                  </a:lnTo>
                  <a:lnTo>
                    <a:pt x="417" y="35"/>
                  </a:lnTo>
                  <a:lnTo>
                    <a:pt x="526" y="33"/>
                  </a:lnTo>
                  <a:lnTo>
                    <a:pt x="635" y="30"/>
                  </a:lnTo>
                  <a:lnTo>
                    <a:pt x="852" y="27"/>
                  </a:lnTo>
                  <a:lnTo>
                    <a:pt x="1065" y="23"/>
                  </a:lnTo>
                  <a:lnTo>
                    <a:pt x="1082" y="25"/>
                  </a:lnTo>
                  <a:lnTo>
                    <a:pt x="1099" y="27"/>
                  </a:lnTo>
                  <a:lnTo>
                    <a:pt x="1114" y="31"/>
                  </a:lnTo>
                  <a:lnTo>
                    <a:pt x="1130" y="35"/>
                  </a:lnTo>
                  <a:lnTo>
                    <a:pt x="1144" y="40"/>
                  </a:lnTo>
                  <a:lnTo>
                    <a:pt x="1158" y="47"/>
                  </a:lnTo>
                  <a:lnTo>
                    <a:pt x="1172" y="52"/>
                  </a:lnTo>
                  <a:lnTo>
                    <a:pt x="1183" y="61"/>
                  </a:lnTo>
                  <a:lnTo>
                    <a:pt x="1196" y="69"/>
                  </a:lnTo>
                  <a:lnTo>
                    <a:pt x="1207" y="77"/>
                  </a:lnTo>
                  <a:lnTo>
                    <a:pt x="1217" y="87"/>
                  </a:lnTo>
                  <a:lnTo>
                    <a:pt x="1225" y="99"/>
                  </a:lnTo>
                  <a:lnTo>
                    <a:pt x="1234" y="111"/>
                  </a:lnTo>
                  <a:lnTo>
                    <a:pt x="1241" y="124"/>
                  </a:lnTo>
                  <a:lnTo>
                    <a:pt x="1248" y="138"/>
                  </a:lnTo>
                  <a:lnTo>
                    <a:pt x="1252" y="152"/>
                  </a:lnTo>
                  <a:lnTo>
                    <a:pt x="1265" y="385"/>
                  </a:lnTo>
                  <a:lnTo>
                    <a:pt x="1270" y="502"/>
                  </a:lnTo>
                  <a:lnTo>
                    <a:pt x="1276" y="618"/>
                  </a:lnTo>
                  <a:lnTo>
                    <a:pt x="1279" y="734"/>
                  </a:lnTo>
                  <a:lnTo>
                    <a:pt x="1282" y="849"/>
                  </a:lnTo>
                  <a:lnTo>
                    <a:pt x="1282" y="963"/>
                  </a:lnTo>
                  <a:lnTo>
                    <a:pt x="1280" y="1077"/>
                  </a:lnTo>
                  <a:close/>
                  <a:moveTo>
                    <a:pt x="1268" y="121"/>
                  </a:moveTo>
                  <a:lnTo>
                    <a:pt x="1268" y="121"/>
                  </a:lnTo>
                  <a:lnTo>
                    <a:pt x="1270" y="121"/>
                  </a:lnTo>
                  <a:lnTo>
                    <a:pt x="1272" y="122"/>
                  </a:lnTo>
                  <a:lnTo>
                    <a:pt x="1276" y="141"/>
                  </a:lnTo>
                  <a:lnTo>
                    <a:pt x="1280" y="160"/>
                  </a:lnTo>
                  <a:lnTo>
                    <a:pt x="1286" y="200"/>
                  </a:lnTo>
                  <a:lnTo>
                    <a:pt x="1289" y="242"/>
                  </a:lnTo>
                  <a:lnTo>
                    <a:pt x="1290" y="284"/>
                  </a:lnTo>
                  <a:lnTo>
                    <a:pt x="1290" y="328"/>
                  </a:lnTo>
                  <a:lnTo>
                    <a:pt x="1289" y="371"/>
                  </a:lnTo>
                  <a:lnTo>
                    <a:pt x="1283" y="451"/>
                  </a:lnTo>
                  <a:lnTo>
                    <a:pt x="1283" y="464"/>
                  </a:lnTo>
                  <a:lnTo>
                    <a:pt x="1282" y="471"/>
                  </a:lnTo>
                  <a:lnTo>
                    <a:pt x="1280" y="477"/>
                  </a:lnTo>
                  <a:lnTo>
                    <a:pt x="1279" y="389"/>
                  </a:lnTo>
                  <a:lnTo>
                    <a:pt x="1276" y="305"/>
                  </a:lnTo>
                  <a:lnTo>
                    <a:pt x="1273" y="262"/>
                  </a:lnTo>
                  <a:lnTo>
                    <a:pt x="1270" y="219"/>
                  </a:lnTo>
                  <a:lnTo>
                    <a:pt x="1266" y="176"/>
                  </a:lnTo>
                  <a:lnTo>
                    <a:pt x="1261" y="134"/>
                  </a:lnTo>
                  <a:lnTo>
                    <a:pt x="1248" y="111"/>
                  </a:lnTo>
                  <a:lnTo>
                    <a:pt x="1235" y="92"/>
                  </a:lnTo>
                  <a:lnTo>
                    <a:pt x="1218" y="73"/>
                  </a:lnTo>
                  <a:lnTo>
                    <a:pt x="1200" y="56"/>
                  </a:lnTo>
                  <a:lnTo>
                    <a:pt x="1179" y="41"/>
                  </a:lnTo>
                  <a:lnTo>
                    <a:pt x="1155" y="30"/>
                  </a:lnTo>
                  <a:lnTo>
                    <a:pt x="1130" y="18"/>
                  </a:lnTo>
                  <a:lnTo>
                    <a:pt x="1102" y="11"/>
                  </a:lnTo>
                  <a:lnTo>
                    <a:pt x="1124" y="14"/>
                  </a:lnTo>
                  <a:lnTo>
                    <a:pt x="1144" y="17"/>
                  </a:lnTo>
                  <a:lnTo>
                    <a:pt x="1162" y="23"/>
                  </a:lnTo>
                  <a:lnTo>
                    <a:pt x="1180" y="30"/>
                  </a:lnTo>
                  <a:lnTo>
                    <a:pt x="1197" y="38"/>
                  </a:lnTo>
                  <a:lnTo>
                    <a:pt x="1213" y="48"/>
                  </a:lnTo>
                  <a:lnTo>
                    <a:pt x="1228" y="59"/>
                  </a:lnTo>
                  <a:lnTo>
                    <a:pt x="1241" y="69"/>
                  </a:lnTo>
                  <a:lnTo>
                    <a:pt x="1235" y="73"/>
                  </a:lnTo>
                  <a:lnTo>
                    <a:pt x="1245" y="83"/>
                  </a:lnTo>
                  <a:lnTo>
                    <a:pt x="1254" y="94"/>
                  </a:lnTo>
                  <a:lnTo>
                    <a:pt x="1262" y="107"/>
                  </a:lnTo>
                  <a:lnTo>
                    <a:pt x="1268" y="12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32" name="Google Shape;1932;p35"/>
            <p:cNvSpPr txBox="1"/>
            <p:nvPr/>
          </p:nvSpPr>
          <p:spPr>
            <a:xfrm>
              <a:off x="7534275" y="3152775"/>
              <a:ext cx="9953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05</a:t>
              </a:r>
              <a:endParaRPr sz="4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33" name="Google Shape;1933;p35"/>
          <p:cNvGrpSpPr/>
          <p:nvPr/>
        </p:nvGrpSpPr>
        <p:grpSpPr>
          <a:xfrm>
            <a:off x="6693935" y="4572000"/>
            <a:ext cx="1023937" cy="1054100"/>
            <a:chOff x="7469188" y="4572000"/>
            <a:chExt cx="1023937" cy="1054100"/>
          </a:xfrm>
        </p:grpSpPr>
        <p:sp>
          <p:nvSpPr>
            <p:cNvPr id="1934" name="Google Shape;1934;p35"/>
            <p:cNvSpPr/>
            <p:nvPr/>
          </p:nvSpPr>
          <p:spPr>
            <a:xfrm>
              <a:off x="7469188" y="4718050"/>
              <a:ext cx="919162" cy="908050"/>
            </a:xfrm>
            <a:custGeom>
              <a:rect b="b" l="l" r="r" t="t"/>
              <a:pathLst>
                <a:path extrusionOk="0" h="1287" w="1303">
                  <a:moveTo>
                    <a:pt x="1131" y="0"/>
                  </a:moveTo>
                  <a:lnTo>
                    <a:pt x="389" y="17"/>
                  </a:lnTo>
                  <a:lnTo>
                    <a:pt x="385" y="18"/>
                  </a:lnTo>
                  <a:lnTo>
                    <a:pt x="379" y="20"/>
                  </a:lnTo>
                  <a:lnTo>
                    <a:pt x="375" y="23"/>
                  </a:lnTo>
                  <a:lnTo>
                    <a:pt x="372" y="23"/>
                  </a:lnTo>
                  <a:lnTo>
                    <a:pt x="270" y="27"/>
                  </a:lnTo>
                  <a:lnTo>
                    <a:pt x="219" y="31"/>
                  </a:lnTo>
                  <a:lnTo>
                    <a:pt x="169" y="35"/>
                  </a:lnTo>
                  <a:lnTo>
                    <a:pt x="149" y="38"/>
                  </a:lnTo>
                  <a:lnTo>
                    <a:pt x="131" y="42"/>
                  </a:lnTo>
                  <a:lnTo>
                    <a:pt x="114" y="48"/>
                  </a:lnTo>
                  <a:lnTo>
                    <a:pt x="98" y="55"/>
                  </a:lnTo>
                  <a:lnTo>
                    <a:pt x="84" y="63"/>
                  </a:lnTo>
                  <a:lnTo>
                    <a:pt x="72" y="72"/>
                  </a:lnTo>
                  <a:lnTo>
                    <a:pt x="60" y="83"/>
                  </a:lnTo>
                  <a:lnTo>
                    <a:pt x="49" y="94"/>
                  </a:lnTo>
                  <a:lnTo>
                    <a:pt x="41" y="106"/>
                  </a:lnTo>
                  <a:lnTo>
                    <a:pt x="32" y="120"/>
                  </a:lnTo>
                  <a:lnTo>
                    <a:pt x="25" y="134"/>
                  </a:lnTo>
                  <a:lnTo>
                    <a:pt x="18" y="149"/>
                  </a:lnTo>
                  <a:lnTo>
                    <a:pt x="13" y="165"/>
                  </a:lnTo>
                  <a:lnTo>
                    <a:pt x="8" y="181"/>
                  </a:lnTo>
                  <a:lnTo>
                    <a:pt x="6" y="198"/>
                  </a:lnTo>
                  <a:lnTo>
                    <a:pt x="3" y="217"/>
                  </a:lnTo>
                  <a:lnTo>
                    <a:pt x="1" y="239"/>
                  </a:lnTo>
                  <a:lnTo>
                    <a:pt x="0" y="262"/>
                  </a:lnTo>
                  <a:lnTo>
                    <a:pt x="0" y="307"/>
                  </a:lnTo>
                  <a:lnTo>
                    <a:pt x="1" y="353"/>
                  </a:lnTo>
                  <a:lnTo>
                    <a:pt x="6" y="398"/>
                  </a:lnTo>
                  <a:lnTo>
                    <a:pt x="10" y="444"/>
                  </a:lnTo>
                  <a:lnTo>
                    <a:pt x="13" y="489"/>
                  </a:lnTo>
                  <a:lnTo>
                    <a:pt x="14" y="534"/>
                  </a:lnTo>
                  <a:lnTo>
                    <a:pt x="14" y="557"/>
                  </a:lnTo>
                  <a:lnTo>
                    <a:pt x="14" y="579"/>
                  </a:lnTo>
                  <a:lnTo>
                    <a:pt x="11" y="635"/>
                  </a:lnTo>
                  <a:lnTo>
                    <a:pt x="11" y="693"/>
                  </a:lnTo>
                  <a:lnTo>
                    <a:pt x="14" y="752"/>
                  </a:lnTo>
                  <a:lnTo>
                    <a:pt x="18" y="814"/>
                  </a:lnTo>
                  <a:lnTo>
                    <a:pt x="25" y="937"/>
                  </a:lnTo>
                  <a:lnTo>
                    <a:pt x="28" y="999"/>
                  </a:lnTo>
                  <a:lnTo>
                    <a:pt x="31" y="1058"/>
                  </a:lnTo>
                  <a:lnTo>
                    <a:pt x="31" y="1078"/>
                  </a:lnTo>
                  <a:lnTo>
                    <a:pt x="32" y="1095"/>
                  </a:lnTo>
                  <a:lnTo>
                    <a:pt x="35" y="1112"/>
                  </a:lnTo>
                  <a:lnTo>
                    <a:pt x="39" y="1127"/>
                  </a:lnTo>
                  <a:lnTo>
                    <a:pt x="48" y="1155"/>
                  </a:lnTo>
                  <a:lnTo>
                    <a:pt x="59" y="1182"/>
                  </a:lnTo>
                  <a:lnTo>
                    <a:pt x="65" y="1196"/>
                  </a:lnTo>
                  <a:lnTo>
                    <a:pt x="73" y="1210"/>
                  </a:lnTo>
                  <a:lnTo>
                    <a:pt x="77" y="1216"/>
                  </a:lnTo>
                  <a:lnTo>
                    <a:pt x="83" y="1221"/>
                  </a:lnTo>
                  <a:lnTo>
                    <a:pt x="89" y="1227"/>
                  </a:lnTo>
                  <a:lnTo>
                    <a:pt x="96" y="1231"/>
                  </a:lnTo>
                  <a:lnTo>
                    <a:pt x="94" y="1224"/>
                  </a:lnTo>
                  <a:lnTo>
                    <a:pt x="91" y="1219"/>
                  </a:lnTo>
                  <a:lnTo>
                    <a:pt x="89" y="1214"/>
                  </a:lnTo>
                  <a:lnTo>
                    <a:pt x="87" y="1209"/>
                  </a:lnTo>
                  <a:lnTo>
                    <a:pt x="119" y="1227"/>
                  </a:lnTo>
                  <a:lnTo>
                    <a:pt x="153" y="1242"/>
                  </a:lnTo>
                  <a:lnTo>
                    <a:pt x="191" y="1256"/>
                  </a:lnTo>
                  <a:lnTo>
                    <a:pt x="230" y="1268"/>
                  </a:lnTo>
                  <a:lnTo>
                    <a:pt x="271" y="1276"/>
                  </a:lnTo>
                  <a:lnTo>
                    <a:pt x="315" y="1283"/>
                  </a:lnTo>
                  <a:lnTo>
                    <a:pt x="360" y="1287"/>
                  </a:lnTo>
                  <a:lnTo>
                    <a:pt x="408" y="1287"/>
                  </a:lnTo>
                  <a:lnTo>
                    <a:pt x="478" y="1287"/>
                  </a:lnTo>
                  <a:lnTo>
                    <a:pt x="547" y="1286"/>
                  </a:lnTo>
                  <a:lnTo>
                    <a:pt x="686" y="1280"/>
                  </a:lnTo>
                  <a:lnTo>
                    <a:pt x="967" y="1266"/>
                  </a:lnTo>
                  <a:lnTo>
                    <a:pt x="1013" y="1263"/>
                  </a:lnTo>
                  <a:lnTo>
                    <a:pt x="1057" y="1259"/>
                  </a:lnTo>
                  <a:lnTo>
                    <a:pt x="1078" y="1256"/>
                  </a:lnTo>
                  <a:lnTo>
                    <a:pt x="1098" y="1252"/>
                  </a:lnTo>
                  <a:lnTo>
                    <a:pt x="1117" y="1247"/>
                  </a:lnTo>
                  <a:lnTo>
                    <a:pt x="1135" y="1240"/>
                  </a:lnTo>
                  <a:lnTo>
                    <a:pt x="1152" y="1237"/>
                  </a:lnTo>
                  <a:lnTo>
                    <a:pt x="1169" y="1233"/>
                  </a:lnTo>
                  <a:lnTo>
                    <a:pt x="1185" y="1228"/>
                  </a:lnTo>
                  <a:lnTo>
                    <a:pt x="1199" y="1223"/>
                  </a:lnTo>
                  <a:lnTo>
                    <a:pt x="1213" y="1216"/>
                  </a:lnTo>
                  <a:lnTo>
                    <a:pt x="1225" y="1207"/>
                  </a:lnTo>
                  <a:lnTo>
                    <a:pt x="1237" y="1199"/>
                  </a:lnTo>
                  <a:lnTo>
                    <a:pt x="1248" y="1189"/>
                  </a:lnTo>
                  <a:lnTo>
                    <a:pt x="1258" y="1178"/>
                  </a:lnTo>
                  <a:lnTo>
                    <a:pt x="1266" y="1167"/>
                  </a:lnTo>
                  <a:lnTo>
                    <a:pt x="1275" y="1154"/>
                  </a:lnTo>
                  <a:lnTo>
                    <a:pt x="1282" y="1141"/>
                  </a:lnTo>
                  <a:lnTo>
                    <a:pt x="1287" y="1126"/>
                  </a:lnTo>
                  <a:lnTo>
                    <a:pt x="1291" y="1112"/>
                  </a:lnTo>
                  <a:lnTo>
                    <a:pt x="1294" y="1095"/>
                  </a:lnTo>
                  <a:lnTo>
                    <a:pt x="1297" y="1078"/>
                  </a:lnTo>
                  <a:lnTo>
                    <a:pt x="1300" y="1029"/>
                  </a:lnTo>
                  <a:lnTo>
                    <a:pt x="1301" y="978"/>
                  </a:lnTo>
                  <a:lnTo>
                    <a:pt x="1300" y="926"/>
                  </a:lnTo>
                  <a:lnTo>
                    <a:pt x="1298" y="876"/>
                  </a:lnTo>
                  <a:lnTo>
                    <a:pt x="1293" y="772"/>
                  </a:lnTo>
                  <a:lnTo>
                    <a:pt x="1291" y="720"/>
                  </a:lnTo>
                  <a:lnTo>
                    <a:pt x="1290" y="666"/>
                  </a:lnTo>
                  <a:lnTo>
                    <a:pt x="1291" y="606"/>
                  </a:lnTo>
                  <a:lnTo>
                    <a:pt x="1293" y="545"/>
                  </a:lnTo>
                  <a:lnTo>
                    <a:pt x="1300" y="426"/>
                  </a:lnTo>
                  <a:lnTo>
                    <a:pt x="1301" y="367"/>
                  </a:lnTo>
                  <a:lnTo>
                    <a:pt x="1303" y="307"/>
                  </a:lnTo>
                  <a:lnTo>
                    <a:pt x="1301" y="246"/>
                  </a:lnTo>
                  <a:lnTo>
                    <a:pt x="1298" y="215"/>
                  </a:lnTo>
                  <a:lnTo>
                    <a:pt x="1296" y="184"/>
                  </a:lnTo>
                  <a:lnTo>
                    <a:pt x="1293" y="166"/>
                  </a:lnTo>
                  <a:lnTo>
                    <a:pt x="1289" y="148"/>
                  </a:lnTo>
                  <a:lnTo>
                    <a:pt x="1284" y="131"/>
                  </a:lnTo>
                  <a:lnTo>
                    <a:pt x="1279" y="115"/>
                  </a:lnTo>
                  <a:lnTo>
                    <a:pt x="1270" y="100"/>
                  </a:lnTo>
                  <a:lnTo>
                    <a:pt x="1263" y="86"/>
                  </a:lnTo>
                  <a:lnTo>
                    <a:pt x="1254" y="73"/>
                  </a:lnTo>
                  <a:lnTo>
                    <a:pt x="1244" y="62"/>
                  </a:lnTo>
                  <a:lnTo>
                    <a:pt x="1232" y="51"/>
                  </a:lnTo>
                  <a:lnTo>
                    <a:pt x="1220" y="41"/>
                  </a:lnTo>
                  <a:lnTo>
                    <a:pt x="1207" y="31"/>
                  </a:lnTo>
                  <a:lnTo>
                    <a:pt x="1193" y="24"/>
                  </a:lnTo>
                  <a:lnTo>
                    <a:pt x="1179" y="17"/>
                  </a:lnTo>
                  <a:lnTo>
                    <a:pt x="1164" y="10"/>
                  </a:lnTo>
                  <a:lnTo>
                    <a:pt x="1148" y="6"/>
                  </a:lnTo>
                  <a:lnTo>
                    <a:pt x="1131" y="0"/>
                  </a:lnTo>
                  <a:close/>
                  <a:moveTo>
                    <a:pt x="44" y="1026"/>
                  </a:moveTo>
                  <a:lnTo>
                    <a:pt x="37" y="842"/>
                  </a:lnTo>
                  <a:lnTo>
                    <a:pt x="30" y="738"/>
                  </a:lnTo>
                  <a:lnTo>
                    <a:pt x="23" y="613"/>
                  </a:lnTo>
                  <a:lnTo>
                    <a:pt x="28" y="662"/>
                  </a:lnTo>
                  <a:lnTo>
                    <a:pt x="32" y="713"/>
                  </a:lnTo>
                  <a:lnTo>
                    <a:pt x="37" y="763"/>
                  </a:lnTo>
                  <a:lnTo>
                    <a:pt x="38" y="815"/>
                  </a:lnTo>
                  <a:lnTo>
                    <a:pt x="42" y="919"/>
                  </a:lnTo>
                  <a:lnTo>
                    <a:pt x="44" y="1026"/>
                  </a:lnTo>
                  <a:close/>
                  <a:moveTo>
                    <a:pt x="20" y="260"/>
                  </a:moveTo>
                  <a:lnTo>
                    <a:pt x="20" y="260"/>
                  </a:lnTo>
                  <a:lnTo>
                    <a:pt x="18" y="266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5" y="267"/>
                  </a:lnTo>
                  <a:lnTo>
                    <a:pt x="13" y="262"/>
                  </a:lnTo>
                  <a:lnTo>
                    <a:pt x="13" y="259"/>
                  </a:lnTo>
                  <a:lnTo>
                    <a:pt x="13" y="242"/>
                  </a:lnTo>
                  <a:lnTo>
                    <a:pt x="14" y="224"/>
                  </a:lnTo>
                  <a:lnTo>
                    <a:pt x="18" y="191"/>
                  </a:lnTo>
                  <a:lnTo>
                    <a:pt x="23" y="181"/>
                  </a:lnTo>
                  <a:lnTo>
                    <a:pt x="20" y="260"/>
                  </a:lnTo>
                  <a:close/>
                  <a:moveTo>
                    <a:pt x="540" y="1272"/>
                  </a:moveTo>
                  <a:lnTo>
                    <a:pt x="540" y="1272"/>
                  </a:lnTo>
                  <a:lnTo>
                    <a:pt x="453" y="1273"/>
                  </a:lnTo>
                  <a:lnTo>
                    <a:pt x="409" y="1273"/>
                  </a:lnTo>
                  <a:lnTo>
                    <a:pt x="367" y="1272"/>
                  </a:lnTo>
                  <a:lnTo>
                    <a:pt x="326" y="1269"/>
                  </a:lnTo>
                  <a:lnTo>
                    <a:pt x="287" y="1263"/>
                  </a:lnTo>
                  <a:lnTo>
                    <a:pt x="249" y="1256"/>
                  </a:lnTo>
                  <a:lnTo>
                    <a:pt x="214" y="1247"/>
                  </a:lnTo>
                  <a:lnTo>
                    <a:pt x="311" y="1256"/>
                  </a:lnTo>
                  <a:lnTo>
                    <a:pt x="384" y="1261"/>
                  </a:lnTo>
                  <a:lnTo>
                    <a:pt x="458" y="1261"/>
                  </a:lnTo>
                  <a:lnTo>
                    <a:pt x="534" y="1261"/>
                  </a:lnTo>
                  <a:lnTo>
                    <a:pt x="613" y="1259"/>
                  </a:lnTo>
                  <a:lnTo>
                    <a:pt x="769" y="1255"/>
                  </a:lnTo>
                  <a:lnTo>
                    <a:pt x="847" y="1254"/>
                  </a:lnTo>
                  <a:lnTo>
                    <a:pt x="925" y="1254"/>
                  </a:lnTo>
                  <a:lnTo>
                    <a:pt x="828" y="1261"/>
                  </a:lnTo>
                  <a:lnTo>
                    <a:pt x="732" y="1265"/>
                  </a:lnTo>
                  <a:lnTo>
                    <a:pt x="638" y="1269"/>
                  </a:lnTo>
                  <a:lnTo>
                    <a:pt x="540" y="1272"/>
                  </a:lnTo>
                  <a:close/>
                  <a:moveTo>
                    <a:pt x="947" y="1254"/>
                  </a:moveTo>
                  <a:lnTo>
                    <a:pt x="947" y="1254"/>
                  </a:lnTo>
                  <a:lnTo>
                    <a:pt x="927" y="1254"/>
                  </a:lnTo>
                  <a:lnTo>
                    <a:pt x="936" y="1252"/>
                  </a:lnTo>
                  <a:lnTo>
                    <a:pt x="946" y="1251"/>
                  </a:lnTo>
                  <a:lnTo>
                    <a:pt x="956" y="1251"/>
                  </a:lnTo>
                  <a:lnTo>
                    <a:pt x="964" y="1252"/>
                  </a:lnTo>
                  <a:lnTo>
                    <a:pt x="961" y="1255"/>
                  </a:lnTo>
                  <a:lnTo>
                    <a:pt x="957" y="1255"/>
                  </a:lnTo>
                  <a:lnTo>
                    <a:pt x="947" y="1254"/>
                  </a:lnTo>
                  <a:close/>
                  <a:moveTo>
                    <a:pt x="1280" y="1077"/>
                  </a:moveTo>
                  <a:lnTo>
                    <a:pt x="1280" y="1077"/>
                  </a:lnTo>
                  <a:lnTo>
                    <a:pt x="1279" y="1092"/>
                  </a:lnTo>
                  <a:lnTo>
                    <a:pt x="1276" y="1108"/>
                  </a:lnTo>
                  <a:lnTo>
                    <a:pt x="1272" y="1122"/>
                  </a:lnTo>
                  <a:lnTo>
                    <a:pt x="1268" y="1134"/>
                  </a:lnTo>
                  <a:lnTo>
                    <a:pt x="1261" y="1147"/>
                  </a:lnTo>
                  <a:lnTo>
                    <a:pt x="1254" y="1157"/>
                  </a:lnTo>
                  <a:lnTo>
                    <a:pt x="1245" y="1167"/>
                  </a:lnTo>
                  <a:lnTo>
                    <a:pt x="1235" y="1176"/>
                  </a:lnTo>
                  <a:lnTo>
                    <a:pt x="1224" y="1185"/>
                  </a:lnTo>
                  <a:lnTo>
                    <a:pt x="1213" y="1192"/>
                  </a:lnTo>
                  <a:lnTo>
                    <a:pt x="1202" y="1199"/>
                  </a:lnTo>
                  <a:lnTo>
                    <a:pt x="1189" y="1204"/>
                  </a:lnTo>
                  <a:lnTo>
                    <a:pt x="1161" y="1214"/>
                  </a:lnTo>
                  <a:lnTo>
                    <a:pt x="1131" y="1223"/>
                  </a:lnTo>
                  <a:lnTo>
                    <a:pt x="1102" y="1227"/>
                  </a:lnTo>
                  <a:lnTo>
                    <a:pt x="1072" y="1231"/>
                  </a:lnTo>
                  <a:lnTo>
                    <a:pt x="1041" y="1233"/>
                  </a:lnTo>
                  <a:lnTo>
                    <a:pt x="1010" y="1234"/>
                  </a:lnTo>
                  <a:lnTo>
                    <a:pt x="949" y="1234"/>
                  </a:lnTo>
                  <a:lnTo>
                    <a:pt x="887" y="1234"/>
                  </a:lnTo>
                  <a:lnTo>
                    <a:pt x="741" y="1238"/>
                  </a:lnTo>
                  <a:lnTo>
                    <a:pt x="596" y="1242"/>
                  </a:lnTo>
                  <a:lnTo>
                    <a:pt x="524" y="1244"/>
                  </a:lnTo>
                  <a:lnTo>
                    <a:pt x="454" y="1244"/>
                  </a:lnTo>
                  <a:lnTo>
                    <a:pt x="384" y="1242"/>
                  </a:lnTo>
                  <a:lnTo>
                    <a:pt x="316" y="1238"/>
                  </a:lnTo>
                  <a:lnTo>
                    <a:pt x="261" y="1233"/>
                  </a:lnTo>
                  <a:lnTo>
                    <a:pt x="236" y="1230"/>
                  </a:lnTo>
                  <a:lnTo>
                    <a:pt x="211" y="1224"/>
                  </a:lnTo>
                  <a:lnTo>
                    <a:pt x="186" y="1219"/>
                  </a:lnTo>
                  <a:lnTo>
                    <a:pt x="162" y="1211"/>
                  </a:lnTo>
                  <a:lnTo>
                    <a:pt x="139" y="1204"/>
                  </a:lnTo>
                  <a:lnTo>
                    <a:pt x="118" y="1195"/>
                  </a:lnTo>
                  <a:lnTo>
                    <a:pt x="112" y="1190"/>
                  </a:lnTo>
                  <a:lnTo>
                    <a:pt x="107" y="1185"/>
                  </a:lnTo>
                  <a:lnTo>
                    <a:pt x="97" y="1172"/>
                  </a:lnTo>
                  <a:lnTo>
                    <a:pt x="98" y="1176"/>
                  </a:lnTo>
                  <a:lnTo>
                    <a:pt x="97" y="1181"/>
                  </a:lnTo>
                  <a:lnTo>
                    <a:pt x="96" y="1181"/>
                  </a:lnTo>
                  <a:lnTo>
                    <a:pt x="94" y="1181"/>
                  </a:lnTo>
                  <a:lnTo>
                    <a:pt x="90" y="1178"/>
                  </a:lnTo>
                  <a:lnTo>
                    <a:pt x="83" y="1169"/>
                  </a:lnTo>
                  <a:lnTo>
                    <a:pt x="77" y="1161"/>
                  </a:lnTo>
                  <a:lnTo>
                    <a:pt x="73" y="1152"/>
                  </a:lnTo>
                  <a:lnTo>
                    <a:pt x="69" y="1143"/>
                  </a:lnTo>
                  <a:lnTo>
                    <a:pt x="62" y="1122"/>
                  </a:lnTo>
                  <a:lnTo>
                    <a:pt x="58" y="1099"/>
                  </a:lnTo>
                  <a:lnTo>
                    <a:pt x="55" y="1075"/>
                  </a:lnTo>
                  <a:lnTo>
                    <a:pt x="52" y="1051"/>
                  </a:lnTo>
                  <a:lnTo>
                    <a:pt x="51" y="1002"/>
                  </a:lnTo>
                  <a:lnTo>
                    <a:pt x="44" y="790"/>
                  </a:lnTo>
                  <a:lnTo>
                    <a:pt x="39" y="683"/>
                  </a:lnTo>
                  <a:lnTo>
                    <a:pt x="37" y="576"/>
                  </a:lnTo>
                  <a:lnTo>
                    <a:pt x="35" y="471"/>
                  </a:lnTo>
                  <a:lnTo>
                    <a:pt x="35" y="366"/>
                  </a:lnTo>
                  <a:lnTo>
                    <a:pt x="38" y="263"/>
                  </a:lnTo>
                  <a:lnTo>
                    <a:pt x="42" y="160"/>
                  </a:lnTo>
                  <a:lnTo>
                    <a:pt x="45" y="144"/>
                  </a:lnTo>
                  <a:lnTo>
                    <a:pt x="51" y="128"/>
                  </a:lnTo>
                  <a:lnTo>
                    <a:pt x="58" y="113"/>
                  </a:lnTo>
                  <a:lnTo>
                    <a:pt x="67" y="99"/>
                  </a:lnTo>
                  <a:lnTo>
                    <a:pt x="69" y="96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84" y="83"/>
                  </a:lnTo>
                  <a:lnTo>
                    <a:pt x="97" y="76"/>
                  </a:lnTo>
                  <a:lnTo>
                    <a:pt x="112" y="68"/>
                  </a:lnTo>
                  <a:lnTo>
                    <a:pt x="128" y="62"/>
                  </a:lnTo>
                  <a:lnTo>
                    <a:pt x="145" y="56"/>
                  </a:lnTo>
                  <a:lnTo>
                    <a:pt x="163" y="52"/>
                  </a:lnTo>
                  <a:lnTo>
                    <a:pt x="183" y="49"/>
                  </a:lnTo>
                  <a:lnTo>
                    <a:pt x="202" y="48"/>
                  </a:lnTo>
                  <a:lnTo>
                    <a:pt x="309" y="41"/>
                  </a:lnTo>
                  <a:lnTo>
                    <a:pt x="417" y="35"/>
                  </a:lnTo>
                  <a:lnTo>
                    <a:pt x="526" y="33"/>
                  </a:lnTo>
                  <a:lnTo>
                    <a:pt x="635" y="30"/>
                  </a:lnTo>
                  <a:lnTo>
                    <a:pt x="852" y="27"/>
                  </a:lnTo>
                  <a:lnTo>
                    <a:pt x="1065" y="23"/>
                  </a:lnTo>
                  <a:lnTo>
                    <a:pt x="1082" y="25"/>
                  </a:lnTo>
                  <a:lnTo>
                    <a:pt x="1099" y="27"/>
                  </a:lnTo>
                  <a:lnTo>
                    <a:pt x="1114" y="31"/>
                  </a:lnTo>
                  <a:lnTo>
                    <a:pt x="1130" y="35"/>
                  </a:lnTo>
                  <a:lnTo>
                    <a:pt x="1144" y="40"/>
                  </a:lnTo>
                  <a:lnTo>
                    <a:pt x="1158" y="47"/>
                  </a:lnTo>
                  <a:lnTo>
                    <a:pt x="1172" y="52"/>
                  </a:lnTo>
                  <a:lnTo>
                    <a:pt x="1183" y="61"/>
                  </a:lnTo>
                  <a:lnTo>
                    <a:pt x="1196" y="69"/>
                  </a:lnTo>
                  <a:lnTo>
                    <a:pt x="1207" y="77"/>
                  </a:lnTo>
                  <a:lnTo>
                    <a:pt x="1217" y="87"/>
                  </a:lnTo>
                  <a:lnTo>
                    <a:pt x="1225" y="99"/>
                  </a:lnTo>
                  <a:lnTo>
                    <a:pt x="1234" y="111"/>
                  </a:lnTo>
                  <a:lnTo>
                    <a:pt x="1241" y="124"/>
                  </a:lnTo>
                  <a:lnTo>
                    <a:pt x="1248" y="138"/>
                  </a:lnTo>
                  <a:lnTo>
                    <a:pt x="1252" y="152"/>
                  </a:lnTo>
                  <a:lnTo>
                    <a:pt x="1265" y="385"/>
                  </a:lnTo>
                  <a:lnTo>
                    <a:pt x="1270" y="502"/>
                  </a:lnTo>
                  <a:lnTo>
                    <a:pt x="1276" y="618"/>
                  </a:lnTo>
                  <a:lnTo>
                    <a:pt x="1279" y="734"/>
                  </a:lnTo>
                  <a:lnTo>
                    <a:pt x="1282" y="849"/>
                  </a:lnTo>
                  <a:lnTo>
                    <a:pt x="1282" y="963"/>
                  </a:lnTo>
                  <a:lnTo>
                    <a:pt x="1280" y="1077"/>
                  </a:lnTo>
                  <a:close/>
                  <a:moveTo>
                    <a:pt x="1268" y="121"/>
                  </a:moveTo>
                  <a:lnTo>
                    <a:pt x="1268" y="121"/>
                  </a:lnTo>
                  <a:lnTo>
                    <a:pt x="1270" y="121"/>
                  </a:lnTo>
                  <a:lnTo>
                    <a:pt x="1272" y="122"/>
                  </a:lnTo>
                  <a:lnTo>
                    <a:pt x="1276" y="141"/>
                  </a:lnTo>
                  <a:lnTo>
                    <a:pt x="1280" y="160"/>
                  </a:lnTo>
                  <a:lnTo>
                    <a:pt x="1286" y="200"/>
                  </a:lnTo>
                  <a:lnTo>
                    <a:pt x="1289" y="242"/>
                  </a:lnTo>
                  <a:lnTo>
                    <a:pt x="1290" y="284"/>
                  </a:lnTo>
                  <a:lnTo>
                    <a:pt x="1290" y="328"/>
                  </a:lnTo>
                  <a:lnTo>
                    <a:pt x="1289" y="371"/>
                  </a:lnTo>
                  <a:lnTo>
                    <a:pt x="1283" y="451"/>
                  </a:lnTo>
                  <a:lnTo>
                    <a:pt x="1283" y="464"/>
                  </a:lnTo>
                  <a:lnTo>
                    <a:pt x="1282" y="471"/>
                  </a:lnTo>
                  <a:lnTo>
                    <a:pt x="1280" y="477"/>
                  </a:lnTo>
                  <a:lnTo>
                    <a:pt x="1279" y="389"/>
                  </a:lnTo>
                  <a:lnTo>
                    <a:pt x="1276" y="305"/>
                  </a:lnTo>
                  <a:lnTo>
                    <a:pt x="1273" y="262"/>
                  </a:lnTo>
                  <a:lnTo>
                    <a:pt x="1270" y="219"/>
                  </a:lnTo>
                  <a:lnTo>
                    <a:pt x="1266" y="176"/>
                  </a:lnTo>
                  <a:lnTo>
                    <a:pt x="1261" y="134"/>
                  </a:lnTo>
                  <a:lnTo>
                    <a:pt x="1248" y="111"/>
                  </a:lnTo>
                  <a:lnTo>
                    <a:pt x="1235" y="92"/>
                  </a:lnTo>
                  <a:lnTo>
                    <a:pt x="1218" y="73"/>
                  </a:lnTo>
                  <a:lnTo>
                    <a:pt x="1200" y="56"/>
                  </a:lnTo>
                  <a:lnTo>
                    <a:pt x="1179" y="41"/>
                  </a:lnTo>
                  <a:lnTo>
                    <a:pt x="1155" y="30"/>
                  </a:lnTo>
                  <a:lnTo>
                    <a:pt x="1130" y="18"/>
                  </a:lnTo>
                  <a:lnTo>
                    <a:pt x="1102" y="11"/>
                  </a:lnTo>
                  <a:lnTo>
                    <a:pt x="1124" y="14"/>
                  </a:lnTo>
                  <a:lnTo>
                    <a:pt x="1144" y="17"/>
                  </a:lnTo>
                  <a:lnTo>
                    <a:pt x="1162" y="23"/>
                  </a:lnTo>
                  <a:lnTo>
                    <a:pt x="1180" y="30"/>
                  </a:lnTo>
                  <a:lnTo>
                    <a:pt x="1197" y="38"/>
                  </a:lnTo>
                  <a:lnTo>
                    <a:pt x="1213" y="48"/>
                  </a:lnTo>
                  <a:lnTo>
                    <a:pt x="1228" y="59"/>
                  </a:lnTo>
                  <a:lnTo>
                    <a:pt x="1241" y="69"/>
                  </a:lnTo>
                  <a:lnTo>
                    <a:pt x="1235" y="73"/>
                  </a:lnTo>
                  <a:lnTo>
                    <a:pt x="1245" y="83"/>
                  </a:lnTo>
                  <a:lnTo>
                    <a:pt x="1254" y="94"/>
                  </a:lnTo>
                  <a:lnTo>
                    <a:pt x="1262" y="107"/>
                  </a:lnTo>
                  <a:lnTo>
                    <a:pt x="1268" y="12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35" name="Google Shape;1935;p35"/>
            <p:cNvSpPr txBox="1"/>
            <p:nvPr/>
          </p:nvSpPr>
          <p:spPr>
            <a:xfrm>
              <a:off x="7496175" y="4572000"/>
              <a:ext cx="9969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06</a:t>
              </a:r>
              <a:endParaRPr sz="4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36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1" name="Google Shape;1941;p36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2" name="Google Shape;1942;p36"/>
          <p:cNvSpPr/>
          <p:nvPr/>
        </p:nvSpPr>
        <p:spPr>
          <a:xfrm>
            <a:off x="1917700" y="1941513"/>
            <a:ext cx="1708150" cy="1692275"/>
          </a:xfrm>
          <a:custGeom>
            <a:rect b="b" l="l" r="r" t="t"/>
            <a:pathLst>
              <a:path extrusionOk="0" h="653852" w="660438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943" name="Google Shape;1943;p36"/>
          <p:cNvGrpSpPr/>
          <p:nvPr/>
        </p:nvGrpSpPr>
        <p:grpSpPr>
          <a:xfrm>
            <a:off x="1703388" y="4284911"/>
            <a:ext cx="2055812" cy="1313501"/>
            <a:chOff x="1703388" y="3787955"/>
            <a:chExt cx="2055812" cy="1313501"/>
          </a:xfrm>
        </p:grpSpPr>
        <p:sp>
          <p:nvSpPr>
            <p:cNvPr id="1944" name="Google Shape;1944;p36"/>
            <p:cNvSpPr txBox="1"/>
            <p:nvPr/>
          </p:nvSpPr>
          <p:spPr>
            <a:xfrm>
              <a:off x="1836738" y="3787955"/>
              <a:ext cx="18272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45" name="Google Shape;1945;p36"/>
            <p:cNvSpPr txBox="1"/>
            <p:nvPr/>
          </p:nvSpPr>
          <p:spPr>
            <a:xfrm>
              <a:off x="1703388" y="4524375"/>
              <a:ext cx="2055812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05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946" name="Google Shape;1946;p36"/>
          <p:cNvSpPr/>
          <p:nvPr/>
        </p:nvSpPr>
        <p:spPr>
          <a:xfrm>
            <a:off x="2232025" y="2894013"/>
            <a:ext cx="1079500" cy="17462"/>
          </a:xfrm>
          <a:custGeom>
            <a:rect b="b" l="l" r="r" t="t"/>
            <a:pathLst>
              <a:path extrusionOk="0"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solidFill>
            <a:srgbClr val="005188"/>
          </a:solidFill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7" name="Google Shape;1947;p36"/>
          <p:cNvSpPr txBox="1"/>
          <p:nvPr/>
        </p:nvSpPr>
        <p:spPr>
          <a:xfrm>
            <a:off x="2079625" y="2894013"/>
            <a:ext cx="1382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2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948" name="Google Shape;1948;p36"/>
          <p:cNvGrpSpPr/>
          <p:nvPr/>
        </p:nvGrpSpPr>
        <p:grpSpPr>
          <a:xfrm>
            <a:off x="2538413" y="2195513"/>
            <a:ext cx="534036" cy="615337"/>
            <a:chOff x="5844088" y="2600655"/>
            <a:chExt cx="534233" cy="615308"/>
          </a:xfrm>
        </p:grpSpPr>
        <p:grpSp>
          <p:nvGrpSpPr>
            <p:cNvPr id="1949" name="Google Shape;1949;p36"/>
            <p:cNvGrpSpPr/>
            <p:nvPr/>
          </p:nvGrpSpPr>
          <p:grpSpPr>
            <a:xfrm rot="8489641">
              <a:off x="6012750" y="2653202"/>
              <a:ext cx="215979" cy="555979"/>
              <a:chOff x="6011261" y="2543519"/>
              <a:chExt cx="242158" cy="623372"/>
            </a:xfrm>
          </p:grpSpPr>
          <p:sp>
            <p:nvSpPr>
              <p:cNvPr id="1950" name="Google Shape;1950;p36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rect b="b" l="l" r="r" t="t"/>
                <a:pathLst>
                  <a:path extrusionOk="0" h="201788" w="217195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cap="rnd" cmpd="sng" w="254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51" name="Google Shape;1951;p36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rect b="b" l="l" r="r" t="t"/>
                <a:pathLst>
                  <a:path extrusionOk="0" h="444500" w="2159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cap="rnd" cmpd="sng" w="254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52" name="Google Shape;1952;p36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rect b="b" l="l" r="r" t="t"/>
                <a:pathLst>
                  <a:path extrusionOk="0" h="201788" w="217195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rgbClr val="1E4E79"/>
              </a:solidFill>
              <a:ln cap="rnd" cmpd="sng" w="254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953" name="Google Shape;1953;p36"/>
            <p:cNvSpPr/>
            <p:nvPr/>
          </p:nvSpPr>
          <p:spPr>
            <a:xfrm>
              <a:off x="5844088" y="2600655"/>
              <a:ext cx="182629" cy="195253"/>
            </a:xfrm>
            <a:custGeom>
              <a:rect b="b" l="l" r="r" t="t"/>
              <a:pathLst>
                <a:path extrusionOk="0" h="148552" w="152447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54" name="Google Shape;1954;p36"/>
          <p:cNvGrpSpPr/>
          <p:nvPr/>
        </p:nvGrpSpPr>
        <p:grpSpPr>
          <a:xfrm>
            <a:off x="8948738" y="2292350"/>
            <a:ext cx="474662" cy="431800"/>
            <a:chOff x="7002966" y="4415883"/>
            <a:chExt cx="507443" cy="461687"/>
          </a:xfrm>
        </p:grpSpPr>
        <p:grpSp>
          <p:nvGrpSpPr>
            <p:cNvPr id="1955" name="Google Shape;1955;p36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1956" name="Google Shape;1956;p36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rect b="b" l="l" r="r" t="t"/>
                <a:pathLst>
                  <a:path extrusionOk="0" h="548627" w="602999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cap="rnd" cmpd="sng" w="254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rect b="b" l="l" r="r" t="t"/>
                <a:pathLst>
                  <a:path extrusionOk="0" h="227214" w="238298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cap="rnd" cmpd="sng" w="25400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958" name="Google Shape;1958;p36"/>
            <p:cNvSpPr/>
            <p:nvPr/>
          </p:nvSpPr>
          <p:spPr>
            <a:xfrm>
              <a:off x="7077640" y="4605989"/>
              <a:ext cx="363187" cy="6790"/>
            </a:xfrm>
            <a:custGeom>
              <a:rect b="b" l="l" r="r" t="t"/>
              <a:pathLst>
                <a:path extrusionOk="0" h="21777" w="36329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7074246" y="4517726"/>
              <a:ext cx="364884" cy="6790"/>
            </a:xfrm>
            <a:custGeom>
              <a:rect b="b" l="l" r="r" t="t"/>
              <a:pathLst>
                <a:path extrusionOk="0" h="21777" w="36329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60" name="Google Shape;1960;p36"/>
            <p:cNvSpPr/>
            <p:nvPr/>
          </p:nvSpPr>
          <p:spPr>
            <a:xfrm>
              <a:off x="7089519" y="4685767"/>
              <a:ext cx="363187" cy="6790"/>
            </a:xfrm>
            <a:custGeom>
              <a:rect b="b" l="l" r="r" t="t"/>
              <a:pathLst>
                <a:path extrusionOk="0" h="21777" w="36329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61" name="Google Shape;1961;p36"/>
            <p:cNvSpPr/>
            <p:nvPr/>
          </p:nvSpPr>
          <p:spPr>
            <a:xfrm>
              <a:off x="7081034" y="4767241"/>
              <a:ext cx="246084" cy="0"/>
            </a:xfrm>
            <a:custGeom>
              <a:rect b="b" l="l" r="r" t="t"/>
              <a:pathLst>
                <a:path extrusionOk="0" h="21777" w="363297">
                  <a:moveTo>
                    <a:pt x="0" y="0"/>
                  </a:moveTo>
                  <a:cubicBezTo>
                    <a:pt x="31301" y="0"/>
                    <a:pt x="62602" y="0"/>
                    <a:pt x="95442" y="0"/>
                  </a:cubicBezTo>
                  <a:cubicBezTo>
                    <a:pt x="128282" y="0"/>
                    <a:pt x="167794" y="0"/>
                    <a:pt x="197042" y="0"/>
                  </a:cubicBezTo>
                  <a:cubicBezTo>
                    <a:pt x="226290" y="0"/>
                    <a:pt x="243224" y="0"/>
                    <a:pt x="270933" y="0"/>
                  </a:cubicBezTo>
                  <a:cubicBezTo>
                    <a:pt x="298642" y="0"/>
                    <a:pt x="330969" y="0"/>
                    <a:pt x="363297" y="0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62" name="Google Shape;1962;p36"/>
          <p:cNvGrpSpPr/>
          <p:nvPr/>
        </p:nvGrpSpPr>
        <p:grpSpPr>
          <a:xfrm>
            <a:off x="5707063" y="2178050"/>
            <a:ext cx="557212" cy="498475"/>
            <a:chOff x="4577745" y="4336117"/>
            <a:chExt cx="557229" cy="497597"/>
          </a:xfrm>
        </p:grpSpPr>
        <p:sp>
          <p:nvSpPr>
            <p:cNvPr id="1963" name="Google Shape;1963;p36"/>
            <p:cNvSpPr/>
            <p:nvPr/>
          </p:nvSpPr>
          <p:spPr>
            <a:xfrm>
              <a:off x="4577745" y="4393166"/>
              <a:ext cx="557229" cy="440548"/>
            </a:xfrm>
            <a:custGeom>
              <a:rect b="b" l="l" r="r" t="t"/>
              <a:pathLst>
                <a:path extrusionOk="0" h="440817" w="557229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64" name="Google Shape;1964;p36"/>
            <p:cNvSpPr/>
            <p:nvPr/>
          </p:nvSpPr>
          <p:spPr>
            <a:xfrm>
              <a:off x="4611083" y="4336117"/>
              <a:ext cx="514366" cy="483335"/>
            </a:xfrm>
            <a:custGeom>
              <a:rect b="b" l="l" r="r" t="t"/>
              <a:pathLst>
                <a:path extrusionOk="0" h="482779" w="513962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965" name="Google Shape;1965;p36"/>
          <p:cNvSpPr/>
          <p:nvPr/>
        </p:nvSpPr>
        <p:spPr>
          <a:xfrm>
            <a:off x="5151438" y="1941513"/>
            <a:ext cx="1708150" cy="1692275"/>
          </a:xfrm>
          <a:custGeom>
            <a:rect b="b" l="l" r="r" t="t"/>
            <a:pathLst>
              <a:path extrusionOk="0" h="653852" w="660438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6" name="Google Shape;1966;p36"/>
          <p:cNvSpPr/>
          <p:nvPr/>
        </p:nvSpPr>
        <p:spPr>
          <a:xfrm>
            <a:off x="5465763" y="2894013"/>
            <a:ext cx="1081087" cy="17462"/>
          </a:xfrm>
          <a:custGeom>
            <a:rect b="b" l="l" r="r" t="t"/>
            <a:pathLst>
              <a:path extrusionOk="0"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7" name="Google Shape;1967;p36"/>
          <p:cNvSpPr txBox="1"/>
          <p:nvPr/>
        </p:nvSpPr>
        <p:spPr>
          <a:xfrm>
            <a:off x="5314156" y="2930525"/>
            <a:ext cx="138271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2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8" name="Google Shape;1968;p36"/>
          <p:cNvSpPr/>
          <p:nvPr/>
        </p:nvSpPr>
        <p:spPr>
          <a:xfrm>
            <a:off x="8332788" y="1941513"/>
            <a:ext cx="1706562" cy="1692275"/>
          </a:xfrm>
          <a:custGeom>
            <a:rect b="b" l="l" r="r" t="t"/>
            <a:pathLst>
              <a:path extrusionOk="0" h="653852" w="660438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9" name="Google Shape;1969;p36"/>
          <p:cNvSpPr/>
          <p:nvPr/>
        </p:nvSpPr>
        <p:spPr>
          <a:xfrm>
            <a:off x="8645525" y="2894013"/>
            <a:ext cx="1081088" cy="17462"/>
          </a:xfrm>
          <a:custGeom>
            <a:rect b="b" l="l" r="r" t="t"/>
            <a:pathLst>
              <a:path extrusionOk="0"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0" name="Google Shape;1970;p36"/>
          <p:cNvSpPr txBox="1"/>
          <p:nvPr/>
        </p:nvSpPr>
        <p:spPr>
          <a:xfrm>
            <a:off x="8494713" y="2894013"/>
            <a:ext cx="13827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2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971" name="Google Shape;1971;p36"/>
          <p:cNvGrpSpPr/>
          <p:nvPr/>
        </p:nvGrpSpPr>
        <p:grpSpPr>
          <a:xfrm>
            <a:off x="4095750" y="2633663"/>
            <a:ext cx="565150" cy="482600"/>
            <a:chOff x="4349506" y="3098800"/>
            <a:chExt cx="565617" cy="482600"/>
          </a:xfrm>
        </p:grpSpPr>
        <p:sp>
          <p:nvSpPr>
            <p:cNvPr id="1972" name="Google Shape;1972;p36"/>
            <p:cNvSpPr/>
            <p:nvPr/>
          </p:nvSpPr>
          <p:spPr>
            <a:xfrm>
              <a:off x="4349506" y="3224212"/>
              <a:ext cx="459167" cy="6350"/>
            </a:xfrm>
            <a:custGeom>
              <a:rect b="b" l="l" r="r" t="t"/>
              <a:pathLst>
                <a:path extrusionOk="0" h="64281" w="351322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73" name="Google Shape;1973;p36"/>
            <p:cNvSpPr/>
            <p:nvPr/>
          </p:nvSpPr>
          <p:spPr>
            <a:xfrm>
              <a:off x="4349506" y="3395662"/>
              <a:ext cx="459167" cy="11113"/>
            </a:xfrm>
            <a:custGeom>
              <a:rect b="b" l="l" r="r" t="t"/>
              <a:pathLst>
                <a:path extrusionOk="0" h="64281" w="351322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74" name="Google Shape;1974;p36"/>
            <p:cNvSpPr/>
            <p:nvPr/>
          </p:nvSpPr>
          <p:spPr>
            <a:xfrm>
              <a:off x="4622782" y="3098800"/>
              <a:ext cx="292341" cy="482600"/>
            </a:xfrm>
            <a:custGeom>
              <a:rect b="b" l="l" r="r" t="t"/>
              <a:pathLst>
                <a:path extrusionOk="0" h="482600" w="292323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75" name="Google Shape;1975;p36"/>
          <p:cNvGrpSpPr/>
          <p:nvPr/>
        </p:nvGrpSpPr>
        <p:grpSpPr>
          <a:xfrm>
            <a:off x="7312025" y="2633663"/>
            <a:ext cx="565150" cy="482600"/>
            <a:chOff x="4349506" y="3098800"/>
            <a:chExt cx="565617" cy="482600"/>
          </a:xfrm>
        </p:grpSpPr>
        <p:sp>
          <p:nvSpPr>
            <p:cNvPr id="1976" name="Google Shape;1976;p36"/>
            <p:cNvSpPr/>
            <p:nvPr/>
          </p:nvSpPr>
          <p:spPr>
            <a:xfrm>
              <a:off x="4349506" y="3224212"/>
              <a:ext cx="459167" cy="6350"/>
            </a:xfrm>
            <a:custGeom>
              <a:rect b="b" l="l" r="r" t="t"/>
              <a:pathLst>
                <a:path extrusionOk="0" h="64281" w="351322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77" name="Google Shape;1977;p36"/>
            <p:cNvSpPr/>
            <p:nvPr/>
          </p:nvSpPr>
          <p:spPr>
            <a:xfrm>
              <a:off x="4349506" y="3395662"/>
              <a:ext cx="459167" cy="11113"/>
            </a:xfrm>
            <a:custGeom>
              <a:rect b="b" l="l" r="r" t="t"/>
              <a:pathLst>
                <a:path extrusionOk="0" h="64281" w="351322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78" name="Google Shape;1978;p36"/>
            <p:cNvSpPr/>
            <p:nvPr/>
          </p:nvSpPr>
          <p:spPr>
            <a:xfrm>
              <a:off x="4622782" y="3098800"/>
              <a:ext cx="292341" cy="482600"/>
            </a:xfrm>
            <a:custGeom>
              <a:rect b="b" l="l" r="r" t="t"/>
              <a:pathLst>
                <a:path extrusionOk="0" h="482600" w="292323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79" name="Google Shape;1979;p36"/>
          <p:cNvGrpSpPr/>
          <p:nvPr/>
        </p:nvGrpSpPr>
        <p:grpSpPr>
          <a:xfrm>
            <a:off x="5072063" y="4284911"/>
            <a:ext cx="2055812" cy="1313501"/>
            <a:chOff x="5072063" y="3787955"/>
            <a:chExt cx="2055812" cy="1313501"/>
          </a:xfrm>
        </p:grpSpPr>
        <p:sp>
          <p:nvSpPr>
            <p:cNvPr id="1980" name="Google Shape;1980;p36"/>
            <p:cNvSpPr txBox="1"/>
            <p:nvPr/>
          </p:nvSpPr>
          <p:spPr>
            <a:xfrm>
              <a:off x="5072063" y="3787955"/>
              <a:ext cx="18272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81" name="Google Shape;1981;p36"/>
            <p:cNvSpPr txBox="1"/>
            <p:nvPr/>
          </p:nvSpPr>
          <p:spPr>
            <a:xfrm>
              <a:off x="5072063" y="4524375"/>
              <a:ext cx="2055812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05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82" name="Google Shape;1982;p36"/>
          <p:cNvGrpSpPr/>
          <p:nvPr/>
        </p:nvGrpSpPr>
        <p:grpSpPr>
          <a:xfrm>
            <a:off x="8171656" y="4284911"/>
            <a:ext cx="2055812" cy="1319800"/>
            <a:chOff x="8171656" y="3787955"/>
            <a:chExt cx="2055812" cy="1319800"/>
          </a:xfrm>
        </p:grpSpPr>
        <p:sp>
          <p:nvSpPr>
            <p:cNvPr id="1983" name="Google Shape;1983;p36"/>
            <p:cNvSpPr txBox="1"/>
            <p:nvPr/>
          </p:nvSpPr>
          <p:spPr>
            <a:xfrm>
              <a:off x="8251825" y="3787955"/>
              <a:ext cx="18272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84" name="Google Shape;1984;p36"/>
            <p:cNvSpPr txBox="1"/>
            <p:nvPr/>
          </p:nvSpPr>
          <p:spPr>
            <a:xfrm>
              <a:off x="8171656" y="4530674"/>
              <a:ext cx="2055812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05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37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0" name="Google Shape;1990;p37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1" name="Google Shape;1991;p37"/>
          <p:cNvSpPr/>
          <p:nvPr/>
        </p:nvSpPr>
        <p:spPr>
          <a:xfrm>
            <a:off x="1170811" y="4197180"/>
            <a:ext cx="23812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Georgia"/>
              <a:buNone/>
            </a:pPr>
            <a:r>
              <a:rPr lang="tr-TR" sz="16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6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2" name="Google Shape;1992;p37"/>
          <p:cNvSpPr txBox="1"/>
          <p:nvPr/>
        </p:nvSpPr>
        <p:spPr>
          <a:xfrm>
            <a:off x="1932834" y="3251301"/>
            <a:ext cx="1285854" cy="99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865">
                <a:solidFill>
                  <a:srgbClr val="634923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sz="5865">
              <a:solidFill>
                <a:srgbClr val="63492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3" name="Google Shape;1993;p37"/>
          <p:cNvSpPr txBox="1"/>
          <p:nvPr/>
        </p:nvSpPr>
        <p:spPr>
          <a:xfrm>
            <a:off x="4409321" y="3251299"/>
            <a:ext cx="1186807" cy="99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865">
                <a:solidFill>
                  <a:srgbClr val="634923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sz="5865">
              <a:solidFill>
                <a:srgbClr val="63492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4" name="Google Shape;1994;p37"/>
          <p:cNvSpPr txBox="1"/>
          <p:nvPr/>
        </p:nvSpPr>
        <p:spPr>
          <a:xfrm>
            <a:off x="6981089" y="3251299"/>
            <a:ext cx="1230223" cy="99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865">
                <a:solidFill>
                  <a:srgbClr val="634923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sz="5865">
              <a:solidFill>
                <a:srgbClr val="63492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5" name="Google Shape;1995;p37"/>
          <p:cNvSpPr txBox="1"/>
          <p:nvPr/>
        </p:nvSpPr>
        <p:spPr>
          <a:xfrm>
            <a:off x="9457607" y="3251299"/>
            <a:ext cx="1247518" cy="99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865">
                <a:solidFill>
                  <a:srgbClr val="634923"/>
                </a:solidFill>
                <a:latin typeface="Georgia"/>
                <a:ea typeface="Georgia"/>
                <a:cs typeface="Georgia"/>
                <a:sym typeface="Georgia"/>
              </a:rPr>
              <a:t>04</a:t>
            </a:r>
            <a:endParaRPr sz="5865">
              <a:solidFill>
                <a:srgbClr val="63492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6" name="Google Shape;1996;p37"/>
          <p:cNvSpPr/>
          <p:nvPr/>
        </p:nvSpPr>
        <p:spPr>
          <a:xfrm>
            <a:off x="3954248" y="4214383"/>
            <a:ext cx="238124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Georgia"/>
              <a:buNone/>
            </a:pPr>
            <a:r>
              <a:rPr lang="tr-TR" sz="16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6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7" name="Google Shape;1997;p37"/>
          <p:cNvSpPr/>
          <p:nvPr/>
        </p:nvSpPr>
        <p:spPr>
          <a:xfrm>
            <a:off x="6547163" y="4214383"/>
            <a:ext cx="23812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Georgia"/>
              <a:buNone/>
            </a:pPr>
            <a:r>
              <a:rPr lang="tr-TR" sz="16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6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8" name="Google Shape;1998;p37"/>
          <p:cNvSpPr/>
          <p:nvPr/>
        </p:nvSpPr>
        <p:spPr>
          <a:xfrm>
            <a:off x="9023663" y="4214383"/>
            <a:ext cx="23812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Georgia"/>
              <a:buNone/>
            </a:pPr>
            <a:r>
              <a:rPr lang="tr-TR" sz="16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6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999" name="Google Shape;1999;p37"/>
          <p:cNvGrpSpPr/>
          <p:nvPr/>
        </p:nvGrpSpPr>
        <p:grpSpPr>
          <a:xfrm rot="-834302">
            <a:off x="1406850" y="1924995"/>
            <a:ext cx="1660801" cy="1503709"/>
            <a:chOff x="5881332" y="267437"/>
            <a:chExt cx="1140491" cy="1049252"/>
          </a:xfrm>
        </p:grpSpPr>
        <p:sp>
          <p:nvSpPr>
            <p:cNvPr id="2000" name="Google Shape;2000;p37"/>
            <p:cNvSpPr/>
            <p:nvPr/>
          </p:nvSpPr>
          <p:spPr>
            <a:xfrm>
              <a:off x="6036438" y="396693"/>
              <a:ext cx="790741" cy="798344"/>
            </a:xfrm>
            <a:custGeom>
              <a:rect b="b" l="l" r="r" t="t"/>
              <a:pathLst>
                <a:path extrusionOk="0" h="222" w="220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6042521" y="402775"/>
              <a:ext cx="742080" cy="719270"/>
            </a:xfrm>
            <a:custGeom>
              <a:rect b="b" l="l" r="r" t="t"/>
              <a:pathLst>
                <a:path extrusionOk="0" h="200" w="206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2" name="Google Shape;2002;p37"/>
            <p:cNvSpPr/>
            <p:nvPr/>
          </p:nvSpPr>
          <p:spPr>
            <a:xfrm>
              <a:off x="6586916" y="726675"/>
              <a:ext cx="53223" cy="65388"/>
            </a:xfrm>
            <a:custGeom>
              <a:rect b="b" l="l" r="r" t="t"/>
              <a:pathLst>
                <a:path extrusionOk="0" h="18" w="15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3" name="Google Shape;2003;p37"/>
            <p:cNvSpPr/>
            <p:nvPr/>
          </p:nvSpPr>
          <p:spPr>
            <a:xfrm>
              <a:off x="6284305" y="618708"/>
              <a:ext cx="50182" cy="62347"/>
            </a:xfrm>
            <a:custGeom>
              <a:rect b="b" l="l" r="r" t="t"/>
              <a:pathLst>
                <a:path extrusionOk="0" h="17" w="14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4" name="Google Shape;2004;p37"/>
            <p:cNvSpPr/>
            <p:nvPr/>
          </p:nvSpPr>
          <p:spPr>
            <a:xfrm>
              <a:off x="6553461" y="813352"/>
              <a:ext cx="97322" cy="82115"/>
            </a:xfrm>
            <a:custGeom>
              <a:rect b="b" l="l" r="r" t="t"/>
              <a:pathLst>
                <a:path extrusionOk="0" h="23" w="27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6212834" y="694741"/>
              <a:ext cx="89719" cy="79074"/>
            </a:xfrm>
            <a:custGeom>
              <a:rect b="b" l="l" r="r" t="t"/>
              <a:pathLst>
                <a:path extrusionOk="0" h="22" w="25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6255413" y="734278"/>
              <a:ext cx="337585" cy="218974"/>
            </a:xfrm>
            <a:custGeom>
              <a:rect b="b" l="l" r="r" t="t"/>
              <a:pathLst>
                <a:path extrusionOk="0" h="61" w="94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6039480" y="1071864"/>
              <a:ext cx="60826" cy="79074"/>
            </a:xfrm>
            <a:custGeom>
              <a:rect b="b" l="l" r="r" t="t"/>
              <a:pathLst>
                <a:path extrusionOk="0" h="22" w="17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6600601" y="291767"/>
              <a:ext cx="54744" cy="89719"/>
            </a:xfrm>
            <a:custGeom>
              <a:rect b="b" l="l" r="r" t="t"/>
              <a:pathLst>
                <a:path extrusionOk="0" h="25" w="1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5881332" y="662807"/>
              <a:ext cx="92760" cy="50182"/>
            </a:xfrm>
            <a:custGeom>
              <a:rect b="b" l="l" r="r" t="t"/>
              <a:pathLst>
                <a:path extrusionOk="0" h="14" w="26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6507842" y="1226970"/>
              <a:ext cx="45620" cy="89719"/>
            </a:xfrm>
            <a:custGeom>
              <a:rect b="b" l="l" r="r" t="t"/>
              <a:pathLst>
                <a:path extrusionOk="0" h="25" w="13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6766353" y="1115963"/>
              <a:ext cx="65388" cy="74512"/>
            </a:xfrm>
            <a:custGeom>
              <a:rect b="b" l="l" r="r" t="t"/>
              <a:pathLst>
                <a:path extrusionOk="0" h="21" w="18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6916898" y="608064"/>
              <a:ext cx="104925" cy="57785"/>
            </a:xfrm>
            <a:custGeom>
              <a:rect b="b" l="l" r="r" t="t"/>
              <a:pathLst>
                <a:path extrusionOk="0" h="16" w="29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6118554" y="267437"/>
              <a:ext cx="76033" cy="106446"/>
            </a:xfrm>
            <a:custGeom>
              <a:rect b="b" l="l" r="r" t="t"/>
              <a:pathLst>
                <a:path extrusionOk="0" h="30" w="21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14" name="Google Shape;2014;p37"/>
          <p:cNvGrpSpPr/>
          <p:nvPr/>
        </p:nvGrpSpPr>
        <p:grpSpPr>
          <a:xfrm rot="-834302">
            <a:off x="4007546" y="1959043"/>
            <a:ext cx="1660801" cy="1503709"/>
            <a:chOff x="5881332" y="267437"/>
            <a:chExt cx="1140491" cy="1049252"/>
          </a:xfrm>
        </p:grpSpPr>
        <p:sp>
          <p:nvSpPr>
            <p:cNvPr id="2015" name="Google Shape;2015;p37"/>
            <p:cNvSpPr/>
            <p:nvPr/>
          </p:nvSpPr>
          <p:spPr>
            <a:xfrm>
              <a:off x="6036438" y="396693"/>
              <a:ext cx="790741" cy="798344"/>
            </a:xfrm>
            <a:custGeom>
              <a:rect b="b" l="l" r="r" t="t"/>
              <a:pathLst>
                <a:path extrusionOk="0" h="222" w="220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6042521" y="402775"/>
              <a:ext cx="742080" cy="719270"/>
            </a:xfrm>
            <a:custGeom>
              <a:rect b="b" l="l" r="r" t="t"/>
              <a:pathLst>
                <a:path extrusionOk="0" h="200" w="206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6586916" y="726675"/>
              <a:ext cx="53223" cy="65388"/>
            </a:xfrm>
            <a:custGeom>
              <a:rect b="b" l="l" r="r" t="t"/>
              <a:pathLst>
                <a:path extrusionOk="0" h="18" w="15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6284305" y="618708"/>
              <a:ext cx="50182" cy="62347"/>
            </a:xfrm>
            <a:custGeom>
              <a:rect b="b" l="l" r="r" t="t"/>
              <a:pathLst>
                <a:path extrusionOk="0" h="17" w="14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6553461" y="813352"/>
              <a:ext cx="97322" cy="82115"/>
            </a:xfrm>
            <a:custGeom>
              <a:rect b="b" l="l" r="r" t="t"/>
              <a:pathLst>
                <a:path extrusionOk="0" h="23" w="27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6212834" y="694741"/>
              <a:ext cx="89719" cy="79074"/>
            </a:xfrm>
            <a:custGeom>
              <a:rect b="b" l="l" r="r" t="t"/>
              <a:pathLst>
                <a:path extrusionOk="0" h="22" w="25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6255413" y="734278"/>
              <a:ext cx="337585" cy="218974"/>
            </a:xfrm>
            <a:custGeom>
              <a:rect b="b" l="l" r="r" t="t"/>
              <a:pathLst>
                <a:path extrusionOk="0" h="61" w="94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6039480" y="1071864"/>
              <a:ext cx="60826" cy="79074"/>
            </a:xfrm>
            <a:custGeom>
              <a:rect b="b" l="l" r="r" t="t"/>
              <a:pathLst>
                <a:path extrusionOk="0" h="22" w="17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6600601" y="291767"/>
              <a:ext cx="54744" cy="89719"/>
            </a:xfrm>
            <a:custGeom>
              <a:rect b="b" l="l" r="r" t="t"/>
              <a:pathLst>
                <a:path extrusionOk="0" h="25" w="1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5881332" y="662807"/>
              <a:ext cx="92760" cy="50182"/>
            </a:xfrm>
            <a:custGeom>
              <a:rect b="b" l="l" r="r" t="t"/>
              <a:pathLst>
                <a:path extrusionOk="0" h="14" w="26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6507842" y="1226970"/>
              <a:ext cx="45620" cy="89719"/>
            </a:xfrm>
            <a:custGeom>
              <a:rect b="b" l="l" r="r" t="t"/>
              <a:pathLst>
                <a:path extrusionOk="0" h="25" w="13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6766353" y="1115963"/>
              <a:ext cx="65388" cy="74512"/>
            </a:xfrm>
            <a:custGeom>
              <a:rect b="b" l="l" r="r" t="t"/>
              <a:pathLst>
                <a:path extrusionOk="0" h="21" w="18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6916898" y="608064"/>
              <a:ext cx="104925" cy="57785"/>
            </a:xfrm>
            <a:custGeom>
              <a:rect b="b" l="l" r="r" t="t"/>
              <a:pathLst>
                <a:path extrusionOk="0" h="16" w="29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6118554" y="267437"/>
              <a:ext cx="76033" cy="106446"/>
            </a:xfrm>
            <a:custGeom>
              <a:rect b="b" l="l" r="r" t="t"/>
              <a:pathLst>
                <a:path extrusionOk="0" h="30" w="21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29" name="Google Shape;2029;p37"/>
          <p:cNvGrpSpPr/>
          <p:nvPr/>
        </p:nvGrpSpPr>
        <p:grpSpPr>
          <a:xfrm rot="-834302">
            <a:off x="6511430" y="1946326"/>
            <a:ext cx="1660801" cy="1503709"/>
            <a:chOff x="5881332" y="267437"/>
            <a:chExt cx="1140491" cy="1049252"/>
          </a:xfrm>
        </p:grpSpPr>
        <p:sp>
          <p:nvSpPr>
            <p:cNvPr id="2030" name="Google Shape;2030;p37"/>
            <p:cNvSpPr/>
            <p:nvPr/>
          </p:nvSpPr>
          <p:spPr>
            <a:xfrm>
              <a:off x="6036438" y="396693"/>
              <a:ext cx="790741" cy="798344"/>
            </a:xfrm>
            <a:custGeom>
              <a:rect b="b" l="l" r="r" t="t"/>
              <a:pathLst>
                <a:path extrusionOk="0" h="222" w="220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6042521" y="402775"/>
              <a:ext cx="742080" cy="719270"/>
            </a:xfrm>
            <a:custGeom>
              <a:rect b="b" l="l" r="r" t="t"/>
              <a:pathLst>
                <a:path extrusionOk="0" h="200" w="206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6586916" y="726675"/>
              <a:ext cx="53223" cy="65388"/>
            </a:xfrm>
            <a:custGeom>
              <a:rect b="b" l="l" r="r" t="t"/>
              <a:pathLst>
                <a:path extrusionOk="0" h="18" w="15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6284305" y="618708"/>
              <a:ext cx="50182" cy="62347"/>
            </a:xfrm>
            <a:custGeom>
              <a:rect b="b" l="l" r="r" t="t"/>
              <a:pathLst>
                <a:path extrusionOk="0" h="17" w="14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6553461" y="813352"/>
              <a:ext cx="97322" cy="82115"/>
            </a:xfrm>
            <a:custGeom>
              <a:rect b="b" l="l" r="r" t="t"/>
              <a:pathLst>
                <a:path extrusionOk="0" h="23" w="27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6212834" y="694741"/>
              <a:ext cx="89719" cy="79074"/>
            </a:xfrm>
            <a:custGeom>
              <a:rect b="b" l="l" r="r" t="t"/>
              <a:pathLst>
                <a:path extrusionOk="0" h="22" w="25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6255413" y="734278"/>
              <a:ext cx="337585" cy="218974"/>
            </a:xfrm>
            <a:custGeom>
              <a:rect b="b" l="l" r="r" t="t"/>
              <a:pathLst>
                <a:path extrusionOk="0" h="61" w="94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6039480" y="1071864"/>
              <a:ext cx="60826" cy="79074"/>
            </a:xfrm>
            <a:custGeom>
              <a:rect b="b" l="l" r="r" t="t"/>
              <a:pathLst>
                <a:path extrusionOk="0" h="22" w="17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6600601" y="291767"/>
              <a:ext cx="54744" cy="89719"/>
            </a:xfrm>
            <a:custGeom>
              <a:rect b="b" l="l" r="r" t="t"/>
              <a:pathLst>
                <a:path extrusionOk="0" h="25" w="1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5881332" y="662807"/>
              <a:ext cx="92760" cy="50182"/>
            </a:xfrm>
            <a:custGeom>
              <a:rect b="b" l="l" r="r" t="t"/>
              <a:pathLst>
                <a:path extrusionOk="0" h="14" w="26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6507842" y="1226970"/>
              <a:ext cx="45620" cy="89719"/>
            </a:xfrm>
            <a:custGeom>
              <a:rect b="b" l="l" r="r" t="t"/>
              <a:pathLst>
                <a:path extrusionOk="0" h="25" w="13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6766353" y="1115963"/>
              <a:ext cx="65388" cy="74512"/>
            </a:xfrm>
            <a:custGeom>
              <a:rect b="b" l="l" r="r" t="t"/>
              <a:pathLst>
                <a:path extrusionOk="0" h="21" w="18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6916898" y="608064"/>
              <a:ext cx="104925" cy="57785"/>
            </a:xfrm>
            <a:custGeom>
              <a:rect b="b" l="l" r="r" t="t"/>
              <a:pathLst>
                <a:path extrusionOk="0" h="16" w="29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6118554" y="267437"/>
              <a:ext cx="76033" cy="106446"/>
            </a:xfrm>
            <a:custGeom>
              <a:rect b="b" l="l" r="r" t="t"/>
              <a:pathLst>
                <a:path extrusionOk="0" h="30" w="21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44" name="Google Shape;2044;p37"/>
          <p:cNvGrpSpPr/>
          <p:nvPr/>
        </p:nvGrpSpPr>
        <p:grpSpPr>
          <a:xfrm rot="-834302">
            <a:off x="9112125" y="1980374"/>
            <a:ext cx="1660801" cy="1503709"/>
            <a:chOff x="5881332" y="267437"/>
            <a:chExt cx="1140491" cy="1049252"/>
          </a:xfrm>
        </p:grpSpPr>
        <p:sp>
          <p:nvSpPr>
            <p:cNvPr id="2045" name="Google Shape;2045;p37"/>
            <p:cNvSpPr/>
            <p:nvPr/>
          </p:nvSpPr>
          <p:spPr>
            <a:xfrm>
              <a:off x="6036438" y="396693"/>
              <a:ext cx="790741" cy="798344"/>
            </a:xfrm>
            <a:custGeom>
              <a:rect b="b" l="l" r="r" t="t"/>
              <a:pathLst>
                <a:path extrusionOk="0" h="222" w="220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6042521" y="402775"/>
              <a:ext cx="742080" cy="719270"/>
            </a:xfrm>
            <a:custGeom>
              <a:rect b="b" l="l" r="r" t="t"/>
              <a:pathLst>
                <a:path extrusionOk="0" h="200" w="206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6586916" y="726675"/>
              <a:ext cx="53223" cy="65388"/>
            </a:xfrm>
            <a:custGeom>
              <a:rect b="b" l="l" r="r" t="t"/>
              <a:pathLst>
                <a:path extrusionOk="0" h="18" w="15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6284305" y="618708"/>
              <a:ext cx="50182" cy="62347"/>
            </a:xfrm>
            <a:custGeom>
              <a:rect b="b" l="l" r="r" t="t"/>
              <a:pathLst>
                <a:path extrusionOk="0" h="17" w="14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6553461" y="813352"/>
              <a:ext cx="97322" cy="82115"/>
            </a:xfrm>
            <a:custGeom>
              <a:rect b="b" l="l" r="r" t="t"/>
              <a:pathLst>
                <a:path extrusionOk="0" h="23" w="27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6212834" y="694741"/>
              <a:ext cx="89719" cy="79074"/>
            </a:xfrm>
            <a:custGeom>
              <a:rect b="b" l="l" r="r" t="t"/>
              <a:pathLst>
                <a:path extrusionOk="0" h="22" w="25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6255413" y="734278"/>
              <a:ext cx="337585" cy="218974"/>
            </a:xfrm>
            <a:custGeom>
              <a:rect b="b" l="l" r="r" t="t"/>
              <a:pathLst>
                <a:path extrusionOk="0" h="61" w="94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6039480" y="1071864"/>
              <a:ext cx="60826" cy="79074"/>
            </a:xfrm>
            <a:custGeom>
              <a:rect b="b" l="l" r="r" t="t"/>
              <a:pathLst>
                <a:path extrusionOk="0" h="22" w="17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6600601" y="291767"/>
              <a:ext cx="54744" cy="89719"/>
            </a:xfrm>
            <a:custGeom>
              <a:rect b="b" l="l" r="r" t="t"/>
              <a:pathLst>
                <a:path extrusionOk="0" h="25" w="1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5881332" y="662807"/>
              <a:ext cx="92760" cy="50182"/>
            </a:xfrm>
            <a:custGeom>
              <a:rect b="b" l="l" r="r" t="t"/>
              <a:pathLst>
                <a:path extrusionOk="0" h="14" w="26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6507842" y="1226970"/>
              <a:ext cx="45620" cy="89719"/>
            </a:xfrm>
            <a:custGeom>
              <a:rect b="b" l="l" r="r" t="t"/>
              <a:pathLst>
                <a:path extrusionOk="0" h="25" w="13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6766353" y="1115963"/>
              <a:ext cx="65388" cy="74512"/>
            </a:xfrm>
            <a:custGeom>
              <a:rect b="b" l="l" r="r" t="t"/>
              <a:pathLst>
                <a:path extrusionOk="0" h="21" w="18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6916898" y="608064"/>
              <a:ext cx="104925" cy="57785"/>
            </a:xfrm>
            <a:custGeom>
              <a:rect b="b" l="l" r="r" t="t"/>
              <a:pathLst>
                <a:path extrusionOk="0" h="16" w="29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6118554" y="267437"/>
              <a:ext cx="76033" cy="106446"/>
            </a:xfrm>
            <a:custGeom>
              <a:rect b="b" l="l" r="r" t="t"/>
              <a:pathLst>
                <a:path extrusionOk="0" h="30" w="21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38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4" name="Google Shape;2064;p38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5" name="Google Shape;2065;p38"/>
          <p:cNvSpPr/>
          <p:nvPr/>
        </p:nvSpPr>
        <p:spPr>
          <a:xfrm>
            <a:off x="1456825" y="2797796"/>
            <a:ext cx="3409950" cy="2546350"/>
          </a:xfrm>
          <a:custGeom>
            <a:rect b="b" l="l" r="r" t="t"/>
            <a:pathLst>
              <a:path extrusionOk="0" h="412" w="552">
                <a:moveTo>
                  <a:pt x="240" y="100"/>
                </a:moveTo>
                <a:cubicBezTo>
                  <a:pt x="239" y="101"/>
                  <a:pt x="239" y="102"/>
                  <a:pt x="240" y="102"/>
                </a:cubicBezTo>
                <a:cubicBezTo>
                  <a:pt x="240" y="103"/>
                  <a:pt x="241" y="103"/>
                  <a:pt x="242" y="102"/>
                </a:cubicBezTo>
                <a:cubicBezTo>
                  <a:pt x="236" y="124"/>
                  <a:pt x="230" y="146"/>
                  <a:pt x="224" y="168"/>
                </a:cubicBezTo>
                <a:cubicBezTo>
                  <a:pt x="223" y="169"/>
                  <a:pt x="222" y="170"/>
                  <a:pt x="221" y="171"/>
                </a:cubicBezTo>
                <a:cubicBezTo>
                  <a:pt x="220" y="171"/>
                  <a:pt x="220" y="172"/>
                  <a:pt x="221" y="173"/>
                </a:cubicBezTo>
                <a:cubicBezTo>
                  <a:pt x="221" y="173"/>
                  <a:pt x="222" y="173"/>
                  <a:pt x="222" y="173"/>
                </a:cubicBezTo>
                <a:cubicBezTo>
                  <a:pt x="212" y="208"/>
                  <a:pt x="202" y="243"/>
                  <a:pt x="191" y="275"/>
                </a:cubicBezTo>
                <a:cubicBezTo>
                  <a:pt x="191" y="275"/>
                  <a:pt x="190" y="275"/>
                  <a:pt x="190" y="275"/>
                </a:cubicBezTo>
                <a:cubicBezTo>
                  <a:pt x="189" y="276"/>
                  <a:pt x="189" y="277"/>
                  <a:pt x="190" y="278"/>
                </a:cubicBezTo>
                <a:cubicBezTo>
                  <a:pt x="188" y="283"/>
                  <a:pt x="186" y="289"/>
                  <a:pt x="184" y="294"/>
                </a:cubicBezTo>
                <a:cubicBezTo>
                  <a:pt x="163" y="251"/>
                  <a:pt x="142" y="208"/>
                  <a:pt x="122" y="165"/>
                </a:cubicBezTo>
                <a:cubicBezTo>
                  <a:pt x="112" y="145"/>
                  <a:pt x="102" y="124"/>
                  <a:pt x="99" y="102"/>
                </a:cubicBezTo>
                <a:cubicBezTo>
                  <a:pt x="99" y="100"/>
                  <a:pt x="97" y="99"/>
                  <a:pt x="95" y="99"/>
                </a:cubicBezTo>
                <a:cubicBezTo>
                  <a:pt x="94" y="99"/>
                  <a:pt x="92" y="101"/>
                  <a:pt x="93" y="102"/>
                </a:cubicBezTo>
                <a:cubicBezTo>
                  <a:pt x="93" y="103"/>
                  <a:pt x="93" y="103"/>
                  <a:pt x="93" y="104"/>
                </a:cubicBezTo>
                <a:cubicBezTo>
                  <a:pt x="92" y="104"/>
                  <a:pt x="91" y="105"/>
                  <a:pt x="91" y="105"/>
                </a:cubicBezTo>
                <a:cubicBezTo>
                  <a:pt x="82" y="139"/>
                  <a:pt x="72" y="173"/>
                  <a:pt x="61" y="206"/>
                </a:cubicBezTo>
                <a:cubicBezTo>
                  <a:pt x="60" y="207"/>
                  <a:pt x="58" y="208"/>
                  <a:pt x="57" y="209"/>
                </a:cubicBezTo>
                <a:cubicBezTo>
                  <a:pt x="56" y="210"/>
                  <a:pt x="56" y="211"/>
                  <a:pt x="57" y="211"/>
                </a:cubicBezTo>
                <a:cubicBezTo>
                  <a:pt x="57" y="212"/>
                  <a:pt x="58" y="212"/>
                  <a:pt x="59" y="211"/>
                </a:cubicBezTo>
                <a:cubicBezTo>
                  <a:pt x="49" y="241"/>
                  <a:pt x="38" y="271"/>
                  <a:pt x="26" y="300"/>
                </a:cubicBezTo>
                <a:cubicBezTo>
                  <a:pt x="24" y="302"/>
                  <a:pt x="22" y="304"/>
                  <a:pt x="20" y="306"/>
                </a:cubicBezTo>
                <a:cubicBezTo>
                  <a:pt x="20" y="306"/>
                  <a:pt x="19" y="307"/>
                  <a:pt x="20" y="308"/>
                </a:cubicBezTo>
                <a:cubicBezTo>
                  <a:pt x="21" y="309"/>
                  <a:pt x="22" y="309"/>
                  <a:pt x="22" y="308"/>
                </a:cubicBezTo>
                <a:cubicBezTo>
                  <a:pt x="23" y="308"/>
                  <a:pt x="23" y="307"/>
                  <a:pt x="24" y="307"/>
                </a:cubicBezTo>
                <a:cubicBezTo>
                  <a:pt x="17" y="323"/>
                  <a:pt x="10" y="340"/>
                  <a:pt x="3" y="356"/>
                </a:cubicBezTo>
                <a:cubicBezTo>
                  <a:pt x="2" y="356"/>
                  <a:pt x="1" y="357"/>
                  <a:pt x="1" y="358"/>
                </a:cubicBezTo>
                <a:cubicBezTo>
                  <a:pt x="0" y="359"/>
                  <a:pt x="0" y="360"/>
                  <a:pt x="1" y="361"/>
                </a:cubicBezTo>
                <a:cubicBezTo>
                  <a:pt x="1" y="363"/>
                  <a:pt x="2" y="364"/>
                  <a:pt x="3" y="364"/>
                </a:cubicBezTo>
                <a:cubicBezTo>
                  <a:pt x="4" y="365"/>
                  <a:pt x="6" y="365"/>
                  <a:pt x="7" y="364"/>
                </a:cubicBezTo>
                <a:cubicBezTo>
                  <a:pt x="14" y="367"/>
                  <a:pt x="21" y="371"/>
                  <a:pt x="28" y="374"/>
                </a:cubicBezTo>
                <a:cubicBezTo>
                  <a:pt x="27" y="375"/>
                  <a:pt x="27" y="375"/>
                  <a:pt x="26" y="375"/>
                </a:cubicBezTo>
                <a:cubicBezTo>
                  <a:pt x="26" y="376"/>
                  <a:pt x="26" y="377"/>
                  <a:pt x="26" y="378"/>
                </a:cubicBezTo>
                <a:cubicBezTo>
                  <a:pt x="27" y="378"/>
                  <a:pt x="28" y="378"/>
                  <a:pt x="28" y="378"/>
                </a:cubicBezTo>
                <a:cubicBezTo>
                  <a:pt x="29" y="377"/>
                  <a:pt x="30" y="376"/>
                  <a:pt x="31" y="376"/>
                </a:cubicBezTo>
                <a:cubicBezTo>
                  <a:pt x="38" y="380"/>
                  <a:pt x="45" y="385"/>
                  <a:pt x="52" y="389"/>
                </a:cubicBezTo>
                <a:cubicBezTo>
                  <a:pt x="54" y="390"/>
                  <a:pt x="55" y="391"/>
                  <a:pt x="57" y="392"/>
                </a:cubicBezTo>
                <a:cubicBezTo>
                  <a:pt x="57" y="393"/>
                  <a:pt x="56" y="393"/>
                  <a:pt x="56" y="393"/>
                </a:cubicBezTo>
                <a:cubicBezTo>
                  <a:pt x="55" y="394"/>
                  <a:pt x="55" y="395"/>
                  <a:pt x="55" y="396"/>
                </a:cubicBezTo>
                <a:cubicBezTo>
                  <a:pt x="56" y="396"/>
                  <a:pt x="57" y="396"/>
                  <a:pt x="58" y="396"/>
                </a:cubicBezTo>
                <a:cubicBezTo>
                  <a:pt x="58" y="395"/>
                  <a:pt x="59" y="395"/>
                  <a:pt x="60" y="394"/>
                </a:cubicBezTo>
                <a:cubicBezTo>
                  <a:pt x="64" y="397"/>
                  <a:pt x="69" y="400"/>
                  <a:pt x="73" y="402"/>
                </a:cubicBezTo>
                <a:cubicBezTo>
                  <a:pt x="73" y="403"/>
                  <a:pt x="73" y="403"/>
                  <a:pt x="73" y="404"/>
                </a:cubicBezTo>
                <a:cubicBezTo>
                  <a:pt x="74" y="405"/>
                  <a:pt x="75" y="405"/>
                  <a:pt x="76" y="404"/>
                </a:cubicBezTo>
                <a:cubicBezTo>
                  <a:pt x="76" y="404"/>
                  <a:pt x="76" y="404"/>
                  <a:pt x="76" y="404"/>
                </a:cubicBezTo>
                <a:cubicBezTo>
                  <a:pt x="81" y="407"/>
                  <a:pt x="86" y="409"/>
                  <a:pt x="92" y="412"/>
                </a:cubicBezTo>
                <a:cubicBezTo>
                  <a:pt x="93" y="412"/>
                  <a:pt x="94" y="412"/>
                  <a:pt x="95" y="412"/>
                </a:cubicBezTo>
                <a:cubicBezTo>
                  <a:pt x="120" y="402"/>
                  <a:pt x="140" y="390"/>
                  <a:pt x="158" y="379"/>
                </a:cubicBezTo>
                <a:cubicBezTo>
                  <a:pt x="174" y="369"/>
                  <a:pt x="189" y="360"/>
                  <a:pt x="206" y="355"/>
                </a:cubicBezTo>
                <a:cubicBezTo>
                  <a:pt x="206" y="355"/>
                  <a:pt x="206" y="355"/>
                  <a:pt x="206" y="355"/>
                </a:cubicBezTo>
                <a:cubicBezTo>
                  <a:pt x="207" y="357"/>
                  <a:pt x="209" y="358"/>
                  <a:pt x="210" y="357"/>
                </a:cubicBezTo>
                <a:cubicBezTo>
                  <a:pt x="211" y="357"/>
                  <a:pt x="211" y="356"/>
                  <a:pt x="212" y="355"/>
                </a:cubicBezTo>
                <a:cubicBezTo>
                  <a:pt x="213" y="356"/>
                  <a:pt x="214" y="357"/>
                  <a:pt x="215" y="357"/>
                </a:cubicBezTo>
                <a:cubicBezTo>
                  <a:pt x="215" y="358"/>
                  <a:pt x="214" y="359"/>
                  <a:pt x="213" y="359"/>
                </a:cubicBezTo>
                <a:cubicBezTo>
                  <a:pt x="213" y="360"/>
                  <a:pt x="213" y="361"/>
                  <a:pt x="213" y="362"/>
                </a:cubicBezTo>
                <a:cubicBezTo>
                  <a:pt x="214" y="362"/>
                  <a:pt x="215" y="362"/>
                  <a:pt x="215" y="362"/>
                </a:cubicBezTo>
                <a:cubicBezTo>
                  <a:pt x="216" y="361"/>
                  <a:pt x="217" y="360"/>
                  <a:pt x="218" y="359"/>
                </a:cubicBezTo>
                <a:cubicBezTo>
                  <a:pt x="222" y="362"/>
                  <a:pt x="227" y="365"/>
                  <a:pt x="231" y="368"/>
                </a:cubicBezTo>
                <a:cubicBezTo>
                  <a:pt x="231" y="368"/>
                  <a:pt x="231" y="369"/>
                  <a:pt x="231" y="370"/>
                </a:cubicBezTo>
                <a:cubicBezTo>
                  <a:pt x="232" y="370"/>
                  <a:pt x="233" y="370"/>
                  <a:pt x="233" y="370"/>
                </a:cubicBezTo>
                <a:cubicBezTo>
                  <a:pt x="233" y="370"/>
                  <a:pt x="234" y="370"/>
                  <a:pt x="234" y="370"/>
                </a:cubicBezTo>
                <a:cubicBezTo>
                  <a:pt x="239" y="373"/>
                  <a:pt x="244" y="376"/>
                  <a:pt x="250" y="379"/>
                </a:cubicBezTo>
                <a:cubicBezTo>
                  <a:pt x="249" y="379"/>
                  <a:pt x="249" y="380"/>
                  <a:pt x="249" y="380"/>
                </a:cubicBezTo>
                <a:cubicBezTo>
                  <a:pt x="248" y="380"/>
                  <a:pt x="248" y="381"/>
                  <a:pt x="249" y="382"/>
                </a:cubicBezTo>
                <a:cubicBezTo>
                  <a:pt x="250" y="383"/>
                  <a:pt x="251" y="383"/>
                  <a:pt x="251" y="382"/>
                </a:cubicBezTo>
                <a:cubicBezTo>
                  <a:pt x="252" y="382"/>
                  <a:pt x="252" y="381"/>
                  <a:pt x="253" y="381"/>
                </a:cubicBezTo>
                <a:cubicBezTo>
                  <a:pt x="257" y="383"/>
                  <a:pt x="262" y="386"/>
                  <a:pt x="268" y="388"/>
                </a:cubicBezTo>
                <a:cubicBezTo>
                  <a:pt x="268" y="388"/>
                  <a:pt x="269" y="388"/>
                  <a:pt x="270" y="388"/>
                </a:cubicBezTo>
                <a:cubicBezTo>
                  <a:pt x="298" y="377"/>
                  <a:pt x="319" y="364"/>
                  <a:pt x="339" y="352"/>
                </a:cubicBezTo>
                <a:cubicBezTo>
                  <a:pt x="356" y="342"/>
                  <a:pt x="371" y="333"/>
                  <a:pt x="388" y="327"/>
                </a:cubicBezTo>
                <a:cubicBezTo>
                  <a:pt x="392" y="329"/>
                  <a:pt x="396" y="331"/>
                  <a:pt x="401" y="333"/>
                </a:cubicBezTo>
                <a:cubicBezTo>
                  <a:pt x="400" y="334"/>
                  <a:pt x="399" y="334"/>
                  <a:pt x="399" y="335"/>
                </a:cubicBezTo>
                <a:cubicBezTo>
                  <a:pt x="398" y="335"/>
                  <a:pt x="398" y="336"/>
                  <a:pt x="399" y="337"/>
                </a:cubicBezTo>
                <a:cubicBezTo>
                  <a:pt x="399" y="338"/>
                  <a:pt x="400" y="338"/>
                  <a:pt x="401" y="337"/>
                </a:cubicBezTo>
                <a:cubicBezTo>
                  <a:pt x="402" y="337"/>
                  <a:pt x="403" y="336"/>
                  <a:pt x="404" y="335"/>
                </a:cubicBezTo>
                <a:cubicBezTo>
                  <a:pt x="408" y="337"/>
                  <a:pt x="412" y="339"/>
                  <a:pt x="417" y="341"/>
                </a:cubicBezTo>
                <a:cubicBezTo>
                  <a:pt x="417" y="342"/>
                  <a:pt x="417" y="342"/>
                  <a:pt x="417" y="342"/>
                </a:cubicBezTo>
                <a:cubicBezTo>
                  <a:pt x="418" y="343"/>
                  <a:pt x="418" y="342"/>
                  <a:pt x="419" y="342"/>
                </a:cubicBezTo>
                <a:cubicBezTo>
                  <a:pt x="425" y="345"/>
                  <a:pt x="431" y="347"/>
                  <a:pt x="438" y="349"/>
                </a:cubicBezTo>
                <a:cubicBezTo>
                  <a:pt x="439" y="349"/>
                  <a:pt x="439" y="349"/>
                  <a:pt x="439" y="349"/>
                </a:cubicBezTo>
                <a:cubicBezTo>
                  <a:pt x="463" y="342"/>
                  <a:pt x="482" y="333"/>
                  <a:pt x="499" y="326"/>
                </a:cubicBezTo>
                <a:cubicBezTo>
                  <a:pt x="514" y="319"/>
                  <a:pt x="529" y="312"/>
                  <a:pt x="544" y="309"/>
                </a:cubicBezTo>
                <a:cubicBezTo>
                  <a:pt x="545" y="310"/>
                  <a:pt x="547" y="311"/>
                  <a:pt x="549" y="310"/>
                </a:cubicBezTo>
                <a:cubicBezTo>
                  <a:pt x="550" y="309"/>
                  <a:pt x="550" y="308"/>
                  <a:pt x="550" y="307"/>
                </a:cubicBezTo>
                <a:cubicBezTo>
                  <a:pt x="551" y="306"/>
                  <a:pt x="552" y="305"/>
                  <a:pt x="552" y="304"/>
                </a:cubicBezTo>
                <a:cubicBezTo>
                  <a:pt x="551" y="302"/>
                  <a:pt x="550" y="301"/>
                  <a:pt x="548" y="301"/>
                </a:cubicBezTo>
                <a:cubicBezTo>
                  <a:pt x="548" y="301"/>
                  <a:pt x="547" y="301"/>
                  <a:pt x="547" y="302"/>
                </a:cubicBezTo>
                <a:cubicBezTo>
                  <a:pt x="520" y="258"/>
                  <a:pt x="492" y="214"/>
                  <a:pt x="465" y="171"/>
                </a:cubicBezTo>
                <a:cubicBezTo>
                  <a:pt x="456" y="156"/>
                  <a:pt x="447" y="142"/>
                  <a:pt x="444" y="126"/>
                </a:cubicBezTo>
                <a:cubicBezTo>
                  <a:pt x="443" y="124"/>
                  <a:pt x="442" y="123"/>
                  <a:pt x="440" y="123"/>
                </a:cubicBezTo>
                <a:cubicBezTo>
                  <a:pt x="438" y="124"/>
                  <a:pt x="437" y="125"/>
                  <a:pt x="437" y="127"/>
                </a:cubicBezTo>
                <a:cubicBezTo>
                  <a:pt x="437" y="127"/>
                  <a:pt x="436" y="128"/>
                  <a:pt x="436" y="128"/>
                </a:cubicBezTo>
                <a:cubicBezTo>
                  <a:pt x="431" y="143"/>
                  <a:pt x="421" y="167"/>
                  <a:pt x="409" y="193"/>
                </a:cubicBezTo>
                <a:cubicBezTo>
                  <a:pt x="409" y="193"/>
                  <a:pt x="409" y="193"/>
                  <a:pt x="409" y="193"/>
                </a:cubicBezTo>
                <a:cubicBezTo>
                  <a:pt x="408" y="194"/>
                  <a:pt x="408" y="194"/>
                  <a:pt x="408" y="195"/>
                </a:cubicBezTo>
                <a:cubicBezTo>
                  <a:pt x="404" y="205"/>
                  <a:pt x="400" y="215"/>
                  <a:pt x="395" y="224"/>
                </a:cubicBezTo>
                <a:cubicBezTo>
                  <a:pt x="394" y="225"/>
                  <a:pt x="394" y="225"/>
                  <a:pt x="393" y="225"/>
                </a:cubicBezTo>
                <a:cubicBezTo>
                  <a:pt x="393" y="226"/>
                  <a:pt x="392" y="227"/>
                  <a:pt x="393" y="227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387" y="242"/>
                  <a:pt x="380" y="256"/>
                  <a:pt x="374" y="269"/>
                </a:cubicBezTo>
                <a:cubicBezTo>
                  <a:pt x="366" y="247"/>
                  <a:pt x="357" y="223"/>
                  <a:pt x="348" y="198"/>
                </a:cubicBezTo>
                <a:cubicBezTo>
                  <a:pt x="332" y="153"/>
                  <a:pt x="316" y="107"/>
                  <a:pt x="299" y="73"/>
                </a:cubicBezTo>
                <a:cubicBezTo>
                  <a:pt x="288" y="50"/>
                  <a:pt x="278" y="28"/>
                  <a:pt x="274" y="3"/>
                </a:cubicBezTo>
                <a:cubicBezTo>
                  <a:pt x="274" y="1"/>
                  <a:pt x="272" y="0"/>
                  <a:pt x="271" y="0"/>
                </a:cubicBezTo>
                <a:cubicBezTo>
                  <a:pt x="269" y="1"/>
                  <a:pt x="268" y="2"/>
                  <a:pt x="268" y="4"/>
                </a:cubicBezTo>
                <a:cubicBezTo>
                  <a:pt x="268" y="4"/>
                  <a:pt x="268" y="5"/>
                  <a:pt x="268" y="5"/>
                </a:cubicBezTo>
                <a:cubicBezTo>
                  <a:pt x="268" y="6"/>
                  <a:pt x="267" y="6"/>
                  <a:pt x="267" y="7"/>
                </a:cubicBezTo>
                <a:cubicBezTo>
                  <a:pt x="259" y="34"/>
                  <a:pt x="252" y="64"/>
                  <a:pt x="243" y="95"/>
                </a:cubicBezTo>
                <a:cubicBezTo>
                  <a:pt x="242" y="97"/>
                  <a:pt x="241" y="98"/>
                  <a:pt x="240" y="100"/>
                </a:cubicBezTo>
                <a:close/>
                <a:moveTo>
                  <a:pt x="269" y="250"/>
                </a:moveTo>
                <a:cubicBezTo>
                  <a:pt x="269" y="277"/>
                  <a:pt x="269" y="277"/>
                  <a:pt x="269" y="277"/>
                </a:cubicBezTo>
                <a:cubicBezTo>
                  <a:pt x="247" y="295"/>
                  <a:pt x="224" y="314"/>
                  <a:pt x="202" y="333"/>
                </a:cubicBezTo>
                <a:cubicBezTo>
                  <a:pt x="199" y="326"/>
                  <a:pt x="196" y="319"/>
                  <a:pt x="192" y="313"/>
                </a:cubicBezTo>
                <a:cubicBezTo>
                  <a:pt x="216" y="290"/>
                  <a:pt x="242" y="269"/>
                  <a:pt x="269" y="250"/>
                </a:cubicBezTo>
                <a:close/>
                <a:moveTo>
                  <a:pt x="270" y="155"/>
                </a:moveTo>
                <a:cubicBezTo>
                  <a:pt x="269" y="155"/>
                  <a:pt x="269" y="155"/>
                  <a:pt x="269" y="155"/>
                </a:cubicBezTo>
                <a:cubicBezTo>
                  <a:pt x="254" y="169"/>
                  <a:pt x="238" y="182"/>
                  <a:pt x="223" y="195"/>
                </a:cubicBezTo>
                <a:cubicBezTo>
                  <a:pt x="225" y="185"/>
                  <a:pt x="228" y="176"/>
                  <a:pt x="231" y="166"/>
                </a:cubicBezTo>
                <a:cubicBezTo>
                  <a:pt x="244" y="155"/>
                  <a:pt x="257" y="142"/>
                  <a:pt x="270" y="129"/>
                </a:cubicBezTo>
                <a:cubicBezTo>
                  <a:pt x="270" y="138"/>
                  <a:pt x="270" y="147"/>
                  <a:pt x="270" y="155"/>
                </a:cubicBezTo>
                <a:close/>
                <a:moveTo>
                  <a:pt x="221" y="200"/>
                </a:moveTo>
                <a:cubicBezTo>
                  <a:pt x="238" y="186"/>
                  <a:pt x="254" y="173"/>
                  <a:pt x="270" y="158"/>
                </a:cubicBezTo>
                <a:cubicBezTo>
                  <a:pt x="270" y="160"/>
                  <a:pt x="270" y="162"/>
                  <a:pt x="270" y="164"/>
                </a:cubicBezTo>
                <a:cubicBezTo>
                  <a:pt x="270" y="170"/>
                  <a:pt x="270" y="176"/>
                  <a:pt x="270" y="182"/>
                </a:cubicBezTo>
                <a:cubicBezTo>
                  <a:pt x="250" y="200"/>
                  <a:pt x="230" y="218"/>
                  <a:pt x="210" y="236"/>
                </a:cubicBezTo>
                <a:cubicBezTo>
                  <a:pt x="214" y="224"/>
                  <a:pt x="217" y="212"/>
                  <a:pt x="221" y="200"/>
                </a:cubicBezTo>
                <a:close/>
                <a:moveTo>
                  <a:pt x="269" y="94"/>
                </a:moveTo>
                <a:cubicBezTo>
                  <a:pt x="261" y="105"/>
                  <a:pt x="251" y="116"/>
                  <a:pt x="242" y="126"/>
                </a:cubicBezTo>
                <a:cubicBezTo>
                  <a:pt x="245" y="114"/>
                  <a:pt x="248" y="103"/>
                  <a:pt x="251" y="91"/>
                </a:cubicBezTo>
                <a:cubicBezTo>
                  <a:pt x="257" y="84"/>
                  <a:pt x="263" y="77"/>
                  <a:pt x="269" y="69"/>
                </a:cubicBezTo>
                <a:cubicBezTo>
                  <a:pt x="269" y="78"/>
                  <a:pt x="269" y="86"/>
                  <a:pt x="269" y="94"/>
                </a:cubicBezTo>
                <a:close/>
                <a:moveTo>
                  <a:pt x="240" y="132"/>
                </a:moveTo>
                <a:cubicBezTo>
                  <a:pt x="250" y="122"/>
                  <a:pt x="260" y="111"/>
                  <a:pt x="269" y="99"/>
                </a:cubicBezTo>
                <a:cubicBezTo>
                  <a:pt x="269" y="108"/>
                  <a:pt x="270" y="117"/>
                  <a:pt x="270" y="126"/>
                </a:cubicBezTo>
                <a:cubicBezTo>
                  <a:pt x="269" y="126"/>
                  <a:pt x="269" y="126"/>
                  <a:pt x="269" y="126"/>
                </a:cubicBezTo>
                <a:cubicBezTo>
                  <a:pt x="257" y="138"/>
                  <a:pt x="245" y="150"/>
                  <a:pt x="232" y="161"/>
                </a:cubicBezTo>
                <a:cubicBezTo>
                  <a:pt x="235" y="151"/>
                  <a:pt x="237" y="142"/>
                  <a:pt x="240" y="132"/>
                </a:cubicBezTo>
                <a:close/>
                <a:moveTo>
                  <a:pt x="208" y="242"/>
                </a:moveTo>
                <a:cubicBezTo>
                  <a:pt x="229" y="223"/>
                  <a:pt x="249" y="205"/>
                  <a:pt x="270" y="186"/>
                </a:cubicBezTo>
                <a:cubicBezTo>
                  <a:pt x="270" y="197"/>
                  <a:pt x="270" y="207"/>
                  <a:pt x="269" y="216"/>
                </a:cubicBezTo>
                <a:cubicBezTo>
                  <a:pt x="247" y="234"/>
                  <a:pt x="223" y="252"/>
                  <a:pt x="199" y="269"/>
                </a:cubicBezTo>
                <a:cubicBezTo>
                  <a:pt x="202" y="260"/>
                  <a:pt x="205" y="251"/>
                  <a:pt x="208" y="242"/>
                </a:cubicBezTo>
                <a:close/>
                <a:moveTo>
                  <a:pt x="188" y="301"/>
                </a:moveTo>
                <a:cubicBezTo>
                  <a:pt x="191" y="292"/>
                  <a:pt x="195" y="283"/>
                  <a:pt x="198" y="274"/>
                </a:cubicBezTo>
                <a:cubicBezTo>
                  <a:pt x="222" y="257"/>
                  <a:pt x="246" y="239"/>
                  <a:pt x="269" y="220"/>
                </a:cubicBezTo>
                <a:cubicBezTo>
                  <a:pt x="269" y="223"/>
                  <a:pt x="269" y="226"/>
                  <a:pt x="269" y="228"/>
                </a:cubicBezTo>
                <a:cubicBezTo>
                  <a:pt x="269" y="228"/>
                  <a:pt x="269" y="247"/>
                  <a:pt x="269" y="247"/>
                </a:cubicBezTo>
                <a:cubicBezTo>
                  <a:pt x="242" y="265"/>
                  <a:pt x="216" y="286"/>
                  <a:pt x="192" y="308"/>
                </a:cubicBezTo>
                <a:cubicBezTo>
                  <a:pt x="192" y="308"/>
                  <a:pt x="191" y="308"/>
                  <a:pt x="191" y="309"/>
                </a:cubicBezTo>
                <a:cubicBezTo>
                  <a:pt x="190" y="307"/>
                  <a:pt x="188" y="304"/>
                  <a:pt x="187" y="302"/>
                </a:cubicBezTo>
                <a:cubicBezTo>
                  <a:pt x="188" y="302"/>
                  <a:pt x="188" y="301"/>
                  <a:pt x="188" y="301"/>
                </a:cubicBezTo>
                <a:close/>
                <a:moveTo>
                  <a:pt x="9" y="358"/>
                </a:moveTo>
                <a:cubicBezTo>
                  <a:pt x="12" y="350"/>
                  <a:pt x="16" y="343"/>
                  <a:pt x="19" y="335"/>
                </a:cubicBezTo>
                <a:cubicBezTo>
                  <a:pt x="20" y="335"/>
                  <a:pt x="20" y="335"/>
                  <a:pt x="20" y="334"/>
                </a:cubicBezTo>
                <a:cubicBezTo>
                  <a:pt x="21" y="334"/>
                  <a:pt x="21" y="333"/>
                  <a:pt x="21" y="333"/>
                </a:cubicBezTo>
                <a:cubicBezTo>
                  <a:pt x="21" y="331"/>
                  <a:pt x="21" y="331"/>
                  <a:pt x="21" y="331"/>
                </a:cubicBezTo>
                <a:cubicBezTo>
                  <a:pt x="21" y="331"/>
                  <a:pt x="21" y="330"/>
                  <a:pt x="21" y="330"/>
                </a:cubicBezTo>
                <a:cubicBezTo>
                  <a:pt x="43" y="308"/>
                  <a:pt x="68" y="288"/>
                  <a:pt x="94" y="271"/>
                </a:cubicBezTo>
                <a:cubicBezTo>
                  <a:pt x="94" y="294"/>
                  <a:pt x="94" y="294"/>
                  <a:pt x="94" y="294"/>
                </a:cubicBezTo>
                <a:cubicBezTo>
                  <a:pt x="66" y="314"/>
                  <a:pt x="39" y="336"/>
                  <a:pt x="15" y="361"/>
                </a:cubicBezTo>
                <a:cubicBezTo>
                  <a:pt x="13" y="360"/>
                  <a:pt x="11" y="359"/>
                  <a:pt x="9" y="358"/>
                </a:cubicBezTo>
                <a:close/>
                <a:moveTo>
                  <a:pt x="94" y="203"/>
                </a:moveTo>
                <a:cubicBezTo>
                  <a:pt x="83" y="210"/>
                  <a:pt x="72" y="217"/>
                  <a:pt x="61" y="224"/>
                </a:cubicBezTo>
                <a:cubicBezTo>
                  <a:pt x="63" y="218"/>
                  <a:pt x="66" y="211"/>
                  <a:pt x="68" y="204"/>
                </a:cubicBezTo>
                <a:cubicBezTo>
                  <a:pt x="77" y="197"/>
                  <a:pt x="85" y="190"/>
                  <a:pt x="94" y="183"/>
                </a:cubicBezTo>
                <a:cubicBezTo>
                  <a:pt x="94" y="190"/>
                  <a:pt x="94" y="197"/>
                  <a:pt x="94" y="203"/>
                </a:cubicBezTo>
                <a:close/>
                <a:moveTo>
                  <a:pt x="59" y="229"/>
                </a:moveTo>
                <a:cubicBezTo>
                  <a:pt x="71" y="222"/>
                  <a:pt x="83" y="214"/>
                  <a:pt x="94" y="207"/>
                </a:cubicBezTo>
                <a:cubicBezTo>
                  <a:pt x="94" y="210"/>
                  <a:pt x="94" y="213"/>
                  <a:pt x="94" y="216"/>
                </a:cubicBezTo>
                <a:cubicBezTo>
                  <a:pt x="94" y="218"/>
                  <a:pt x="94" y="219"/>
                  <a:pt x="94" y="221"/>
                </a:cubicBezTo>
                <a:cubicBezTo>
                  <a:pt x="80" y="231"/>
                  <a:pt x="65" y="242"/>
                  <a:pt x="51" y="252"/>
                </a:cubicBezTo>
                <a:cubicBezTo>
                  <a:pt x="54" y="245"/>
                  <a:pt x="57" y="237"/>
                  <a:pt x="59" y="229"/>
                </a:cubicBezTo>
                <a:close/>
                <a:moveTo>
                  <a:pt x="93" y="158"/>
                </a:moveTo>
                <a:cubicBezTo>
                  <a:pt x="88" y="163"/>
                  <a:pt x="83" y="168"/>
                  <a:pt x="78" y="173"/>
                </a:cubicBezTo>
                <a:cubicBezTo>
                  <a:pt x="83" y="157"/>
                  <a:pt x="88" y="141"/>
                  <a:pt x="92" y="126"/>
                </a:cubicBezTo>
                <a:cubicBezTo>
                  <a:pt x="92" y="136"/>
                  <a:pt x="93" y="147"/>
                  <a:pt x="93" y="158"/>
                </a:cubicBezTo>
                <a:close/>
                <a:moveTo>
                  <a:pt x="76" y="179"/>
                </a:moveTo>
                <a:cubicBezTo>
                  <a:pt x="82" y="173"/>
                  <a:pt x="88" y="168"/>
                  <a:pt x="93" y="162"/>
                </a:cubicBezTo>
                <a:cubicBezTo>
                  <a:pt x="94" y="168"/>
                  <a:pt x="94" y="174"/>
                  <a:pt x="94" y="179"/>
                </a:cubicBezTo>
                <a:cubicBezTo>
                  <a:pt x="86" y="186"/>
                  <a:pt x="78" y="192"/>
                  <a:pt x="70" y="199"/>
                </a:cubicBezTo>
                <a:cubicBezTo>
                  <a:pt x="72" y="192"/>
                  <a:pt x="74" y="186"/>
                  <a:pt x="76" y="179"/>
                </a:cubicBezTo>
                <a:close/>
                <a:moveTo>
                  <a:pt x="49" y="258"/>
                </a:moveTo>
                <a:cubicBezTo>
                  <a:pt x="64" y="247"/>
                  <a:pt x="79" y="236"/>
                  <a:pt x="94" y="225"/>
                </a:cubicBezTo>
                <a:cubicBezTo>
                  <a:pt x="94" y="232"/>
                  <a:pt x="94" y="239"/>
                  <a:pt x="94" y="246"/>
                </a:cubicBezTo>
                <a:cubicBezTo>
                  <a:pt x="74" y="261"/>
                  <a:pt x="55" y="276"/>
                  <a:pt x="36" y="292"/>
                </a:cubicBezTo>
                <a:cubicBezTo>
                  <a:pt x="41" y="280"/>
                  <a:pt x="45" y="269"/>
                  <a:pt x="49" y="258"/>
                </a:cubicBezTo>
                <a:close/>
                <a:moveTo>
                  <a:pt x="94" y="250"/>
                </a:moveTo>
                <a:cubicBezTo>
                  <a:pt x="94" y="255"/>
                  <a:pt x="94" y="260"/>
                  <a:pt x="94" y="265"/>
                </a:cubicBezTo>
                <a:cubicBezTo>
                  <a:pt x="94" y="265"/>
                  <a:pt x="94" y="268"/>
                  <a:pt x="94" y="268"/>
                </a:cubicBezTo>
                <a:cubicBezTo>
                  <a:pt x="93" y="268"/>
                  <a:pt x="93" y="268"/>
                  <a:pt x="93" y="268"/>
                </a:cubicBezTo>
                <a:cubicBezTo>
                  <a:pt x="68" y="284"/>
                  <a:pt x="45" y="302"/>
                  <a:pt x="24" y="323"/>
                </a:cubicBezTo>
                <a:cubicBezTo>
                  <a:pt x="27" y="314"/>
                  <a:pt x="31" y="306"/>
                  <a:pt x="34" y="298"/>
                </a:cubicBezTo>
                <a:cubicBezTo>
                  <a:pt x="53" y="281"/>
                  <a:pt x="73" y="265"/>
                  <a:pt x="94" y="250"/>
                </a:cubicBezTo>
                <a:close/>
                <a:moveTo>
                  <a:pt x="18" y="362"/>
                </a:moveTo>
                <a:cubicBezTo>
                  <a:pt x="42" y="339"/>
                  <a:pt x="67" y="317"/>
                  <a:pt x="94" y="298"/>
                </a:cubicBezTo>
                <a:cubicBezTo>
                  <a:pt x="94" y="318"/>
                  <a:pt x="94" y="318"/>
                  <a:pt x="94" y="318"/>
                </a:cubicBezTo>
                <a:cubicBezTo>
                  <a:pt x="73" y="335"/>
                  <a:pt x="53" y="352"/>
                  <a:pt x="33" y="370"/>
                </a:cubicBezTo>
                <a:cubicBezTo>
                  <a:pt x="28" y="367"/>
                  <a:pt x="23" y="365"/>
                  <a:pt x="18" y="362"/>
                </a:cubicBezTo>
                <a:close/>
                <a:moveTo>
                  <a:pt x="55" y="384"/>
                </a:moveTo>
                <a:cubicBezTo>
                  <a:pt x="49" y="380"/>
                  <a:pt x="43" y="376"/>
                  <a:pt x="36" y="371"/>
                </a:cubicBezTo>
                <a:cubicBezTo>
                  <a:pt x="55" y="354"/>
                  <a:pt x="74" y="338"/>
                  <a:pt x="94" y="322"/>
                </a:cubicBezTo>
                <a:cubicBezTo>
                  <a:pt x="94" y="345"/>
                  <a:pt x="94" y="345"/>
                  <a:pt x="94" y="345"/>
                </a:cubicBezTo>
                <a:cubicBezTo>
                  <a:pt x="79" y="355"/>
                  <a:pt x="65" y="365"/>
                  <a:pt x="51" y="375"/>
                </a:cubicBezTo>
                <a:cubicBezTo>
                  <a:pt x="50" y="376"/>
                  <a:pt x="50" y="377"/>
                  <a:pt x="50" y="377"/>
                </a:cubicBezTo>
                <a:cubicBezTo>
                  <a:pt x="51" y="378"/>
                  <a:pt x="52" y="378"/>
                  <a:pt x="53" y="378"/>
                </a:cubicBezTo>
                <a:cubicBezTo>
                  <a:pt x="66" y="368"/>
                  <a:pt x="80" y="358"/>
                  <a:pt x="94" y="349"/>
                </a:cubicBezTo>
                <a:cubicBezTo>
                  <a:pt x="94" y="364"/>
                  <a:pt x="94" y="364"/>
                  <a:pt x="94" y="364"/>
                </a:cubicBezTo>
                <a:cubicBezTo>
                  <a:pt x="93" y="364"/>
                  <a:pt x="93" y="364"/>
                  <a:pt x="92" y="364"/>
                </a:cubicBezTo>
                <a:cubicBezTo>
                  <a:pt x="82" y="372"/>
                  <a:pt x="72" y="380"/>
                  <a:pt x="62" y="388"/>
                </a:cubicBezTo>
                <a:cubicBezTo>
                  <a:pt x="60" y="387"/>
                  <a:pt x="58" y="385"/>
                  <a:pt x="55" y="384"/>
                </a:cubicBezTo>
                <a:close/>
                <a:moveTo>
                  <a:pt x="81" y="400"/>
                </a:moveTo>
                <a:cubicBezTo>
                  <a:pt x="85" y="396"/>
                  <a:pt x="89" y="393"/>
                  <a:pt x="92" y="389"/>
                </a:cubicBezTo>
                <a:cubicBezTo>
                  <a:pt x="92" y="388"/>
                  <a:pt x="92" y="387"/>
                  <a:pt x="92" y="387"/>
                </a:cubicBezTo>
                <a:cubicBezTo>
                  <a:pt x="91" y="386"/>
                  <a:pt x="90" y="386"/>
                  <a:pt x="89" y="387"/>
                </a:cubicBezTo>
                <a:cubicBezTo>
                  <a:pt x="86" y="391"/>
                  <a:pt x="82" y="395"/>
                  <a:pt x="78" y="398"/>
                </a:cubicBezTo>
                <a:cubicBezTo>
                  <a:pt x="74" y="395"/>
                  <a:pt x="69" y="393"/>
                  <a:pt x="65" y="390"/>
                </a:cubicBezTo>
                <a:cubicBezTo>
                  <a:pt x="75" y="382"/>
                  <a:pt x="84" y="375"/>
                  <a:pt x="94" y="367"/>
                </a:cubicBezTo>
                <a:cubicBezTo>
                  <a:pt x="94" y="404"/>
                  <a:pt x="94" y="404"/>
                  <a:pt x="94" y="404"/>
                </a:cubicBezTo>
                <a:cubicBezTo>
                  <a:pt x="94" y="404"/>
                  <a:pt x="94" y="405"/>
                  <a:pt x="94" y="405"/>
                </a:cubicBezTo>
                <a:cubicBezTo>
                  <a:pt x="94" y="405"/>
                  <a:pt x="94" y="405"/>
                  <a:pt x="94" y="406"/>
                </a:cubicBezTo>
                <a:cubicBezTo>
                  <a:pt x="89" y="404"/>
                  <a:pt x="85" y="402"/>
                  <a:pt x="81" y="400"/>
                </a:cubicBezTo>
                <a:close/>
                <a:moveTo>
                  <a:pt x="155" y="373"/>
                </a:moveTo>
                <a:cubicBezTo>
                  <a:pt x="139" y="383"/>
                  <a:pt x="121" y="394"/>
                  <a:pt x="100" y="403"/>
                </a:cubicBezTo>
                <a:cubicBezTo>
                  <a:pt x="100" y="293"/>
                  <a:pt x="100" y="293"/>
                  <a:pt x="100" y="293"/>
                </a:cubicBezTo>
                <a:cubicBezTo>
                  <a:pt x="101" y="292"/>
                  <a:pt x="102" y="291"/>
                  <a:pt x="104" y="290"/>
                </a:cubicBezTo>
                <a:cubicBezTo>
                  <a:pt x="105" y="290"/>
                  <a:pt x="105" y="289"/>
                  <a:pt x="104" y="288"/>
                </a:cubicBezTo>
                <a:cubicBezTo>
                  <a:pt x="104" y="287"/>
                  <a:pt x="103" y="287"/>
                  <a:pt x="102" y="288"/>
                </a:cubicBezTo>
                <a:cubicBezTo>
                  <a:pt x="101" y="288"/>
                  <a:pt x="101" y="289"/>
                  <a:pt x="100" y="289"/>
                </a:cubicBezTo>
                <a:cubicBezTo>
                  <a:pt x="100" y="265"/>
                  <a:pt x="100" y="265"/>
                  <a:pt x="100" y="265"/>
                </a:cubicBezTo>
                <a:cubicBezTo>
                  <a:pt x="100" y="258"/>
                  <a:pt x="100" y="252"/>
                  <a:pt x="100" y="245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100" y="236"/>
                  <a:pt x="100" y="227"/>
                  <a:pt x="100" y="219"/>
                </a:cubicBezTo>
                <a:cubicBezTo>
                  <a:pt x="100" y="218"/>
                  <a:pt x="100" y="217"/>
                  <a:pt x="100" y="216"/>
                </a:cubicBezTo>
                <a:cubicBezTo>
                  <a:pt x="100" y="186"/>
                  <a:pt x="100" y="156"/>
                  <a:pt x="98" y="126"/>
                </a:cubicBezTo>
                <a:cubicBezTo>
                  <a:pt x="103" y="140"/>
                  <a:pt x="109" y="154"/>
                  <a:pt x="116" y="168"/>
                </a:cubicBezTo>
                <a:cubicBezTo>
                  <a:pt x="143" y="224"/>
                  <a:pt x="170" y="280"/>
                  <a:pt x="197" y="337"/>
                </a:cubicBezTo>
                <a:cubicBezTo>
                  <a:pt x="197" y="336"/>
                  <a:pt x="196" y="336"/>
                  <a:pt x="195" y="336"/>
                </a:cubicBezTo>
                <a:cubicBezTo>
                  <a:pt x="194" y="336"/>
                  <a:pt x="194" y="336"/>
                  <a:pt x="193" y="337"/>
                </a:cubicBezTo>
                <a:cubicBezTo>
                  <a:pt x="193" y="337"/>
                  <a:pt x="193" y="338"/>
                  <a:pt x="193" y="339"/>
                </a:cubicBezTo>
                <a:cubicBezTo>
                  <a:pt x="193" y="339"/>
                  <a:pt x="193" y="340"/>
                  <a:pt x="194" y="340"/>
                </a:cubicBezTo>
                <a:cubicBezTo>
                  <a:pt x="195" y="341"/>
                  <a:pt x="195" y="341"/>
                  <a:pt x="195" y="341"/>
                </a:cubicBezTo>
                <a:cubicBezTo>
                  <a:pt x="197" y="341"/>
                  <a:pt x="198" y="340"/>
                  <a:pt x="199" y="340"/>
                </a:cubicBezTo>
                <a:cubicBezTo>
                  <a:pt x="199" y="341"/>
                  <a:pt x="200" y="342"/>
                  <a:pt x="200" y="343"/>
                </a:cubicBezTo>
                <a:cubicBezTo>
                  <a:pt x="199" y="343"/>
                  <a:pt x="199" y="343"/>
                  <a:pt x="199" y="344"/>
                </a:cubicBezTo>
                <a:cubicBezTo>
                  <a:pt x="198" y="345"/>
                  <a:pt x="198" y="347"/>
                  <a:pt x="200" y="348"/>
                </a:cubicBezTo>
                <a:cubicBezTo>
                  <a:pt x="201" y="349"/>
                  <a:pt x="201" y="349"/>
                  <a:pt x="202" y="350"/>
                </a:cubicBezTo>
                <a:cubicBezTo>
                  <a:pt x="186" y="355"/>
                  <a:pt x="171" y="364"/>
                  <a:pt x="155" y="373"/>
                </a:cubicBezTo>
                <a:close/>
                <a:moveTo>
                  <a:pt x="213" y="349"/>
                </a:moveTo>
                <a:cubicBezTo>
                  <a:pt x="213" y="348"/>
                  <a:pt x="212" y="347"/>
                  <a:pt x="210" y="347"/>
                </a:cubicBezTo>
                <a:cubicBezTo>
                  <a:pt x="210" y="347"/>
                  <a:pt x="209" y="347"/>
                  <a:pt x="209" y="346"/>
                </a:cubicBezTo>
                <a:cubicBezTo>
                  <a:pt x="207" y="343"/>
                  <a:pt x="205" y="339"/>
                  <a:pt x="203" y="336"/>
                </a:cubicBezTo>
                <a:cubicBezTo>
                  <a:pt x="225" y="317"/>
                  <a:pt x="247" y="299"/>
                  <a:pt x="269" y="281"/>
                </a:cubicBezTo>
                <a:cubicBezTo>
                  <a:pt x="269" y="306"/>
                  <a:pt x="269" y="306"/>
                  <a:pt x="269" y="306"/>
                </a:cubicBezTo>
                <a:cubicBezTo>
                  <a:pt x="269" y="306"/>
                  <a:pt x="268" y="306"/>
                  <a:pt x="268" y="307"/>
                </a:cubicBezTo>
                <a:cubicBezTo>
                  <a:pt x="251" y="322"/>
                  <a:pt x="235" y="337"/>
                  <a:pt x="220" y="353"/>
                </a:cubicBezTo>
                <a:cubicBezTo>
                  <a:pt x="218" y="352"/>
                  <a:pt x="216" y="350"/>
                  <a:pt x="213" y="349"/>
                </a:cubicBezTo>
                <a:close/>
                <a:moveTo>
                  <a:pt x="269" y="310"/>
                </a:moveTo>
                <a:cubicBezTo>
                  <a:pt x="269" y="336"/>
                  <a:pt x="269" y="336"/>
                  <a:pt x="269" y="336"/>
                </a:cubicBezTo>
                <a:cubicBezTo>
                  <a:pt x="269" y="336"/>
                  <a:pt x="268" y="336"/>
                  <a:pt x="268" y="336"/>
                </a:cubicBezTo>
                <a:cubicBezTo>
                  <a:pt x="257" y="345"/>
                  <a:pt x="247" y="354"/>
                  <a:pt x="236" y="364"/>
                </a:cubicBezTo>
                <a:cubicBezTo>
                  <a:pt x="232" y="361"/>
                  <a:pt x="227" y="358"/>
                  <a:pt x="222" y="355"/>
                </a:cubicBezTo>
                <a:cubicBezTo>
                  <a:pt x="238" y="339"/>
                  <a:pt x="253" y="324"/>
                  <a:pt x="269" y="310"/>
                </a:cubicBezTo>
                <a:close/>
                <a:moveTo>
                  <a:pt x="239" y="365"/>
                </a:moveTo>
                <a:cubicBezTo>
                  <a:pt x="249" y="356"/>
                  <a:pt x="259" y="348"/>
                  <a:pt x="269" y="339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4" y="365"/>
                  <a:pt x="259" y="370"/>
                  <a:pt x="254" y="375"/>
                </a:cubicBezTo>
                <a:cubicBezTo>
                  <a:pt x="249" y="372"/>
                  <a:pt x="244" y="369"/>
                  <a:pt x="239" y="365"/>
                </a:cubicBezTo>
                <a:close/>
                <a:moveTo>
                  <a:pt x="257" y="376"/>
                </a:moveTo>
                <a:cubicBezTo>
                  <a:pt x="261" y="372"/>
                  <a:pt x="265" y="368"/>
                  <a:pt x="269" y="364"/>
                </a:cubicBezTo>
                <a:cubicBezTo>
                  <a:pt x="269" y="380"/>
                  <a:pt x="269" y="380"/>
                  <a:pt x="269" y="380"/>
                </a:cubicBezTo>
                <a:cubicBezTo>
                  <a:pt x="269" y="380"/>
                  <a:pt x="270" y="381"/>
                  <a:pt x="270" y="381"/>
                </a:cubicBezTo>
                <a:cubicBezTo>
                  <a:pt x="270" y="381"/>
                  <a:pt x="269" y="381"/>
                  <a:pt x="269" y="382"/>
                </a:cubicBezTo>
                <a:cubicBezTo>
                  <a:pt x="265" y="380"/>
                  <a:pt x="261" y="378"/>
                  <a:pt x="257" y="376"/>
                </a:cubicBezTo>
                <a:close/>
                <a:moveTo>
                  <a:pt x="398" y="325"/>
                </a:moveTo>
                <a:cubicBezTo>
                  <a:pt x="398" y="325"/>
                  <a:pt x="398" y="324"/>
                  <a:pt x="398" y="324"/>
                </a:cubicBezTo>
                <a:cubicBezTo>
                  <a:pt x="399" y="323"/>
                  <a:pt x="400" y="322"/>
                  <a:pt x="400" y="320"/>
                </a:cubicBezTo>
                <a:cubicBezTo>
                  <a:pt x="399" y="319"/>
                  <a:pt x="397" y="318"/>
                  <a:pt x="396" y="318"/>
                </a:cubicBezTo>
                <a:cubicBezTo>
                  <a:pt x="396" y="318"/>
                  <a:pt x="395" y="318"/>
                  <a:pt x="395" y="318"/>
                </a:cubicBezTo>
                <a:cubicBezTo>
                  <a:pt x="395" y="318"/>
                  <a:pt x="394" y="317"/>
                  <a:pt x="394" y="316"/>
                </a:cubicBezTo>
                <a:cubicBezTo>
                  <a:pt x="409" y="307"/>
                  <a:pt x="424" y="297"/>
                  <a:pt x="438" y="288"/>
                </a:cubicBezTo>
                <a:cubicBezTo>
                  <a:pt x="438" y="303"/>
                  <a:pt x="438" y="303"/>
                  <a:pt x="438" y="303"/>
                </a:cubicBezTo>
                <a:cubicBezTo>
                  <a:pt x="428" y="312"/>
                  <a:pt x="417" y="321"/>
                  <a:pt x="406" y="329"/>
                </a:cubicBezTo>
                <a:cubicBezTo>
                  <a:pt x="403" y="328"/>
                  <a:pt x="401" y="327"/>
                  <a:pt x="398" y="325"/>
                </a:cubicBezTo>
                <a:close/>
                <a:moveTo>
                  <a:pt x="402" y="225"/>
                </a:moveTo>
                <a:cubicBezTo>
                  <a:pt x="415" y="218"/>
                  <a:pt x="428" y="209"/>
                  <a:pt x="439" y="199"/>
                </a:cubicBezTo>
                <a:cubicBezTo>
                  <a:pt x="439" y="202"/>
                  <a:pt x="439" y="205"/>
                  <a:pt x="439" y="208"/>
                </a:cubicBezTo>
                <a:cubicBezTo>
                  <a:pt x="439" y="213"/>
                  <a:pt x="439" y="219"/>
                  <a:pt x="439" y="224"/>
                </a:cubicBezTo>
                <a:cubicBezTo>
                  <a:pt x="423" y="236"/>
                  <a:pt x="406" y="247"/>
                  <a:pt x="388" y="255"/>
                </a:cubicBezTo>
                <a:cubicBezTo>
                  <a:pt x="392" y="245"/>
                  <a:pt x="397" y="235"/>
                  <a:pt x="402" y="225"/>
                </a:cubicBezTo>
                <a:close/>
                <a:moveTo>
                  <a:pt x="438" y="284"/>
                </a:moveTo>
                <a:cubicBezTo>
                  <a:pt x="423" y="294"/>
                  <a:pt x="408" y="304"/>
                  <a:pt x="393" y="313"/>
                </a:cubicBezTo>
                <a:cubicBezTo>
                  <a:pt x="389" y="306"/>
                  <a:pt x="386" y="298"/>
                  <a:pt x="383" y="290"/>
                </a:cubicBezTo>
                <a:cubicBezTo>
                  <a:pt x="383" y="290"/>
                  <a:pt x="383" y="290"/>
                  <a:pt x="383" y="290"/>
                </a:cubicBezTo>
                <a:cubicBezTo>
                  <a:pt x="401" y="278"/>
                  <a:pt x="420" y="267"/>
                  <a:pt x="438" y="255"/>
                </a:cubicBezTo>
                <a:lnTo>
                  <a:pt x="438" y="284"/>
                </a:lnTo>
                <a:close/>
                <a:moveTo>
                  <a:pt x="438" y="307"/>
                </a:moveTo>
                <a:cubicBezTo>
                  <a:pt x="439" y="325"/>
                  <a:pt x="439" y="325"/>
                  <a:pt x="439" y="325"/>
                </a:cubicBezTo>
                <a:cubicBezTo>
                  <a:pt x="431" y="327"/>
                  <a:pt x="425" y="331"/>
                  <a:pt x="420" y="336"/>
                </a:cubicBezTo>
                <a:cubicBezTo>
                  <a:pt x="416" y="334"/>
                  <a:pt x="413" y="333"/>
                  <a:pt x="409" y="331"/>
                </a:cubicBezTo>
                <a:cubicBezTo>
                  <a:pt x="419" y="323"/>
                  <a:pt x="429" y="315"/>
                  <a:pt x="438" y="307"/>
                </a:cubicBezTo>
                <a:close/>
                <a:moveTo>
                  <a:pt x="423" y="337"/>
                </a:moveTo>
                <a:cubicBezTo>
                  <a:pt x="427" y="333"/>
                  <a:pt x="433" y="330"/>
                  <a:pt x="439" y="329"/>
                </a:cubicBezTo>
                <a:cubicBezTo>
                  <a:pt x="439" y="343"/>
                  <a:pt x="439" y="343"/>
                  <a:pt x="439" y="343"/>
                </a:cubicBezTo>
                <a:cubicBezTo>
                  <a:pt x="433" y="341"/>
                  <a:pt x="428" y="339"/>
                  <a:pt x="423" y="337"/>
                </a:cubicBezTo>
                <a:close/>
                <a:moveTo>
                  <a:pt x="460" y="174"/>
                </a:moveTo>
                <a:cubicBezTo>
                  <a:pt x="487" y="217"/>
                  <a:pt x="514" y="260"/>
                  <a:pt x="541" y="303"/>
                </a:cubicBezTo>
                <a:cubicBezTo>
                  <a:pt x="525" y="307"/>
                  <a:pt x="511" y="313"/>
                  <a:pt x="496" y="320"/>
                </a:cubicBezTo>
                <a:cubicBezTo>
                  <a:pt x="481" y="327"/>
                  <a:pt x="465" y="335"/>
                  <a:pt x="445" y="341"/>
                </a:cubicBezTo>
                <a:cubicBezTo>
                  <a:pt x="445" y="284"/>
                  <a:pt x="445" y="284"/>
                  <a:pt x="445" y="284"/>
                </a:cubicBezTo>
                <a:cubicBezTo>
                  <a:pt x="445" y="283"/>
                  <a:pt x="445" y="283"/>
                  <a:pt x="445" y="282"/>
                </a:cubicBezTo>
                <a:cubicBezTo>
                  <a:pt x="445" y="282"/>
                  <a:pt x="445" y="243"/>
                  <a:pt x="445" y="243"/>
                </a:cubicBezTo>
                <a:cubicBezTo>
                  <a:pt x="445" y="232"/>
                  <a:pt x="445" y="220"/>
                  <a:pt x="445" y="208"/>
                </a:cubicBezTo>
                <a:cubicBezTo>
                  <a:pt x="445" y="203"/>
                  <a:pt x="445" y="198"/>
                  <a:pt x="445" y="193"/>
                </a:cubicBezTo>
                <a:cubicBezTo>
                  <a:pt x="445" y="192"/>
                  <a:pt x="445" y="192"/>
                  <a:pt x="445" y="191"/>
                </a:cubicBezTo>
                <a:cubicBezTo>
                  <a:pt x="445" y="185"/>
                  <a:pt x="445" y="179"/>
                  <a:pt x="444" y="173"/>
                </a:cubicBezTo>
                <a:cubicBezTo>
                  <a:pt x="445" y="173"/>
                  <a:pt x="446" y="173"/>
                  <a:pt x="446" y="172"/>
                </a:cubicBezTo>
                <a:cubicBezTo>
                  <a:pt x="447" y="172"/>
                  <a:pt x="447" y="171"/>
                  <a:pt x="447" y="170"/>
                </a:cubicBezTo>
                <a:cubicBezTo>
                  <a:pt x="446" y="169"/>
                  <a:pt x="445" y="169"/>
                  <a:pt x="445" y="170"/>
                </a:cubicBezTo>
                <a:cubicBezTo>
                  <a:pt x="444" y="161"/>
                  <a:pt x="444" y="153"/>
                  <a:pt x="443" y="145"/>
                </a:cubicBezTo>
                <a:cubicBezTo>
                  <a:pt x="448" y="155"/>
                  <a:pt x="454" y="165"/>
                  <a:pt x="460" y="174"/>
                </a:cubicBezTo>
                <a:close/>
                <a:moveTo>
                  <a:pt x="437" y="144"/>
                </a:moveTo>
                <a:cubicBezTo>
                  <a:pt x="437" y="154"/>
                  <a:pt x="438" y="164"/>
                  <a:pt x="438" y="173"/>
                </a:cubicBezTo>
                <a:cubicBezTo>
                  <a:pt x="432" y="177"/>
                  <a:pt x="425" y="181"/>
                  <a:pt x="419" y="185"/>
                </a:cubicBezTo>
                <a:cubicBezTo>
                  <a:pt x="426" y="170"/>
                  <a:pt x="432" y="156"/>
                  <a:pt x="437" y="144"/>
                </a:cubicBezTo>
                <a:close/>
                <a:moveTo>
                  <a:pt x="417" y="191"/>
                </a:moveTo>
                <a:cubicBezTo>
                  <a:pt x="424" y="186"/>
                  <a:pt x="431" y="181"/>
                  <a:pt x="438" y="177"/>
                </a:cubicBezTo>
                <a:cubicBezTo>
                  <a:pt x="438" y="183"/>
                  <a:pt x="439" y="189"/>
                  <a:pt x="439" y="194"/>
                </a:cubicBezTo>
                <a:cubicBezTo>
                  <a:pt x="428" y="205"/>
                  <a:pt x="417" y="213"/>
                  <a:pt x="404" y="220"/>
                </a:cubicBezTo>
                <a:cubicBezTo>
                  <a:pt x="408" y="210"/>
                  <a:pt x="413" y="200"/>
                  <a:pt x="417" y="191"/>
                </a:cubicBezTo>
                <a:close/>
                <a:moveTo>
                  <a:pt x="386" y="259"/>
                </a:moveTo>
                <a:cubicBezTo>
                  <a:pt x="404" y="251"/>
                  <a:pt x="422" y="241"/>
                  <a:pt x="439" y="228"/>
                </a:cubicBezTo>
                <a:cubicBezTo>
                  <a:pt x="438" y="233"/>
                  <a:pt x="438" y="238"/>
                  <a:pt x="438" y="243"/>
                </a:cubicBezTo>
                <a:cubicBezTo>
                  <a:pt x="438" y="243"/>
                  <a:pt x="438" y="252"/>
                  <a:pt x="438" y="252"/>
                </a:cubicBezTo>
                <a:cubicBezTo>
                  <a:pt x="419" y="263"/>
                  <a:pt x="400" y="275"/>
                  <a:pt x="381" y="287"/>
                </a:cubicBezTo>
                <a:cubicBezTo>
                  <a:pt x="380" y="284"/>
                  <a:pt x="379" y="280"/>
                  <a:pt x="377" y="277"/>
                </a:cubicBezTo>
                <a:cubicBezTo>
                  <a:pt x="380" y="271"/>
                  <a:pt x="383" y="265"/>
                  <a:pt x="386" y="259"/>
                </a:cubicBezTo>
                <a:close/>
                <a:moveTo>
                  <a:pt x="294" y="75"/>
                </a:moveTo>
                <a:cubicBezTo>
                  <a:pt x="310" y="109"/>
                  <a:pt x="326" y="155"/>
                  <a:pt x="343" y="201"/>
                </a:cubicBezTo>
                <a:cubicBezTo>
                  <a:pt x="358" y="242"/>
                  <a:pt x="372" y="284"/>
                  <a:pt x="387" y="317"/>
                </a:cubicBezTo>
                <a:cubicBezTo>
                  <a:pt x="387" y="317"/>
                  <a:pt x="386" y="318"/>
                  <a:pt x="385" y="318"/>
                </a:cubicBezTo>
                <a:cubicBezTo>
                  <a:pt x="384" y="319"/>
                  <a:pt x="384" y="320"/>
                  <a:pt x="385" y="320"/>
                </a:cubicBezTo>
                <a:cubicBezTo>
                  <a:pt x="385" y="321"/>
                  <a:pt x="386" y="321"/>
                  <a:pt x="387" y="321"/>
                </a:cubicBezTo>
                <a:cubicBezTo>
                  <a:pt x="387" y="320"/>
                  <a:pt x="388" y="320"/>
                  <a:pt x="389" y="320"/>
                </a:cubicBezTo>
                <a:cubicBezTo>
                  <a:pt x="389" y="320"/>
                  <a:pt x="389" y="320"/>
                  <a:pt x="389" y="320"/>
                </a:cubicBezTo>
                <a:cubicBezTo>
                  <a:pt x="370" y="326"/>
                  <a:pt x="354" y="336"/>
                  <a:pt x="336" y="346"/>
                </a:cubicBezTo>
                <a:cubicBezTo>
                  <a:pt x="318" y="357"/>
                  <a:pt x="299" y="369"/>
                  <a:pt x="276" y="379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6" y="210"/>
                  <a:pt x="276" y="188"/>
                  <a:pt x="276" y="164"/>
                </a:cubicBezTo>
                <a:cubicBezTo>
                  <a:pt x="276" y="118"/>
                  <a:pt x="275" y="67"/>
                  <a:pt x="274" y="28"/>
                </a:cubicBezTo>
                <a:cubicBezTo>
                  <a:pt x="279" y="44"/>
                  <a:pt x="286" y="60"/>
                  <a:pt x="294" y="75"/>
                </a:cubicBezTo>
                <a:close/>
                <a:moveTo>
                  <a:pt x="267" y="28"/>
                </a:moveTo>
                <a:cubicBezTo>
                  <a:pt x="268" y="40"/>
                  <a:pt x="268" y="52"/>
                  <a:pt x="269" y="65"/>
                </a:cubicBezTo>
                <a:cubicBezTo>
                  <a:pt x="268" y="65"/>
                  <a:pt x="268" y="66"/>
                  <a:pt x="268" y="66"/>
                </a:cubicBezTo>
                <a:cubicBezTo>
                  <a:pt x="263" y="72"/>
                  <a:pt x="258" y="78"/>
                  <a:pt x="253" y="84"/>
                </a:cubicBezTo>
                <a:cubicBezTo>
                  <a:pt x="258" y="65"/>
                  <a:pt x="263" y="46"/>
                  <a:pt x="267" y="28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066" name="Google Shape;2066;p38"/>
          <p:cNvGrpSpPr/>
          <p:nvPr/>
        </p:nvGrpSpPr>
        <p:grpSpPr>
          <a:xfrm>
            <a:off x="3118937" y="1816458"/>
            <a:ext cx="1262063" cy="827351"/>
            <a:chOff x="3287903" y="1915849"/>
            <a:chExt cx="1262063" cy="827351"/>
          </a:xfrm>
        </p:grpSpPr>
        <p:sp>
          <p:nvSpPr>
            <p:cNvPr id="2067" name="Google Shape;2067;p38"/>
            <p:cNvSpPr/>
            <p:nvPr/>
          </p:nvSpPr>
          <p:spPr>
            <a:xfrm>
              <a:off x="3287903" y="1939925"/>
              <a:ext cx="1006475" cy="803275"/>
            </a:xfrm>
            <a:custGeom>
              <a:rect b="b" l="l" r="r" t="t"/>
              <a:pathLst>
                <a:path extrusionOk="0" h="130" w="163">
                  <a:moveTo>
                    <a:pt x="2" y="130"/>
                  </a:move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4" y="123"/>
                  </a:cubicBezTo>
                  <a:cubicBezTo>
                    <a:pt x="18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1" y="92"/>
                    <a:pt x="54" y="93"/>
                    <a:pt x="57" y="93"/>
                  </a:cubicBezTo>
                  <a:cubicBezTo>
                    <a:pt x="68" y="93"/>
                    <a:pt x="79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8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103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1" y="128"/>
                  </a:cubicBezTo>
                  <a:cubicBezTo>
                    <a:pt x="1" y="129"/>
                    <a:pt x="2" y="129"/>
                    <a:pt x="2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79" y="89"/>
                    <a:pt x="68" y="88"/>
                    <a:pt x="57" y="88"/>
                  </a:cubicBezTo>
                  <a:cubicBezTo>
                    <a:pt x="54" y="88"/>
                    <a:pt x="52" y="87"/>
                    <a:pt x="49" y="87"/>
                  </a:cubicBezTo>
                  <a:cubicBezTo>
                    <a:pt x="43" y="87"/>
                    <a:pt x="37" y="88"/>
                    <a:pt x="31" y="91"/>
                  </a:cubicBezTo>
                  <a:cubicBezTo>
                    <a:pt x="24" y="96"/>
                    <a:pt x="20" y="103"/>
                    <a:pt x="16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9" y="121"/>
                    <a:pt x="8" y="122"/>
                    <a:pt x="6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68" name="Google Shape;2068;p38"/>
            <p:cNvSpPr txBox="1"/>
            <p:nvPr/>
          </p:nvSpPr>
          <p:spPr>
            <a:xfrm>
              <a:off x="3330766" y="1915849"/>
              <a:ext cx="1219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69" name="Google Shape;2069;p38"/>
          <p:cNvGrpSpPr/>
          <p:nvPr/>
        </p:nvGrpSpPr>
        <p:grpSpPr>
          <a:xfrm>
            <a:off x="1969587" y="2316784"/>
            <a:ext cx="1219200" cy="827087"/>
            <a:chOff x="2138553" y="2416175"/>
            <a:chExt cx="1219200" cy="827087"/>
          </a:xfrm>
        </p:grpSpPr>
        <p:sp>
          <p:nvSpPr>
            <p:cNvPr id="2070" name="Google Shape;2070;p38"/>
            <p:cNvSpPr/>
            <p:nvPr/>
          </p:nvSpPr>
          <p:spPr>
            <a:xfrm>
              <a:off x="2138553" y="2439987"/>
              <a:ext cx="1006475" cy="803275"/>
            </a:xfrm>
            <a:custGeom>
              <a:rect b="b" l="l" r="r" t="t"/>
              <a:pathLst>
                <a:path extrusionOk="0" h="130" w="163">
                  <a:moveTo>
                    <a:pt x="0" y="7"/>
                  </a:move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2" y="128"/>
                  </a:cubicBezTo>
                  <a:cubicBezTo>
                    <a:pt x="2" y="129"/>
                    <a:pt x="2" y="129"/>
                    <a:pt x="3" y="130"/>
                  </a:cubicBez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2" y="92"/>
                    <a:pt x="54" y="93"/>
                    <a:pt x="57" y="93"/>
                  </a:cubicBezTo>
                  <a:cubicBezTo>
                    <a:pt x="68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8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4"/>
                    <a:pt x="17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71" name="Google Shape;2071;p38"/>
            <p:cNvSpPr txBox="1"/>
            <p:nvPr/>
          </p:nvSpPr>
          <p:spPr>
            <a:xfrm>
              <a:off x="2138553" y="2416175"/>
              <a:ext cx="1219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72" name="Google Shape;2072;p38"/>
          <p:cNvGrpSpPr/>
          <p:nvPr/>
        </p:nvGrpSpPr>
        <p:grpSpPr>
          <a:xfrm>
            <a:off x="4138112" y="2540876"/>
            <a:ext cx="1309111" cy="874458"/>
            <a:chOff x="4307078" y="2640267"/>
            <a:chExt cx="1309111" cy="874458"/>
          </a:xfrm>
        </p:grpSpPr>
        <p:sp>
          <p:nvSpPr>
            <p:cNvPr id="2073" name="Google Shape;2073;p38"/>
            <p:cNvSpPr/>
            <p:nvPr/>
          </p:nvSpPr>
          <p:spPr>
            <a:xfrm>
              <a:off x="4307078" y="2711450"/>
              <a:ext cx="1006475" cy="803275"/>
            </a:xfrm>
            <a:custGeom>
              <a:rect b="b" l="l" r="r" t="t"/>
              <a:pathLst>
                <a:path extrusionOk="0" h="130" w="163">
                  <a:moveTo>
                    <a:pt x="3" y="130"/>
                  </a:moveTo>
                  <a:cubicBezTo>
                    <a:pt x="4" y="130"/>
                    <a:pt x="4" y="130"/>
                    <a:pt x="5" y="130"/>
                  </a:cubicBezTo>
                  <a:cubicBezTo>
                    <a:pt x="9" y="128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9" y="93"/>
                    <a:pt x="44" y="92"/>
                    <a:pt x="49" y="92"/>
                  </a:cubicBezTo>
                  <a:cubicBezTo>
                    <a:pt x="52" y="92"/>
                    <a:pt x="55" y="92"/>
                    <a:pt x="57" y="93"/>
                  </a:cubicBezTo>
                  <a:cubicBezTo>
                    <a:pt x="69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7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3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1" y="95"/>
                    <a:pt x="2" y="128"/>
                  </a:cubicBezTo>
                  <a:cubicBezTo>
                    <a:pt x="2" y="128"/>
                    <a:pt x="2" y="129"/>
                    <a:pt x="3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5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7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3"/>
                    <a:pt x="17" y="110"/>
                  </a:cubicBezTo>
                  <a:cubicBezTo>
                    <a:pt x="15" y="114"/>
                    <a:pt x="13" y="117"/>
                    <a:pt x="11" y="119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6" y="92"/>
                    <a:pt x="5" y="61"/>
                    <a:pt x="5" y="30"/>
                  </a:cubicBezTo>
                  <a:cubicBezTo>
                    <a:pt x="5" y="23"/>
                    <a:pt x="5" y="16"/>
                    <a:pt x="5" y="9"/>
                  </a:cubicBezTo>
                  <a:cubicBezTo>
                    <a:pt x="54" y="8"/>
                    <a:pt x="103" y="7"/>
                    <a:pt x="153" y="5"/>
                  </a:cubicBezTo>
                  <a:cubicBezTo>
                    <a:pt x="156" y="20"/>
                    <a:pt x="158" y="34"/>
                    <a:pt x="158" y="49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74" name="Google Shape;2074;p38"/>
            <p:cNvSpPr txBox="1"/>
            <p:nvPr/>
          </p:nvSpPr>
          <p:spPr>
            <a:xfrm>
              <a:off x="4396989" y="2640267"/>
              <a:ext cx="1219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075" name="Google Shape;2075;p38"/>
          <p:cNvSpPr txBox="1"/>
          <p:nvPr/>
        </p:nvSpPr>
        <p:spPr>
          <a:xfrm>
            <a:off x="6552509" y="1770292"/>
            <a:ext cx="17171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6" name="Google Shape;2076;p38"/>
          <p:cNvSpPr txBox="1"/>
          <p:nvPr/>
        </p:nvSpPr>
        <p:spPr>
          <a:xfrm>
            <a:off x="6274696" y="2316784"/>
            <a:ext cx="431981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 We hope that this template will return to you as a time, money and reputation.</a:t>
            </a:r>
            <a:endParaRPr sz="14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7" name="Google Shape;2077;p38"/>
          <p:cNvSpPr/>
          <p:nvPr/>
        </p:nvSpPr>
        <p:spPr>
          <a:xfrm>
            <a:off x="6274697" y="1840534"/>
            <a:ext cx="336550" cy="323850"/>
          </a:xfrm>
          <a:custGeom>
            <a:rect b="b" l="l" r="r" t="t"/>
            <a:pathLst>
              <a:path extrusionOk="0" h="30" w="31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8" name="Google Shape;2078;p38"/>
          <p:cNvSpPr txBox="1"/>
          <p:nvPr/>
        </p:nvSpPr>
        <p:spPr>
          <a:xfrm>
            <a:off x="6552509" y="3759430"/>
            <a:ext cx="17171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9" name="Google Shape;2079;p38"/>
          <p:cNvSpPr txBox="1"/>
          <p:nvPr/>
        </p:nvSpPr>
        <p:spPr>
          <a:xfrm>
            <a:off x="6274696" y="4307509"/>
            <a:ext cx="431981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 We hope that this template will return to you as a time, money and reputation.</a:t>
            </a:r>
            <a:endParaRPr sz="14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0" name="Google Shape;2080;p38"/>
          <p:cNvSpPr/>
          <p:nvPr/>
        </p:nvSpPr>
        <p:spPr>
          <a:xfrm>
            <a:off x="6274697" y="3829672"/>
            <a:ext cx="336550" cy="323850"/>
          </a:xfrm>
          <a:custGeom>
            <a:rect b="b" l="l" r="r" t="t"/>
            <a:pathLst>
              <a:path extrusionOk="0" h="30" w="31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39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6" name="Google Shape;2086;p39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87" name="Google Shape;208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3251" y="1997766"/>
            <a:ext cx="4873945" cy="4860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8" name="Google Shape;2088;p39"/>
          <p:cNvGrpSpPr/>
          <p:nvPr/>
        </p:nvGrpSpPr>
        <p:grpSpPr>
          <a:xfrm>
            <a:off x="1043608" y="2263479"/>
            <a:ext cx="3425753" cy="1061771"/>
            <a:chOff x="976707" y="1202286"/>
            <a:chExt cx="3355764" cy="796520"/>
          </a:xfrm>
        </p:grpSpPr>
        <p:sp>
          <p:nvSpPr>
            <p:cNvPr id="2089" name="Google Shape;2089;p39"/>
            <p:cNvSpPr/>
            <p:nvPr/>
          </p:nvSpPr>
          <p:spPr>
            <a:xfrm>
              <a:off x="976707" y="1513941"/>
              <a:ext cx="2603672" cy="484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90" name="Google Shape;2090;p39"/>
            <p:cNvSpPr/>
            <p:nvPr/>
          </p:nvSpPr>
          <p:spPr>
            <a:xfrm>
              <a:off x="2604878" y="1202286"/>
              <a:ext cx="1727593" cy="300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91" name="Google Shape;2091;p39"/>
          <p:cNvGrpSpPr/>
          <p:nvPr/>
        </p:nvGrpSpPr>
        <p:grpSpPr>
          <a:xfrm>
            <a:off x="970091" y="4101191"/>
            <a:ext cx="3523508" cy="1046905"/>
            <a:chOff x="1100144" y="1214118"/>
            <a:chExt cx="4110007" cy="784959"/>
          </a:xfrm>
        </p:grpSpPr>
        <p:sp>
          <p:nvSpPr>
            <p:cNvPr id="2092" name="Google Shape;2092;p39"/>
            <p:cNvSpPr/>
            <p:nvPr/>
          </p:nvSpPr>
          <p:spPr>
            <a:xfrm>
              <a:off x="1100144" y="1514464"/>
              <a:ext cx="3186157" cy="484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93" name="Google Shape;2093;p39"/>
            <p:cNvSpPr/>
            <p:nvPr/>
          </p:nvSpPr>
          <p:spPr>
            <a:xfrm>
              <a:off x="3152966" y="1214118"/>
              <a:ext cx="2057185" cy="299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94" name="Google Shape;2094;p39"/>
          <p:cNvGrpSpPr/>
          <p:nvPr/>
        </p:nvGrpSpPr>
        <p:grpSpPr>
          <a:xfrm>
            <a:off x="8550267" y="2340221"/>
            <a:ext cx="2698427" cy="1077029"/>
            <a:chOff x="937081" y="1190840"/>
            <a:chExt cx="2643298" cy="807966"/>
          </a:xfrm>
        </p:grpSpPr>
        <p:sp>
          <p:nvSpPr>
            <p:cNvPr id="2095" name="Google Shape;2095;p39"/>
            <p:cNvSpPr/>
            <p:nvPr/>
          </p:nvSpPr>
          <p:spPr>
            <a:xfrm>
              <a:off x="976707" y="1513941"/>
              <a:ext cx="2603672" cy="484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96" name="Google Shape;2096;p39"/>
            <p:cNvSpPr/>
            <p:nvPr/>
          </p:nvSpPr>
          <p:spPr>
            <a:xfrm>
              <a:off x="937081" y="1190840"/>
              <a:ext cx="1727593" cy="300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97" name="Google Shape;2097;p39"/>
          <p:cNvGrpSpPr/>
          <p:nvPr/>
        </p:nvGrpSpPr>
        <p:grpSpPr>
          <a:xfrm>
            <a:off x="8606654" y="4152768"/>
            <a:ext cx="2731492" cy="1067444"/>
            <a:chOff x="1100144" y="1198717"/>
            <a:chExt cx="3186157" cy="800359"/>
          </a:xfrm>
        </p:grpSpPr>
        <p:sp>
          <p:nvSpPr>
            <p:cNvPr id="2098" name="Google Shape;2098;p39"/>
            <p:cNvSpPr/>
            <p:nvPr/>
          </p:nvSpPr>
          <p:spPr>
            <a:xfrm>
              <a:off x="1100144" y="1514464"/>
              <a:ext cx="3186157" cy="484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99" name="Google Shape;2099;p39"/>
            <p:cNvSpPr/>
            <p:nvPr/>
          </p:nvSpPr>
          <p:spPr>
            <a:xfrm>
              <a:off x="1118207" y="1198717"/>
              <a:ext cx="2057184" cy="299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40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5" name="Google Shape;2105;p40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6" name="Google Shape;2106;p40"/>
          <p:cNvSpPr/>
          <p:nvPr/>
        </p:nvSpPr>
        <p:spPr>
          <a:xfrm>
            <a:off x="7373564" y="3941470"/>
            <a:ext cx="140124" cy="140124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0544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7" name="Google Shape;2107;p40"/>
          <p:cNvSpPr/>
          <p:nvPr/>
        </p:nvSpPr>
        <p:spPr>
          <a:xfrm>
            <a:off x="6848532" y="4473743"/>
            <a:ext cx="546990" cy="54699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0544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8" name="Google Shape;2108;p40"/>
          <p:cNvSpPr/>
          <p:nvPr/>
        </p:nvSpPr>
        <p:spPr>
          <a:xfrm>
            <a:off x="4721493" y="3340344"/>
            <a:ext cx="2717522" cy="3403740"/>
          </a:xfrm>
          <a:custGeom>
            <a:rect b="b" l="l" r="r" t="t"/>
            <a:pathLst>
              <a:path extrusionOk="0" h="569" w="454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0544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109" name="Google Shape;2109;p40"/>
          <p:cNvGrpSpPr/>
          <p:nvPr/>
        </p:nvGrpSpPr>
        <p:grpSpPr>
          <a:xfrm>
            <a:off x="2112394" y="1830296"/>
            <a:ext cx="3006236" cy="1248907"/>
            <a:chOff x="2112394" y="1830296"/>
            <a:chExt cx="3006236" cy="1248907"/>
          </a:xfrm>
        </p:grpSpPr>
        <p:sp>
          <p:nvSpPr>
            <p:cNvPr id="2110" name="Google Shape;2110;p40"/>
            <p:cNvSpPr txBox="1"/>
            <p:nvPr/>
          </p:nvSpPr>
          <p:spPr>
            <a:xfrm>
              <a:off x="2112394" y="2211273"/>
              <a:ext cx="2287653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2111" name="Google Shape;2111;p40"/>
            <p:cNvSpPr txBox="1"/>
            <p:nvPr/>
          </p:nvSpPr>
          <p:spPr>
            <a:xfrm>
              <a:off x="2483511" y="1830296"/>
              <a:ext cx="26351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2190573" y="1849991"/>
              <a:ext cx="335491" cy="324806"/>
            </a:xfrm>
            <a:custGeom>
              <a:rect b="b" l="l" r="r" t="t"/>
              <a:pathLst>
                <a:path extrusionOk="0"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113" name="Google Shape;2113;p40"/>
          <p:cNvGrpSpPr/>
          <p:nvPr/>
        </p:nvGrpSpPr>
        <p:grpSpPr>
          <a:xfrm>
            <a:off x="1145959" y="4002264"/>
            <a:ext cx="4139971" cy="1248907"/>
            <a:chOff x="1145959" y="4002264"/>
            <a:chExt cx="4139971" cy="1248907"/>
          </a:xfrm>
        </p:grpSpPr>
        <p:sp>
          <p:nvSpPr>
            <p:cNvPr id="2114" name="Google Shape;2114;p40"/>
            <p:cNvSpPr txBox="1"/>
            <p:nvPr/>
          </p:nvSpPr>
          <p:spPr>
            <a:xfrm>
              <a:off x="1145959" y="4383241"/>
              <a:ext cx="2287653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4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15" name="Google Shape;2115;p40"/>
            <p:cNvSpPr txBox="1"/>
            <p:nvPr/>
          </p:nvSpPr>
          <p:spPr>
            <a:xfrm>
              <a:off x="1517076" y="4002264"/>
              <a:ext cx="37688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1224138" y="4021959"/>
              <a:ext cx="335491" cy="324806"/>
            </a:xfrm>
            <a:custGeom>
              <a:rect b="b" l="l" r="r" t="t"/>
              <a:pathLst>
                <a:path extrusionOk="0"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117" name="Google Shape;2117;p40"/>
          <p:cNvGrpSpPr/>
          <p:nvPr/>
        </p:nvGrpSpPr>
        <p:grpSpPr>
          <a:xfrm>
            <a:off x="7803420" y="1929503"/>
            <a:ext cx="2999896" cy="1248907"/>
            <a:chOff x="7803420" y="1929503"/>
            <a:chExt cx="2999896" cy="1248907"/>
          </a:xfrm>
        </p:grpSpPr>
        <p:sp>
          <p:nvSpPr>
            <p:cNvPr id="2118" name="Google Shape;2118;p40"/>
            <p:cNvSpPr txBox="1"/>
            <p:nvPr/>
          </p:nvSpPr>
          <p:spPr>
            <a:xfrm>
              <a:off x="7803420" y="2310480"/>
              <a:ext cx="2287653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4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19" name="Google Shape;2119;p40"/>
            <p:cNvSpPr txBox="1"/>
            <p:nvPr/>
          </p:nvSpPr>
          <p:spPr>
            <a:xfrm>
              <a:off x="8174537" y="1929503"/>
              <a:ext cx="26287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7881599" y="1949198"/>
              <a:ext cx="335491" cy="324806"/>
            </a:xfrm>
            <a:custGeom>
              <a:rect b="b" l="l" r="r" t="t"/>
              <a:pathLst>
                <a:path extrusionOk="0"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121" name="Google Shape;2121;p40"/>
          <p:cNvGrpSpPr/>
          <p:nvPr/>
        </p:nvGrpSpPr>
        <p:grpSpPr>
          <a:xfrm>
            <a:off x="8515664" y="4002264"/>
            <a:ext cx="3216737" cy="1248907"/>
            <a:chOff x="8515664" y="4002264"/>
            <a:chExt cx="3216737" cy="1248907"/>
          </a:xfrm>
        </p:grpSpPr>
        <p:sp>
          <p:nvSpPr>
            <p:cNvPr id="2122" name="Google Shape;2122;p40"/>
            <p:cNvSpPr txBox="1"/>
            <p:nvPr/>
          </p:nvSpPr>
          <p:spPr>
            <a:xfrm>
              <a:off x="8515664" y="4383241"/>
              <a:ext cx="2287653" cy="867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7F7F7F"/>
                  </a:solidFill>
                  <a:latin typeface="Georgia"/>
                  <a:ea typeface="Georgia"/>
                  <a:cs typeface="Georgia"/>
                  <a:sym typeface="Georgia"/>
                </a:rPr>
                <a:t>We hope that this template will return to you as a time, money and reputation.</a:t>
              </a:r>
              <a:endParaRPr sz="14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23" name="Google Shape;2123;p40"/>
            <p:cNvSpPr txBox="1"/>
            <p:nvPr/>
          </p:nvSpPr>
          <p:spPr>
            <a:xfrm>
              <a:off x="8886781" y="4002264"/>
              <a:ext cx="28456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STAGE HERE</a:t>
              </a:r>
              <a:endParaRPr b="1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8593843" y="4021959"/>
              <a:ext cx="335491" cy="324806"/>
            </a:xfrm>
            <a:custGeom>
              <a:rect b="b" l="l" r="r" t="t"/>
              <a:pathLst>
                <a:path extrusionOk="0"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125" name="Google Shape;2125;p40"/>
          <p:cNvGrpSpPr/>
          <p:nvPr/>
        </p:nvGrpSpPr>
        <p:grpSpPr>
          <a:xfrm>
            <a:off x="6446549" y="3859588"/>
            <a:ext cx="1727988" cy="1740572"/>
            <a:chOff x="6446549" y="3859588"/>
            <a:chExt cx="1727988" cy="1740572"/>
          </a:xfrm>
        </p:grpSpPr>
        <p:sp>
          <p:nvSpPr>
            <p:cNvPr id="2126" name="Google Shape;2126;p40"/>
            <p:cNvSpPr/>
            <p:nvPr/>
          </p:nvSpPr>
          <p:spPr>
            <a:xfrm rot="-5945682">
              <a:off x="6549749" y="3976667"/>
              <a:ext cx="1521587" cy="1506414"/>
            </a:xfrm>
            <a:custGeom>
              <a:rect b="b" l="l" r="r" t="t"/>
              <a:pathLst>
                <a:path extrusionOk="0"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F2F2F2"/>
            </a:solidFill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127" name="Google Shape;2127;p40"/>
            <p:cNvGrpSpPr/>
            <p:nvPr/>
          </p:nvGrpSpPr>
          <p:grpSpPr>
            <a:xfrm>
              <a:off x="6945920" y="4376565"/>
              <a:ext cx="674484" cy="711466"/>
              <a:chOff x="4197350" y="2182813"/>
              <a:chExt cx="608013" cy="641350"/>
            </a:xfrm>
          </p:grpSpPr>
          <p:sp>
            <p:nvSpPr>
              <p:cNvPr id="2128" name="Google Shape;2128;p40"/>
              <p:cNvSpPr/>
              <p:nvPr/>
            </p:nvSpPr>
            <p:spPr>
              <a:xfrm>
                <a:off x="4229100" y="2211388"/>
                <a:ext cx="39688" cy="157163"/>
              </a:xfrm>
              <a:custGeom>
                <a:rect b="b" l="l" r="r" t="t"/>
                <a:pathLst>
                  <a:path extrusionOk="0" h="296" w="73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29" name="Google Shape;2129;p40"/>
              <p:cNvSpPr/>
              <p:nvPr/>
            </p:nvSpPr>
            <p:spPr>
              <a:xfrm>
                <a:off x="4251325" y="2206625"/>
                <a:ext cx="39688" cy="177800"/>
              </a:xfrm>
              <a:custGeom>
                <a:rect b="b" l="l" r="r" t="t"/>
                <a:pathLst>
                  <a:path extrusionOk="0" h="337" w="76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0" name="Google Shape;2130;p40"/>
              <p:cNvSpPr/>
              <p:nvPr/>
            </p:nvSpPr>
            <p:spPr>
              <a:xfrm>
                <a:off x="4271963" y="2197100"/>
                <a:ext cx="55563" cy="195263"/>
              </a:xfrm>
              <a:custGeom>
                <a:rect b="b" l="l" r="r" t="t"/>
                <a:pathLst>
                  <a:path extrusionOk="0" h="370" w="106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1" name="Google Shape;2131;p40"/>
              <p:cNvSpPr/>
              <p:nvPr/>
            </p:nvSpPr>
            <p:spPr>
              <a:xfrm>
                <a:off x="4305300" y="2198688"/>
                <a:ext cx="39688" cy="146050"/>
              </a:xfrm>
              <a:custGeom>
                <a:rect b="b" l="l" r="r" t="t"/>
                <a:pathLst>
                  <a:path extrusionOk="0" h="274" w="75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2" name="Google Shape;2132;p40"/>
              <p:cNvSpPr/>
              <p:nvPr/>
            </p:nvSpPr>
            <p:spPr>
              <a:xfrm>
                <a:off x="4338638" y="2201863"/>
                <a:ext cx="31750" cy="112713"/>
              </a:xfrm>
              <a:custGeom>
                <a:rect b="b" l="l" r="r" t="t"/>
                <a:pathLst>
                  <a:path extrusionOk="0" h="212" w="61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3" name="Google Shape;2133;p40"/>
              <p:cNvSpPr/>
              <p:nvPr/>
            </p:nvSpPr>
            <p:spPr>
              <a:xfrm>
                <a:off x="4357688" y="2209800"/>
                <a:ext cx="36513" cy="90488"/>
              </a:xfrm>
              <a:custGeom>
                <a:rect b="b" l="l" r="r" t="t"/>
                <a:pathLst>
                  <a:path extrusionOk="0" h="171" w="68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4" name="Google Shape;2134;p40"/>
              <p:cNvSpPr/>
              <p:nvPr/>
            </p:nvSpPr>
            <p:spPr>
              <a:xfrm>
                <a:off x="4383088" y="2219325"/>
                <a:ext cx="33338" cy="63500"/>
              </a:xfrm>
              <a:custGeom>
                <a:rect b="b" l="l" r="r" t="t"/>
                <a:pathLst>
                  <a:path extrusionOk="0" h="119" w="62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5" name="Google Shape;2135;p40"/>
              <p:cNvSpPr/>
              <p:nvPr/>
            </p:nvSpPr>
            <p:spPr>
              <a:xfrm>
                <a:off x="4403725" y="2228850"/>
                <a:ext cx="17463" cy="52388"/>
              </a:xfrm>
              <a:custGeom>
                <a:rect b="b" l="l" r="r" t="t"/>
                <a:pathLst>
                  <a:path extrusionOk="0" h="100" w="33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6" name="Google Shape;2136;p40"/>
              <p:cNvSpPr/>
              <p:nvPr/>
            </p:nvSpPr>
            <p:spPr>
              <a:xfrm>
                <a:off x="4340225" y="2436813"/>
                <a:ext cx="4763" cy="42863"/>
              </a:xfrm>
              <a:custGeom>
                <a:rect b="b" l="l" r="r" t="t"/>
                <a:pathLst>
                  <a:path extrusionOk="0" h="80" w="9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7" name="Google Shape;2137;p40"/>
              <p:cNvSpPr/>
              <p:nvPr/>
            </p:nvSpPr>
            <p:spPr>
              <a:xfrm>
                <a:off x="4370388" y="2460625"/>
                <a:ext cx="11113" cy="65088"/>
              </a:xfrm>
              <a:custGeom>
                <a:rect b="b" l="l" r="r" t="t"/>
                <a:pathLst>
                  <a:path extrusionOk="0" h="123" w="22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8" name="Google Shape;2138;p40"/>
              <p:cNvSpPr/>
              <p:nvPr/>
            </p:nvSpPr>
            <p:spPr>
              <a:xfrm>
                <a:off x="4395788" y="2492375"/>
                <a:ext cx="7938" cy="55563"/>
              </a:xfrm>
              <a:custGeom>
                <a:rect b="b" l="l" r="r" t="t"/>
                <a:pathLst>
                  <a:path extrusionOk="0" h="105" w="1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9" name="Google Shape;2139;p40"/>
              <p:cNvSpPr/>
              <p:nvPr/>
            </p:nvSpPr>
            <p:spPr>
              <a:xfrm>
                <a:off x="4424363" y="2520950"/>
                <a:ext cx="4763" cy="71438"/>
              </a:xfrm>
              <a:custGeom>
                <a:rect b="b" l="l" r="r" t="t"/>
                <a:pathLst>
                  <a:path extrusionOk="0" h="137" w="9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0" name="Google Shape;2140;p40"/>
              <p:cNvSpPr/>
              <p:nvPr/>
            </p:nvSpPr>
            <p:spPr>
              <a:xfrm>
                <a:off x="4451350" y="2547938"/>
                <a:ext cx="7938" cy="68263"/>
              </a:xfrm>
              <a:custGeom>
                <a:rect b="b" l="l" r="r" t="t"/>
                <a:pathLst>
                  <a:path extrusionOk="0" h="128" w="14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1" name="Google Shape;2141;p40"/>
              <p:cNvSpPr/>
              <p:nvPr/>
            </p:nvSpPr>
            <p:spPr>
              <a:xfrm>
                <a:off x="4478338" y="2578100"/>
                <a:ext cx="6350" cy="55563"/>
              </a:xfrm>
              <a:custGeom>
                <a:rect b="b" l="l" r="r" t="t"/>
                <a:pathLst>
                  <a:path extrusionOk="0" h="104" w="10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2" name="Google Shape;2142;p40"/>
              <p:cNvSpPr/>
              <p:nvPr/>
            </p:nvSpPr>
            <p:spPr>
              <a:xfrm>
                <a:off x="4500563" y="2608263"/>
                <a:ext cx="7938" cy="49213"/>
              </a:xfrm>
              <a:custGeom>
                <a:rect b="b" l="l" r="r" t="t"/>
                <a:pathLst>
                  <a:path extrusionOk="0" h="94" w="15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3" name="Google Shape;2143;p40"/>
              <p:cNvSpPr/>
              <p:nvPr/>
            </p:nvSpPr>
            <p:spPr>
              <a:xfrm>
                <a:off x="4529138" y="2622550"/>
                <a:ext cx="7938" cy="63500"/>
              </a:xfrm>
              <a:custGeom>
                <a:rect b="b" l="l" r="r" t="t"/>
                <a:pathLst>
                  <a:path extrusionOk="0" h="119" w="15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4" name="Google Shape;2144;p40"/>
              <p:cNvSpPr/>
              <p:nvPr/>
            </p:nvSpPr>
            <p:spPr>
              <a:xfrm>
                <a:off x="4551363" y="2652713"/>
                <a:ext cx="4763" cy="55563"/>
              </a:xfrm>
              <a:custGeom>
                <a:rect b="b" l="l" r="r" t="t"/>
                <a:pathLst>
                  <a:path extrusionOk="0" h="104" w="11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5" name="Google Shape;2145;p40"/>
              <p:cNvSpPr/>
              <p:nvPr/>
            </p:nvSpPr>
            <p:spPr>
              <a:xfrm>
                <a:off x="4572000" y="2676525"/>
                <a:ext cx="6350" cy="58738"/>
              </a:xfrm>
              <a:custGeom>
                <a:rect b="b" l="l" r="r" t="t"/>
                <a:pathLst>
                  <a:path extrusionOk="0" h="113" w="14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6" name="Google Shape;2146;p40"/>
              <p:cNvSpPr/>
              <p:nvPr/>
            </p:nvSpPr>
            <p:spPr>
              <a:xfrm>
                <a:off x="4481513" y="2305050"/>
                <a:ext cx="12700" cy="61913"/>
              </a:xfrm>
              <a:custGeom>
                <a:rect b="b" l="l" r="r" t="t"/>
                <a:pathLst>
                  <a:path extrusionOk="0" h="119" w="23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7" name="Google Shape;2147;p40"/>
              <p:cNvSpPr/>
              <p:nvPr/>
            </p:nvSpPr>
            <p:spPr>
              <a:xfrm>
                <a:off x="4519613" y="2336800"/>
                <a:ext cx="9525" cy="55563"/>
              </a:xfrm>
              <a:custGeom>
                <a:rect b="b" l="l" r="r" t="t"/>
                <a:pathLst>
                  <a:path extrusionOk="0" h="104" w="18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8" name="Google Shape;2148;p40"/>
              <p:cNvSpPr/>
              <p:nvPr/>
            </p:nvSpPr>
            <p:spPr>
              <a:xfrm>
                <a:off x="4543425" y="2370138"/>
                <a:ext cx="7938" cy="71438"/>
              </a:xfrm>
              <a:custGeom>
                <a:rect b="b" l="l" r="r" t="t"/>
                <a:pathLst>
                  <a:path extrusionOk="0" h="136" w="15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9" name="Google Shape;2149;p40"/>
              <p:cNvSpPr/>
              <p:nvPr/>
            </p:nvSpPr>
            <p:spPr>
              <a:xfrm>
                <a:off x="4573588" y="2406650"/>
                <a:ext cx="4763" cy="71438"/>
              </a:xfrm>
              <a:custGeom>
                <a:rect b="b" l="l" r="r" t="t"/>
                <a:pathLst>
                  <a:path extrusionOk="0" h="133" w="9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0" name="Google Shape;2150;p40"/>
              <p:cNvSpPr/>
              <p:nvPr/>
            </p:nvSpPr>
            <p:spPr>
              <a:xfrm>
                <a:off x="4602163" y="2432050"/>
                <a:ext cx="4763" cy="65088"/>
              </a:xfrm>
              <a:custGeom>
                <a:rect b="b" l="l" r="r" t="t"/>
                <a:pathLst>
                  <a:path extrusionOk="0" h="123" w="9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1" name="Google Shape;2151;p40"/>
              <p:cNvSpPr/>
              <p:nvPr/>
            </p:nvSpPr>
            <p:spPr>
              <a:xfrm>
                <a:off x="4624388" y="2457450"/>
                <a:ext cx="4763" cy="65088"/>
              </a:xfrm>
              <a:custGeom>
                <a:rect b="b" l="l" r="r" t="t"/>
                <a:pathLst>
                  <a:path extrusionOk="0" h="123" w="9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2" name="Google Shape;2152;p40"/>
              <p:cNvSpPr/>
              <p:nvPr/>
            </p:nvSpPr>
            <p:spPr>
              <a:xfrm>
                <a:off x="4651375" y="2482850"/>
                <a:ext cx="7938" cy="73025"/>
              </a:xfrm>
              <a:custGeom>
                <a:rect b="b" l="l" r="r" t="t"/>
                <a:pathLst>
                  <a:path extrusionOk="0" h="137" w="14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3" name="Google Shape;2153;p40"/>
              <p:cNvSpPr/>
              <p:nvPr/>
            </p:nvSpPr>
            <p:spPr>
              <a:xfrm>
                <a:off x="4684713" y="2500313"/>
                <a:ext cx="4763" cy="87313"/>
              </a:xfrm>
              <a:custGeom>
                <a:rect b="b" l="l" r="r" t="t"/>
                <a:pathLst>
                  <a:path extrusionOk="0" h="166" w="9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4" name="Google Shape;2154;p40"/>
              <p:cNvSpPr/>
              <p:nvPr/>
            </p:nvSpPr>
            <p:spPr>
              <a:xfrm>
                <a:off x="4702175" y="2540000"/>
                <a:ext cx="7938" cy="69850"/>
              </a:xfrm>
              <a:custGeom>
                <a:rect b="b" l="l" r="r" t="t"/>
                <a:pathLst>
                  <a:path extrusionOk="0" h="132" w="15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5" name="Google Shape;2155;p40"/>
              <p:cNvSpPr/>
              <p:nvPr/>
            </p:nvSpPr>
            <p:spPr>
              <a:xfrm>
                <a:off x="4727575" y="2568575"/>
                <a:ext cx="9525" cy="52388"/>
              </a:xfrm>
              <a:custGeom>
                <a:rect b="b" l="l" r="r" t="t"/>
                <a:pathLst>
                  <a:path extrusionOk="0" h="99" w="1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6" name="Google Shape;2156;p40"/>
              <p:cNvSpPr/>
              <p:nvPr/>
            </p:nvSpPr>
            <p:spPr>
              <a:xfrm>
                <a:off x="4748213" y="2590800"/>
                <a:ext cx="4763" cy="57150"/>
              </a:xfrm>
              <a:custGeom>
                <a:rect b="b" l="l" r="r" t="t"/>
                <a:pathLst>
                  <a:path extrusionOk="0" h="110" w="9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7" name="Google Shape;2157;p40"/>
              <p:cNvSpPr/>
              <p:nvPr/>
            </p:nvSpPr>
            <p:spPr>
              <a:xfrm>
                <a:off x="4641850" y="2751138"/>
                <a:ext cx="7938" cy="26988"/>
              </a:xfrm>
              <a:custGeom>
                <a:rect b="b" l="l" r="r" t="t"/>
                <a:pathLst>
                  <a:path extrusionOk="0" h="51" w="15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8" name="Google Shape;2158;p40"/>
              <p:cNvSpPr/>
              <p:nvPr/>
            </p:nvSpPr>
            <p:spPr>
              <a:xfrm>
                <a:off x="4675188" y="2751138"/>
                <a:ext cx="12700" cy="34925"/>
              </a:xfrm>
              <a:custGeom>
                <a:rect b="b" l="l" r="r" t="t"/>
                <a:pathLst>
                  <a:path extrusionOk="0" h="66" w="24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9" name="Google Shape;2159;p40"/>
              <p:cNvSpPr/>
              <p:nvPr/>
            </p:nvSpPr>
            <p:spPr>
              <a:xfrm>
                <a:off x="4710113" y="2759075"/>
                <a:ext cx="9525" cy="44450"/>
              </a:xfrm>
              <a:custGeom>
                <a:rect b="b" l="l" r="r" t="t"/>
                <a:pathLst>
                  <a:path extrusionOk="0" h="85" w="19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0" name="Google Shape;2160;p40"/>
              <p:cNvSpPr/>
              <p:nvPr/>
            </p:nvSpPr>
            <p:spPr>
              <a:xfrm>
                <a:off x="4416425" y="2370138"/>
                <a:ext cx="15875" cy="106363"/>
              </a:xfrm>
              <a:custGeom>
                <a:rect b="b" l="l" r="r" t="t"/>
                <a:pathLst>
                  <a:path extrusionOk="0" h="199" w="2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1" name="Google Shape;2161;p40"/>
              <p:cNvSpPr/>
              <p:nvPr/>
            </p:nvSpPr>
            <p:spPr>
              <a:xfrm>
                <a:off x="4464050" y="2424113"/>
                <a:ext cx="19050" cy="88900"/>
              </a:xfrm>
              <a:custGeom>
                <a:rect b="b" l="l" r="r" t="t"/>
                <a:pathLst>
                  <a:path extrusionOk="0" h="167" w="36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2" name="Google Shape;2162;p40"/>
              <p:cNvSpPr/>
              <p:nvPr/>
            </p:nvSpPr>
            <p:spPr>
              <a:xfrm>
                <a:off x="4521200" y="2484438"/>
                <a:ext cx="17463" cy="95250"/>
              </a:xfrm>
              <a:custGeom>
                <a:rect b="b" l="l" r="r" t="t"/>
                <a:pathLst>
                  <a:path extrusionOk="0" h="179" w="35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3" name="Google Shape;2163;p40"/>
              <p:cNvSpPr/>
              <p:nvPr/>
            </p:nvSpPr>
            <p:spPr>
              <a:xfrm>
                <a:off x="4570413" y="2508250"/>
                <a:ext cx="12700" cy="41275"/>
              </a:xfrm>
              <a:custGeom>
                <a:rect b="b" l="l" r="r" t="t"/>
                <a:pathLst>
                  <a:path extrusionOk="0" h="79" w="22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4" name="Google Shape;2164;p40"/>
              <p:cNvSpPr/>
              <p:nvPr/>
            </p:nvSpPr>
            <p:spPr>
              <a:xfrm>
                <a:off x="4603750" y="2557463"/>
                <a:ext cx="15875" cy="46038"/>
              </a:xfrm>
              <a:custGeom>
                <a:rect b="b" l="l" r="r" t="t"/>
                <a:pathLst>
                  <a:path extrusionOk="0" h="85" w="29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5" name="Google Shape;2165;p40"/>
              <p:cNvSpPr/>
              <p:nvPr/>
            </p:nvSpPr>
            <p:spPr>
              <a:xfrm>
                <a:off x="4687888" y="2668588"/>
                <a:ext cx="15875" cy="61913"/>
              </a:xfrm>
              <a:custGeom>
                <a:rect b="b" l="l" r="r" t="t"/>
                <a:pathLst>
                  <a:path extrusionOk="0" h="116" w="29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6" name="Google Shape;2166;p40"/>
              <p:cNvSpPr/>
              <p:nvPr/>
            </p:nvSpPr>
            <p:spPr>
              <a:xfrm>
                <a:off x="4714875" y="2657475"/>
                <a:ext cx="11113" cy="61913"/>
              </a:xfrm>
              <a:custGeom>
                <a:rect b="b" l="l" r="r" t="t"/>
                <a:pathLst>
                  <a:path extrusionOk="0" h="117" w="21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7" name="Google Shape;2167;p40"/>
              <p:cNvSpPr/>
              <p:nvPr/>
            </p:nvSpPr>
            <p:spPr>
              <a:xfrm>
                <a:off x="4249738" y="2249488"/>
                <a:ext cx="555625" cy="574675"/>
              </a:xfrm>
              <a:custGeom>
                <a:rect b="b" l="l" r="r" t="t"/>
                <a:pathLst>
                  <a:path extrusionOk="0" h="1088" w="1051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8" name="Google Shape;2168;p40"/>
              <p:cNvSpPr/>
              <p:nvPr/>
            </p:nvSpPr>
            <p:spPr>
              <a:xfrm>
                <a:off x="4251325" y="2251075"/>
                <a:ext cx="195263" cy="161925"/>
              </a:xfrm>
              <a:custGeom>
                <a:rect b="b" l="l" r="r" t="t"/>
                <a:pathLst>
                  <a:path extrusionOk="0" h="307" w="369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9" name="Google Shape;2169;p40"/>
              <p:cNvSpPr/>
              <p:nvPr/>
            </p:nvSpPr>
            <p:spPr>
              <a:xfrm>
                <a:off x="4284663" y="2282825"/>
                <a:ext cx="195263" cy="171450"/>
              </a:xfrm>
              <a:custGeom>
                <a:rect b="b" l="l" r="r" t="t"/>
                <a:pathLst>
                  <a:path extrusionOk="0" h="323" w="369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70" name="Google Shape;2170;p40"/>
              <p:cNvSpPr/>
              <p:nvPr/>
            </p:nvSpPr>
            <p:spPr>
              <a:xfrm>
                <a:off x="4446588" y="2346325"/>
                <a:ext cx="285750" cy="307975"/>
              </a:xfrm>
              <a:custGeom>
                <a:rect b="b" l="l" r="r" t="t"/>
                <a:pathLst>
                  <a:path extrusionOk="0" h="583" w="541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71" name="Google Shape;2171;p40"/>
              <p:cNvSpPr/>
              <p:nvPr/>
            </p:nvSpPr>
            <p:spPr>
              <a:xfrm>
                <a:off x="4349750" y="2435225"/>
                <a:ext cx="273050" cy="288925"/>
              </a:xfrm>
              <a:custGeom>
                <a:rect b="b" l="l" r="r" t="t"/>
                <a:pathLst>
                  <a:path extrusionOk="0" h="546" w="515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72" name="Google Shape;2172;p40"/>
              <p:cNvSpPr/>
              <p:nvPr/>
            </p:nvSpPr>
            <p:spPr>
              <a:xfrm>
                <a:off x="4708525" y="2740025"/>
                <a:ext cx="77788" cy="74613"/>
              </a:xfrm>
              <a:custGeom>
                <a:rect b="b" l="l" r="r" t="t"/>
                <a:pathLst>
                  <a:path extrusionOk="0" h="142" w="148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73" name="Google Shape;2173;p40"/>
              <p:cNvSpPr/>
              <p:nvPr/>
            </p:nvSpPr>
            <p:spPr>
              <a:xfrm>
                <a:off x="4197350" y="2182813"/>
                <a:ext cx="260350" cy="244475"/>
              </a:xfrm>
              <a:custGeom>
                <a:rect b="b" l="l" r="r" t="t"/>
                <a:pathLst>
                  <a:path extrusionOk="0" h="463" w="492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2174" name="Google Shape;2174;p40"/>
          <p:cNvGrpSpPr/>
          <p:nvPr/>
        </p:nvGrpSpPr>
        <p:grpSpPr>
          <a:xfrm>
            <a:off x="3519489" y="3794860"/>
            <a:ext cx="1506365" cy="1517335"/>
            <a:chOff x="3519489" y="3794860"/>
            <a:chExt cx="1506365" cy="1517335"/>
          </a:xfrm>
        </p:grpSpPr>
        <p:sp>
          <p:nvSpPr>
            <p:cNvPr id="2175" name="Google Shape;2175;p40"/>
            <p:cNvSpPr/>
            <p:nvPr/>
          </p:nvSpPr>
          <p:spPr>
            <a:xfrm rot="-5945682">
              <a:off x="3609453" y="3896923"/>
              <a:ext cx="1326436" cy="1313209"/>
            </a:xfrm>
            <a:custGeom>
              <a:rect b="b" l="l" r="r" t="t"/>
              <a:pathLst>
                <a:path extrusionOk="0"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F2F2F2"/>
            </a:solidFill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176" name="Google Shape;2176;p40"/>
            <p:cNvGrpSpPr/>
            <p:nvPr/>
          </p:nvGrpSpPr>
          <p:grpSpPr>
            <a:xfrm>
              <a:off x="3903477" y="4174350"/>
              <a:ext cx="723795" cy="739644"/>
              <a:chOff x="5268913" y="4124325"/>
              <a:chExt cx="652463" cy="666751"/>
            </a:xfrm>
          </p:grpSpPr>
          <p:sp>
            <p:nvSpPr>
              <p:cNvPr id="2177" name="Google Shape;2177;p40"/>
              <p:cNvSpPr/>
              <p:nvPr/>
            </p:nvSpPr>
            <p:spPr>
              <a:xfrm>
                <a:off x="5356226" y="4351338"/>
                <a:ext cx="9525" cy="57150"/>
              </a:xfrm>
              <a:custGeom>
                <a:rect b="b" l="l" r="r" t="t"/>
                <a:pathLst>
                  <a:path extrusionOk="0" h="109" w="20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78" name="Google Shape;2178;p40"/>
              <p:cNvSpPr/>
              <p:nvPr/>
            </p:nvSpPr>
            <p:spPr>
              <a:xfrm>
                <a:off x="5392738" y="4365625"/>
                <a:ext cx="12700" cy="80963"/>
              </a:xfrm>
              <a:custGeom>
                <a:rect b="b" l="l" r="r" t="t"/>
                <a:pathLst>
                  <a:path extrusionOk="0" h="151" w="25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79" name="Google Shape;2179;p40"/>
              <p:cNvSpPr/>
              <p:nvPr/>
            </p:nvSpPr>
            <p:spPr>
              <a:xfrm>
                <a:off x="5421313" y="4389438"/>
                <a:ext cx="19050" cy="84138"/>
              </a:xfrm>
              <a:custGeom>
                <a:rect b="b" l="l" r="r" t="t"/>
                <a:pathLst>
                  <a:path extrusionOk="0" h="161" w="37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0" name="Google Shape;2180;p40"/>
              <p:cNvSpPr/>
              <p:nvPr/>
            </p:nvSpPr>
            <p:spPr>
              <a:xfrm>
                <a:off x="5461001" y="4381500"/>
                <a:ext cx="22225" cy="125413"/>
              </a:xfrm>
              <a:custGeom>
                <a:rect b="b" l="l" r="r" t="t"/>
                <a:pathLst>
                  <a:path extrusionOk="0" h="238" w="42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1" name="Google Shape;2181;p40"/>
              <p:cNvSpPr/>
              <p:nvPr/>
            </p:nvSpPr>
            <p:spPr>
              <a:xfrm>
                <a:off x="5483226" y="4329113"/>
                <a:ext cx="38100" cy="220663"/>
              </a:xfrm>
              <a:custGeom>
                <a:rect b="b" l="l" r="r" t="t"/>
                <a:pathLst>
                  <a:path extrusionOk="0" h="417" w="73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2" name="Google Shape;2182;p40"/>
              <p:cNvSpPr/>
              <p:nvPr/>
            </p:nvSpPr>
            <p:spPr>
              <a:xfrm>
                <a:off x="5516563" y="4291013"/>
                <a:ext cx="46038" cy="268288"/>
              </a:xfrm>
              <a:custGeom>
                <a:rect b="b" l="l" r="r" t="t"/>
                <a:pathLst>
                  <a:path extrusionOk="0" h="507" w="85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3" name="Google Shape;2183;p40"/>
              <p:cNvSpPr/>
              <p:nvPr/>
            </p:nvSpPr>
            <p:spPr>
              <a:xfrm>
                <a:off x="5546726" y="4252913"/>
                <a:ext cx="60325" cy="376238"/>
              </a:xfrm>
              <a:custGeom>
                <a:rect b="b" l="l" r="r" t="t"/>
                <a:pathLst>
                  <a:path extrusionOk="0" h="712" w="113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4" name="Google Shape;2184;p40"/>
              <p:cNvSpPr/>
              <p:nvPr/>
            </p:nvSpPr>
            <p:spPr>
              <a:xfrm>
                <a:off x="5576888" y="4230688"/>
                <a:ext cx="61913" cy="415925"/>
              </a:xfrm>
              <a:custGeom>
                <a:rect b="b" l="l" r="r" t="t"/>
                <a:pathLst>
                  <a:path extrusionOk="0" h="787" w="119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5" name="Google Shape;2185;p40"/>
              <p:cNvSpPr/>
              <p:nvPr/>
            </p:nvSpPr>
            <p:spPr>
              <a:xfrm>
                <a:off x="5589588" y="4140200"/>
                <a:ext cx="90488" cy="552450"/>
              </a:xfrm>
              <a:custGeom>
                <a:rect b="b" l="l" r="r" t="t"/>
                <a:pathLst>
                  <a:path extrusionOk="0" h="1042" w="171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6" name="Google Shape;2186;p40"/>
              <p:cNvSpPr/>
              <p:nvPr/>
            </p:nvSpPr>
            <p:spPr>
              <a:xfrm>
                <a:off x="5608638" y="4162425"/>
                <a:ext cx="123825" cy="544513"/>
              </a:xfrm>
              <a:custGeom>
                <a:rect b="b" l="l" r="r" t="t"/>
                <a:pathLst>
                  <a:path extrusionOk="0" h="1029" w="232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7" name="Google Shape;2187;p40"/>
              <p:cNvSpPr/>
              <p:nvPr/>
            </p:nvSpPr>
            <p:spPr>
              <a:xfrm>
                <a:off x="5638801" y="4605338"/>
                <a:ext cx="34925" cy="111125"/>
              </a:xfrm>
              <a:custGeom>
                <a:rect b="b" l="l" r="r" t="t"/>
                <a:pathLst>
                  <a:path extrusionOk="0" h="212" w="66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8" name="Google Shape;2188;p40"/>
              <p:cNvSpPr/>
              <p:nvPr/>
            </p:nvSpPr>
            <p:spPr>
              <a:xfrm>
                <a:off x="5664201" y="4646613"/>
                <a:ext cx="25400" cy="76200"/>
              </a:xfrm>
              <a:custGeom>
                <a:rect b="b" l="l" r="r" t="t"/>
                <a:pathLst>
                  <a:path extrusionOk="0" h="142" w="47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9" name="Google Shape;2189;p40"/>
              <p:cNvSpPr/>
              <p:nvPr/>
            </p:nvSpPr>
            <p:spPr>
              <a:xfrm>
                <a:off x="5680076" y="4684713"/>
                <a:ext cx="19050" cy="61913"/>
              </a:xfrm>
              <a:custGeom>
                <a:rect b="b" l="l" r="r" t="t"/>
                <a:pathLst>
                  <a:path extrusionOk="0" h="119" w="38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90" name="Google Shape;2190;p40"/>
              <p:cNvSpPr/>
              <p:nvPr/>
            </p:nvSpPr>
            <p:spPr>
              <a:xfrm>
                <a:off x="5694363" y="4205288"/>
                <a:ext cx="63500" cy="346075"/>
              </a:xfrm>
              <a:custGeom>
                <a:rect b="b" l="l" r="r" t="t"/>
                <a:pathLst>
                  <a:path extrusionOk="0" h="654" w="120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91" name="Google Shape;2191;p40"/>
              <p:cNvSpPr/>
              <p:nvPr/>
            </p:nvSpPr>
            <p:spPr>
              <a:xfrm>
                <a:off x="5746751" y="4235450"/>
                <a:ext cx="46038" cy="260350"/>
              </a:xfrm>
              <a:custGeom>
                <a:rect b="b" l="l" r="r" t="t"/>
                <a:pathLst>
                  <a:path extrusionOk="0" h="492" w="85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92" name="Google Shape;2192;p40"/>
              <p:cNvSpPr/>
              <p:nvPr/>
            </p:nvSpPr>
            <p:spPr>
              <a:xfrm>
                <a:off x="5780088" y="4264025"/>
                <a:ext cx="34925" cy="196850"/>
              </a:xfrm>
              <a:custGeom>
                <a:rect b="b" l="l" r="r" t="t"/>
                <a:pathLst>
                  <a:path extrusionOk="0" h="374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93" name="Google Shape;2193;p40"/>
              <p:cNvSpPr/>
              <p:nvPr/>
            </p:nvSpPr>
            <p:spPr>
              <a:xfrm>
                <a:off x="5805488" y="4286250"/>
                <a:ext cx="42863" cy="160338"/>
              </a:xfrm>
              <a:custGeom>
                <a:rect b="b" l="l" r="r" t="t"/>
                <a:pathLst>
                  <a:path extrusionOk="0" h="304" w="81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94" name="Google Shape;2194;p40"/>
              <p:cNvSpPr/>
              <p:nvPr/>
            </p:nvSpPr>
            <p:spPr>
              <a:xfrm>
                <a:off x="5845176" y="4311650"/>
                <a:ext cx="38100" cy="122238"/>
              </a:xfrm>
              <a:custGeom>
                <a:rect b="b" l="l" r="r" t="t"/>
                <a:pathLst>
                  <a:path extrusionOk="0" h="232" w="71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95" name="Google Shape;2195;p40"/>
              <p:cNvSpPr/>
              <p:nvPr/>
            </p:nvSpPr>
            <p:spPr>
              <a:xfrm>
                <a:off x="5284788" y="4124325"/>
                <a:ext cx="636588" cy="654050"/>
              </a:xfrm>
              <a:custGeom>
                <a:rect b="b" l="l" r="r" t="t"/>
                <a:pathLst>
                  <a:path extrusionOk="0" h="1236" w="1204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96" name="Google Shape;2196;p40"/>
              <p:cNvSpPr/>
              <p:nvPr/>
            </p:nvSpPr>
            <p:spPr>
              <a:xfrm>
                <a:off x="5268913" y="4529138"/>
                <a:ext cx="252413" cy="261938"/>
              </a:xfrm>
              <a:custGeom>
                <a:rect b="b" l="l" r="r" t="t"/>
                <a:pathLst>
                  <a:path extrusionOk="0" h="493" w="479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2197" name="Google Shape;2197;p40"/>
          <p:cNvGrpSpPr/>
          <p:nvPr/>
        </p:nvGrpSpPr>
        <p:grpSpPr>
          <a:xfrm>
            <a:off x="6215517" y="2402054"/>
            <a:ext cx="1424342" cy="1434715"/>
            <a:chOff x="6215517" y="2402054"/>
            <a:chExt cx="1424342" cy="1434715"/>
          </a:xfrm>
        </p:grpSpPr>
        <p:sp>
          <p:nvSpPr>
            <p:cNvPr id="2198" name="Google Shape;2198;p40"/>
            <p:cNvSpPr/>
            <p:nvPr/>
          </p:nvSpPr>
          <p:spPr>
            <a:xfrm rot="-5945682">
              <a:off x="6300583" y="2498560"/>
              <a:ext cx="1254210" cy="1241703"/>
            </a:xfrm>
            <a:custGeom>
              <a:rect b="b" l="l" r="r" t="t"/>
              <a:pathLst>
                <a:path extrusionOk="0"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F2F2F2"/>
            </a:solidFill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199" name="Google Shape;2199;p40"/>
            <p:cNvGrpSpPr/>
            <p:nvPr/>
          </p:nvGrpSpPr>
          <p:grpSpPr>
            <a:xfrm>
              <a:off x="6679994" y="2888964"/>
              <a:ext cx="483459" cy="489186"/>
              <a:chOff x="4194175" y="1193800"/>
              <a:chExt cx="669926" cy="677863"/>
            </a:xfrm>
          </p:grpSpPr>
          <p:sp>
            <p:nvSpPr>
              <p:cNvPr id="2200" name="Google Shape;2200;p40"/>
              <p:cNvSpPr/>
              <p:nvPr/>
            </p:nvSpPr>
            <p:spPr>
              <a:xfrm>
                <a:off x="4217988" y="1674813"/>
                <a:ext cx="52388" cy="115888"/>
              </a:xfrm>
              <a:custGeom>
                <a:rect b="b" l="l" r="r" t="t"/>
                <a:pathLst>
                  <a:path extrusionOk="0" h="218" w="99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1" name="Google Shape;2201;p40"/>
              <p:cNvSpPr/>
              <p:nvPr/>
            </p:nvSpPr>
            <p:spPr>
              <a:xfrm>
                <a:off x="4229100" y="1665288"/>
                <a:ext cx="90488" cy="158750"/>
              </a:xfrm>
              <a:custGeom>
                <a:rect b="b" l="l" r="r" t="t"/>
                <a:pathLst>
                  <a:path extrusionOk="0" h="299" w="171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2" name="Google Shape;2202;p40"/>
              <p:cNvSpPr/>
              <p:nvPr/>
            </p:nvSpPr>
            <p:spPr>
              <a:xfrm>
                <a:off x="4262438" y="1685925"/>
                <a:ext cx="85725" cy="147638"/>
              </a:xfrm>
              <a:custGeom>
                <a:rect b="b" l="l" r="r" t="t"/>
                <a:pathLst>
                  <a:path extrusionOk="0" h="278" w="162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3" name="Google Shape;2203;p40"/>
              <p:cNvSpPr/>
              <p:nvPr/>
            </p:nvSpPr>
            <p:spPr>
              <a:xfrm>
                <a:off x="4297363" y="1711325"/>
                <a:ext cx="71438" cy="134938"/>
              </a:xfrm>
              <a:custGeom>
                <a:rect b="b" l="l" r="r" t="t"/>
                <a:pathLst>
                  <a:path extrusionOk="0" h="255" w="134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4" name="Google Shape;2204;p40"/>
              <p:cNvSpPr/>
              <p:nvPr/>
            </p:nvSpPr>
            <p:spPr>
              <a:xfrm>
                <a:off x="4235450" y="1423988"/>
                <a:ext cx="49213" cy="88900"/>
              </a:xfrm>
              <a:custGeom>
                <a:rect b="b" l="l" r="r" t="t"/>
                <a:pathLst>
                  <a:path extrusionOk="0" h="166" w="94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5" name="Google Shape;2205;p40"/>
              <p:cNvSpPr/>
              <p:nvPr/>
            </p:nvSpPr>
            <p:spPr>
              <a:xfrm>
                <a:off x="4275138" y="1435100"/>
                <a:ext cx="65088" cy="107950"/>
              </a:xfrm>
              <a:custGeom>
                <a:rect b="b" l="l" r="r" t="t"/>
                <a:pathLst>
                  <a:path extrusionOk="0" h="204" w="12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6" name="Google Shape;2206;p40"/>
              <p:cNvSpPr/>
              <p:nvPr/>
            </p:nvSpPr>
            <p:spPr>
              <a:xfrm>
                <a:off x="4318000" y="1447800"/>
                <a:ext cx="74613" cy="104775"/>
              </a:xfrm>
              <a:custGeom>
                <a:rect b="b" l="l" r="r" t="t"/>
                <a:pathLst>
                  <a:path extrusionOk="0" h="200" w="141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7" name="Google Shape;2207;p40"/>
              <p:cNvSpPr/>
              <p:nvPr/>
            </p:nvSpPr>
            <p:spPr>
              <a:xfrm>
                <a:off x="4367213" y="1470025"/>
                <a:ext cx="53975" cy="92075"/>
              </a:xfrm>
              <a:custGeom>
                <a:rect b="b" l="l" r="r" t="t"/>
                <a:pathLst>
                  <a:path extrusionOk="0" h="174" w="100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8" name="Google Shape;2208;p40"/>
              <p:cNvSpPr/>
              <p:nvPr/>
            </p:nvSpPr>
            <p:spPr>
              <a:xfrm>
                <a:off x="4392613" y="1492250"/>
                <a:ext cx="60325" cy="103188"/>
              </a:xfrm>
              <a:custGeom>
                <a:rect b="b" l="l" r="r" t="t"/>
                <a:pathLst>
                  <a:path extrusionOk="0" h="194" w="11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9" name="Google Shape;2209;p40"/>
              <p:cNvSpPr/>
              <p:nvPr/>
            </p:nvSpPr>
            <p:spPr>
              <a:xfrm>
                <a:off x="4422775" y="1514475"/>
                <a:ext cx="60325" cy="95250"/>
              </a:xfrm>
              <a:custGeom>
                <a:rect b="b" l="l" r="r" t="t"/>
                <a:pathLst>
                  <a:path extrusionOk="0" h="180" w="115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0" name="Google Shape;2210;p40"/>
              <p:cNvSpPr/>
              <p:nvPr/>
            </p:nvSpPr>
            <p:spPr>
              <a:xfrm>
                <a:off x="4451350" y="1538288"/>
                <a:ext cx="58738" cy="96838"/>
              </a:xfrm>
              <a:custGeom>
                <a:rect b="b" l="l" r="r" t="t"/>
                <a:pathLst>
                  <a:path extrusionOk="0" h="185" w="113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1" name="Google Shape;2211;p40"/>
              <p:cNvSpPr/>
              <p:nvPr/>
            </p:nvSpPr>
            <p:spPr>
              <a:xfrm>
                <a:off x="4473575" y="1566863"/>
                <a:ext cx="66675" cy="101600"/>
              </a:xfrm>
              <a:custGeom>
                <a:rect b="b" l="l" r="r" t="t"/>
                <a:pathLst>
                  <a:path extrusionOk="0" h="190" w="128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2" name="Google Shape;2212;p40"/>
              <p:cNvSpPr/>
              <p:nvPr/>
            </p:nvSpPr>
            <p:spPr>
              <a:xfrm>
                <a:off x="4500563" y="1595438"/>
                <a:ext cx="76200" cy="107950"/>
              </a:xfrm>
              <a:custGeom>
                <a:rect b="b" l="l" r="r" t="t"/>
                <a:pathLst>
                  <a:path extrusionOk="0" h="204" w="142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3" name="Google Shape;2213;p40"/>
              <p:cNvSpPr/>
              <p:nvPr/>
            </p:nvSpPr>
            <p:spPr>
              <a:xfrm>
                <a:off x="4510088" y="1630363"/>
                <a:ext cx="80963" cy="125413"/>
              </a:xfrm>
              <a:custGeom>
                <a:rect b="b" l="l" r="r" t="t"/>
                <a:pathLst>
                  <a:path extrusionOk="0" h="237" w="152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4" name="Google Shape;2214;p40"/>
              <p:cNvSpPr/>
              <p:nvPr/>
            </p:nvSpPr>
            <p:spPr>
              <a:xfrm>
                <a:off x="4525963" y="1682750"/>
                <a:ext cx="73025" cy="115888"/>
              </a:xfrm>
              <a:custGeom>
                <a:rect b="b" l="l" r="r" t="t"/>
                <a:pathLst>
                  <a:path extrusionOk="0" h="218" w="139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5" name="Google Shape;2215;p40"/>
              <p:cNvSpPr/>
              <p:nvPr/>
            </p:nvSpPr>
            <p:spPr>
              <a:xfrm>
                <a:off x="4548188" y="1728788"/>
                <a:ext cx="57150" cy="90488"/>
              </a:xfrm>
              <a:custGeom>
                <a:rect b="b" l="l" r="r" t="t"/>
                <a:pathLst>
                  <a:path extrusionOk="0" h="171" w="108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6" name="Google Shape;2216;p40"/>
              <p:cNvSpPr/>
              <p:nvPr/>
            </p:nvSpPr>
            <p:spPr>
              <a:xfrm>
                <a:off x="4575175" y="1773238"/>
                <a:ext cx="30163" cy="47625"/>
              </a:xfrm>
              <a:custGeom>
                <a:rect b="b" l="l" r="r" t="t"/>
                <a:pathLst>
                  <a:path extrusionOk="0" h="90" w="57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7" name="Google Shape;2217;p40"/>
              <p:cNvSpPr/>
              <p:nvPr/>
            </p:nvSpPr>
            <p:spPr>
              <a:xfrm>
                <a:off x="4257675" y="1222375"/>
                <a:ext cx="34925" cy="82550"/>
              </a:xfrm>
              <a:custGeom>
                <a:rect b="b" l="l" r="r" t="t"/>
                <a:pathLst>
                  <a:path extrusionOk="0" h="156" w="67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8" name="Google Shape;2218;p40"/>
              <p:cNvSpPr/>
              <p:nvPr/>
            </p:nvSpPr>
            <p:spPr>
              <a:xfrm>
                <a:off x="4297363" y="1228725"/>
                <a:ext cx="57150" cy="93663"/>
              </a:xfrm>
              <a:custGeom>
                <a:rect b="b" l="l" r="r" t="t"/>
                <a:pathLst>
                  <a:path extrusionOk="0" h="176" w="109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9" name="Google Shape;2219;p40"/>
              <p:cNvSpPr/>
              <p:nvPr/>
            </p:nvSpPr>
            <p:spPr>
              <a:xfrm>
                <a:off x="4352925" y="1239838"/>
                <a:ext cx="50800" cy="92075"/>
              </a:xfrm>
              <a:custGeom>
                <a:rect b="b" l="l" r="r" t="t"/>
                <a:pathLst>
                  <a:path extrusionOk="0" h="174" w="95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0" name="Google Shape;2220;p40"/>
              <p:cNvSpPr/>
              <p:nvPr/>
            </p:nvSpPr>
            <p:spPr>
              <a:xfrm>
                <a:off x="4408488" y="1254125"/>
                <a:ext cx="52388" cy="79375"/>
              </a:xfrm>
              <a:custGeom>
                <a:rect b="b" l="l" r="r" t="t"/>
                <a:pathLst>
                  <a:path extrusionOk="0" h="151" w="99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1" name="Google Shape;2221;p40"/>
              <p:cNvSpPr/>
              <p:nvPr/>
            </p:nvSpPr>
            <p:spPr>
              <a:xfrm>
                <a:off x="4465638" y="1258888"/>
                <a:ext cx="50800" cy="90488"/>
              </a:xfrm>
              <a:custGeom>
                <a:rect b="b" l="l" r="r" t="t"/>
                <a:pathLst>
                  <a:path extrusionOk="0" h="170" w="95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2" name="Google Shape;2222;p40"/>
              <p:cNvSpPr/>
              <p:nvPr/>
            </p:nvSpPr>
            <p:spPr>
              <a:xfrm>
                <a:off x="4513263" y="1276350"/>
                <a:ext cx="47625" cy="93663"/>
              </a:xfrm>
              <a:custGeom>
                <a:rect b="b" l="l" r="r" t="t"/>
                <a:pathLst>
                  <a:path extrusionOk="0" h="175" w="90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3" name="Google Shape;2223;p40"/>
              <p:cNvSpPr/>
              <p:nvPr/>
            </p:nvSpPr>
            <p:spPr>
              <a:xfrm>
                <a:off x="4538663" y="1304925"/>
                <a:ext cx="44450" cy="92075"/>
              </a:xfrm>
              <a:custGeom>
                <a:rect b="b" l="l" r="r" t="t"/>
                <a:pathLst>
                  <a:path extrusionOk="0" h="175" w="8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4" name="Google Shape;2224;p40"/>
              <p:cNvSpPr/>
              <p:nvPr/>
            </p:nvSpPr>
            <p:spPr>
              <a:xfrm>
                <a:off x="4568825" y="1336675"/>
                <a:ext cx="44450" cy="87313"/>
              </a:xfrm>
              <a:custGeom>
                <a:rect b="b" l="l" r="r" t="t"/>
                <a:pathLst>
                  <a:path extrusionOk="0" h="165" w="8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5" name="Google Shape;2225;p40"/>
              <p:cNvSpPr/>
              <p:nvPr/>
            </p:nvSpPr>
            <p:spPr>
              <a:xfrm>
                <a:off x="4608513" y="1366838"/>
                <a:ext cx="47625" cy="85725"/>
              </a:xfrm>
              <a:custGeom>
                <a:rect b="b" l="l" r="r" t="t"/>
                <a:pathLst>
                  <a:path extrusionOk="0" h="162" w="90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6" name="Google Shape;2226;p40"/>
              <p:cNvSpPr/>
              <p:nvPr/>
            </p:nvSpPr>
            <p:spPr>
              <a:xfrm>
                <a:off x="4632325" y="1397000"/>
                <a:ext cx="49213" cy="85725"/>
              </a:xfrm>
              <a:custGeom>
                <a:rect b="b" l="l" r="r" t="t"/>
                <a:pathLst>
                  <a:path extrusionOk="0" h="161" w="92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7" name="Google Shape;2227;p40"/>
              <p:cNvSpPr/>
              <p:nvPr/>
            </p:nvSpPr>
            <p:spPr>
              <a:xfrm>
                <a:off x="4654550" y="1414463"/>
                <a:ext cx="52388" cy="85725"/>
              </a:xfrm>
              <a:custGeom>
                <a:rect b="b" l="l" r="r" t="t"/>
                <a:pathLst>
                  <a:path extrusionOk="0" h="161" w="99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8" name="Google Shape;2228;p40"/>
              <p:cNvSpPr/>
              <p:nvPr/>
            </p:nvSpPr>
            <p:spPr>
              <a:xfrm>
                <a:off x="4678363" y="1439863"/>
                <a:ext cx="60325" cy="100013"/>
              </a:xfrm>
              <a:custGeom>
                <a:rect b="b" l="l" r="r" t="t"/>
                <a:pathLst>
                  <a:path extrusionOk="0" h="189" w="113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9" name="Google Shape;2229;p40"/>
              <p:cNvSpPr/>
              <p:nvPr/>
            </p:nvSpPr>
            <p:spPr>
              <a:xfrm>
                <a:off x="4706938" y="1471613"/>
                <a:ext cx="66675" cy="106363"/>
              </a:xfrm>
              <a:custGeom>
                <a:rect b="b" l="l" r="r" t="t"/>
                <a:pathLst>
                  <a:path extrusionOk="0" h="199" w="128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30" name="Google Shape;2230;p40"/>
              <p:cNvSpPr/>
              <p:nvPr/>
            </p:nvSpPr>
            <p:spPr>
              <a:xfrm>
                <a:off x="4729163" y="1522413"/>
                <a:ext cx="65088" cy="112713"/>
              </a:xfrm>
              <a:custGeom>
                <a:rect b="b" l="l" r="r" t="t"/>
                <a:pathLst>
                  <a:path extrusionOk="0" h="214" w="12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31" name="Google Shape;2231;p40"/>
              <p:cNvSpPr/>
              <p:nvPr/>
            </p:nvSpPr>
            <p:spPr>
              <a:xfrm>
                <a:off x="4733925" y="1582738"/>
                <a:ext cx="63500" cy="107950"/>
              </a:xfrm>
              <a:custGeom>
                <a:rect b="b" l="l" r="r" t="t"/>
                <a:pathLst>
                  <a:path extrusionOk="0" h="205" w="118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32" name="Google Shape;2232;p40"/>
              <p:cNvSpPr/>
              <p:nvPr/>
            </p:nvSpPr>
            <p:spPr>
              <a:xfrm>
                <a:off x="4746625" y="1630363"/>
                <a:ext cx="68263" cy="120650"/>
              </a:xfrm>
              <a:custGeom>
                <a:rect b="b" l="l" r="r" t="t"/>
                <a:pathLst>
                  <a:path extrusionOk="0" h="228" w="129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33" name="Google Shape;2233;p40"/>
              <p:cNvSpPr/>
              <p:nvPr/>
            </p:nvSpPr>
            <p:spPr>
              <a:xfrm>
                <a:off x="4746625" y="1685925"/>
                <a:ext cx="85725" cy="127000"/>
              </a:xfrm>
              <a:custGeom>
                <a:rect b="b" l="l" r="r" t="t"/>
                <a:pathLst>
                  <a:path extrusionOk="0" h="241" w="163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34" name="Google Shape;2234;p40"/>
              <p:cNvSpPr/>
              <p:nvPr/>
            </p:nvSpPr>
            <p:spPr>
              <a:xfrm>
                <a:off x="4772025" y="1747838"/>
                <a:ext cx="61913" cy="90488"/>
              </a:xfrm>
              <a:custGeom>
                <a:rect b="b" l="l" r="r" t="t"/>
                <a:pathLst>
                  <a:path extrusionOk="0" h="171" w="118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35" name="Google Shape;2235;p40"/>
              <p:cNvSpPr/>
              <p:nvPr/>
            </p:nvSpPr>
            <p:spPr>
              <a:xfrm>
                <a:off x="4194175" y="1665288"/>
                <a:ext cx="217488" cy="206375"/>
              </a:xfrm>
              <a:custGeom>
                <a:rect b="b" l="l" r="r" t="t"/>
                <a:pathLst>
                  <a:path extrusionOk="0" h="391" w="41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36" name="Google Shape;2236;p40"/>
              <p:cNvSpPr/>
              <p:nvPr/>
            </p:nvSpPr>
            <p:spPr>
              <a:xfrm>
                <a:off x="4197350" y="1404938"/>
                <a:ext cx="449263" cy="444500"/>
              </a:xfrm>
              <a:custGeom>
                <a:rect b="b" l="l" r="r" t="t"/>
                <a:pathLst>
                  <a:path extrusionOk="0" h="838" w="847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37" name="Google Shape;2237;p40"/>
              <p:cNvSpPr/>
              <p:nvPr/>
            </p:nvSpPr>
            <p:spPr>
              <a:xfrm>
                <a:off x="4214813" y="1193800"/>
                <a:ext cx="649288" cy="658813"/>
              </a:xfrm>
              <a:custGeom>
                <a:rect b="b" l="l" r="r" t="t"/>
                <a:pathLst>
                  <a:path extrusionOk="0" h="1244" w="1227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2238" name="Google Shape;2238;p40"/>
          <p:cNvGrpSpPr/>
          <p:nvPr/>
        </p:nvGrpSpPr>
        <p:grpSpPr>
          <a:xfrm>
            <a:off x="4465303" y="2212449"/>
            <a:ext cx="1664785" cy="1676909"/>
            <a:chOff x="4465303" y="2212449"/>
            <a:chExt cx="1664785" cy="1676909"/>
          </a:xfrm>
        </p:grpSpPr>
        <p:sp>
          <p:nvSpPr>
            <p:cNvPr id="2239" name="Google Shape;2239;p40"/>
            <p:cNvSpPr/>
            <p:nvPr/>
          </p:nvSpPr>
          <p:spPr>
            <a:xfrm rot="-5945682">
              <a:off x="4564729" y="2325246"/>
              <a:ext cx="1465933" cy="1451315"/>
            </a:xfrm>
            <a:custGeom>
              <a:rect b="b" l="l" r="r" t="t"/>
              <a:pathLst>
                <a:path extrusionOk="0"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F2F2F2"/>
            </a:solidFill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240" name="Google Shape;2240;p40"/>
            <p:cNvGrpSpPr/>
            <p:nvPr/>
          </p:nvGrpSpPr>
          <p:grpSpPr>
            <a:xfrm>
              <a:off x="4928436" y="2645937"/>
              <a:ext cx="774866" cy="794236"/>
              <a:chOff x="3282950" y="1154113"/>
              <a:chExt cx="698501" cy="715963"/>
            </a:xfrm>
          </p:grpSpPr>
          <p:sp>
            <p:nvSpPr>
              <p:cNvPr id="2241" name="Google Shape;2241;p40"/>
              <p:cNvSpPr/>
              <p:nvPr/>
            </p:nvSpPr>
            <p:spPr>
              <a:xfrm>
                <a:off x="3324225" y="1268413"/>
                <a:ext cx="55563" cy="153988"/>
              </a:xfrm>
              <a:custGeom>
                <a:rect b="b" l="l" r="r" t="t"/>
                <a:pathLst>
                  <a:path extrusionOk="0" h="290" w="105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2" name="Google Shape;2242;p40"/>
              <p:cNvSpPr/>
              <p:nvPr/>
            </p:nvSpPr>
            <p:spPr>
              <a:xfrm>
                <a:off x="3325813" y="1239838"/>
                <a:ext cx="88900" cy="280988"/>
              </a:xfrm>
              <a:custGeom>
                <a:rect b="b" l="l" r="r" t="t"/>
                <a:pathLst>
                  <a:path extrusionOk="0" h="531" w="166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3" name="Google Shape;2243;p40"/>
              <p:cNvSpPr/>
              <p:nvPr/>
            </p:nvSpPr>
            <p:spPr>
              <a:xfrm>
                <a:off x="3338513" y="1404938"/>
                <a:ext cx="58738" cy="168275"/>
              </a:xfrm>
              <a:custGeom>
                <a:rect b="b" l="l" r="r" t="t"/>
                <a:pathLst>
                  <a:path extrusionOk="0" h="317" w="109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4" name="Google Shape;2244;p40"/>
              <p:cNvSpPr/>
              <p:nvPr/>
            </p:nvSpPr>
            <p:spPr>
              <a:xfrm>
                <a:off x="3365500" y="1427163"/>
                <a:ext cx="58738" cy="169863"/>
              </a:xfrm>
              <a:custGeom>
                <a:rect b="b" l="l" r="r" t="t"/>
                <a:pathLst>
                  <a:path extrusionOk="0" h="322" w="110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5" name="Google Shape;2245;p40"/>
              <p:cNvSpPr/>
              <p:nvPr/>
            </p:nvSpPr>
            <p:spPr>
              <a:xfrm>
                <a:off x="3403600" y="1430338"/>
                <a:ext cx="41275" cy="182563"/>
              </a:xfrm>
              <a:custGeom>
                <a:rect b="b" l="l" r="r" t="t"/>
                <a:pathLst>
                  <a:path extrusionOk="0" h="346" w="7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6" name="Google Shape;2246;p40"/>
              <p:cNvSpPr/>
              <p:nvPr/>
            </p:nvSpPr>
            <p:spPr>
              <a:xfrm>
                <a:off x="3436938" y="1397000"/>
                <a:ext cx="47625" cy="252413"/>
              </a:xfrm>
              <a:custGeom>
                <a:rect b="b" l="l" r="r" t="t"/>
                <a:pathLst>
                  <a:path extrusionOk="0" h="478" w="90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7" name="Google Shape;2247;p40"/>
              <p:cNvSpPr/>
              <p:nvPr/>
            </p:nvSpPr>
            <p:spPr>
              <a:xfrm>
                <a:off x="3457575" y="1241425"/>
                <a:ext cx="104775" cy="455613"/>
              </a:xfrm>
              <a:custGeom>
                <a:rect b="b" l="l" r="r" t="t"/>
                <a:pathLst>
                  <a:path extrusionOk="0" h="862" w="198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8" name="Google Shape;2248;p40"/>
              <p:cNvSpPr/>
              <p:nvPr/>
            </p:nvSpPr>
            <p:spPr>
              <a:xfrm>
                <a:off x="3494088" y="1250950"/>
                <a:ext cx="98425" cy="452438"/>
              </a:xfrm>
              <a:custGeom>
                <a:rect b="b" l="l" r="r" t="t"/>
                <a:pathLst>
                  <a:path extrusionOk="0" h="854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9" name="Google Shape;2249;p40"/>
              <p:cNvSpPr/>
              <p:nvPr/>
            </p:nvSpPr>
            <p:spPr>
              <a:xfrm>
                <a:off x="3532188" y="1266825"/>
                <a:ext cx="103188" cy="504825"/>
              </a:xfrm>
              <a:custGeom>
                <a:rect b="b" l="l" r="r" t="t"/>
                <a:pathLst>
                  <a:path extrusionOk="0" h="954" w="196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0" name="Google Shape;2250;p40"/>
              <p:cNvSpPr/>
              <p:nvPr/>
            </p:nvSpPr>
            <p:spPr>
              <a:xfrm>
                <a:off x="3570288" y="1301750"/>
                <a:ext cx="96838" cy="488950"/>
              </a:xfrm>
              <a:custGeom>
                <a:rect b="b" l="l" r="r" t="t"/>
                <a:pathLst>
                  <a:path extrusionOk="0" h="925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1" name="Google Shape;2251;p40"/>
              <p:cNvSpPr/>
              <p:nvPr/>
            </p:nvSpPr>
            <p:spPr>
              <a:xfrm>
                <a:off x="3605213" y="1336675"/>
                <a:ext cx="98425" cy="500063"/>
              </a:xfrm>
              <a:custGeom>
                <a:rect b="b" l="l" r="r" t="t"/>
                <a:pathLst>
                  <a:path extrusionOk="0" h="943" w="185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2" name="Google Shape;2252;p40"/>
              <p:cNvSpPr/>
              <p:nvPr/>
            </p:nvSpPr>
            <p:spPr>
              <a:xfrm>
                <a:off x="3649663" y="1366838"/>
                <a:ext cx="90488" cy="492125"/>
              </a:xfrm>
              <a:custGeom>
                <a:rect b="b" l="l" r="r" t="t"/>
                <a:pathLst>
                  <a:path extrusionOk="0" h="929" w="171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3" name="Google Shape;2253;p40"/>
              <p:cNvSpPr/>
              <p:nvPr/>
            </p:nvSpPr>
            <p:spPr>
              <a:xfrm>
                <a:off x="3692525" y="1401763"/>
                <a:ext cx="90488" cy="436563"/>
              </a:xfrm>
              <a:custGeom>
                <a:rect b="b" l="l" r="r" t="t"/>
                <a:pathLst>
                  <a:path extrusionOk="0" h="825" w="170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4" name="Google Shape;2254;p40"/>
              <p:cNvSpPr/>
              <p:nvPr/>
            </p:nvSpPr>
            <p:spPr>
              <a:xfrm>
                <a:off x="3751263" y="1443038"/>
                <a:ext cx="66675" cy="360363"/>
              </a:xfrm>
              <a:custGeom>
                <a:rect b="b" l="l" r="r" t="t"/>
                <a:pathLst>
                  <a:path extrusionOk="0" h="682" w="128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5" name="Google Shape;2255;p40"/>
              <p:cNvSpPr/>
              <p:nvPr/>
            </p:nvSpPr>
            <p:spPr>
              <a:xfrm>
                <a:off x="3797300" y="1477963"/>
                <a:ext cx="60325" cy="268288"/>
              </a:xfrm>
              <a:custGeom>
                <a:rect b="b" l="l" r="r" t="t"/>
                <a:pathLst>
                  <a:path extrusionOk="0" h="507" w="114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3857625" y="1504950"/>
                <a:ext cx="33338" cy="190500"/>
              </a:xfrm>
              <a:custGeom>
                <a:rect b="b" l="l" r="r" t="t"/>
                <a:pathLst>
                  <a:path extrusionOk="0" h="360" w="62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7" name="Google Shape;2257;p40"/>
              <p:cNvSpPr/>
              <p:nvPr/>
            </p:nvSpPr>
            <p:spPr>
              <a:xfrm>
                <a:off x="3883025" y="1544638"/>
                <a:ext cx="22225" cy="130175"/>
              </a:xfrm>
              <a:custGeom>
                <a:rect b="b" l="l" r="r" t="t"/>
                <a:pathLst>
                  <a:path extrusionOk="0" h="246" w="42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8" name="Google Shape;2258;p40"/>
              <p:cNvSpPr/>
              <p:nvPr/>
            </p:nvSpPr>
            <p:spPr>
              <a:xfrm>
                <a:off x="3454400" y="1239838"/>
                <a:ext cx="25400" cy="65088"/>
              </a:xfrm>
              <a:custGeom>
                <a:rect b="b" l="l" r="r" t="t"/>
                <a:pathLst>
                  <a:path extrusionOk="0" h="123" w="47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9" name="Google Shape;2259;p40"/>
              <p:cNvSpPr/>
              <p:nvPr/>
            </p:nvSpPr>
            <p:spPr>
              <a:xfrm>
                <a:off x="3471863" y="1241425"/>
                <a:ext cx="26988" cy="77788"/>
              </a:xfrm>
              <a:custGeom>
                <a:rect b="b" l="l" r="r" t="t"/>
                <a:pathLst>
                  <a:path extrusionOk="0" h="146" w="52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3497263" y="1241425"/>
                <a:ext cx="34925" cy="100013"/>
              </a:xfrm>
              <a:custGeom>
                <a:rect b="b" l="l" r="r" t="t"/>
                <a:pathLst>
                  <a:path extrusionOk="0" h="190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61" name="Google Shape;2261;p40"/>
              <p:cNvSpPr/>
              <p:nvPr/>
            </p:nvSpPr>
            <p:spPr>
              <a:xfrm>
                <a:off x="3362325" y="1298575"/>
                <a:ext cx="142875" cy="146050"/>
              </a:xfrm>
              <a:custGeom>
                <a:rect b="b" l="l" r="r" t="t"/>
                <a:pathLst>
                  <a:path extrusionOk="0" h="277" w="271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62" name="Google Shape;2262;p40"/>
              <p:cNvSpPr/>
              <p:nvPr/>
            </p:nvSpPr>
            <p:spPr>
              <a:xfrm>
                <a:off x="3282950" y="1227138"/>
                <a:ext cx="644525" cy="642938"/>
              </a:xfrm>
              <a:custGeom>
                <a:rect b="b" l="l" r="r" t="t"/>
                <a:pathLst>
                  <a:path extrusionOk="0" h="1215" w="1220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3424238" y="1154113"/>
                <a:ext cx="557213" cy="225425"/>
              </a:xfrm>
              <a:custGeom>
                <a:rect b="b" l="l" r="r" t="t"/>
                <a:pathLst>
                  <a:path extrusionOk="0" h="426" w="1052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268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9" name="Google Shape;2269;p41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270" name="Google Shape;2270;p4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71" name="Google Shape;2271;p4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2272" name="Google Shape;227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3542" y="516401"/>
            <a:ext cx="3069952" cy="3029557"/>
          </a:xfrm>
          <a:prstGeom prst="rect">
            <a:avLst/>
          </a:prstGeom>
          <a:noFill/>
          <a:ln>
            <a:noFill/>
          </a:ln>
        </p:spPr>
      </p:pic>
      <p:sp>
        <p:nvSpPr>
          <p:cNvPr id="2273" name="Google Shape;2273;p41"/>
          <p:cNvSpPr txBox="1"/>
          <p:nvPr/>
        </p:nvSpPr>
        <p:spPr>
          <a:xfrm>
            <a:off x="4776419" y="3734096"/>
            <a:ext cx="26391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WINTER</a:t>
            </a:r>
            <a:endParaRPr b="1" sz="4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5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153" name="Google Shape;153;p15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155" name="Google Shape;1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3542" y="526912"/>
            <a:ext cx="3069953" cy="302955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 txBox="1"/>
          <p:nvPr/>
        </p:nvSpPr>
        <p:spPr>
          <a:xfrm>
            <a:off x="4776419" y="3734096"/>
            <a:ext cx="26391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SPRING</a:t>
            </a:r>
            <a:endParaRPr b="1" sz="4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7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2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9" name="Google Shape;2279;p42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0" name="Google Shape;2280;p42"/>
          <p:cNvSpPr txBox="1"/>
          <p:nvPr/>
        </p:nvSpPr>
        <p:spPr>
          <a:xfrm>
            <a:off x="1610139" y="1703356"/>
            <a:ext cx="26328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1" name="Google Shape;2281;p42"/>
          <p:cNvSpPr txBox="1"/>
          <p:nvPr/>
        </p:nvSpPr>
        <p:spPr>
          <a:xfrm>
            <a:off x="4609868" y="1696182"/>
            <a:ext cx="26982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2" name="Google Shape;2282;p42"/>
          <p:cNvSpPr txBox="1"/>
          <p:nvPr/>
        </p:nvSpPr>
        <p:spPr>
          <a:xfrm>
            <a:off x="7713182" y="1679514"/>
            <a:ext cx="26646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3" name="Google Shape;2283;p42"/>
          <p:cNvSpPr txBox="1"/>
          <p:nvPr/>
        </p:nvSpPr>
        <p:spPr>
          <a:xfrm>
            <a:off x="3144141" y="4871168"/>
            <a:ext cx="272494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4" name="Google Shape;2284;p42"/>
          <p:cNvSpPr txBox="1"/>
          <p:nvPr/>
        </p:nvSpPr>
        <p:spPr>
          <a:xfrm>
            <a:off x="6324206" y="4863548"/>
            <a:ext cx="272166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Georgia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285" name="Google Shape;2285;p42"/>
          <p:cNvGrpSpPr/>
          <p:nvPr/>
        </p:nvGrpSpPr>
        <p:grpSpPr>
          <a:xfrm>
            <a:off x="5045969" y="2550835"/>
            <a:ext cx="2082267" cy="2097431"/>
            <a:chOff x="5095664" y="2839070"/>
            <a:chExt cx="2082267" cy="2097431"/>
          </a:xfrm>
        </p:grpSpPr>
        <p:sp>
          <p:nvSpPr>
            <p:cNvPr id="2286" name="Google Shape;2286;p42"/>
            <p:cNvSpPr/>
            <p:nvPr/>
          </p:nvSpPr>
          <p:spPr>
            <a:xfrm rot="-5945682">
              <a:off x="5220023" y="2980153"/>
              <a:ext cx="1833549" cy="1815265"/>
            </a:xfrm>
            <a:custGeom>
              <a:rect b="b" l="l" r="r" t="t"/>
              <a:pathLst>
                <a:path extrusionOk="0"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287" name="Google Shape;2287;p42"/>
            <p:cNvGrpSpPr/>
            <p:nvPr/>
          </p:nvGrpSpPr>
          <p:grpSpPr>
            <a:xfrm>
              <a:off x="5810140" y="3626674"/>
              <a:ext cx="546655" cy="576628"/>
              <a:chOff x="4197350" y="2182813"/>
              <a:chExt cx="608013" cy="641350"/>
            </a:xfrm>
          </p:grpSpPr>
          <p:sp>
            <p:nvSpPr>
              <p:cNvPr id="2288" name="Google Shape;2288;p42"/>
              <p:cNvSpPr/>
              <p:nvPr/>
            </p:nvSpPr>
            <p:spPr>
              <a:xfrm>
                <a:off x="4229100" y="2211388"/>
                <a:ext cx="39688" cy="157163"/>
              </a:xfrm>
              <a:custGeom>
                <a:rect b="b" l="l" r="r" t="t"/>
                <a:pathLst>
                  <a:path extrusionOk="0" h="296" w="73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89" name="Google Shape;2289;p42"/>
              <p:cNvSpPr/>
              <p:nvPr/>
            </p:nvSpPr>
            <p:spPr>
              <a:xfrm>
                <a:off x="4251325" y="2206625"/>
                <a:ext cx="39688" cy="177800"/>
              </a:xfrm>
              <a:custGeom>
                <a:rect b="b" l="l" r="r" t="t"/>
                <a:pathLst>
                  <a:path extrusionOk="0" h="337" w="76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0" name="Google Shape;2290;p42"/>
              <p:cNvSpPr/>
              <p:nvPr/>
            </p:nvSpPr>
            <p:spPr>
              <a:xfrm>
                <a:off x="4271963" y="2197100"/>
                <a:ext cx="55563" cy="195263"/>
              </a:xfrm>
              <a:custGeom>
                <a:rect b="b" l="l" r="r" t="t"/>
                <a:pathLst>
                  <a:path extrusionOk="0" h="370" w="106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1" name="Google Shape;2291;p42"/>
              <p:cNvSpPr/>
              <p:nvPr/>
            </p:nvSpPr>
            <p:spPr>
              <a:xfrm>
                <a:off x="4305300" y="2198688"/>
                <a:ext cx="39688" cy="146050"/>
              </a:xfrm>
              <a:custGeom>
                <a:rect b="b" l="l" r="r" t="t"/>
                <a:pathLst>
                  <a:path extrusionOk="0" h="274" w="75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2" name="Google Shape;2292;p42"/>
              <p:cNvSpPr/>
              <p:nvPr/>
            </p:nvSpPr>
            <p:spPr>
              <a:xfrm>
                <a:off x="4338638" y="2201863"/>
                <a:ext cx="31750" cy="112713"/>
              </a:xfrm>
              <a:custGeom>
                <a:rect b="b" l="l" r="r" t="t"/>
                <a:pathLst>
                  <a:path extrusionOk="0" h="212" w="61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3" name="Google Shape;2293;p42"/>
              <p:cNvSpPr/>
              <p:nvPr/>
            </p:nvSpPr>
            <p:spPr>
              <a:xfrm>
                <a:off x="4357688" y="2209800"/>
                <a:ext cx="36513" cy="90488"/>
              </a:xfrm>
              <a:custGeom>
                <a:rect b="b" l="l" r="r" t="t"/>
                <a:pathLst>
                  <a:path extrusionOk="0" h="171" w="68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4" name="Google Shape;2294;p42"/>
              <p:cNvSpPr/>
              <p:nvPr/>
            </p:nvSpPr>
            <p:spPr>
              <a:xfrm>
                <a:off x="4383088" y="2219325"/>
                <a:ext cx="33338" cy="63500"/>
              </a:xfrm>
              <a:custGeom>
                <a:rect b="b" l="l" r="r" t="t"/>
                <a:pathLst>
                  <a:path extrusionOk="0" h="119" w="62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5" name="Google Shape;2295;p42"/>
              <p:cNvSpPr/>
              <p:nvPr/>
            </p:nvSpPr>
            <p:spPr>
              <a:xfrm>
                <a:off x="4403725" y="2228850"/>
                <a:ext cx="17463" cy="52388"/>
              </a:xfrm>
              <a:custGeom>
                <a:rect b="b" l="l" r="r" t="t"/>
                <a:pathLst>
                  <a:path extrusionOk="0" h="100" w="33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6" name="Google Shape;2296;p42"/>
              <p:cNvSpPr/>
              <p:nvPr/>
            </p:nvSpPr>
            <p:spPr>
              <a:xfrm>
                <a:off x="4340225" y="2436813"/>
                <a:ext cx="4763" cy="42863"/>
              </a:xfrm>
              <a:custGeom>
                <a:rect b="b" l="l" r="r" t="t"/>
                <a:pathLst>
                  <a:path extrusionOk="0" h="80" w="9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7" name="Google Shape;2297;p42"/>
              <p:cNvSpPr/>
              <p:nvPr/>
            </p:nvSpPr>
            <p:spPr>
              <a:xfrm>
                <a:off x="4370388" y="2460625"/>
                <a:ext cx="11113" cy="65088"/>
              </a:xfrm>
              <a:custGeom>
                <a:rect b="b" l="l" r="r" t="t"/>
                <a:pathLst>
                  <a:path extrusionOk="0" h="123" w="22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8" name="Google Shape;2298;p42"/>
              <p:cNvSpPr/>
              <p:nvPr/>
            </p:nvSpPr>
            <p:spPr>
              <a:xfrm>
                <a:off x="4395788" y="2492375"/>
                <a:ext cx="7938" cy="55563"/>
              </a:xfrm>
              <a:custGeom>
                <a:rect b="b" l="l" r="r" t="t"/>
                <a:pathLst>
                  <a:path extrusionOk="0" h="105" w="1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9" name="Google Shape;2299;p42"/>
              <p:cNvSpPr/>
              <p:nvPr/>
            </p:nvSpPr>
            <p:spPr>
              <a:xfrm>
                <a:off x="4424363" y="2520950"/>
                <a:ext cx="4763" cy="71438"/>
              </a:xfrm>
              <a:custGeom>
                <a:rect b="b" l="l" r="r" t="t"/>
                <a:pathLst>
                  <a:path extrusionOk="0" h="137" w="9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0" name="Google Shape;2300;p42"/>
              <p:cNvSpPr/>
              <p:nvPr/>
            </p:nvSpPr>
            <p:spPr>
              <a:xfrm>
                <a:off x="4451350" y="2547938"/>
                <a:ext cx="7938" cy="68263"/>
              </a:xfrm>
              <a:custGeom>
                <a:rect b="b" l="l" r="r" t="t"/>
                <a:pathLst>
                  <a:path extrusionOk="0" h="128" w="14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1" name="Google Shape;2301;p42"/>
              <p:cNvSpPr/>
              <p:nvPr/>
            </p:nvSpPr>
            <p:spPr>
              <a:xfrm>
                <a:off x="4478338" y="2578100"/>
                <a:ext cx="6350" cy="55563"/>
              </a:xfrm>
              <a:custGeom>
                <a:rect b="b" l="l" r="r" t="t"/>
                <a:pathLst>
                  <a:path extrusionOk="0" h="104" w="10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2" name="Google Shape;2302;p42"/>
              <p:cNvSpPr/>
              <p:nvPr/>
            </p:nvSpPr>
            <p:spPr>
              <a:xfrm>
                <a:off x="4500563" y="2608263"/>
                <a:ext cx="7938" cy="49213"/>
              </a:xfrm>
              <a:custGeom>
                <a:rect b="b" l="l" r="r" t="t"/>
                <a:pathLst>
                  <a:path extrusionOk="0" h="94" w="15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3" name="Google Shape;2303;p42"/>
              <p:cNvSpPr/>
              <p:nvPr/>
            </p:nvSpPr>
            <p:spPr>
              <a:xfrm>
                <a:off x="4529138" y="2622550"/>
                <a:ext cx="7938" cy="63500"/>
              </a:xfrm>
              <a:custGeom>
                <a:rect b="b" l="l" r="r" t="t"/>
                <a:pathLst>
                  <a:path extrusionOk="0" h="119" w="15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4" name="Google Shape;2304;p42"/>
              <p:cNvSpPr/>
              <p:nvPr/>
            </p:nvSpPr>
            <p:spPr>
              <a:xfrm>
                <a:off x="4551363" y="2652713"/>
                <a:ext cx="4763" cy="55563"/>
              </a:xfrm>
              <a:custGeom>
                <a:rect b="b" l="l" r="r" t="t"/>
                <a:pathLst>
                  <a:path extrusionOk="0" h="104" w="11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5" name="Google Shape;2305;p42"/>
              <p:cNvSpPr/>
              <p:nvPr/>
            </p:nvSpPr>
            <p:spPr>
              <a:xfrm>
                <a:off x="4572000" y="2676525"/>
                <a:ext cx="6350" cy="58738"/>
              </a:xfrm>
              <a:custGeom>
                <a:rect b="b" l="l" r="r" t="t"/>
                <a:pathLst>
                  <a:path extrusionOk="0" h="113" w="14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6" name="Google Shape;2306;p42"/>
              <p:cNvSpPr/>
              <p:nvPr/>
            </p:nvSpPr>
            <p:spPr>
              <a:xfrm>
                <a:off x="4481513" y="2305050"/>
                <a:ext cx="12700" cy="61913"/>
              </a:xfrm>
              <a:custGeom>
                <a:rect b="b" l="l" r="r" t="t"/>
                <a:pathLst>
                  <a:path extrusionOk="0" h="119" w="23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7" name="Google Shape;2307;p42"/>
              <p:cNvSpPr/>
              <p:nvPr/>
            </p:nvSpPr>
            <p:spPr>
              <a:xfrm>
                <a:off x="4519613" y="2336800"/>
                <a:ext cx="9525" cy="55563"/>
              </a:xfrm>
              <a:custGeom>
                <a:rect b="b" l="l" r="r" t="t"/>
                <a:pathLst>
                  <a:path extrusionOk="0" h="104" w="18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8" name="Google Shape;2308;p42"/>
              <p:cNvSpPr/>
              <p:nvPr/>
            </p:nvSpPr>
            <p:spPr>
              <a:xfrm>
                <a:off x="4543425" y="2370138"/>
                <a:ext cx="7938" cy="71438"/>
              </a:xfrm>
              <a:custGeom>
                <a:rect b="b" l="l" r="r" t="t"/>
                <a:pathLst>
                  <a:path extrusionOk="0" h="136" w="15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9" name="Google Shape;2309;p42"/>
              <p:cNvSpPr/>
              <p:nvPr/>
            </p:nvSpPr>
            <p:spPr>
              <a:xfrm>
                <a:off x="4573588" y="2406650"/>
                <a:ext cx="4763" cy="71438"/>
              </a:xfrm>
              <a:custGeom>
                <a:rect b="b" l="l" r="r" t="t"/>
                <a:pathLst>
                  <a:path extrusionOk="0" h="133" w="9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0" name="Google Shape;2310;p42"/>
              <p:cNvSpPr/>
              <p:nvPr/>
            </p:nvSpPr>
            <p:spPr>
              <a:xfrm>
                <a:off x="4602163" y="2432050"/>
                <a:ext cx="4763" cy="65088"/>
              </a:xfrm>
              <a:custGeom>
                <a:rect b="b" l="l" r="r" t="t"/>
                <a:pathLst>
                  <a:path extrusionOk="0" h="123" w="9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1" name="Google Shape;2311;p42"/>
              <p:cNvSpPr/>
              <p:nvPr/>
            </p:nvSpPr>
            <p:spPr>
              <a:xfrm>
                <a:off x="4624388" y="2457450"/>
                <a:ext cx="4763" cy="65088"/>
              </a:xfrm>
              <a:custGeom>
                <a:rect b="b" l="l" r="r" t="t"/>
                <a:pathLst>
                  <a:path extrusionOk="0" h="123" w="9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2" name="Google Shape;2312;p42"/>
              <p:cNvSpPr/>
              <p:nvPr/>
            </p:nvSpPr>
            <p:spPr>
              <a:xfrm>
                <a:off x="4651375" y="2482850"/>
                <a:ext cx="7938" cy="73025"/>
              </a:xfrm>
              <a:custGeom>
                <a:rect b="b" l="l" r="r" t="t"/>
                <a:pathLst>
                  <a:path extrusionOk="0" h="137" w="14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3" name="Google Shape;2313;p42"/>
              <p:cNvSpPr/>
              <p:nvPr/>
            </p:nvSpPr>
            <p:spPr>
              <a:xfrm>
                <a:off x="4684713" y="2500313"/>
                <a:ext cx="4763" cy="87313"/>
              </a:xfrm>
              <a:custGeom>
                <a:rect b="b" l="l" r="r" t="t"/>
                <a:pathLst>
                  <a:path extrusionOk="0" h="166" w="9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4" name="Google Shape;2314;p42"/>
              <p:cNvSpPr/>
              <p:nvPr/>
            </p:nvSpPr>
            <p:spPr>
              <a:xfrm>
                <a:off x="4702175" y="2540000"/>
                <a:ext cx="7938" cy="69850"/>
              </a:xfrm>
              <a:custGeom>
                <a:rect b="b" l="l" r="r" t="t"/>
                <a:pathLst>
                  <a:path extrusionOk="0" h="132" w="15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5" name="Google Shape;2315;p42"/>
              <p:cNvSpPr/>
              <p:nvPr/>
            </p:nvSpPr>
            <p:spPr>
              <a:xfrm>
                <a:off x="4727575" y="2568575"/>
                <a:ext cx="9525" cy="52388"/>
              </a:xfrm>
              <a:custGeom>
                <a:rect b="b" l="l" r="r" t="t"/>
                <a:pathLst>
                  <a:path extrusionOk="0" h="99" w="1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6" name="Google Shape;2316;p42"/>
              <p:cNvSpPr/>
              <p:nvPr/>
            </p:nvSpPr>
            <p:spPr>
              <a:xfrm>
                <a:off x="4748213" y="2590800"/>
                <a:ext cx="4763" cy="57150"/>
              </a:xfrm>
              <a:custGeom>
                <a:rect b="b" l="l" r="r" t="t"/>
                <a:pathLst>
                  <a:path extrusionOk="0" h="110" w="9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7" name="Google Shape;2317;p42"/>
              <p:cNvSpPr/>
              <p:nvPr/>
            </p:nvSpPr>
            <p:spPr>
              <a:xfrm>
                <a:off x="4641850" y="2751138"/>
                <a:ext cx="7938" cy="26988"/>
              </a:xfrm>
              <a:custGeom>
                <a:rect b="b" l="l" r="r" t="t"/>
                <a:pathLst>
                  <a:path extrusionOk="0" h="51" w="15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8" name="Google Shape;2318;p42"/>
              <p:cNvSpPr/>
              <p:nvPr/>
            </p:nvSpPr>
            <p:spPr>
              <a:xfrm>
                <a:off x="4675188" y="2751138"/>
                <a:ext cx="12700" cy="34925"/>
              </a:xfrm>
              <a:custGeom>
                <a:rect b="b" l="l" r="r" t="t"/>
                <a:pathLst>
                  <a:path extrusionOk="0" h="66" w="24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9" name="Google Shape;2319;p42"/>
              <p:cNvSpPr/>
              <p:nvPr/>
            </p:nvSpPr>
            <p:spPr>
              <a:xfrm>
                <a:off x="4710113" y="2759075"/>
                <a:ext cx="9525" cy="44450"/>
              </a:xfrm>
              <a:custGeom>
                <a:rect b="b" l="l" r="r" t="t"/>
                <a:pathLst>
                  <a:path extrusionOk="0" h="85" w="19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0" name="Google Shape;2320;p42"/>
              <p:cNvSpPr/>
              <p:nvPr/>
            </p:nvSpPr>
            <p:spPr>
              <a:xfrm>
                <a:off x="4416425" y="2370138"/>
                <a:ext cx="15875" cy="106363"/>
              </a:xfrm>
              <a:custGeom>
                <a:rect b="b" l="l" r="r" t="t"/>
                <a:pathLst>
                  <a:path extrusionOk="0" h="199" w="2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1" name="Google Shape;2321;p42"/>
              <p:cNvSpPr/>
              <p:nvPr/>
            </p:nvSpPr>
            <p:spPr>
              <a:xfrm>
                <a:off x="4464050" y="2424113"/>
                <a:ext cx="19050" cy="88900"/>
              </a:xfrm>
              <a:custGeom>
                <a:rect b="b" l="l" r="r" t="t"/>
                <a:pathLst>
                  <a:path extrusionOk="0" h="167" w="36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2" name="Google Shape;2322;p42"/>
              <p:cNvSpPr/>
              <p:nvPr/>
            </p:nvSpPr>
            <p:spPr>
              <a:xfrm>
                <a:off x="4521200" y="2484438"/>
                <a:ext cx="17463" cy="95250"/>
              </a:xfrm>
              <a:custGeom>
                <a:rect b="b" l="l" r="r" t="t"/>
                <a:pathLst>
                  <a:path extrusionOk="0" h="179" w="35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3" name="Google Shape;2323;p42"/>
              <p:cNvSpPr/>
              <p:nvPr/>
            </p:nvSpPr>
            <p:spPr>
              <a:xfrm>
                <a:off x="4570413" y="2508250"/>
                <a:ext cx="12700" cy="41275"/>
              </a:xfrm>
              <a:custGeom>
                <a:rect b="b" l="l" r="r" t="t"/>
                <a:pathLst>
                  <a:path extrusionOk="0" h="79" w="22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4" name="Google Shape;2324;p42"/>
              <p:cNvSpPr/>
              <p:nvPr/>
            </p:nvSpPr>
            <p:spPr>
              <a:xfrm>
                <a:off x="4603750" y="2557463"/>
                <a:ext cx="15875" cy="46038"/>
              </a:xfrm>
              <a:custGeom>
                <a:rect b="b" l="l" r="r" t="t"/>
                <a:pathLst>
                  <a:path extrusionOk="0" h="85" w="29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5" name="Google Shape;2325;p42"/>
              <p:cNvSpPr/>
              <p:nvPr/>
            </p:nvSpPr>
            <p:spPr>
              <a:xfrm>
                <a:off x="4687888" y="2668588"/>
                <a:ext cx="15875" cy="61913"/>
              </a:xfrm>
              <a:custGeom>
                <a:rect b="b" l="l" r="r" t="t"/>
                <a:pathLst>
                  <a:path extrusionOk="0" h="116" w="29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6" name="Google Shape;2326;p42"/>
              <p:cNvSpPr/>
              <p:nvPr/>
            </p:nvSpPr>
            <p:spPr>
              <a:xfrm>
                <a:off x="4714875" y="2657475"/>
                <a:ext cx="11113" cy="61913"/>
              </a:xfrm>
              <a:custGeom>
                <a:rect b="b" l="l" r="r" t="t"/>
                <a:pathLst>
                  <a:path extrusionOk="0" h="117" w="21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7" name="Google Shape;2327;p42"/>
              <p:cNvSpPr/>
              <p:nvPr/>
            </p:nvSpPr>
            <p:spPr>
              <a:xfrm>
                <a:off x="4249738" y="2249488"/>
                <a:ext cx="555625" cy="574675"/>
              </a:xfrm>
              <a:custGeom>
                <a:rect b="b" l="l" r="r" t="t"/>
                <a:pathLst>
                  <a:path extrusionOk="0" h="1088" w="1051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8" name="Google Shape;2328;p42"/>
              <p:cNvSpPr/>
              <p:nvPr/>
            </p:nvSpPr>
            <p:spPr>
              <a:xfrm>
                <a:off x="4251325" y="2251075"/>
                <a:ext cx="195263" cy="161925"/>
              </a:xfrm>
              <a:custGeom>
                <a:rect b="b" l="l" r="r" t="t"/>
                <a:pathLst>
                  <a:path extrusionOk="0" h="307" w="369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9" name="Google Shape;2329;p42"/>
              <p:cNvSpPr/>
              <p:nvPr/>
            </p:nvSpPr>
            <p:spPr>
              <a:xfrm>
                <a:off x="4284663" y="2282825"/>
                <a:ext cx="195263" cy="171450"/>
              </a:xfrm>
              <a:custGeom>
                <a:rect b="b" l="l" r="r" t="t"/>
                <a:pathLst>
                  <a:path extrusionOk="0" h="323" w="369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30" name="Google Shape;2330;p42"/>
              <p:cNvSpPr/>
              <p:nvPr/>
            </p:nvSpPr>
            <p:spPr>
              <a:xfrm>
                <a:off x="4446588" y="2346325"/>
                <a:ext cx="285750" cy="307975"/>
              </a:xfrm>
              <a:custGeom>
                <a:rect b="b" l="l" r="r" t="t"/>
                <a:pathLst>
                  <a:path extrusionOk="0" h="583" w="541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31" name="Google Shape;2331;p42"/>
              <p:cNvSpPr/>
              <p:nvPr/>
            </p:nvSpPr>
            <p:spPr>
              <a:xfrm>
                <a:off x="4349750" y="2435225"/>
                <a:ext cx="273050" cy="288925"/>
              </a:xfrm>
              <a:custGeom>
                <a:rect b="b" l="l" r="r" t="t"/>
                <a:pathLst>
                  <a:path extrusionOk="0" h="546" w="515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32" name="Google Shape;2332;p42"/>
              <p:cNvSpPr/>
              <p:nvPr/>
            </p:nvSpPr>
            <p:spPr>
              <a:xfrm>
                <a:off x="4708525" y="2740025"/>
                <a:ext cx="77788" cy="74613"/>
              </a:xfrm>
              <a:custGeom>
                <a:rect b="b" l="l" r="r" t="t"/>
                <a:pathLst>
                  <a:path extrusionOk="0" h="142" w="148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33" name="Google Shape;2333;p42"/>
              <p:cNvSpPr/>
              <p:nvPr/>
            </p:nvSpPr>
            <p:spPr>
              <a:xfrm>
                <a:off x="4197350" y="2182813"/>
                <a:ext cx="260350" cy="244475"/>
              </a:xfrm>
              <a:custGeom>
                <a:rect b="b" l="l" r="r" t="t"/>
                <a:pathLst>
                  <a:path extrusionOk="0" h="463" w="492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2334" name="Google Shape;2334;p42"/>
          <p:cNvGrpSpPr/>
          <p:nvPr/>
        </p:nvGrpSpPr>
        <p:grpSpPr>
          <a:xfrm>
            <a:off x="6508554" y="2562012"/>
            <a:ext cx="2082267" cy="2097431"/>
            <a:chOff x="6558249" y="2850247"/>
            <a:chExt cx="2082267" cy="2097431"/>
          </a:xfrm>
        </p:grpSpPr>
        <p:sp>
          <p:nvSpPr>
            <p:cNvPr id="2335" name="Google Shape;2335;p42"/>
            <p:cNvSpPr/>
            <p:nvPr/>
          </p:nvSpPr>
          <p:spPr>
            <a:xfrm rot="-5945682">
              <a:off x="6682608" y="2991330"/>
              <a:ext cx="1833549" cy="1815265"/>
            </a:xfrm>
            <a:custGeom>
              <a:rect b="b" l="l" r="r" t="t"/>
              <a:pathLst>
                <a:path extrusionOk="0"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336" name="Google Shape;2336;p42"/>
            <p:cNvGrpSpPr/>
            <p:nvPr/>
          </p:nvGrpSpPr>
          <p:grpSpPr>
            <a:xfrm>
              <a:off x="7213505" y="3608119"/>
              <a:ext cx="622302" cy="612311"/>
              <a:chOff x="5219701" y="3138488"/>
              <a:chExt cx="692150" cy="681038"/>
            </a:xfrm>
          </p:grpSpPr>
          <p:sp>
            <p:nvSpPr>
              <p:cNvPr id="2337" name="Google Shape;2337;p42"/>
              <p:cNvSpPr/>
              <p:nvPr/>
            </p:nvSpPr>
            <p:spPr>
              <a:xfrm>
                <a:off x="5219701" y="3141663"/>
                <a:ext cx="692150" cy="674688"/>
              </a:xfrm>
              <a:custGeom>
                <a:rect b="b" l="l" r="r" t="t"/>
                <a:pathLst>
                  <a:path extrusionOk="0" h="1277" w="1307">
                    <a:moveTo>
                      <a:pt x="641" y="1277"/>
                    </a:moveTo>
                    <a:lnTo>
                      <a:pt x="641" y="1277"/>
                    </a:lnTo>
                    <a:lnTo>
                      <a:pt x="608" y="1276"/>
                    </a:lnTo>
                    <a:lnTo>
                      <a:pt x="574" y="1275"/>
                    </a:lnTo>
                    <a:lnTo>
                      <a:pt x="541" y="1273"/>
                    </a:lnTo>
                    <a:lnTo>
                      <a:pt x="507" y="1270"/>
                    </a:lnTo>
                    <a:lnTo>
                      <a:pt x="473" y="1264"/>
                    </a:lnTo>
                    <a:lnTo>
                      <a:pt x="456" y="1259"/>
                    </a:lnTo>
                    <a:lnTo>
                      <a:pt x="439" y="1255"/>
                    </a:lnTo>
                    <a:lnTo>
                      <a:pt x="421" y="1250"/>
                    </a:lnTo>
                    <a:lnTo>
                      <a:pt x="404" y="1244"/>
                    </a:lnTo>
                    <a:lnTo>
                      <a:pt x="386" y="1238"/>
                    </a:lnTo>
                    <a:lnTo>
                      <a:pt x="369" y="1230"/>
                    </a:lnTo>
                    <a:lnTo>
                      <a:pt x="369" y="1230"/>
                    </a:lnTo>
                    <a:lnTo>
                      <a:pt x="343" y="1217"/>
                    </a:lnTo>
                    <a:lnTo>
                      <a:pt x="316" y="1202"/>
                    </a:lnTo>
                    <a:lnTo>
                      <a:pt x="289" y="1184"/>
                    </a:lnTo>
                    <a:lnTo>
                      <a:pt x="262" y="1164"/>
                    </a:lnTo>
                    <a:lnTo>
                      <a:pt x="236" y="1143"/>
                    </a:lnTo>
                    <a:lnTo>
                      <a:pt x="210" y="1119"/>
                    </a:lnTo>
                    <a:lnTo>
                      <a:pt x="184" y="1094"/>
                    </a:lnTo>
                    <a:lnTo>
                      <a:pt x="159" y="1068"/>
                    </a:lnTo>
                    <a:lnTo>
                      <a:pt x="159" y="1068"/>
                    </a:lnTo>
                    <a:lnTo>
                      <a:pt x="136" y="1043"/>
                    </a:lnTo>
                    <a:lnTo>
                      <a:pt x="116" y="1017"/>
                    </a:lnTo>
                    <a:lnTo>
                      <a:pt x="97" y="991"/>
                    </a:lnTo>
                    <a:lnTo>
                      <a:pt x="80" y="964"/>
                    </a:lnTo>
                    <a:lnTo>
                      <a:pt x="72" y="952"/>
                    </a:lnTo>
                    <a:lnTo>
                      <a:pt x="72" y="952"/>
                    </a:lnTo>
                    <a:lnTo>
                      <a:pt x="58" y="926"/>
                    </a:lnTo>
                    <a:lnTo>
                      <a:pt x="43" y="899"/>
                    </a:lnTo>
                    <a:lnTo>
                      <a:pt x="30" y="872"/>
                    </a:lnTo>
                    <a:lnTo>
                      <a:pt x="24" y="859"/>
                    </a:lnTo>
                    <a:lnTo>
                      <a:pt x="19" y="846"/>
                    </a:lnTo>
                    <a:lnTo>
                      <a:pt x="19" y="846"/>
                    </a:lnTo>
                    <a:lnTo>
                      <a:pt x="12" y="825"/>
                    </a:lnTo>
                    <a:lnTo>
                      <a:pt x="6" y="800"/>
                    </a:lnTo>
                    <a:lnTo>
                      <a:pt x="3" y="787"/>
                    </a:lnTo>
                    <a:lnTo>
                      <a:pt x="1" y="774"/>
                    </a:lnTo>
                    <a:lnTo>
                      <a:pt x="0" y="761"/>
                    </a:lnTo>
                    <a:lnTo>
                      <a:pt x="0" y="746"/>
                    </a:lnTo>
                    <a:lnTo>
                      <a:pt x="0" y="746"/>
                    </a:lnTo>
                    <a:lnTo>
                      <a:pt x="1" y="710"/>
                    </a:lnTo>
                    <a:lnTo>
                      <a:pt x="3" y="674"/>
                    </a:lnTo>
                    <a:lnTo>
                      <a:pt x="3" y="674"/>
                    </a:lnTo>
                    <a:lnTo>
                      <a:pt x="5" y="638"/>
                    </a:lnTo>
                    <a:lnTo>
                      <a:pt x="6" y="602"/>
                    </a:lnTo>
                    <a:lnTo>
                      <a:pt x="6" y="602"/>
                    </a:lnTo>
                    <a:lnTo>
                      <a:pt x="6" y="574"/>
                    </a:lnTo>
                    <a:lnTo>
                      <a:pt x="7" y="545"/>
                    </a:lnTo>
                    <a:lnTo>
                      <a:pt x="9" y="515"/>
                    </a:lnTo>
                    <a:lnTo>
                      <a:pt x="13" y="485"/>
                    </a:lnTo>
                    <a:lnTo>
                      <a:pt x="19" y="455"/>
                    </a:lnTo>
                    <a:lnTo>
                      <a:pt x="23" y="440"/>
                    </a:lnTo>
                    <a:lnTo>
                      <a:pt x="27" y="426"/>
                    </a:lnTo>
                    <a:lnTo>
                      <a:pt x="32" y="411"/>
                    </a:lnTo>
                    <a:lnTo>
                      <a:pt x="37" y="398"/>
                    </a:lnTo>
                    <a:lnTo>
                      <a:pt x="43" y="385"/>
                    </a:lnTo>
                    <a:lnTo>
                      <a:pt x="51" y="372"/>
                    </a:lnTo>
                    <a:lnTo>
                      <a:pt x="51" y="372"/>
                    </a:lnTo>
                    <a:lnTo>
                      <a:pt x="68" y="341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106" y="268"/>
                    </a:lnTo>
                    <a:lnTo>
                      <a:pt x="118" y="247"/>
                    </a:lnTo>
                    <a:lnTo>
                      <a:pt x="130" y="228"/>
                    </a:lnTo>
                    <a:lnTo>
                      <a:pt x="144" y="208"/>
                    </a:lnTo>
                    <a:lnTo>
                      <a:pt x="158" y="190"/>
                    </a:lnTo>
                    <a:lnTo>
                      <a:pt x="174" y="174"/>
                    </a:lnTo>
                    <a:lnTo>
                      <a:pt x="183" y="166"/>
                    </a:lnTo>
                    <a:lnTo>
                      <a:pt x="191" y="158"/>
                    </a:lnTo>
                    <a:lnTo>
                      <a:pt x="191" y="158"/>
                    </a:lnTo>
                    <a:lnTo>
                      <a:pt x="212" y="145"/>
                    </a:lnTo>
                    <a:lnTo>
                      <a:pt x="232" y="133"/>
                    </a:lnTo>
                    <a:lnTo>
                      <a:pt x="253" y="121"/>
                    </a:lnTo>
                    <a:lnTo>
                      <a:pt x="275" y="111"/>
                    </a:lnTo>
                    <a:lnTo>
                      <a:pt x="275" y="111"/>
                    </a:lnTo>
                    <a:lnTo>
                      <a:pt x="305" y="95"/>
                    </a:lnTo>
                    <a:lnTo>
                      <a:pt x="305" y="95"/>
                    </a:lnTo>
                    <a:lnTo>
                      <a:pt x="335" y="81"/>
                    </a:lnTo>
                    <a:lnTo>
                      <a:pt x="366" y="66"/>
                    </a:lnTo>
                    <a:lnTo>
                      <a:pt x="382" y="60"/>
                    </a:lnTo>
                    <a:lnTo>
                      <a:pt x="399" y="54"/>
                    </a:lnTo>
                    <a:lnTo>
                      <a:pt x="415" y="49"/>
                    </a:lnTo>
                    <a:lnTo>
                      <a:pt x="433" y="44"/>
                    </a:lnTo>
                    <a:lnTo>
                      <a:pt x="447" y="41"/>
                    </a:lnTo>
                    <a:lnTo>
                      <a:pt x="447" y="41"/>
                    </a:lnTo>
                    <a:lnTo>
                      <a:pt x="496" y="29"/>
                    </a:lnTo>
                    <a:lnTo>
                      <a:pt x="546" y="19"/>
                    </a:lnTo>
                    <a:lnTo>
                      <a:pt x="571" y="15"/>
                    </a:lnTo>
                    <a:lnTo>
                      <a:pt x="597" y="12"/>
                    </a:lnTo>
                    <a:lnTo>
                      <a:pt x="622" y="10"/>
                    </a:lnTo>
                    <a:lnTo>
                      <a:pt x="648" y="9"/>
                    </a:lnTo>
                    <a:lnTo>
                      <a:pt x="650" y="9"/>
                    </a:lnTo>
                    <a:lnTo>
                      <a:pt x="651" y="7"/>
                    </a:lnTo>
                    <a:lnTo>
                      <a:pt x="651" y="7"/>
                    </a:lnTo>
                    <a:lnTo>
                      <a:pt x="656" y="3"/>
                    </a:lnTo>
                    <a:lnTo>
                      <a:pt x="663" y="1"/>
                    </a:lnTo>
                    <a:lnTo>
                      <a:pt x="663" y="1"/>
                    </a:lnTo>
                    <a:lnTo>
                      <a:pt x="687" y="0"/>
                    </a:lnTo>
                    <a:lnTo>
                      <a:pt x="687" y="0"/>
                    </a:lnTo>
                    <a:lnTo>
                      <a:pt x="708" y="1"/>
                    </a:lnTo>
                    <a:lnTo>
                      <a:pt x="728" y="3"/>
                    </a:lnTo>
                    <a:lnTo>
                      <a:pt x="749" y="7"/>
                    </a:lnTo>
                    <a:lnTo>
                      <a:pt x="769" y="11"/>
                    </a:lnTo>
                    <a:lnTo>
                      <a:pt x="769" y="11"/>
                    </a:lnTo>
                    <a:lnTo>
                      <a:pt x="806" y="18"/>
                    </a:lnTo>
                    <a:lnTo>
                      <a:pt x="806" y="18"/>
                    </a:lnTo>
                    <a:lnTo>
                      <a:pt x="830" y="23"/>
                    </a:lnTo>
                    <a:lnTo>
                      <a:pt x="853" y="29"/>
                    </a:lnTo>
                    <a:lnTo>
                      <a:pt x="877" y="36"/>
                    </a:lnTo>
                    <a:lnTo>
                      <a:pt x="888" y="41"/>
                    </a:lnTo>
                    <a:lnTo>
                      <a:pt x="900" y="46"/>
                    </a:lnTo>
                    <a:lnTo>
                      <a:pt x="900" y="46"/>
                    </a:lnTo>
                    <a:lnTo>
                      <a:pt x="914" y="53"/>
                    </a:lnTo>
                    <a:lnTo>
                      <a:pt x="914" y="53"/>
                    </a:lnTo>
                    <a:lnTo>
                      <a:pt x="926" y="59"/>
                    </a:lnTo>
                    <a:lnTo>
                      <a:pt x="937" y="64"/>
                    </a:lnTo>
                    <a:lnTo>
                      <a:pt x="947" y="72"/>
                    </a:lnTo>
                    <a:lnTo>
                      <a:pt x="957" y="80"/>
                    </a:lnTo>
                    <a:lnTo>
                      <a:pt x="957" y="80"/>
                    </a:lnTo>
                    <a:lnTo>
                      <a:pt x="960" y="82"/>
                    </a:lnTo>
                    <a:lnTo>
                      <a:pt x="965" y="84"/>
                    </a:lnTo>
                    <a:lnTo>
                      <a:pt x="975" y="88"/>
                    </a:lnTo>
                    <a:lnTo>
                      <a:pt x="975" y="88"/>
                    </a:lnTo>
                    <a:lnTo>
                      <a:pt x="981" y="90"/>
                    </a:lnTo>
                    <a:lnTo>
                      <a:pt x="987" y="92"/>
                    </a:lnTo>
                    <a:lnTo>
                      <a:pt x="987" y="92"/>
                    </a:lnTo>
                    <a:lnTo>
                      <a:pt x="996" y="97"/>
                    </a:lnTo>
                    <a:lnTo>
                      <a:pt x="1005" y="104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34" y="127"/>
                    </a:lnTo>
                    <a:lnTo>
                      <a:pt x="1047" y="137"/>
                    </a:lnTo>
                    <a:lnTo>
                      <a:pt x="1052" y="140"/>
                    </a:lnTo>
                    <a:lnTo>
                      <a:pt x="1052" y="140"/>
                    </a:lnTo>
                    <a:lnTo>
                      <a:pt x="1064" y="148"/>
                    </a:lnTo>
                    <a:lnTo>
                      <a:pt x="1069" y="152"/>
                    </a:lnTo>
                    <a:lnTo>
                      <a:pt x="1074" y="158"/>
                    </a:lnTo>
                    <a:lnTo>
                      <a:pt x="1074" y="158"/>
                    </a:lnTo>
                    <a:lnTo>
                      <a:pt x="1085" y="171"/>
                    </a:lnTo>
                    <a:lnTo>
                      <a:pt x="1095" y="182"/>
                    </a:lnTo>
                    <a:lnTo>
                      <a:pt x="1117" y="205"/>
                    </a:lnTo>
                    <a:lnTo>
                      <a:pt x="1117" y="205"/>
                    </a:lnTo>
                    <a:lnTo>
                      <a:pt x="1136" y="226"/>
                    </a:lnTo>
                    <a:lnTo>
                      <a:pt x="1155" y="246"/>
                    </a:lnTo>
                    <a:lnTo>
                      <a:pt x="1155" y="246"/>
                    </a:lnTo>
                    <a:lnTo>
                      <a:pt x="1181" y="279"/>
                    </a:lnTo>
                    <a:lnTo>
                      <a:pt x="1204" y="313"/>
                    </a:lnTo>
                    <a:lnTo>
                      <a:pt x="1225" y="345"/>
                    </a:lnTo>
                    <a:lnTo>
                      <a:pt x="1244" y="374"/>
                    </a:lnTo>
                    <a:lnTo>
                      <a:pt x="1244" y="374"/>
                    </a:lnTo>
                    <a:lnTo>
                      <a:pt x="1252" y="390"/>
                    </a:lnTo>
                    <a:lnTo>
                      <a:pt x="1259" y="406"/>
                    </a:lnTo>
                    <a:lnTo>
                      <a:pt x="1265" y="423"/>
                    </a:lnTo>
                    <a:lnTo>
                      <a:pt x="1271" y="440"/>
                    </a:lnTo>
                    <a:lnTo>
                      <a:pt x="1276" y="458"/>
                    </a:lnTo>
                    <a:lnTo>
                      <a:pt x="1280" y="475"/>
                    </a:lnTo>
                    <a:lnTo>
                      <a:pt x="1286" y="511"/>
                    </a:lnTo>
                    <a:lnTo>
                      <a:pt x="1286" y="512"/>
                    </a:lnTo>
                    <a:lnTo>
                      <a:pt x="1286" y="512"/>
                    </a:lnTo>
                    <a:lnTo>
                      <a:pt x="1291" y="538"/>
                    </a:lnTo>
                    <a:lnTo>
                      <a:pt x="1295" y="564"/>
                    </a:lnTo>
                    <a:lnTo>
                      <a:pt x="1298" y="590"/>
                    </a:lnTo>
                    <a:lnTo>
                      <a:pt x="1302" y="616"/>
                    </a:lnTo>
                    <a:lnTo>
                      <a:pt x="1302" y="616"/>
                    </a:lnTo>
                    <a:lnTo>
                      <a:pt x="1305" y="653"/>
                    </a:lnTo>
                    <a:lnTo>
                      <a:pt x="1307" y="689"/>
                    </a:lnTo>
                    <a:lnTo>
                      <a:pt x="1307" y="725"/>
                    </a:lnTo>
                    <a:lnTo>
                      <a:pt x="1306" y="761"/>
                    </a:lnTo>
                    <a:lnTo>
                      <a:pt x="1305" y="778"/>
                    </a:lnTo>
                    <a:lnTo>
                      <a:pt x="1303" y="796"/>
                    </a:lnTo>
                    <a:lnTo>
                      <a:pt x="1299" y="812"/>
                    </a:lnTo>
                    <a:lnTo>
                      <a:pt x="1295" y="830"/>
                    </a:lnTo>
                    <a:lnTo>
                      <a:pt x="1291" y="846"/>
                    </a:lnTo>
                    <a:lnTo>
                      <a:pt x="1286" y="863"/>
                    </a:lnTo>
                    <a:lnTo>
                      <a:pt x="1280" y="879"/>
                    </a:lnTo>
                    <a:lnTo>
                      <a:pt x="1272" y="895"/>
                    </a:lnTo>
                    <a:lnTo>
                      <a:pt x="1272" y="895"/>
                    </a:lnTo>
                    <a:lnTo>
                      <a:pt x="1262" y="917"/>
                    </a:lnTo>
                    <a:lnTo>
                      <a:pt x="1253" y="938"/>
                    </a:lnTo>
                    <a:lnTo>
                      <a:pt x="1253" y="938"/>
                    </a:lnTo>
                    <a:lnTo>
                      <a:pt x="1246" y="956"/>
                    </a:lnTo>
                    <a:lnTo>
                      <a:pt x="1237" y="974"/>
                    </a:lnTo>
                    <a:lnTo>
                      <a:pt x="1228" y="992"/>
                    </a:lnTo>
                    <a:lnTo>
                      <a:pt x="1218" y="1008"/>
                    </a:lnTo>
                    <a:lnTo>
                      <a:pt x="1213" y="1016"/>
                    </a:lnTo>
                    <a:lnTo>
                      <a:pt x="1213" y="1016"/>
                    </a:lnTo>
                    <a:lnTo>
                      <a:pt x="1196" y="1039"/>
                    </a:lnTo>
                    <a:lnTo>
                      <a:pt x="1180" y="1063"/>
                    </a:lnTo>
                    <a:lnTo>
                      <a:pt x="1161" y="1086"/>
                    </a:lnTo>
                    <a:lnTo>
                      <a:pt x="1151" y="1096"/>
                    </a:lnTo>
                    <a:lnTo>
                      <a:pt x="1141" y="1106"/>
                    </a:lnTo>
                    <a:lnTo>
                      <a:pt x="1141" y="1106"/>
                    </a:lnTo>
                    <a:lnTo>
                      <a:pt x="1120" y="1124"/>
                    </a:lnTo>
                    <a:lnTo>
                      <a:pt x="1097" y="1142"/>
                    </a:lnTo>
                    <a:lnTo>
                      <a:pt x="1073" y="1157"/>
                    </a:lnTo>
                    <a:lnTo>
                      <a:pt x="1048" y="1173"/>
                    </a:lnTo>
                    <a:lnTo>
                      <a:pt x="1022" y="1187"/>
                    </a:lnTo>
                    <a:lnTo>
                      <a:pt x="994" y="1201"/>
                    </a:lnTo>
                    <a:lnTo>
                      <a:pt x="965" y="1213"/>
                    </a:lnTo>
                    <a:lnTo>
                      <a:pt x="936" y="1223"/>
                    </a:lnTo>
                    <a:lnTo>
                      <a:pt x="905" y="1234"/>
                    </a:lnTo>
                    <a:lnTo>
                      <a:pt x="873" y="1243"/>
                    </a:lnTo>
                    <a:lnTo>
                      <a:pt x="841" y="1250"/>
                    </a:lnTo>
                    <a:lnTo>
                      <a:pt x="809" y="1256"/>
                    </a:lnTo>
                    <a:lnTo>
                      <a:pt x="775" y="1262"/>
                    </a:lnTo>
                    <a:lnTo>
                      <a:pt x="741" y="1266"/>
                    </a:lnTo>
                    <a:lnTo>
                      <a:pt x="707" y="1269"/>
                    </a:lnTo>
                    <a:lnTo>
                      <a:pt x="672" y="1270"/>
                    </a:lnTo>
                    <a:lnTo>
                      <a:pt x="670" y="1270"/>
                    </a:lnTo>
                    <a:lnTo>
                      <a:pt x="668" y="1272"/>
                    </a:lnTo>
                    <a:lnTo>
                      <a:pt x="668" y="1272"/>
                    </a:lnTo>
                    <a:lnTo>
                      <a:pt x="665" y="1274"/>
                    </a:lnTo>
                    <a:lnTo>
                      <a:pt x="663" y="1275"/>
                    </a:lnTo>
                    <a:lnTo>
                      <a:pt x="660" y="1276"/>
                    </a:lnTo>
                    <a:lnTo>
                      <a:pt x="656" y="1277"/>
                    </a:lnTo>
                    <a:lnTo>
                      <a:pt x="641" y="1277"/>
                    </a:lnTo>
                    <a:close/>
                    <a:moveTo>
                      <a:pt x="668" y="40"/>
                    </a:moveTo>
                    <a:lnTo>
                      <a:pt x="668" y="40"/>
                    </a:lnTo>
                    <a:lnTo>
                      <a:pt x="666" y="42"/>
                    </a:lnTo>
                    <a:lnTo>
                      <a:pt x="663" y="43"/>
                    </a:lnTo>
                    <a:lnTo>
                      <a:pt x="660" y="44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28" y="45"/>
                    </a:lnTo>
                    <a:lnTo>
                      <a:pt x="600" y="47"/>
                    </a:lnTo>
                    <a:lnTo>
                      <a:pt x="572" y="51"/>
                    </a:lnTo>
                    <a:lnTo>
                      <a:pt x="544" y="55"/>
                    </a:lnTo>
                    <a:lnTo>
                      <a:pt x="518" y="60"/>
                    </a:lnTo>
                    <a:lnTo>
                      <a:pt x="492" y="66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25" y="84"/>
                    </a:lnTo>
                    <a:lnTo>
                      <a:pt x="407" y="90"/>
                    </a:lnTo>
                    <a:lnTo>
                      <a:pt x="389" y="96"/>
                    </a:lnTo>
                    <a:lnTo>
                      <a:pt x="372" y="104"/>
                    </a:lnTo>
                    <a:lnTo>
                      <a:pt x="340" y="119"/>
                    </a:lnTo>
                    <a:lnTo>
                      <a:pt x="309" y="135"/>
                    </a:lnTo>
                    <a:lnTo>
                      <a:pt x="309" y="135"/>
                    </a:lnTo>
                    <a:lnTo>
                      <a:pt x="283" y="147"/>
                    </a:lnTo>
                    <a:lnTo>
                      <a:pt x="283" y="147"/>
                    </a:lnTo>
                    <a:lnTo>
                      <a:pt x="267" y="154"/>
                    </a:lnTo>
                    <a:lnTo>
                      <a:pt x="251" y="162"/>
                    </a:lnTo>
                    <a:lnTo>
                      <a:pt x="235" y="172"/>
                    </a:lnTo>
                    <a:lnTo>
                      <a:pt x="220" y="182"/>
                    </a:lnTo>
                    <a:lnTo>
                      <a:pt x="220" y="182"/>
                    </a:lnTo>
                    <a:lnTo>
                      <a:pt x="211" y="189"/>
                    </a:lnTo>
                    <a:lnTo>
                      <a:pt x="201" y="198"/>
                    </a:lnTo>
                    <a:lnTo>
                      <a:pt x="185" y="215"/>
                    </a:lnTo>
                    <a:lnTo>
                      <a:pt x="170" y="233"/>
                    </a:lnTo>
                    <a:lnTo>
                      <a:pt x="157" y="253"/>
                    </a:lnTo>
                    <a:lnTo>
                      <a:pt x="144" y="274"/>
                    </a:lnTo>
                    <a:lnTo>
                      <a:pt x="132" y="295"/>
                    </a:lnTo>
                    <a:lnTo>
                      <a:pt x="110" y="338"/>
                    </a:lnTo>
                    <a:lnTo>
                      <a:pt x="110" y="338"/>
                    </a:lnTo>
                    <a:lnTo>
                      <a:pt x="96" y="365"/>
                    </a:lnTo>
                    <a:lnTo>
                      <a:pt x="82" y="390"/>
                    </a:lnTo>
                    <a:lnTo>
                      <a:pt x="82" y="390"/>
                    </a:lnTo>
                    <a:lnTo>
                      <a:pt x="76" y="400"/>
                    </a:lnTo>
                    <a:lnTo>
                      <a:pt x="71" y="410"/>
                    </a:lnTo>
                    <a:lnTo>
                      <a:pt x="63" y="432"/>
                    </a:lnTo>
                    <a:lnTo>
                      <a:pt x="57" y="455"/>
                    </a:lnTo>
                    <a:lnTo>
                      <a:pt x="53" y="478"/>
                    </a:lnTo>
                    <a:lnTo>
                      <a:pt x="50" y="501"/>
                    </a:lnTo>
                    <a:lnTo>
                      <a:pt x="47" y="525"/>
                    </a:lnTo>
                    <a:lnTo>
                      <a:pt x="43" y="572"/>
                    </a:lnTo>
                    <a:lnTo>
                      <a:pt x="43" y="572"/>
                    </a:lnTo>
                    <a:lnTo>
                      <a:pt x="42" y="600"/>
                    </a:lnTo>
                    <a:lnTo>
                      <a:pt x="42" y="600"/>
                    </a:lnTo>
                    <a:lnTo>
                      <a:pt x="39" y="632"/>
                    </a:lnTo>
                    <a:lnTo>
                      <a:pt x="39" y="632"/>
                    </a:lnTo>
                    <a:lnTo>
                      <a:pt x="35" y="687"/>
                    </a:lnTo>
                    <a:lnTo>
                      <a:pt x="35" y="714"/>
                    </a:lnTo>
                    <a:lnTo>
                      <a:pt x="35" y="742"/>
                    </a:lnTo>
                    <a:lnTo>
                      <a:pt x="37" y="769"/>
                    </a:lnTo>
                    <a:lnTo>
                      <a:pt x="39" y="781"/>
                    </a:lnTo>
                    <a:lnTo>
                      <a:pt x="42" y="795"/>
                    </a:lnTo>
                    <a:lnTo>
                      <a:pt x="45" y="808"/>
                    </a:lnTo>
                    <a:lnTo>
                      <a:pt x="50" y="820"/>
                    </a:lnTo>
                    <a:lnTo>
                      <a:pt x="55" y="833"/>
                    </a:lnTo>
                    <a:lnTo>
                      <a:pt x="61" y="845"/>
                    </a:lnTo>
                    <a:lnTo>
                      <a:pt x="64" y="853"/>
                    </a:lnTo>
                    <a:lnTo>
                      <a:pt x="64" y="853"/>
                    </a:lnTo>
                    <a:lnTo>
                      <a:pt x="92" y="906"/>
                    </a:lnTo>
                    <a:lnTo>
                      <a:pt x="106" y="932"/>
                    </a:lnTo>
                    <a:lnTo>
                      <a:pt x="121" y="958"/>
                    </a:lnTo>
                    <a:lnTo>
                      <a:pt x="137" y="983"/>
                    </a:lnTo>
                    <a:lnTo>
                      <a:pt x="155" y="1007"/>
                    </a:lnTo>
                    <a:lnTo>
                      <a:pt x="175" y="1031"/>
                    </a:lnTo>
                    <a:lnTo>
                      <a:pt x="195" y="1054"/>
                    </a:lnTo>
                    <a:lnTo>
                      <a:pt x="195" y="1054"/>
                    </a:lnTo>
                    <a:lnTo>
                      <a:pt x="222" y="1081"/>
                    </a:lnTo>
                    <a:lnTo>
                      <a:pt x="249" y="1105"/>
                    </a:lnTo>
                    <a:lnTo>
                      <a:pt x="275" y="1127"/>
                    </a:lnTo>
                    <a:lnTo>
                      <a:pt x="300" y="1147"/>
                    </a:lnTo>
                    <a:lnTo>
                      <a:pt x="324" y="1164"/>
                    </a:lnTo>
                    <a:lnTo>
                      <a:pt x="349" y="1180"/>
                    </a:lnTo>
                    <a:lnTo>
                      <a:pt x="373" y="1192"/>
                    </a:lnTo>
                    <a:lnTo>
                      <a:pt x="397" y="1203"/>
                    </a:lnTo>
                    <a:lnTo>
                      <a:pt x="397" y="1203"/>
                    </a:lnTo>
                    <a:lnTo>
                      <a:pt x="429" y="1214"/>
                    </a:lnTo>
                    <a:lnTo>
                      <a:pt x="460" y="1223"/>
                    </a:lnTo>
                    <a:lnTo>
                      <a:pt x="491" y="1231"/>
                    </a:lnTo>
                    <a:lnTo>
                      <a:pt x="521" y="1235"/>
                    </a:lnTo>
                    <a:lnTo>
                      <a:pt x="551" y="1238"/>
                    </a:lnTo>
                    <a:lnTo>
                      <a:pt x="581" y="1240"/>
                    </a:lnTo>
                    <a:lnTo>
                      <a:pt x="610" y="1241"/>
                    </a:lnTo>
                    <a:lnTo>
                      <a:pt x="640" y="1241"/>
                    </a:lnTo>
                    <a:lnTo>
                      <a:pt x="643" y="1241"/>
                    </a:lnTo>
                    <a:lnTo>
                      <a:pt x="644" y="1239"/>
                    </a:lnTo>
                    <a:lnTo>
                      <a:pt x="644" y="1239"/>
                    </a:lnTo>
                    <a:lnTo>
                      <a:pt x="647" y="1237"/>
                    </a:lnTo>
                    <a:lnTo>
                      <a:pt x="650" y="1236"/>
                    </a:lnTo>
                    <a:lnTo>
                      <a:pt x="653" y="1235"/>
                    </a:lnTo>
                    <a:lnTo>
                      <a:pt x="656" y="1235"/>
                    </a:lnTo>
                    <a:lnTo>
                      <a:pt x="656" y="1235"/>
                    </a:lnTo>
                    <a:lnTo>
                      <a:pt x="687" y="1234"/>
                    </a:lnTo>
                    <a:lnTo>
                      <a:pt x="718" y="1232"/>
                    </a:lnTo>
                    <a:lnTo>
                      <a:pt x="748" y="1230"/>
                    </a:lnTo>
                    <a:lnTo>
                      <a:pt x="778" y="1225"/>
                    </a:lnTo>
                    <a:lnTo>
                      <a:pt x="807" y="1220"/>
                    </a:lnTo>
                    <a:lnTo>
                      <a:pt x="836" y="1213"/>
                    </a:lnTo>
                    <a:lnTo>
                      <a:pt x="864" y="1206"/>
                    </a:lnTo>
                    <a:lnTo>
                      <a:pt x="891" y="1196"/>
                    </a:lnTo>
                    <a:lnTo>
                      <a:pt x="891" y="1196"/>
                    </a:lnTo>
                    <a:lnTo>
                      <a:pt x="949" y="1177"/>
                    </a:lnTo>
                    <a:lnTo>
                      <a:pt x="978" y="1165"/>
                    </a:lnTo>
                    <a:lnTo>
                      <a:pt x="1008" y="1152"/>
                    </a:lnTo>
                    <a:lnTo>
                      <a:pt x="1037" y="1138"/>
                    </a:lnTo>
                    <a:lnTo>
                      <a:pt x="1052" y="1129"/>
                    </a:lnTo>
                    <a:lnTo>
                      <a:pt x="1065" y="1121"/>
                    </a:lnTo>
                    <a:lnTo>
                      <a:pt x="1078" y="1112"/>
                    </a:lnTo>
                    <a:lnTo>
                      <a:pt x="1092" y="1102"/>
                    </a:lnTo>
                    <a:lnTo>
                      <a:pt x="1103" y="1092"/>
                    </a:lnTo>
                    <a:lnTo>
                      <a:pt x="1116" y="1081"/>
                    </a:lnTo>
                    <a:lnTo>
                      <a:pt x="1116" y="1081"/>
                    </a:lnTo>
                    <a:lnTo>
                      <a:pt x="1136" y="1058"/>
                    </a:lnTo>
                    <a:lnTo>
                      <a:pt x="1157" y="1033"/>
                    </a:lnTo>
                    <a:lnTo>
                      <a:pt x="1177" y="1006"/>
                    </a:lnTo>
                    <a:lnTo>
                      <a:pt x="1195" y="979"/>
                    </a:lnTo>
                    <a:lnTo>
                      <a:pt x="1195" y="979"/>
                    </a:lnTo>
                    <a:lnTo>
                      <a:pt x="1202" y="965"/>
                    </a:lnTo>
                    <a:lnTo>
                      <a:pt x="1209" y="952"/>
                    </a:lnTo>
                    <a:lnTo>
                      <a:pt x="1221" y="924"/>
                    </a:lnTo>
                    <a:lnTo>
                      <a:pt x="1221" y="924"/>
                    </a:lnTo>
                    <a:lnTo>
                      <a:pt x="1228" y="904"/>
                    </a:lnTo>
                    <a:lnTo>
                      <a:pt x="1236" y="886"/>
                    </a:lnTo>
                    <a:lnTo>
                      <a:pt x="1236" y="886"/>
                    </a:lnTo>
                    <a:lnTo>
                      <a:pt x="1244" y="870"/>
                    </a:lnTo>
                    <a:lnTo>
                      <a:pt x="1250" y="855"/>
                    </a:lnTo>
                    <a:lnTo>
                      <a:pt x="1255" y="838"/>
                    </a:lnTo>
                    <a:lnTo>
                      <a:pt x="1259" y="822"/>
                    </a:lnTo>
                    <a:lnTo>
                      <a:pt x="1263" y="806"/>
                    </a:lnTo>
                    <a:lnTo>
                      <a:pt x="1266" y="789"/>
                    </a:lnTo>
                    <a:lnTo>
                      <a:pt x="1268" y="773"/>
                    </a:lnTo>
                    <a:lnTo>
                      <a:pt x="1269" y="756"/>
                    </a:lnTo>
                    <a:lnTo>
                      <a:pt x="1271" y="723"/>
                    </a:lnTo>
                    <a:lnTo>
                      <a:pt x="1271" y="691"/>
                    </a:lnTo>
                    <a:lnTo>
                      <a:pt x="1268" y="660"/>
                    </a:lnTo>
                    <a:lnTo>
                      <a:pt x="1266" y="629"/>
                    </a:lnTo>
                    <a:lnTo>
                      <a:pt x="1266" y="629"/>
                    </a:lnTo>
                    <a:lnTo>
                      <a:pt x="1263" y="598"/>
                    </a:lnTo>
                    <a:lnTo>
                      <a:pt x="1260" y="566"/>
                    </a:lnTo>
                    <a:lnTo>
                      <a:pt x="1256" y="533"/>
                    </a:lnTo>
                    <a:lnTo>
                      <a:pt x="1250" y="500"/>
                    </a:lnTo>
                    <a:lnTo>
                      <a:pt x="1242" y="467"/>
                    </a:lnTo>
                    <a:lnTo>
                      <a:pt x="1237" y="452"/>
                    </a:lnTo>
                    <a:lnTo>
                      <a:pt x="1232" y="436"/>
                    </a:lnTo>
                    <a:lnTo>
                      <a:pt x="1226" y="421"/>
                    </a:lnTo>
                    <a:lnTo>
                      <a:pt x="1219" y="405"/>
                    </a:lnTo>
                    <a:lnTo>
                      <a:pt x="1212" y="392"/>
                    </a:lnTo>
                    <a:lnTo>
                      <a:pt x="1203" y="377"/>
                    </a:lnTo>
                    <a:lnTo>
                      <a:pt x="1203" y="377"/>
                    </a:lnTo>
                    <a:lnTo>
                      <a:pt x="1184" y="346"/>
                    </a:lnTo>
                    <a:lnTo>
                      <a:pt x="1184" y="346"/>
                    </a:lnTo>
                    <a:lnTo>
                      <a:pt x="1169" y="324"/>
                    </a:lnTo>
                    <a:lnTo>
                      <a:pt x="1155" y="301"/>
                    </a:lnTo>
                    <a:lnTo>
                      <a:pt x="1138" y="280"/>
                    </a:lnTo>
                    <a:lnTo>
                      <a:pt x="1130" y="271"/>
                    </a:lnTo>
                    <a:lnTo>
                      <a:pt x="1122" y="263"/>
                    </a:lnTo>
                    <a:lnTo>
                      <a:pt x="1122" y="263"/>
                    </a:lnTo>
                    <a:lnTo>
                      <a:pt x="1114" y="255"/>
                    </a:lnTo>
                    <a:lnTo>
                      <a:pt x="1114" y="255"/>
                    </a:lnTo>
                    <a:lnTo>
                      <a:pt x="1103" y="245"/>
                    </a:lnTo>
                    <a:lnTo>
                      <a:pt x="1098" y="240"/>
                    </a:lnTo>
                    <a:lnTo>
                      <a:pt x="1095" y="235"/>
                    </a:lnTo>
                    <a:lnTo>
                      <a:pt x="1095" y="235"/>
                    </a:lnTo>
                    <a:lnTo>
                      <a:pt x="1090" y="227"/>
                    </a:lnTo>
                    <a:lnTo>
                      <a:pt x="1084" y="219"/>
                    </a:lnTo>
                    <a:lnTo>
                      <a:pt x="1077" y="213"/>
                    </a:lnTo>
                    <a:lnTo>
                      <a:pt x="1071" y="207"/>
                    </a:lnTo>
                    <a:lnTo>
                      <a:pt x="1071" y="207"/>
                    </a:lnTo>
                    <a:lnTo>
                      <a:pt x="1063" y="200"/>
                    </a:lnTo>
                    <a:lnTo>
                      <a:pt x="1055" y="190"/>
                    </a:lnTo>
                    <a:lnTo>
                      <a:pt x="1055" y="190"/>
                    </a:lnTo>
                    <a:lnTo>
                      <a:pt x="1044" y="180"/>
                    </a:lnTo>
                    <a:lnTo>
                      <a:pt x="1033" y="170"/>
                    </a:lnTo>
                    <a:lnTo>
                      <a:pt x="1021" y="161"/>
                    </a:lnTo>
                    <a:lnTo>
                      <a:pt x="1008" y="153"/>
                    </a:lnTo>
                    <a:lnTo>
                      <a:pt x="1008" y="153"/>
                    </a:lnTo>
                    <a:lnTo>
                      <a:pt x="992" y="142"/>
                    </a:lnTo>
                    <a:lnTo>
                      <a:pt x="983" y="137"/>
                    </a:lnTo>
                    <a:lnTo>
                      <a:pt x="976" y="130"/>
                    </a:lnTo>
                    <a:lnTo>
                      <a:pt x="976" y="130"/>
                    </a:lnTo>
                    <a:lnTo>
                      <a:pt x="971" y="126"/>
                    </a:lnTo>
                    <a:lnTo>
                      <a:pt x="966" y="124"/>
                    </a:lnTo>
                    <a:lnTo>
                      <a:pt x="955" y="121"/>
                    </a:lnTo>
                    <a:lnTo>
                      <a:pt x="955" y="121"/>
                    </a:lnTo>
                    <a:lnTo>
                      <a:pt x="947" y="119"/>
                    </a:lnTo>
                    <a:lnTo>
                      <a:pt x="943" y="117"/>
                    </a:lnTo>
                    <a:lnTo>
                      <a:pt x="940" y="115"/>
                    </a:lnTo>
                    <a:lnTo>
                      <a:pt x="940" y="115"/>
                    </a:lnTo>
                    <a:lnTo>
                      <a:pt x="934" y="108"/>
                    </a:lnTo>
                    <a:lnTo>
                      <a:pt x="927" y="103"/>
                    </a:lnTo>
                    <a:lnTo>
                      <a:pt x="911" y="92"/>
                    </a:lnTo>
                    <a:lnTo>
                      <a:pt x="896" y="84"/>
                    </a:lnTo>
                    <a:lnTo>
                      <a:pt x="880" y="77"/>
                    </a:lnTo>
                    <a:lnTo>
                      <a:pt x="880" y="77"/>
                    </a:lnTo>
                    <a:lnTo>
                      <a:pt x="867" y="71"/>
                    </a:lnTo>
                    <a:lnTo>
                      <a:pt x="852" y="65"/>
                    </a:lnTo>
                    <a:lnTo>
                      <a:pt x="837" y="59"/>
                    </a:lnTo>
                    <a:lnTo>
                      <a:pt x="820" y="54"/>
                    </a:lnTo>
                    <a:lnTo>
                      <a:pt x="803" y="50"/>
                    </a:lnTo>
                    <a:lnTo>
                      <a:pt x="785" y="47"/>
                    </a:lnTo>
                    <a:lnTo>
                      <a:pt x="767" y="45"/>
                    </a:lnTo>
                    <a:lnTo>
                      <a:pt x="751" y="44"/>
                    </a:lnTo>
                    <a:lnTo>
                      <a:pt x="751" y="44"/>
                    </a:lnTo>
                    <a:lnTo>
                      <a:pt x="731" y="43"/>
                    </a:lnTo>
                    <a:lnTo>
                      <a:pt x="712" y="41"/>
                    </a:lnTo>
                    <a:lnTo>
                      <a:pt x="712" y="41"/>
                    </a:lnTo>
                    <a:lnTo>
                      <a:pt x="693" y="39"/>
                    </a:lnTo>
                    <a:lnTo>
                      <a:pt x="672" y="38"/>
                    </a:lnTo>
                    <a:lnTo>
                      <a:pt x="670" y="38"/>
                    </a:lnTo>
                    <a:lnTo>
                      <a:pt x="668" y="40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38" name="Google Shape;2338;p42"/>
              <p:cNvSpPr/>
              <p:nvPr/>
            </p:nvSpPr>
            <p:spPr>
              <a:xfrm>
                <a:off x="5319713" y="3249613"/>
                <a:ext cx="493713" cy="57150"/>
              </a:xfrm>
              <a:custGeom>
                <a:rect b="b" l="l" r="r" t="t"/>
                <a:pathLst>
                  <a:path extrusionOk="0" h="109" w="933">
                    <a:moveTo>
                      <a:pt x="488" y="109"/>
                    </a:moveTo>
                    <a:lnTo>
                      <a:pt x="488" y="109"/>
                    </a:lnTo>
                    <a:lnTo>
                      <a:pt x="475" y="108"/>
                    </a:lnTo>
                    <a:lnTo>
                      <a:pt x="463" y="107"/>
                    </a:lnTo>
                    <a:lnTo>
                      <a:pt x="452" y="106"/>
                    </a:lnTo>
                    <a:lnTo>
                      <a:pt x="442" y="104"/>
                    </a:lnTo>
                    <a:lnTo>
                      <a:pt x="442" y="104"/>
                    </a:lnTo>
                    <a:lnTo>
                      <a:pt x="431" y="101"/>
                    </a:lnTo>
                    <a:lnTo>
                      <a:pt x="419" y="99"/>
                    </a:lnTo>
                    <a:lnTo>
                      <a:pt x="395" y="96"/>
                    </a:lnTo>
                    <a:lnTo>
                      <a:pt x="370" y="94"/>
                    </a:lnTo>
                    <a:lnTo>
                      <a:pt x="346" y="93"/>
                    </a:lnTo>
                    <a:lnTo>
                      <a:pt x="339" y="93"/>
                    </a:lnTo>
                    <a:lnTo>
                      <a:pt x="339" y="93"/>
                    </a:lnTo>
                    <a:lnTo>
                      <a:pt x="306" y="91"/>
                    </a:lnTo>
                    <a:lnTo>
                      <a:pt x="272" y="88"/>
                    </a:lnTo>
                    <a:lnTo>
                      <a:pt x="239" y="85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157" y="74"/>
                    </a:lnTo>
                    <a:lnTo>
                      <a:pt x="131" y="70"/>
                    </a:lnTo>
                    <a:lnTo>
                      <a:pt x="106" y="65"/>
                    </a:lnTo>
                    <a:lnTo>
                      <a:pt x="81" y="59"/>
                    </a:lnTo>
                    <a:lnTo>
                      <a:pt x="56" y="51"/>
                    </a:lnTo>
                    <a:lnTo>
                      <a:pt x="32" y="4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6" y="30"/>
                    </a:lnTo>
                    <a:lnTo>
                      <a:pt x="3" y="28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42" y="8"/>
                    </a:lnTo>
                    <a:lnTo>
                      <a:pt x="57" y="13"/>
                    </a:lnTo>
                    <a:lnTo>
                      <a:pt x="86" y="24"/>
                    </a:lnTo>
                    <a:lnTo>
                      <a:pt x="117" y="31"/>
                    </a:lnTo>
                    <a:lnTo>
                      <a:pt x="147" y="37"/>
                    </a:lnTo>
                    <a:lnTo>
                      <a:pt x="178" y="41"/>
                    </a:lnTo>
                    <a:lnTo>
                      <a:pt x="209" y="45"/>
                    </a:lnTo>
                    <a:lnTo>
                      <a:pt x="270" y="50"/>
                    </a:lnTo>
                    <a:lnTo>
                      <a:pt x="273" y="50"/>
                    </a:lnTo>
                    <a:lnTo>
                      <a:pt x="273" y="50"/>
                    </a:lnTo>
                    <a:lnTo>
                      <a:pt x="315" y="55"/>
                    </a:lnTo>
                    <a:lnTo>
                      <a:pt x="356" y="60"/>
                    </a:lnTo>
                    <a:lnTo>
                      <a:pt x="356" y="60"/>
                    </a:lnTo>
                    <a:lnTo>
                      <a:pt x="409" y="66"/>
                    </a:lnTo>
                    <a:lnTo>
                      <a:pt x="436" y="68"/>
                    </a:lnTo>
                    <a:lnTo>
                      <a:pt x="463" y="70"/>
                    </a:lnTo>
                    <a:lnTo>
                      <a:pt x="463" y="70"/>
                    </a:lnTo>
                    <a:lnTo>
                      <a:pt x="489" y="71"/>
                    </a:lnTo>
                    <a:lnTo>
                      <a:pt x="517" y="71"/>
                    </a:lnTo>
                    <a:lnTo>
                      <a:pt x="517" y="71"/>
                    </a:lnTo>
                    <a:lnTo>
                      <a:pt x="557" y="71"/>
                    </a:lnTo>
                    <a:lnTo>
                      <a:pt x="596" y="69"/>
                    </a:lnTo>
                    <a:lnTo>
                      <a:pt x="675" y="64"/>
                    </a:lnTo>
                    <a:lnTo>
                      <a:pt x="693" y="63"/>
                    </a:lnTo>
                    <a:lnTo>
                      <a:pt x="693" y="63"/>
                    </a:lnTo>
                    <a:lnTo>
                      <a:pt x="714" y="62"/>
                    </a:lnTo>
                    <a:lnTo>
                      <a:pt x="714" y="62"/>
                    </a:lnTo>
                    <a:lnTo>
                      <a:pt x="738" y="61"/>
                    </a:lnTo>
                    <a:lnTo>
                      <a:pt x="760" y="59"/>
                    </a:lnTo>
                    <a:lnTo>
                      <a:pt x="784" y="55"/>
                    </a:lnTo>
                    <a:lnTo>
                      <a:pt x="795" y="51"/>
                    </a:lnTo>
                    <a:lnTo>
                      <a:pt x="807" y="48"/>
                    </a:lnTo>
                    <a:lnTo>
                      <a:pt x="807" y="48"/>
                    </a:lnTo>
                    <a:lnTo>
                      <a:pt x="818" y="44"/>
                    </a:lnTo>
                    <a:lnTo>
                      <a:pt x="831" y="42"/>
                    </a:lnTo>
                    <a:lnTo>
                      <a:pt x="854" y="38"/>
                    </a:lnTo>
                    <a:lnTo>
                      <a:pt x="854" y="38"/>
                    </a:lnTo>
                    <a:lnTo>
                      <a:pt x="874" y="34"/>
                    </a:lnTo>
                    <a:lnTo>
                      <a:pt x="894" y="30"/>
                    </a:lnTo>
                    <a:lnTo>
                      <a:pt x="895" y="30"/>
                    </a:lnTo>
                    <a:lnTo>
                      <a:pt x="896" y="29"/>
                    </a:lnTo>
                    <a:lnTo>
                      <a:pt x="896" y="29"/>
                    </a:lnTo>
                    <a:lnTo>
                      <a:pt x="899" y="27"/>
                    </a:lnTo>
                    <a:lnTo>
                      <a:pt x="902" y="26"/>
                    </a:lnTo>
                    <a:lnTo>
                      <a:pt x="908" y="25"/>
                    </a:lnTo>
                    <a:lnTo>
                      <a:pt x="915" y="25"/>
                    </a:lnTo>
                    <a:lnTo>
                      <a:pt x="915" y="25"/>
                    </a:lnTo>
                    <a:lnTo>
                      <a:pt x="919" y="25"/>
                    </a:lnTo>
                    <a:lnTo>
                      <a:pt x="923" y="26"/>
                    </a:lnTo>
                    <a:lnTo>
                      <a:pt x="927" y="27"/>
                    </a:lnTo>
                    <a:lnTo>
                      <a:pt x="929" y="29"/>
                    </a:lnTo>
                    <a:lnTo>
                      <a:pt x="931" y="33"/>
                    </a:lnTo>
                    <a:lnTo>
                      <a:pt x="933" y="37"/>
                    </a:lnTo>
                    <a:lnTo>
                      <a:pt x="933" y="37"/>
                    </a:lnTo>
                    <a:lnTo>
                      <a:pt x="933" y="43"/>
                    </a:lnTo>
                    <a:lnTo>
                      <a:pt x="931" y="49"/>
                    </a:lnTo>
                    <a:lnTo>
                      <a:pt x="929" y="53"/>
                    </a:lnTo>
                    <a:lnTo>
                      <a:pt x="926" y="56"/>
                    </a:lnTo>
                    <a:lnTo>
                      <a:pt x="923" y="58"/>
                    </a:lnTo>
                    <a:lnTo>
                      <a:pt x="919" y="60"/>
                    </a:lnTo>
                    <a:lnTo>
                      <a:pt x="919" y="60"/>
                    </a:lnTo>
                    <a:lnTo>
                      <a:pt x="900" y="67"/>
                    </a:lnTo>
                    <a:lnTo>
                      <a:pt x="879" y="73"/>
                    </a:lnTo>
                    <a:lnTo>
                      <a:pt x="858" y="77"/>
                    </a:lnTo>
                    <a:lnTo>
                      <a:pt x="838" y="81"/>
                    </a:lnTo>
                    <a:lnTo>
                      <a:pt x="794" y="88"/>
                    </a:lnTo>
                    <a:lnTo>
                      <a:pt x="752" y="93"/>
                    </a:lnTo>
                    <a:lnTo>
                      <a:pt x="752" y="93"/>
                    </a:lnTo>
                    <a:lnTo>
                      <a:pt x="718" y="96"/>
                    </a:lnTo>
                    <a:lnTo>
                      <a:pt x="684" y="100"/>
                    </a:lnTo>
                    <a:lnTo>
                      <a:pt x="684" y="100"/>
                    </a:lnTo>
                    <a:lnTo>
                      <a:pt x="663" y="103"/>
                    </a:lnTo>
                    <a:lnTo>
                      <a:pt x="644" y="104"/>
                    </a:lnTo>
                    <a:lnTo>
                      <a:pt x="602" y="104"/>
                    </a:lnTo>
                    <a:lnTo>
                      <a:pt x="602" y="104"/>
                    </a:lnTo>
                    <a:lnTo>
                      <a:pt x="559" y="105"/>
                    </a:lnTo>
                    <a:lnTo>
                      <a:pt x="559" y="105"/>
                    </a:lnTo>
                    <a:lnTo>
                      <a:pt x="533" y="107"/>
                    </a:lnTo>
                    <a:lnTo>
                      <a:pt x="533" y="107"/>
                    </a:lnTo>
                    <a:lnTo>
                      <a:pt x="510" y="108"/>
                    </a:lnTo>
                    <a:lnTo>
                      <a:pt x="488" y="109"/>
                    </a:lnTo>
                    <a:lnTo>
                      <a:pt x="488" y="109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39" name="Google Shape;2339;p42"/>
              <p:cNvSpPr/>
              <p:nvPr/>
            </p:nvSpPr>
            <p:spPr>
              <a:xfrm>
                <a:off x="5219701" y="3473450"/>
                <a:ext cx="684213" cy="31750"/>
              </a:xfrm>
              <a:custGeom>
                <a:rect b="b" l="l" r="r" t="t"/>
                <a:pathLst>
                  <a:path extrusionOk="0" h="61" w="1293">
                    <a:moveTo>
                      <a:pt x="1274" y="61"/>
                    </a:moveTo>
                    <a:lnTo>
                      <a:pt x="1274" y="61"/>
                    </a:lnTo>
                    <a:lnTo>
                      <a:pt x="1271" y="61"/>
                    </a:lnTo>
                    <a:lnTo>
                      <a:pt x="1271" y="61"/>
                    </a:lnTo>
                    <a:lnTo>
                      <a:pt x="1245" y="58"/>
                    </a:lnTo>
                    <a:lnTo>
                      <a:pt x="1219" y="56"/>
                    </a:lnTo>
                    <a:lnTo>
                      <a:pt x="1194" y="55"/>
                    </a:lnTo>
                    <a:lnTo>
                      <a:pt x="1171" y="55"/>
                    </a:lnTo>
                    <a:lnTo>
                      <a:pt x="1171" y="55"/>
                    </a:lnTo>
                    <a:lnTo>
                      <a:pt x="1140" y="55"/>
                    </a:lnTo>
                    <a:lnTo>
                      <a:pt x="1140" y="55"/>
                    </a:lnTo>
                    <a:lnTo>
                      <a:pt x="1109" y="55"/>
                    </a:lnTo>
                    <a:lnTo>
                      <a:pt x="1109" y="55"/>
                    </a:lnTo>
                    <a:lnTo>
                      <a:pt x="1071" y="54"/>
                    </a:lnTo>
                    <a:lnTo>
                      <a:pt x="1034" y="52"/>
                    </a:lnTo>
                    <a:lnTo>
                      <a:pt x="1034" y="52"/>
                    </a:lnTo>
                    <a:lnTo>
                      <a:pt x="997" y="50"/>
                    </a:lnTo>
                    <a:lnTo>
                      <a:pt x="960" y="49"/>
                    </a:lnTo>
                    <a:lnTo>
                      <a:pt x="960" y="49"/>
                    </a:lnTo>
                    <a:lnTo>
                      <a:pt x="889" y="48"/>
                    </a:lnTo>
                    <a:lnTo>
                      <a:pt x="820" y="46"/>
                    </a:lnTo>
                    <a:lnTo>
                      <a:pt x="820" y="46"/>
                    </a:lnTo>
                    <a:lnTo>
                      <a:pt x="751" y="44"/>
                    </a:lnTo>
                    <a:lnTo>
                      <a:pt x="681" y="43"/>
                    </a:lnTo>
                    <a:lnTo>
                      <a:pt x="681" y="43"/>
                    </a:lnTo>
                    <a:lnTo>
                      <a:pt x="570" y="43"/>
                    </a:lnTo>
                    <a:lnTo>
                      <a:pt x="570" y="43"/>
                    </a:lnTo>
                    <a:lnTo>
                      <a:pt x="460" y="42"/>
                    </a:lnTo>
                    <a:lnTo>
                      <a:pt x="460" y="42"/>
                    </a:lnTo>
                    <a:lnTo>
                      <a:pt x="393" y="43"/>
                    </a:lnTo>
                    <a:lnTo>
                      <a:pt x="333" y="43"/>
                    </a:lnTo>
                    <a:lnTo>
                      <a:pt x="333" y="43"/>
                    </a:lnTo>
                    <a:lnTo>
                      <a:pt x="289" y="45"/>
                    </a:lnTo>
                    <a:lnTo>
                      <a:pt x="289" y="45"/>
                    </a:lnTo>
                    <a:lnTo>
                      <a:pt x="251" y="46"/>
                    </a:lnTo>
                    <a:lnTo>
                      <a:pt x="212" y="46"/>
                    </a:lnTo>
                    <a:lnTo>
                      <a:pt x="212" y="46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64" y="38"/>
                    </a:lnTo>
                    <a:lnTo>
                      <a:pt x="41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6"/>
                    </a:lnTo>
                    <a:lnTo>
                      <a:pt x="10" y="34"/>
                    </a:lnTo>
                    <a:lnTo>
                      <a:pt x="7" y="33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40" y="0"/>
                    </a:lnTo>
                    <a:lnTo>
                      <a:pt x="63" y="1"/>
                    </a:lnTo>
                    <a:lnTo>
                      <a:pt x="107" y="4"/>
                    </a:lnTo>
                    <a:lnTo>
                      <a:pt x="107" y="4"/>
                    </a:lnTo>
                    <a:lnTo>
                      <a:pt x="152" y="8"/>
                    </a:lnTo>
                    <a:lnTo>
                      <a:pt x="175" y="9"/>
                    </a:lnTo>
                    <a:lnTo>
                      <a:pt x="197" y="10"/>
                    </a:lnTo>
                    <a:lnTo>
                      <a:pt x="200" y="10"/>
                    </a:lnTo>
                    <a:lnTo>
                      <a:pt x="200" y="10"/>
                    </a:lnTo>
                    <a:lnTo>
                      <a:pt x="242" y="9"/>
                    </a:lnTo>
                    <a:lnTo>
                      <a:pt x="283" y="9"/>
                    </a:lnTo>
                    <a:lnTo>
                      <a:pt x="283" y="9"/>
                    </a:lnTo>
                    <a:lnTo>
                      <a:pt x="324" y="8"/>
                    </a:lnTo>
                    <a:lnTo>
                      <a:pt x="366" y="7"/>
                    </a:lnTo>
                    <a:lnTo>
                      <a:pt x="715" y="7"/>
                    </a:lnTo>
                    <a:lnTo>
                      <a:pt x="715" y="7"/>
                    </a:lnTo>
                    <a:lnTo>
                      <a:pt x="750" y="8"/>
                    </a:lnTo>
                    <a:lnTo>
                      <a:pt x="784" y="10"/>
                    </a:lnTo>
                    <a:lnTo>
                      <a:pt x="784" y="10"/>
                    </a:lnTo>
                    <a:lnTo>
                      <a:pt x="819" y="12"/>
                    </a:lnTo>
                    <a:lnTo>
                      <a:pt x="855" y="13"/>
                    </a:lnTo>
                    <a:lnTo>
                      <a:pt x="855" y="13"/>
                    </a:lnTo>
                    <a:lnTo>
                      <a:pt x="894" y="13"/>
                    </a:lnTo>
                    <a:lnTo>
                      <a:pt x="894" y="13"/>
                    </a:lnTo>
                    <a:lnTo>
                      <a:pt x="932" y="12"/>
                    </a:lnTo>
                    <a:lnTo>
                      <a:pt x="932" y="12"/>
                    </a:lnTo>
                    <a:lnTo>
                      <a:pt x="963" y="13"/>
                    </a:lnTo>
                    <a:lnTo>
                      <a:pt x="989" y="15"/>
                    </a:lnTo>
                    <a:lnTo>
                      <a:pt x="989" y="15"/>
                    </a:lnTo>
                    <a:lnTo>
                      <a:pt x="1016" y="17"/>
                    </a:lnTo>
                    <a:lnTo>
                      <a:pt x="1043" y="19"/>
                    </a:lnTo>
                    <a:lnTo>
                      <a:pt x="1096" y="19"/>
                    </a:lnTo>
                    <a:lnTo>
                      <a:pt x="1096" y="19"/>
                    </a:lnTo>
                    <a:lnTo>
                      <a:pt x="1125" y="19"/>
                    </a:lnTo>
                    <a:lnTo>
                      <a:pt x="1125" y="19"/>
                    </a:lnTo>
                    <a:lnTo>
                      <a:pt x="1154" y="19"/>
                    </a:lnTo>
                    <a:lnTo>
                      <a:pt x="1154" y="19"/>
                    </a:lnTo>
                    <a:lnTo>
                      <a:pt x="1185" y="19"/>
                    </a:lnTo>
                    <a:lnTo>
                      <a:pt x="1217" y="20"/>
                    </a:lnTo>
                    <a:lnTo>
                      <a:pt x="1249" y="23"/>
                    </a:lnTo>
                    <a:lnTo>
                      <a:pt x="1281" y="26"/>
                    </a:lnTo>
                    <a:lnTo>
                      <a:pt x="1281" y="26"/>
                    </a:lnTo>
                    <a:lnTo>
                      <a:pt x="1285" y="27"/>
                    </a:lnTo>
                    <a:lnTo>
                      <a:pt x="1288" y="29"/>
                    </a:lnTo>
                    <a:lnTo>
                      <a:pt x="1290" y="31"/>
                    </a:lnTo>
                    <a:lnTo>
                      <a:pt x="1292" y="33"/>
                    </a:lnTo>
                    <a:lnTo>
                      <a:pt x="1293" y="38"/>
                    </a:lnTo>
                    <a:lnTo>
                      <a:pt x="1293" y="42"/>
                    </a:lnTo>
                    <a:lnTo>
                      <a:pt x="1293" y="42"/>
                    </a:lnTo>
                    <a:lnTo>
                      <a:pt x="1291" y="49"/>
                    </a:lnTo>
                    <a:lnTo>
                      <a:pt x="1290" y="52"/>
                    </a:lnTo>
                    <a:lnTo>
                      <a:pt x="1287" y="55"/>
                    </a:lnTo>
                    <a:lnTo>
                      <a:pt x="1285" y="57"/>
                    </a:lnTo>
                    <a:lnTo>
                      <a:pt x="1281" y="59"/>
                    </a:lnTo>
                    <a:lnTo>
                      <a:pt x="1278" y="61"/>
                    </a:lnTo>
                    <a:lnTo>
                      <a:pt x="1274" y="61"/>
                    </a:lnTo>
                    <a:lnTo>
                      <a:pt x="1274" y="61"/>
                    </a:lnTo>
                    <a:lnTo>
                      <a:pt x="1274" y="61"/>
                    </a:lnTo>
                    <a:lnTo>
                      <a:pt x="1274" y="6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40" name="Google Shape;2340;p42"/>
              <p:cNvSpPr/>
              <p:nvPr/>
            </p:nvSpPr>
            <p:spPr>
              <a:xfrm>
                <a:off x="5334001" y="3676650"/>
                <a:ext cx="481013" cy="55563"/>
              </a:xfrm>
              <a:custGeom>
                <a:rect b="b" l="l" r="r" t="t"/>
                <a:pathLst>
                  <a:path extrusionOk="0" h="105" w="908">
                    <a:moveTo>
                      <a:pt x="888" y="105"/>
                    </a:moveTo>
                    <a:lnTo>
                      <a:pt x="888" y="105"/>
                    </a:lnTo>
                    <a:lnTo>
                      <a:pt x="884" y="104"/>
                    </a:lnTo>
                    <a:lnTo>
                      <a:pt x="879" y="103"/>
                    </a:lnTo>
                    <a:lnTo>
                      <a:pt x="879" y="103"/>
                    </a:lnTo>
                    <a:lnTo>
                      <a:pt x="854" y="92"/>
                    </a:lnTo>
                    <a:lnTo>
                      <a:pt x="827" y="82"/>
                    </a:lnTo>
                    <a:lnTo>
                      <a:pt x="799" y="74"/>
                    </a:lnTo>
                    <a:lnTo>
                      <a:pt x="770" y="68"/>
                    </a:lnTo>
                    <a:lnTo>
                      <a:pt x="743" y="62"/>
                    </a:lnTo>
                    <a:lnTo>
                      <a:pt x="714" y="56"/>
                    </a:lnTo>
                    <a:lnTo>
                      <a:pt x="658" y="48"/>
                    </a:lnTo>
                    <a:lnTo>
                      <a:pt x="652" y="47"/>
                    </a:lnTo>
                    <a:lnTo>
                      <a:pt x="652" y="47"/>
                    </a:lnTo>
                    <a:lnTo>
                      <a:pt x="622" y="44"/>
                    </a:lnTo>
                    <a:lnTo>
                      <a:pt x="592" y="41"/>
                    </a:lnTo>
                    <a:lnTo>
                      <a:pt x="563" y="39"/>
                    </a:lnTo>
                    <a:lnTo>
                      <a:pt x="533" y="38"/>
                    </a:lnTo>
                    <a:lnTo>
                      <a:pt x="473" y="36"/>
                    </a:lnTo>
                    <a:lnTo>
                      <a:pt x="415" y="36"/>
                    </a:lnTo>
                    <a:lnTo>
                      <a:pt x="415" y="36"/>
                    </a:lnTo>
                    <a:lnTo>
                      <a:pt x="389" y="37"/>
                    </a:lnTo>
                    <a:lnTo>
                      <a:pt x="366" y="38"/>
                    </a:lnTo>
                    <a:lnTo>
                      <a:pt x="341" y="40"/>
                    </a:lnTo>
                    <a:lnTo>
                      <a:pt x="316" y="42"/>
                    </a:lnTo>
                    <a:lnTo>
                      <a:pt x="267" y="48"/>
                    </a:lnTo>
                    <a:lnTo>
                      <a:pt x="219" y="55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28" y="69"/>
                    </a:lnTo>
                    <a:lnTo>
                      <a:pt x="109" y="72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71" y="82"/>
                    </a:lnTo>
                    <a:lnTo>
                      <a:pt x="53" y="87"/>
                    </a:lnTo>
                    <a:lnTo>
                      <a:pt x="35" y="91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0" y="93"/>
                    </a:lnTo>
                    <a:lnTo>
                      <a:pt x="7" y="92"/>
                    </a:lnTo>
                    <a:lnTo>
                      <a:pt x="5" y="91"/>
                    </a:lnTo>
                    <a:lnTo>
                      <a:pt x="3" y="88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2" y="67"/>
                    </a:lnTo>
                    <a:lnTo>
                      <a:pt x="3" y="64"/>
                    </a:lnTo>
                    <a:lnTo>
                      <a:pt x="6" y="62"/>
                    </a:lnTo>
                    <a:lnTo>
                      <a:pt x="9" y="60"/>
                    </a:lnTo>
                    <a:lnTo>
                      <a:pt x="12" y="57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35" y="54"/>
                    </a:lnTo>
                    <a:lnTo>
                      <a:pt x="54" y="51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115" y="37"/>
                    </a:lnTo>
                    <a:lnTo>
                      <a:pt x="141" y="32"/>
                    </a:lnTo>
                    <a:lnTo>
                      <a:pt x="141" y="32"/>
                    </a:lnTo>
                    <a:lnTo>
                      <a:pt x="195" y="23"/>
                    </a:lnTo>
                    <a:lnTo>
                      <a:pt x="250" y="13"/>
                    </a:lnTo>
                    <a:lnTo>
                      <a:pt x="250" y="13"/>
                    </a:lnTo>
                    <a:lnTo>
                      <a:pt x="279" y="9"/>
                    </a:lnTo>
                    <a:lnTo>
                      <a:pt x="308" y="6"/>
                    </a:lnTo>
                    <a:lnTo>
                      <a:pt x="336" y="4"/>
                    </a:lnTo>
                    <a:lnTo>
                      <a:pt x="363" y="2"/>
                    </a:lnTo>
                    <a:lnTo>
                      <a:pt x="419" y="1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518" y="1"/>
                    </a:lnTo>
                    <a:lnTo>
                      <a:pt x="569" y="3"/>
                    </a:lnTo>
                    <a:lnTo>
                      <a:pt x="624" y="6"/>
                    </a:lnTo>
                    <a:lnTo>
                      <a:pt x="651" y="9"/>
                    </a:lnTo>
                    <a:lnTo>
                      <a:pt x="680" y="12"/>
                    </a:lnTo>
                    <a:lnTo>
                      <a:pt x="707" y="16"/>
                    </a:lnTo>
                    <a:lnTo>
                      <a:pt x="735" y="21"/>
                    </a:lnTo>
                    <a:lnTo>
                      <a:pt x="763" y="26"/>
                    </a:lnTo>
                    <a:lnTo>
                      <a:pt x="792" y="34"/>
                    </a:lnTo>
                    <a:lnTo>
                      <a:pt x="819" y="42"/>
                    </a:lnTo>
                    <a:lnTo>
                      <a:pt x="846" y="50"/>
                    </a:lnTo>
                    <a:lnTo>
                      <a:pt x="873" y="61"/>
                    </a:lnTo>
                    <a:lnTo>
                      <a:pt x="899" y="72"/>
                    </a:lnTo>
                    <a:lnTo>
                      <a:pt x="899" y="72"/>
                    </a:lnTo>
                    <a:lnTo>
                      <a:pt x="902" y="74"/>
                    </a:lnTo>
                    <a:lnTo>
                      <a:pt x="904" y="76"/>
                    </a:lnTo>
                    <a:lnTo>
                      <a:pt x="907" y="81"/>
                    </a:lnTo>
                    <a:lnTo>
                      <a:pt x="908" y="85"/>
                    </a:lnTo>
                    <a:lnTo>
                      <a:pt x="907" y="88"/>
                    </a:lnTo>
                    <a:lnTo>
                      <a:pt x="907" y="88"/>
                    </a:lnTo>
                    <a:lnTo>
                      <a:pt x="905" y="95"/>
                    </a:lnTo>
                    <a:lnTo>
                      <a:pt x="901" y="100"/>
                    </a:lnTo>
                    <a:lnTo>
                      <a:pt x="894" y="104"/>
                    </a:lnTo>
                    <a:lnTo>
                      <a:pt x="891" y="105"/>
                    </a:lnTo>
                    <a:lnTo>
                      <a:pt x="888" y="105"/>
                    </a:lnTo>
                    <a:lnTo>
                      <a:pt x="888" y="10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41" name="Google Shape;2341;p42"/>
              <p:cNvSpPr/>
              <p:nvPr/>
            </p:nvSpPr>
            <p:spPr>
              <a:xfrm>
                <a:off x="5305426" y="3159125"/>
                <a:ext cx="180975" cy="641350"/>
              </a:xfrm>
              <a:custGeom>
                <a:rect b="b" l="l" r="r" t="t"/>
                <a:pathLst>
                  <a:path extrusionOk="0" h="1211" w="342">
                    <a:moveTo>
                      <a:pt x="251" y="1211"/>
                    </a:moveTo>
                    <a:lnTo>
                      <a:pt x="251" y="1211"/>
                    </a:lnTo>
                    <a:lnTo>
                      <a:pt x="248" y="1211"/>
                    </a:lnTo>
                    <a:lnTo>
                      <a:pt x="244" y="1210"/>
                    </a:lnTo>
                    <a:lnTo>
                      <a:pt x="244" y="1210"/>
                    </a:lnTo>
                    <a:lnTo>
                      <a:pt x="237" y="1206"/>
                    </a:lnTo>
                    <a:lnTo>
                      <a:pt x="229" y="1202"/>
                    </a:lnTo>
                    <a:lnTo>
                      <a:pt x="223" y="1198"/>
                    </a:lnTo>
                    <a:lnTo>
                      <a:pt x="217" y="1192"/>
                    </a:lnTo>
                    <a:lnTo>
                      <a:pt x="206" y="1181"/>
                    </a:lnTo>
                    <a:lnTo>
                      <a:pt x="196" y="1170"/>
                    </a:lnTo>
                    <a:lnTo>
                      <a:pt x="196" y="1170"/>
                    </a:lnTo>
                    <a:lnTo>
                      <a:pt x="184" y="1154"/>
                    </a:lnTo>
                    <a:lnTo>
                      <a:pt x="173" y="1138"/>
                    </a:lnTo>
                    <a:lnTo>
                      <a:pt x="161" y="1122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138" y="1079"/>
                    </a:lnTo>
                    <a:lnTo>
                      <a:pt x="121" y="1052"/>
                    </a:lnTo>
                    <a:lnTo>
                      <a:pt x="87" y="998"/>
                    </a:lnTo>
                    <a:lnTo>
                      <a:pt x="87" y="998"/>
                    </a:lnTo>
                    <a:lnTo>
                      <a:pt x="62" y="957"/>
                    </a:lnTo>
                    <a:lnTo>
                      <a:pt x="62" y="957"/>
                    </a:lnTo>
                    <a:lnTo>
                      <a:pt x="60" y="953"/>
                    </a:lnTo>
                    <a:lnTo>
                      <a:pt x="58" y="948"/>
                    </a:lnTo>
                    <a:lnTo>
                      <a:pt x="56" y="936"/>
                    </a:lnTo>
                    <a:lnTo>
                      <a:pt x="56" y="936"/>
                    </a:lnTo>
                    <a:lnTo>
                      <a:pt x="54" y="927"/>
                    </a:lnTo>
                    <a:lnTo>
                      <a:pt x="52" y="919"/>
                    </a:lnTo>
                    <a:lnTo>
                      <a:pt x="52" y="919"/>
                    </a:lnTo>
                    <a:lnTo>
                      <a:pt x="43" y="898"/>
                    </a:lnTo>
                    <a:lnTo>
                      <a:pt x="30" y="874"/>
                    </a:lnTo>
                    <a:lnTo>
                      <a:pt x="30" y="874"/>
                    </a:lnTo>
                    <a:lnTo>
                      <a:pt x="26" y="866"/>
                    </a:lnTo>
                    <a:lnTo>
                      <a:pt x="23" y="858"/>
                    </a:lnTo>
                    <a:lnTo>
                      <a:pt x="17" y="839"/>
                    </a:lnTo>
                    <a:lnTo>
                      <a:pt x="13" y="820"/>
                    </a:lnTo>
                    <a:lnTo>
                      <a:pt x="9" y="801"/>
                    </a:lnTo>
                    <a:lnTo>
                      <a:pt x="9" y="801"/>
                    </a:lnTo>
                    <a:lnTo>
                      <a:pt x="6" y="782"/>
                    </a:lnTo>
                    <a:lnTo>
                      <a:pt x="6" y="782"/>
                    </a:lnTo>
                    <a:lnTo>
                      <a:pt x="4" y="764"/>
                    </a:lnTo>
                    <a:lnTo>
                      <a:pt x="2" y="745"/>
                    </a:lnTo>
                    <a:lnTo>
                      <a:pt x="2" y="708"/>
                    </a:lnTo>
                    <a:lnTo>
                      <a:pt x="2" y="708"/>
                    </a:lnTo>
                    <a:lnTo>
                      <a:pt x="3" y="686"/>
                    </a:lnTo>
                    <a:lnTo>
                      <a:pt x="3" y="686"/>
                    </a:lnTo>
                    <a:lnTo>
                      <a:pt x="2" y="665"/>
                    </a:lnTo>
                    <a:lnTo>
                      <a:pt x="1" y="643"/>
                    </a:lnTo>
                    <a:lnTo>
                      <a:pt x="1" y="643"/>
                    </a:lnTo>
                    <a:lnTo>
                      <a:pt x="0" y="613"/>
                    </a:lnTo>
                    <a:lnTo>
                      <a:pt x="0" y="599"/>
                    </a:lnTo>
                    <a:lnTo>
                      <a:pt x="0" y="583"/>
                    </a:lnTo>
                    <a:lnTo>
                      <a:pt x="0" y="583"/>
                    </a:lnTo>
                    <a:lnTo>
                      <a:pt x="2" y="556"/>
                    </a:lnTo>
                    <a:lnTo>
                      <a:pt x="4" y="530"/>
                    </a:lnTo>
                    <a:lnTo>
                      <a:pt x="10" y="478"/>
                    </a:lnTo>
                    <a:lnTo>
                      <a:pt x="10" y="478"/>
                    </a:lnTo>
                    <a:lnTo>
                      <a:pt x="16" y="433"/>
                    </a:lnTo>
                    <a:lnTo>
                      <a:pt x="20" y="388"/>
                    </a:lnTo>
                    <a:lnTo>
                      <a:pt x="20" y="388"/>
                    </a:lnTo>
                    <a:lnTo>
                      <a:pt x="24" y="352"/>
                    </a:lnTo>
                    <a:lnTo>
                      <a:pt x="26" y="331"/>
                    </a:lnTo>
                    <a:lnTo>
                      <a:pt x="30" y="310"/>
                    </a:lnTo>
                    <a:lnTo>
                      <a:pt x="36" y="290"/>
                    </a:lnTo>
                    <a:lnTo>
                      <a:pt x="43" y="270"/>
                    </a:lnTo>
                    <a:lnTo>
                      <a:pt x="52" y="250"/>
                    </a:lnTo>
                    <a:lnTo>
                      <a:pt x="57" y="241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78" y="210"/>
                    </a:lnTo>
                    <a:lnTo>
                      <a:pt x="93" y="191"/>
                    </a:lnTo>
                    <a:lnTo>
                      <a:pt x="111" y="171"/>
                    </a:lnTo>
                    <a:lnTo>
                      <a:pt x="128" y="152"/>
                    </a:lnTo>
                    <a:lnTo>
                      <a:pt x="146" y="135"/>
                    </a:lnTo>
                    <a:lnTo>
                      <a:pt x="164" y="118"/>
                    </a:lnTo>
                    <a:lnTo>
                      <a:pt x="202" y="86"/>
                    </a:lnTo>
                    <a:lnTo>
                      <a:pt x="202" y="86"/>
                    </a:lnTo>
                    <a:lnTo>
                      <a:pt x="217" y="76"/>
                    </a:lnTo>
                    <a:lnTo>
                      <a:pt x="234" y="64"/>
                    </a:lnTo>
                    <a:lnTo>
                      <a:pt x="234" y="64"/>
                    </a:lnTo>
                    <a:lnTo>
                      <a:pt x="258" y="48"/>
                    </a:lnTo>
                    <a:lnTo>
                      <a:pt x="269" y="4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86" y="23"/>
                    </a:lnTo>
                    <a:lnTo>
                      <a:pt x="294" y="17"/>
                    </a:lnTo>
                    <a:lnTo>
                      <a:pt x="300" y="12"/>
                    </a:lnTo>
                    <a:lnTo>
                      <a:pt x="307" y="9"/>
                    </a:lnTo>
                    <a:lnTo>
                      <a:pt x="309" y="8"/>
                    </a:lnTo>
                    <a:lnTo>
                      <a:pt x="310" y="7"/>
                    </a:lnTo>
                    <a:lnTo>
                      <a:pt x="310" y="7"/>
                    </a:lnTo>
                    <a:lnTo>
                      <a:pt x="313" y="5"/>
                    </a:lnTo>
                    <a:lnTo>
                      <a:pt x="316" y="3"/>
                    </a:lnTo>
                    <a:lnTo>
                      <a:pt x="320" y="1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31" y="1"/>
                    </a:lnTo>
                    <a:lnTo>
                      <a:pt x="334" y="3"/>
                    </a:lnTo>
                    <a:lnTo>
                      <a:pt x="337" y="5"/>
                    </a:lnTo>
                    <a:lnTo>
                      <a:pt x="339" y="7"/>
                    </a:lnTo>
                    <a:lnTo>
                      <a:pt x="341" y="10"/>
                    </a:lnTo>
                    <a:lnTo>
                      <a:pt x="342" y="14"/>
                    </a:lnTo>
                    <a:lnTo>
                      <a:pt x="342" y="18"/>
                    </a:lnTo>
                    <a:lnTo>
                      <a:pt x="342" y="24"/>
                    </a:lnTo>
                    <a:lnTo>
                      <a:pt x="342" y="24"/>
                    </a:lnTo>
                    <a:lnTo>
                      <a:pt x="342" y="27"/>
                    </a:lnTo>
                    <a:lnTo>
                      <a:pt x="341" y="30"/>
                    </a:lnTo>
                    <a:lnTo>
                      <a:pt x="339" y="34"/>
                    </a:lnTo>
                    <a:lnTo>
                      <a:pt x="337" y="36"/>
                    </a:lnTo>
                    <a:lnTo>
                      <a:pt x="337" y="36"/>
                    </a:lnTo>
                    <a:lnTo>
                      <a:pt x="335" y="39"/>
                    </a:lnTo>
                    <a:lnTo>
                      <a:pt x="332" y="40"/>
                    </a:lnTo>
                    <a:lnTo>
                      <a:pt x="329" y="41"/>
                    </a:lnTo>
                    <a:lnTo>
                      <a:pt x="326" y="42"/>
                    </a:lnTo>
                    <a:lnTo>
                      <a:pt x="325" y="42"/>
                    </a:lnTo>
                    <a:lnTo>
                      <a:pt x="325" y="42"/>
                    </a:lnTo>
                    <a:lnTo>
                      <a:pt x="319" y="43"/>
                    </a:lnTo>
                    <a:lnTo>
                      <a:pt x="310" y="48"/>
                    </a:lnTo>
                    <a:lnTo>
                      <a:pt x="298" y="57"/>
                    </a:lnTo>
                    <a:lnTo>
                      <a:pt x="278" y="73"/>
                    </a:lnTo>
                    <a:lnTo>
                      <a:pt x="278" y="73"/>
                    </a:lnTo>
                    <a:lnTo>
                      <a:pt x="269" y="79"/>
                    </a:lnTo>
                    <a:lnTo>
                      <a:pt x="269" y="79"/>
                    </a:lnTo>
                    <a:lnTo>
                      <a:pt x="249" y="93"/>
                    </a:lnTo>
                    <a:lnTo>
                      <a:pt x="231" y="109"/>
                    </a:lnTo>
                    <a:lnTo>
                      <a:pt x="192" y="141"/>
                    </a:lnTo>
                    <a:lnTo>
                      <a:pt x="192" y="141"/>
                    </a:lnTo>
                    <a:lnTo>
                      <a:pt x="176" y="155"/>
                    </a:lnTo>
                    <a:lnTo>
                      <a:pt x="158" y="171"/>
                    </a:lnTo>
                    <a:lnTo>
                      <a:pt x="142" y="187"/>
                    </a:lnTo>
                    <a:lnTo>
                      <a:pt x="126" y="205"/>
                    </a:lnTo>
                    <a:lnTo>
                      <a:pt x="111" y="224"/>
                    </a:lnTo>
                    <a:lnTo>
                      <a:pt x="97" y="243"/>
                    </a:lnTo>
                    <a:lnTo>
                      <a:pt x="86" y="263"/>
                    </a:lnTo>
                    <a:lnTo>
                      <a:pt x="81" y="274"/>
                    </a:lnTo>
                    <a:lnTo>
                      <a:pt x="77" y="285"/>
                    </a:lnTo>
                    <a:lnTo>
                      <a:pt x="77" y="285"/>
                    </a:lnTo>
                    <a:lnTo>
                      <a:pt x="71" y="300"/>
                    </a:lnTo>
                    <a:lnTo>
                      <a:pt x="67" y="315"/>
                    </a:lnTo>
                    <a:lnTo>
                      <a:pt x="64" y="332"/>
                    </a:lnTo>
                    <a:lnTo>
                      <a:pt x="61" y="348"/>
                    </a:lnTo>
                    <a:lnTo>
                      <a:pt x="58" y="381"/>
                    </a:lnTo>
                    <a:lnTo>
                      <a:pt x="55" y="413"/>
                    </a:lnTo>
                    <a:lnTo>
                      <a:pt x="55" y="413"/>
                    </a:lnTo>
                    <a:lnTo>
                      <a:pt x="52" y="445"/>
                    </a:lnTo>
                    <a:lnTo>
                      <a:pt x="52" y="445"/>
                    </a:lnTo>
                    <a:lnTo>
                      <a:pt x="49" y="471"/>
                    </a:lnTo>
                    <a:lnTo>
                      <a:pt x="45" y="498"/>
                    </a:lnTo>
                    <a:lnTo>
                      <a:pt x="45" y="498"/>
                    </a:lnTo>
                    <a:lnTo>
                      <a:pt x="41" y="523"/>
                    </a:lnTo>
                    <a:lnTo>
                      <a:pt x="38" y="548"/>
                    </a:lnTo>
                    <a:lnTo>
                      <a:pt x="36" y="573"/>
                    </a:lnTo>
                    <a:lnTo>
                      <a:pt x="36" y="597"/>
                    </a:lnTo>
                    <a:lnTo>
                      <a:pt x="36" y="597"/>
                    </a:lnTo>
                    <a:lnTo>
                      <a:pt x="37" y="630"/>
                    </a:lnTo>
                    <a:lnTo>
                      <a:pt x="36" y="662"/>
                    </a:lnTo>
                    <a:lnTo>
                      <a:pt x="36" y="662"/>
                    </a:lnTo>
                    <a:lnTo>
                      <a:pt x="36" y="694"/>
                    </a:lnTo>
                    <a:lnTo>
                      <a:pt x="36" y="725"/>
                    </a:lnTo>
                    <a:lnTo>
                      <a:pt x="38" y="757"/>
                    </a:lnTo>
                    <a:lnTo>
                      <a:pt x="40" y="772"/>
                    </a:lnTo>
                    <a:lnTo>
                      <a:pt x="44" y="787"/>
                    </a:lnTo>
                    <a:lnTo>
                      <a:pt x="44" y="787"/>
                    </a:lnTo>
                    <a:lnTo>
                      <a:pt x="50" y="808"/>
                    </a:lnTo>
                    <a:lnTo>
                      <a:pt x="56" y="830"/>
                    </a:lnTo>
                    <a:lnTo>
                      <a:pt x="70" y="871"/>
                    </a:lnTo>
                    <a:lnTo>
                      <a:pt x="70" y="871"/>
                    </a:lnTo>
                    <a:lnTo>
                      <a:pt x="82" y="900"/>
                    </a:lnTo>
                    <a:lnTo>
                      <a:pt x="91" y="931"/>
                    </a:lnTo>
                    <a:lnTo>
                      <a:pt x="91" y="931"/>
                    </a:lnTo>
                    <a:lnTo>
                      <a:pt x="95" y="941"/>
                    </a:lnTo>
                    <a:lnTo>
                      <a:pt x="100" y="952"/>
                    </a:lnTo>
                    <a:lnTo>
                      <a:pt x="107" y="960"/>
                    </a:lnTo>
                    <a:lnTo>
                      <a:pt x="114" y="969"/>
                    </a:lnTo>
                    <a:lnTo>
                      <a:pt x="114" y="969"/>
                    </a:lnTo>
                    <a:lnTo>
                      <a:pt x="124" y="984"/>
                    </a:lnTo>
                    <a:lnTo>
                      <a:pt x="128" y="991"/>
                    </a:lnTo>
                    <a:lnTo>
                      <a:pt x="131" y="998"/>
                    </a:lnTo>
                    <a:lnTo>
                      <a:pt x="131" y="998"/>
                    </a:lnTo>
                    <a:lnTo>
                      <a:pt x="139" y="1012"/>
                    </a:lnTo>
                    <a:lnTo>
                      <a:pt x="145" y="1025"/>
                    </a:lnTo>
                    <a:lnTo>
                      <a:pt x="160" y="1049"/>
                    </a:lnTo>
                    <a:lnTo>
                      <a:pt x="160" y="1049"/>
                    </a:lnTo>
                    <a:lnTo>
                      <a:pt x="176" y="1071"/>
                    </a:lnTo>
                    <a:lnTo>
                      <a:pt x="176" y="1071"/>
                    </a:lnTo>
                    <a:lnTo>
                      <a:pt x="183" y="1082"/>
                    </a:lnTo>
                    <a:lnTo>
                      <a:pt x="191" y="1093"/>
                    </a:lnTo>
                    <a:lnTo>
                      <a:pt x="191" y="1093"/>
                    </a:lnTo>
                    <a:lnTo>
                      <a:pt x="203" y="1109"/>
                    </a:lnTo>
                    <a:lnTo>
                      <a:pt x="208" y="1116"/>
                    </a:lnTo>
                    <a:lnTo>
                      <a:pt x="212" y="1124"/>
                    </a:lnTo>
                    <a:lnTo>
                      <a:pt x="212" y="1124"/>
                    </a:lnTo>
                    <a:lnTo>
                      <a:pt x="219" y="1139"/>
                    </a:lnTo>
                    <a:lnTo>
                      <a:pt x="228" y="1154"/>
                    </a:lnTo>
                    <a:lnTo>
                      <a:pt x="234" y="1160"/>
                    </a:lnTo>
                    <a:lnTo>
                      <a:pt x="240" y="1167"/>
                    </a:lnTo>
                    <a:lnTo>
                      <a:pt x="246" y="1172"/>
                    </a:lnTo>
                    <a:lnTo>
                      <a:pt x="253" y="1175"/>
                    </a:lnTo>
                    <a:lnTo>
                      <a:pt x="253" y="1175"/>
                    </a:lnTo>
                    <a:lnTo>
                      <a:pt x="256" y="1177"/>
                    </a:lnTo>
                    <a:lnTo>
                      <a:pt x="259" y="1179"/>
                    </a:lnTo>
                    <a:lnTo>
                      <a:pt x="261" y="1182"/>
                    </a:lnTo>
                    <a:lnTo>
                      <a:pt x="264" y="1185"/>
                    </a:lnTo>
                    <a:lnTo>
                      <a:pt x="265" y="1191"/>
                    </a:lnTo>
                    <a:lnTo>
                      <a:pt x="265" y="1198"/>
                    </a:lnTo>
                    <a:lnTo>
                      <a:pt x="265" y="1198"/>
                    </a:lnTo>
                    <a:lnTo>
                      <a:pt x="264" y="1202"/>
                    </a:lnTo>
                    <a:lnTo>
                      <a:pt x="260" y="1207"/>
                    </a:lnTo>
                    <a:lnTo>
                      <a:pt x="256" y="1210"/>
                    </a:lnTo>
                    <a:lnTo>
                      <a:pt x="254" y="1211"/>
                    </a:lnTo>
                    <a:lnTo>
                      <a:pt x="251" y="1211"/>
                    </a:lnTo>
                    <a:lnTo>
                      <a:pt x="251" y="121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42" name="Google Shape;2342;p42"/>
              <p:cNvSpPr/>
              <p:nvPr/>
            </p:nvSpPr>
            <p:spPr>
              <a:xfrm>
                <a:off x="5449888" y="3138488"/>
                <a:ext cx="133350" cy="681038"/>
              </a:xfrm>
              <a:custGeom>
                <a:rect b="b" l="l" r="r" t="t"/>
                <a:pathLst>
                  <a:path extrusionOk="0" h="1287" w="253">
                    <a:moveTo>
                      <a:pt x="181" y="1287"/>
                    </a:moveTo>
                    <a:lnTo>
                      <a:pt x="181" y="1287"/>
                    </a:lnTo>
                    <a:lnTo>
                      <a:pt x="174" y="1286"/>
                    </a:lnTo>
                    <a:lnTo>
                      <a:pt x="171" y="1285"/>
                    </a:lnTo>
                    <a:lnTo>
                      <a:pt x="168" y="1283"/>
                    </a:lnTo>
                    <a:lnTo>
                      <a:pt x="165" y="1280"/>
                    </a:lnTo>
                    <a:lnTo>
                      <a:pt x="163" y="1277"/>
                    </a:lnTo>
                    <a:lnTo>
                      <a:pt x="162" y="1274"/>
                    </a:lnTo>
                    <a:lnTo>
                      <a:pt x="161" y="1270"/>
                    </a:lnTo>
                    <a:lnTo>
                      <a:pt x="161" y="1270"/>
                    </a:lnTo>
                    <a:lnTo>
                      <a:pt x="159" y="1259"/>
                    </a:lnTo>
                    <a:lnTo>
                      <a:pt x="155" y="1248"/>
                    </a:lnTo>
                    <a:lnTo>
                      <a:pt x="151" y="1236"/>
                    </a:lnTo>
                    <a:lnTo>
                      <a:pt x="144" y="1222"/>
                    </a:lnTo>
                    <a:lnTo>
                      <a:pt x="131" y="1197"/>
                    </a:lnTo>
                    <a:lnTo>
                      <a:pt x="119" y="1178"/>
                    </a:lnTo>
                    <a:lnTo>
                      <a:pt x="119" y="1178"/>
                    </a:lnTo>
                    <a:lnTo>
                      <a:pt x="110" y="1162"/>
                    </a:lnTo>
                    <a:lnTo>
                      <a:pt x="102" y="1147"/>
                    </a:lnTo>
                    <a:lnTo>
                      <a:pt x="96" y="1130"/>
                    </a:lnTo>
                    <a:lnTo>
                      <a:pt x="90" y="1114"/>
                    </a:lnTo>
                    <a:lnTo>
                      <a:pt x="90" y="1114"/>
                    </a:lnTo>
                    <a:lnTo>
                      <a:pt x="85" y="1100"/>
                    </a:lnTo>
                    <a:lnTo>
                      <a:pt x="85" y="1100"/>
                    </a:lnTo>
                    <a:lnTo>
                      <a:pt x="80" y="1090"/>
                    </a:lnTo>
                    <a:lnTo>
                      <a:pt x="75" y="1080"/>
                    </a:lnTo>
                    <a:lnTo>
                      <a:pt x="65" y="1060"/>
                    </a:lnTo>
                    <a:lnTo>
                      <a:pt x="65" y="1060"/>
                    </a:lnTo>
                    <a:lnTo>
                      <a:pt x="58" y="1048"/>
                    </a:lnTo>
                    <a:lnTo>
                      <a:pt x="51" y="1035"/>
                    </a:lnTo>
                    <a:lnTo>
                      <a:pt x="45" y="1023"/>
                    </a:lnTo>
                    <a:lnTo>
                      <a:pt x="41" y="1009"/>
                    </a:lnTo>
                    <a:lnTo>
                      <a:pt x="41" y="1009"/>
                    </a:lnTo>
                    <a:lnTo>
                      <a:pt x="35" y="988"/>
                    </a:lnTo>
                    <a:lnTo>
                      <a:pt x="29" y="965"/>
                    </a:lnTo>
                    <a:lnTo>
                      <a:pt x="29" y="965"/>
                    </a:lnTo>
                    <a:lnTo>
                      <a:pt x="23" y="943"/>
                    </a:lnTo>
                    <a:lnTo>
                      <a:pt x="16" y="921"/>
                    </a:lnTo>
                    <a:lnTo>
                      <a:pt x="16" y="921"/>
                    </a:lnTo>
                    <a:lnTo>
                      <a:pt x="11" y="900"/>
                    </a:lnTo>
                    <a:lnTo>
                      <a:pt x="8" y="878"/>
                    </a:lnTo>
                    <a:lnTo>
                      <a:pt x="6" y="856"/>
                    </a:lnTo>
                    <a:lnTo>
                      <a:pt x="4" y="836"/>
                    </a:lnTo>
                    <a:lnTo>
                      <a:pt x="3" y="792"/>
                    </a:lnTo>
                    <a:lnTo>
                      <a:pt x="3" y="748"/>
                    </a:lnTo>
                    <a:lnTo>
                      <a:pt x="3" y="729"/>
                    </a:lnTo>
                    <a:lnTo>
                      <a:pt x="3" y="729"/>
                    </a:lnTo>
                    <a:lnTo>
                      <a:pt x="2" y="697"/>
                    </a:lnTo>
                    <a:lnTo>
                      <a:pt x="2" y="664"/>
                    </a:lnTo>
                    <a:lnTo>
                      <a:pt x="2" y="664"/>
                    </a:lnTo>
                    <a:lnTo>
                      <a:pt x="1" y="630"/>
                    </a:lnTo>
                    <a:lnTo>
                      <a:pt x="0" y="595"/>
                    </a:lnTo>
                    <a:lnTo>
                      <a:pt x="1" y="561"/>
                    </a:lnTo>
                    <a:lnTo>
                      <a:pt x="3" y="527"/>
                    </a:lnTo>
                    <a:lnTo>
                      <a:pt x="3" y="527"/>
                    </a:lnTo>
                    <a:lnTo>
                      <a:pt x="9" y="478"/>
                    </a:lnTo>
                    <a:lnTo>
                      <a:pt x="9" y="478"/>
                    </a:lnTo>
                    <a:lnTo>
                      <a:pt x="16" y="420"/>
                    </a:lnTo>
                    <a:lnTo>
                      <a:pt x="16" y="420"/>
                    </a:lnTo>
                    <a:lnTo>
                      <a:pt x="18" y="409"/>
                    </a:lnTo>
                    <a:lnTo>
                      <a:pt x="20" y="399"/>
                    </a:lnTo>
                    <a:lnTo>
                      <a:pt x="28" y="380"/>
                    </a:lnTo>
                    <a:lnTo>
                      <a:pt x="28" y="380"/>
                    </a:lnTo>
                    <a:lnTo>
                      <a:pt x="33" y="366"/>
                    </a:lnTo>
                    <a:lnTo>
                      <a:pt x="37" y="351"/>
                    </a:lnTo>
                    <a:lnTo>
                      <a:pt x="37" y="351"/>
                    </a:lnTo>
                    <a:lnTo>
                      <a:pt x="49" y="306"/>
                    </a:lnTo>
                    <a:lnTo>
                      <a:pt x="63" y="254"/>
                    </a:lnTo>
                    <a:lnTo>
                      <a:pt x="63" y="254"/>
                    </a:lnTo>
                    <a:lnTo>
                      <a:pt x="67" y="243"/>
                    </a:lnTo>
                    <a:lnTo>
                      <a:pt x="71" y="233"/>
                    </a:lnTo>
                    <a:lnTo>
                      <a:pt x="82" y="213"/>
                    </a:lnTo>
                    <a:lnTo>
                      <a:pt x="82" y="213"/>
                    </a:lnTo>
                    <a:lnTo>
                      <a:pt x="90" y="200"/>
                    </a:lnTo>
                    <a:lnTo>
                      <a:pt x="97" y="186"/>
                    </a:lnTo>
                    <a:lnTo>
                      <a:pt x="97" y="186"/>
                    </a:lnTo>
                    <a:lnTo>
                      <a:pt x="107" y="162"/>
                    </a:lnTo>
                    <a:lnTo>
                      <a:pt x="107" y="162"/>
                    </a:lnTo>
                    <a:lnTo>
                      <a:pt x="119" y="135"/>
                    </a:lnTo>
                    <a:lnTo>
                      <a:pt x="132" y="111"/>
                    </a:lnTo>
                    <a:lnTo>
                      <a:pt x="139" y="98"/>
                    </a:lnTo>
                    <a:lnTo>
                      <a:pt x="146" y="86"/>
                    </a:lnTo>
                    <a:lnTo>
                      <a:pt x="156" y="7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9" y="59"/>
                    </a:lnTo>
                    <a:lnTo>
                      <a:pt x="171" y="55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80" y="38"/>
                    </a:lnTo>
                    <a:lnTo>
                      <a:pt x="183" y="34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96" y="21"/>
                    </a:lnTo>
                    <a:lnTo>
                      <a:pt x="206" y="13"/>
                    </a:lnTo>
                    <a:lnTo>
                      <a:pt x="218" y="5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9" y="0"/>
                    </a:lnTo>
                    <a:lnTo>
                      <a:pt x="243" y="1"/>
                    </a:lnTo>
                    <a:lnTo>
                      <a:pt x="246" y="3"/>
                    </a:lnTo>
                    <a:lnTo>
                      <a:pt x="248" y="5"/>
                    </a:lnTo>
                    <a:lnTo>
                      <a:pt x="251" y="10"/>
                    </a:lnTo>
                    <a:lnTo>
                      <a:pt x="253" y="17"/>
                    </a:lnTo>
                    <a:lnTo>
                      <a:pt x="253" y="17"/>
                    </a:lnTo>
                    <a:lnTo>
                      <a:pt x="253" y="22"/>
                    </a:lnTo>
                    <a:lnTo>
                      <a:pt x="251" y="28"/>
                    </a:lnTo>
                    <a:lnTo>
                      <a:pt x="250" y="30"/>
                    </a:lnTo>
                    <a:lnTo>
                      <a:pt x="247" y="32"/>
                    </a:lnTo>
                    <a:lnTo>
                      <a:pt x="245" y="34"/>
                    </a:lnTo>
                    <a:lnTo>
                      <a:pt x="240" y="35"/>
                    </a:lnTo>
                    <a:lnTo>
                      <a:pt x="240" y="35"/>
                    </a:lnTo>
                    <a:lnTo>
                      <a:pt x="232" y="38"/>
                    </a:lnTo>
                    <a:lnTo>
                      <a:pt x="226" y="41"/>
                    </a:lnTo>
                    <a:lnTo>
                      <a:pt x="221" y="45"/>
                    </a:lnTo>
                    <a:lnTo>
                      <a:pt x="217" y="48"/>
                    </a:lnTo>
                    <a:lnTo>
                      <a:pt x="214" y="51"/>
                    </a:lnTo>
                    <a:lnTo>
                      <a:pt x="212" y="55"/>
                    </a:lnTo>
                    <a:lnTo>
                      <a:pt x="207" y="64"/>
                    </a:lnTo>
                    <a:lnTo>
                      <a:pt x="207" y="64"/>
                    </a:lnTo>
                    <a:lnTo>
                      <a:pt x="204" y="70"/>
                    </a:lnTo>
                    <a:lnTo>
                      <a:pt x="200" y="78"/>
                    </a:lnTo>
                    <a:lnTo>
                      <a:pt x="200" y="78"/>
                    </a:lnTo>
                    <a:lnTo>
                      <a:pt x="193" y="89"/>
                    </a:lnTo>
                    <a:lnTo>
                      <a:pt x="183" y="100"/>
                    </a:lnTo>
                    <a:lnTo>
                      <a:pt x="183" y="100"/>
                    </a:lnTo>
                    <a:lnTo>
                      <a:pt x="171" y="115"/>
                    </a:lnTo>
                    <a:lnTo>
                      <a:pt x="166" y="123"/>
                    </a:lnTo>
                    <a:lnTo>
                      <a:pt x="161" y="131"/>
                    </a:lnTo>
                    <a:lnTo>
                      <a:pt x="161" y="131"/>
                    </a:lnTo>
                    <a:lnTo>
                      <a:pt x="150" y="153"/>
                    </a:lnTo>
                    <a:lnTo>
                      <a:pt x="138" y="176"/>
                    </a:lnTo>
                    <a:lnTo>
                      <a:pt x="138" y="176"/>
                    </a:lnTo>
                    <a:lnTo>
                      <a:pt x="127" y="197"/>
                    </a:lnTo>
                    <a:lnTo>
                      <a:pt x="116" y="219"/>
                    </a:lnTo>
                    <a:lnTo>
                      <a:pt x="106" y="242"/>
                    </a:lnTo>
                    <a:lnTo>
                      <a:pt x="98" y="264"/>
                    </a:lnTo>
                    <a:lnTo>
                      <a:pt x="98" y="264"/>
                    </a:lnTo>
                    <a:lnTo>
                      <a:pt x="87" y="304"/>
                    </a:lnTo>
                    <a:lnTo>
                      <a:pt x="76" y="344"/>
                    </a:lnTo>
                    <a:lnTo>
                      <a:pt x="75" y="349"/>
                    </a:lnTo>
                    <a:lnTo>
                      <a:pt x="75" y="349"/>
                    </a:lnTo>
                    <a:lnTo>
                      <a:pt x="70" y="364"/>
                    </a:lnTo>
                    <a:lnTo>
                      <a:pt x="65" y="379"/>
                    </a:lnTo>
                    <a:lnTo>
                      <a:pt x="65" y="379"/>
                    </a:lnTo>
                    <a:lnTo>
                      <a:pt x="61" y="391"/>
                    </a:lnTo>
                    <a:lnTo>
                      <a:pt x="56" y="403"/>
                    </a:lnTo>
                    <a:lnTo>
                      <a:pt x="53" y="416"/>
                    </a:lnTo>
                    <a:lnTo>
                      <a:pt x="51" y="429"/>
                    </a:lnTo>
                    <a:lnTo>
                      <a:pt x="51" y="429"/>
                    </a:lnTo>
                    <a:lnTo>
                      <a:pt x="49" y="468"/>
                    </a:lnTo>
                    <a:lnTo>
                      <a:pt x="45" y="506"/>
                    </a:lnTo>
                    <a:lnTo>
                      <a:pt x="45" y="506"/>
                    </a:lnTo>
                    <a:lnTo>
                      <a:pt x="41" y="559"/>
                    </a:lnTo>
                    <a:lnTo>
                      <a:pt x="39" y="586"/>
                    </a:lnTo>
                    <a:lnTo>
                      <a:pt x="39" y="613"/>
                    </a:lnTo>
                    <a:lnTo>
                      <a:pt x="39" y="812"/>
                    </a:lnTo>
                    <a:lnTo>
                      <a:pt x="39" y="812"/>
                    </a:lnTo>
                    <a:lnTo>
                      <a:pt x="39" y="830"/>
                    </a:lnTo>
                    <a:lnTo>
                      <a:pt x="41" y="846"/>
                    </a:lnTo>
                    <a:lnTo>
                      <a:pt x="43" y="863"/>
                    </a:lnTo>
                    <a:lnTo>
                      <a:pt x="46" y="879"/>
                    </a:lnTo>
                    <a:lnTo>
                      <a:pt x="54" y="912"/>
                    </a:lnTo>
                    <a:lnTo>
                      <a:pt x="62" y="944"/>
                    </a:lnTo>
                    <a:lnTo>
                      <a:pt x="62" y="944"/>
                    </a:lnTo>
                    <a:lnTo>
                      <a:pt x="73" y="987"/>
                    </a:lnTo>
                    <a:lnTo>
                      <a:pt x="73" y="987"/>
                    </a:lnTo>
                    <a:lnTo>
                      <a:pt x="78" y="1003"/>
                    </a:lnTo>
                    <a:lnTo>
                      <a:pt x="86" y="1020"/>
                    </a:lnTo>
                    <a:lnTo>
                      <a:pt x="93" y="1036"/>
                    </a:lnTo>
                    <a:lnTo>
                      <a:pt x="102" y="1052"/>
                    </a:lnTo>
                    <a:lnTo>
                      <a:pt x="102" y="1052"/>
                    </a:lnTo>
                    <a:lnTo>
                      <a:pt x="112" y="1071"/>
                    </a:lnTo>
                    <a:lnTo>
                      <a:pt x="112" y="1071"/>
                    </a:lnTo>
                    <a:lnTo>
                      <a:pt x="116" y="1079"/>
                    </a:lnTo>
                    <a:lnTo>
                      <a:pt x="119" y="1087"/>
                    </a:lnTo>
                    <a:lnTo>
                      <a:pt x="124" y="1104"/>
                    </a:lnTo>
                    <a:lnTo>
                      <a:pt x="124" y="1104"/>
                    </a:lnTo>
                    <a:lnTo>
                      <a:pt x="131" y="1126"/>
                    </a:lnTo>
                    <a:lnTo>
                      <a:pt x="136" y="1136"/>
                    </a:lnTo>
                    <a:lnTo>
                      <a:pt x="141" y="1147"/>
                    </a:lnTo>
                    <a:lnTo>
                      <a:pt x="141" y="1147"/>
                    </a:lnTo>
                    <a:lnTo>
                      <a:pt x="154" y="1166"/>
                    </a:lnTo>
                    <a:lnTo>
                      <a:pt x="164" y="1184"/>
                    </a:lnTo>
                    <a:lnTo>
                      <a:pt x="173" y="1201"/>
                    </a:lnTo>
                    <a:lnTo>
                      <a:pt x="182" y="1217"/>
                    </a:lnTo>
                    <a:lnTo>
                      <a:pt x="188" y="1232"/>
                    </a:lnTo>
                    <a:lnTo>
                      <a:pt x="192" y="1246"/>
                    </a:lnTo>
                    <a:lnTo>
                      <a:pt x="195" y="1259"/>
                    </a:lnTo>
                    <a:lnTo>
                      <a:pt x="197" y="1271"/>
                    </a:lnTo>
                    <a:lnTo>
                      <a:pt x="197" y="1271"/>
                    </a:lnTo>
                    <a:lnTo>
                      <a:pt x="196" y="1277"/>
                    </a:lnTo>
                    <a:lnTo>
                      <a:pt x="195" y="1280"/>
                    </a:lnTo>
                    <a:lnTo>
                      <a:pt x="193" y="1282"/>
                    </a:lnTo>
                    <a:lnTo>
                      <a:pt x="193" y="1282"/>
                    </a:lnTo>
                    <a:lnTo>
                      <a:pt x="191" y="1284"/>
                    </a:lnTo>
                    <a:lnTo>
                      <a:pt x="188" y="1286"/>
                    </a:lnTo>
                    <a:lnTo>
                      <a:pt x="185" y="1287"/>
                    </a:lnTo>
                    <a:lnTo>
                      <a:pt x="181" y="1287"/>
                    </a:lnTo>
                    <a:lnTo>
                      <a:pt x="181" y="1287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43" name="Google Shape;2343;p42"/>
              <p:cNvSpPr/>
              <p:nvPr/>
            </p:nvSpPr>
            <p:spPr>
              <a:xfrm>
                <a:off x="5559426" y="3148013"/>
                <a:ext cx="134938" cy="661988"/>
              </a:xfrm>
              <a:custGeom>
                <a:rect b="b" l="l" r="r" t="t"/>
                <a:pathLst>
                  <a:path extrusionOk="0" h="1251" w="254">
                    <a:moveTo>
                      <a:pt x="73" y="1251"/>
                    </a:moveTo>
                    <a:lnTo>
                      <a:pt x="73" y="1251"/>
                    </a:lnTo>
                    <a:lnTo>
                      <a:pt x="69" y="1251"/>
                    </a:lnTo>
                    <a:lnTo>
                      <a:pt x="66" y="1250"/>
                    </a:lnTo>
                    <a:lnTo>
                      <a:pt x="62" y="1249"/>
                    </a:lnTo>
                    <a:lnTo>
                      <a:pt x="59" y="1246"/>
                    </a:lnTo>
                    <a:lnTo>
                      <a:pt x="59" y="1246"/>
                    </a:lnTo>
                    <a:lnTo>
                      <a:pt x="58" y="1244"/>
                    </a:lnTo>
                    <a:lnTo>
                      <a:pt x="57" y="1241"/>
                    </a:lnTo>
                    <a:lnTo>
                      <a:pt x="56" y="1235"/>
                    </a:lnTo>
                    <a:lnTo>
                      <a:pt x="56" y="1235"/>
                    </a:lnTo>
                    <a:lnTo>
                      <a:pt x="58" y="1224"/>
                    </a:lnTo>
                    <a:lnTo>
                      <a:pt x="61" y="1211"/>
                    </a:lnTo>
                    <a:lnTo>
                      <a:pt x="66" y="1198"/>
                    </a:lnTo>
                    <a:lnTo>
                      <a:pt x="72" y="1183"/>
                    </a:lnTo>
                    <a:lnTo>
                      <a:pt x="80" y="1168"/>
                    </a:lnTo>
                    <a:lnTo>
                      <a:pt x="89" y="1151"/>
                    </a:lnTo>
                    <a:lnTo>
                      <a:pt x="100" y="1134"/>
                    </a:lnTo>
                    <a:lnTo>
                      <a:pt x="111" y="1115"/>
                    </a:lnTo>
                    <a:lnTo>
                      <a:pt x="111" y="1115"/>
                    </a:lnTo>
                    <a:lnTo>
                      <a:pt x="117" y="1105"/>
                    </a:lnTo>
                    <a:lnTo>
                      <a:pt x="121" y="1095"/>
                    </a:lnTo>
                    <a:lnTo>
                      <a:pt x="129" y="1073"/>
                    </a:lnTo>
                    <a:lnTo>
                      <a:pt x="129" y="1073"/>
                    </a:lnTo>
                    <a:lnTo>
                      <a:pt x="135" y="1056"/>
                    </a:lnTo>
                    <a:lnTo>
                      <a:pt x="138" y="1049"/>
                    </a:lnTo>
                    <a:lnTo>
                      <a:pt x="141" y="1041"/>
                    </a:lnTo>
                    <a:lnTo>
                      <a:pt x="141" y="1041"/>
                    </a:lnTo>
                    <a:lnTo>
                      <a:pt x="151" y="1022"/>
                    </a:lnTo>
                    <a:lnTo>
                      <a:pt x="151" y="1022"/>
                    </a:lnTo>
                    <a:lnTo>
                      <a:pt x="161" y="1007"/>
                    </a:lnTo>
                    <a:lnTo>
                      <a:pt x="168" y="991"/>
                    </a:lnTo>
                    <a:lnTo>
                      <a:pt x="175" y="976"/>
                    </a:lnTo>
                    <a:lnTo>
                      <a:pt x="180" y="959"/>
                    </a:lnTo>
                    <a:lnTo>
                      <a:pt x="180" y="959"/>
                    </a:lnTo>
                    <a:lnTo>
                      <a:pt x="192" y="918"/>
                    </a:lnTo>
                    <a:lnTo>
                      <a:pt x="192" y="918"/>
                    </a:lnTo>
                    <a:lnTo>
                      <a:pt x="200" y="887"/>
                    </a:lnTo>
                    <a:lnTo>
                      <a:pt x="207" y="855"/>
                    </a:lnTo>
                    <a:lnTo>
                      <a:pt x="210" y="838"/>
                    </a:lnTo>
                    <a:lnTo>
                      <a:pt x="212" y="823"/>
                    </a:lnTo>
                    <a:lnTo>
                      <a:pt x="214" y="806"/>
                    </a:lnTo>
                    <a:lnTo>
                      <a:pt x="214" y="789"/>
                    </a:lnTo>
                    <a:lnTo>
                      <a:pt x="214" y="595"/>
                    </a:lnTo>
                    <a:lnTo>
                      <a:pt x="214" y="595"/>
                    </a:lnTo>
                    <a:lnTo>
                      <a:pt x="214" y="569"/>
                    </a:lnTo>
                    <a:lnTo>
                      <a:pt x="212" y="543"/>
                    </a:lnTo>
                    <a:lnTo>
                      <a:pt x="208" y="491"/>
                    </a:lnTo>
                    <a:lnTo>
                      <a:pt x="208" y="491"/>
                    </a:lnTo>
                    <a:lnTo>
                      <a:pt x="204" y="454"/>
                    </a:lnTo>
                    <a:lnTo>
                      <a:pt x="202" y="417"/>
                    </a:lnTo>
                    <a:lnTo>
                      <a:pt x="202" y="417"/>
                    </a:lnTo>
                    <a:lnTo>
                      <a:pt x="200" y="404"/>
                    </a:lnTo>
                    <a:lnTo>
                      <a:pt x="197" y="391"/>
                    </a:lnTo>
                    <a:lnTo>
                      <a:pt x="193" y="380"/>
                    </a:lnTo>
                    <a:lnTo>
                      <a:pt x="188" y="367"/>
                    </a:lnTo>
                    <a:lnTo>
                      <a:pt x="188" y="367"/>
                    </a:lnTo>
                    <a:lnTo>
                      <a:pt x="182" y="354"/>
                    </a:lnTo>
                    <a:lnTo>
                      <a:pt x="178" y="340"/>
                    </a:lnTo>
                    <a:lnTo>
                      <a:pt x="177" y="333"/>
                    </a:lnTo>
                    <a:lnTo>
                      <a:pt x="177" y="333"/>
                    </a:lnTo>
                    <a:lnTo>
                      <a:pt x="167" y="294"/>
                    </a:lnTo>
                    <a:lnTo>
                      <a:pt x="155" y="256"/>
                    </a:lnTo>
                    <a:lnTo>
                      <a:pt x="155" y="256"/>
                    </a:lnTo>
                    <a:lnTo>
                      <a:pt x="147" y="234"/>
                    </a:lnTo>
                    <a:lnTo>
                      <a:pt x="138" y="212"/>
                    </a:lnTo>
                    <a:lnTo>
                      <a:pt x="126" y="192"/>
                    </a:lnTo>
                    <a:lnTo>
                      <a:pt x="115" y="170"/>
                    </a:lnTo>
                    <a:lnTo>
                      <a:pt x="115" y="170"/>
                    </a:lnTo>
                    <a:lnTo>
                      <a:pt x="103" y="148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87" y="118"/>
                    </a:lnTo>
                    <a:lnTo>
                      <a:pt x="82" y="111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0" y="86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49" y="68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2" y="52"/>
                    </a:lnTo>
                    <a:lnTo>
                      <a:pt x="40" y="49"/>
                    </a:lnTo>
                    <a:lnTo>
                      <a:pt x="37" y="45"/>
                    </a:lnTo>
                    <a:lnTo>
                      <a:pt x="32" y="42"/>
                    </a:lnTo>
                    <a:lnTo>
                      <a:pt x="27" y="39"/>
                    </a:lnTo>
                    <a:lnTo>
                      <a:pt x="21" y="37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36" y="5"/>
                    </a:lnTo>
                    <a:lnTo>
                      <a:pt x="47" y="11"/>
                    </a:lnTo>
                    <a:lnTo>
                      <a:pt x="57" y="19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1" y="33"/>
                    </a:lnTo>
                    <a:lnTo>
                      <a:pt x="74" y="37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82" y="52"/>
                    </a:lnTo>
                    <a:lnTo>
                      <a:pt x="84" y="57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98" y="71"/>
                    </a:lnTo>
                    <a:lnTo>
                      <a:pt x="107" y="83"/>
                    </a:lnTo>
                    <a:lnTo>
                      <a:pt x="114" y="95"/>
                    </a:lnTo>
                    <a:lnTo>
                      <a:pt x="121" y="107"/>
                    </a:lnTo>
                    <a:lnTo>
                      <a:pt x="135" y="132"/>
                    </a:lnTo>
                    <a:lnTo>
                      <a:pt x="146" y="158"/>
                    </a:lnTo>
                    <a:lnTo>
                      <a:pt x="146" y="158"/>
                    </a:lnTo>
                    <a:lnTo>
                      <a:pt x="156" y="180"/>
                    </a:lnTo>
                    <a:lnTo>
                      <a:pt x="156" y="180"/>
                    </a:lnTo>
                    <a:lnTo>
                      <a:pt x="164" y="194"/>
                    </a:lnTo>
                    <a:lnTo>
                      <a:pt x="171" y="206"/>
                    </a:lnTo>
                    <a:lnTo>
                      <a:pt x="171" y="206"/>
                    </a:lnTo>
                    <a:lnTo>
                      <a:pt x="182" y="226"/>
                    </a:lnTo>
                    <a:lnTo>
                      <a:pt x="186" y="236"/>
                    </a:lnTo>
                    <a:lnTo>
                      <a:pt x="191" y="247"/>
                    </a:lnTo>
                    <a:lnTo>
                      <a:pt x="191" y="247"/>
                    </a:lnTo>
                    <a:lnTo>
                      <a:pt x="204" y="297"/>
                    </a:lnTo>
                    <a:lnTo>
                      <a:pt x="215" y="342"/>
                    </a:lnTo>
                    <a:lnTo>
                      <a:pt x="215" y="342"/>
                    </a:lnTo>
                    <a:lnTo>
                      <a:pt x="220" y="355"/>
                    </a:lnTo>
                    <a:lnTo>
                      <a:pt x="226" y="368"/>
                    </a:lnTo>
                    <a:lnTo>
                      <a:pt x="226" y="368"/>
                    </a:lnTo>
                    <a:lnTo>
                      <a:pt x="233" y="388"/>
                    </a:lnTo>
                    <a:lnTo>
                      <a:pt x="235" y="397"/>
                    </a:lnTo>
                    <a:lnTo>
                      <a:pt x="237" y="407"/>
                    </a:lnTo>
                    <a:lnTo>
                      <a:pt x="237" y="407"/>
                    </a:lnTo>
                    <a:lnTo>
                      <a:pt x="244" y="466"/>
                    </a:lnTo>
                    <a:lnTo>
                      <a:pt x="244" y="466"/>
                    </a:lnTo>
                    <a:lnTo>
                      <a:pt x="249" y="512"/>
                    </a:lnTo>
                    <a:lnTo>
                      <a:pt x="249" y="512"/>
                    </a:lnTo>
                    <a:lnTo>
                      <a:pt x="253" y="545"/>
                    </a:lnTo>
                    <a:lnTo>
                      <a:pt x="254" y="579"/>
                    </a:lnTo>
                    <a:lnTo>
                      <a:pt x="253" y="612"/>
                    </a:lnTo>
                    <a:lnTo>
                      <a:pt x="251" y="646"/>
                    </a:lnTo>
                    <a:lnTo>
                      <a:pt x="251" y="646"/>
                    </a:lnTo>
                    <a:lnTo>
                      <a:pt x="250" y="677"/>
                    </a:lnTo>
                    <a:lnTo>
                      <a:pt x="250" y="709"/>
                    </a:lnTo>
                    <a:lnTo>
                      <a:pt x="250" y="727"/>
                    </a:lnTo>
                    <a:lnTo>
                      <a:pt x="250" y="727"/>
                    </a:lnTo>
                    <a:lnTo>
                      <a:pt x="250" y="770"/>
                    </a:lnTo>
                    <a:lnTo>
                      <a:pt x="249" y="812"/>
                    </a:lnTo>
                    <a:lnTo>
                      <a:pt x="247" y="832"/>
                    </a:lnTo>
                    <a:lnTo>
                      <a:pt x="245" y="853"/>
                    </a:lnTo>
                    <a:lnTo>
                      <a:pt x="241" y="875"/>
                    </a:lnTo>
                    <a:lnTo>
                      <a:pt x="237" y="895"/>
                    </a:lnTo>
                    <a:lnTo>
                      <a:pt x="237" y="895"/>
                    </a:lnTo>
                    <a:lnTo>
                      <a:pt x="231" y="917"/>
                    </a:lnTo>
                    <a:lnTo>
                      <a:pt x="225" y="939"/>
                    </a:lnTo>
                    <a:lnTo>
                      <a:pt x="225" y="939"/>
                    </a:lnTo>
                    <a:lnTo>
                      <a:pt x="217" y="959"/>
                    </a:lnTo>
                    <a:lnTo>
                      <a:pt x="212" y="981"/>
                    </a:lnTo>
                    <a:lnTo>
                      <a:pt x="212" y="981"/>
                    </a:lnTo>
                    <a:lnTo>
                      <a:pt x="208" y="993"/>
                    </a:lnTo>
                    <a:lnTo>
                      <a:pt x="202" y="1006"/>
                    </a:lnTo>
                    <a:lnTo>
                      <a:pt x="196" y="1018"/>
                    </a:lnTo>
                    <a:lnTo>
                      <a:pt x="188" y="1031"/>
                    </a:lnTo>
                    <a:lnTo>
                      <a:pt x="188" y="1031"/>
                    </a:lnTo>
                    <a:lnTo>
                      <a:pt x="177" y="1050"/>
                    </a:lnTo>
                    <a:lnTo>
                      <a:pt x="173" y="1059"/>
                    </a:lnTo>
                    <a:lnTo>
                      <a:pt x="168" y="1070"/>
                    </a:lnTo>
                    <a:lnTo>
                      <a:pt x="168" y="1070"/>
                    </a:lnTo>
                    <a:lnTo>
                      <a:pt x="164" y="1082"/>
                    </a:lnTo>
                    <a:lnTo>
                      <a:pt x="164" y="1082"/>
                    </a:lnTo>
                    <a:lnTo>
                      <a:pt x="157" y="1099"/>
                    </a:lnTo>
                    <a:lnTo>
                      <a:pt x="150" y="1114"/>
                    </a:lnTo>
                    <a:lnTo>
                      <a:pt x="143" y="1130"/>
                    </a:lnTo>
                    <a:lnTo>
                      <a:pt x="135" y="1144"/>
                    </a:lnTo>
                    <a:lnTo>
                      <a:pt x="135" y="1144"/>
                    </a:lnTo>
                    <a:lnTo>
                      <a:pt x="122" y="1164"/>
                    </a:lnTo>
                    <a:lnTo>
                      <a:pt x="109" y="1188"/>
                    </a:lnTo>
                    <a:lnTo>
                      <a:pt x="103" y="1201"/>
                    </a:lnTo>
                    <a:lnTo>
                      <a:pt x="98" y="1213"/>
                    </a:lnTo>
                    <a:lnTo>
                      <a:pt x="94" y="1224"/>
                    </a:lnTo>
                    <a:lnTo>
                      <a:pt x="92" y="1234"/>
                    </a:lnTo>
                    <a:lnTo>
                      <a:pt x="92" y="1234"/>
                    </a:lnTo>
                    <a:lnTo>
                      <a:pt x="91" y="1238"/>
                    </a:lnTo>
                    <a:lnTo>
                      <a:pt x="90" y="1241"/>
                    </a:lnTo>
                    <a:lnTo>
                      <a:pt x="88" y="1244"/>
                    </a:lnTo>
                    <a:lnTo>
                      <a:pt x="85" y="1246"/>
                    </a:lnTo>
                    <a:lnTo>
                      <a:pt x="79" y="1250"/>
                    </a:lnTo>
                    <a:lnTo>
                      <a:pt x="73" y="1251"/>
                    </a:lnTo>
                    <a:lnTo>
                      <a:pt x="73" y="125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44" name="Google Shape;2344;p42"/>
              <p:cNvSpPr/>
              <p:nvPr/>
            </p:nvSpPr>
            <p:spPr>
              <a:xfrm>
                <a:off x="5618163" y="3146425"/>
                <a:ext cx="193675" cy="657225"/>
              </a:xfrm>
              <a:custGeom>
                <a:rect b="b" l="l" r="r" t="t"/>
                <a:pathLst>
                  <a:path extrusionOk="0" h="1244" w="366">
                    <a:moveTo>
                      <a:pt x="39" y="1244"/>
                    </a:moveTo>
                    <a:lnTo>
                      <a:pt x="39" y="1244"/>
                    </a:lnTo>
                    <a:lnTo>
                      <a:pt x="34" y="1243"/>
                    </a:lnTo>
                    <a:lnTo>
                      <a:pt x="29" y="1241"/>
                    </a:lnTo>
                    <a:lnTo>
                      <a:pt x="25" y="1238"/>
                    </a:lnTo>
                    <a:lnTo>
                      <a:pt x="22" y="1234"/>
                    </a:lnTo>
                    <a:lnTo>
                      <a:pt x="22" y="1234"/>
                    </a:lnTo>
                    <a:lnTo>
                      <a:pt x="21" y="1231"/>
                    </a:lnTo>
                    <a:lnTo>
                      <a:pt x="20" y="1227"/>
                    </a:lnTo>
                    <a:lnTo>
                      <a:pt x="20" y="1222"/>
                    </a:lnTo>
                    <a:lnTo>
                      <a:pt x="22" y="1216"/>
                    </a:lnTo>
                    <a:lnTo>
                      <a:pt x="22" y="1216"/>
                    </a:lnTo>
                    <a:lnTo>
                      <a:pt x="25" y="1211"/>
                    </a:lnTo>
                    <a:lnTo>
                      <a:pt x="29" y="1207"/>
                    </a:lnTo>
                    <a:lnTo>
                      <a:pt x="33" y="1204"/>
                    </a:lnTo>
                    <a:lnTo>
                      <a:pt x="37" y="1201"/>
                    </a:lnTo>
                    <a:lnTo>
                      <a:pt x="48" y="1195"/>
                    </a:lnTo>
                    <a:lnTo>
                      <a:pt x="59" y="1190"/>
                    </a:lnTo>
                    <a:lnTo>
                      <a:pt x="66" y="1186"/>
                    </a:lnTo>
                    <a:lnTo>
                      <a:pt x="66" y="1186"/>
                    </a:lnTo>
                    <a:lnTo>
                      <a:pt x="91" y="1175"/>
                    </a:lnTo>
                    <a:lnTo>
                      <a:pt x="103" y="1169"/>
                    </a:lnTo>
                    <a:lnTo>
                      <a:pt x="115" y="1162"/>
                    </a:lnTo>
                    <a:lnTo>
                      <a:pt x="125" y="1154"/>
                    </a:lnTo>
                    <a:lnTo>
                      <a:pt x="135" y="1145"/>
                    </a:lnTo>
                    <a:lnTo>
                      <a:pt x="145" y="1135"/>
                    </a:lnTo>
                    <a:lnTo>
                      <a:pt x="154" y="1122"/>
                    </a:lnTo>
                    <a:lnTo>
                      <a:pt x="154" y="1122"/>
                    </a:lnTo>
                    <a:lnTo>
                      <a:pt x="165" y="1108"/>
                    </a:lnTo>
                    <a:lnTo>
                      <a:pt x="177" y="1095"/>
                    </a:lnTo>
                    <a:lnTo>
                      <a:pt x="200" y="1069"/>
                    </a:lnTo>
                    <a:lnTo>
                      <a:pt x="200" y="1069"/>
                    </a:lnTo>
                    <a:lnTo>
                      <a:pt x="218" y="1050"/>
                    </a:lnTo>
                    <a:lnTo>
                      <a:pt x="236" y="1030"/>
                    </a:lnTo>
                    <a:lnTo>
                      <a:pt x="244" y="1020"/>
                    </a:lnTo>
                    <a:lnTo>
                      <a:pt x="251" y="1009"/>
                    </a:lnTo>
                    <a:lnTo>
                      <a:pt x="258" y="997"/>
                    </a:lnTo>
                    <a:lnTo>
                      <a:pt x="263" y="985"/>
                    </a:lnTo>
                    <a:lnTo>
                      <a:pt x="263" y="985"/>
                    </a:lnTo>
                    <a:lnTo>
                      <a:pt x="273" y="965"/>
                    </a:lnTo>
                    <a:lnTo>
                      <a:pt x="280" y="946"/>
                    </a:lnTo>
                    <a:lnTo>
                      <a:pt x="293" y="905"/>
                    </a:lnTo>
                    <a:lnTo>
                      <a:pt x="305" y="866"/>
                    </a:lnTo>
                    <a:lnTo>
                      <a:pt x="314" y="827"/>
                    </a:lnTo>
                    <a:lnTo>
                      <a:pt x="314" y="827"/>
                    </a:lnTo>
                    <a:lnTo>
                      <a:pt x="319" y="804"/>
                    </a:lnTo>
                    <a:lnTo>
                      <a:pt x="323" y="780"/>
                    </a:lnTo>
                    <a:lnTo>
                      <a:pt x="325" y="757"/>
                    </a:lnTo>
                    <a:lnTo>
                      <a:pt x="327" y="734"/>
                    </a:lnTo>
                    <a:lnTo>
                      <a:pt x="330" y="711"/>
                    </a:lnTo>
                    <a:lnTo>
                      <a:pt x="330" y="689"/>
                    </a:lnTo>
                    <a:lnTo>
                      <a:pt x="330" y="644"/>
                    </a:lnTo>
                    <a:lnTo>
                      <a:pt x="330" y="644"/>
                    </a:lnTo>
                    <a:lnTo>
                      <a:pt x="328" y="619"/>
                    </a:lnTo>
                    <a:lnTo>
                      <a:pt x="327" y="595"/>
                    </a:lnTo>
                    <a:lnTo>
                      <a:pt x="324" y="570"/>
                    </a:lnTo>
                    <a:lnTo>
                      <a:pt x="322" y="545"/>
                    </a:lnTo>
                    <a:lnTo>
                      <a:pt x="315" y="496"/>
                    </a:lnTo>
                    <a:lnTo>
                      <a:pt x="307" y="447"/>
                    </a:lnTo>
                    <a:lnTo>
                      <a:pt x="305" y="434"/>
                    </a:lnTo>
                    <a:lnTo>
                      <a:pt x="305" y="434"/>
                    </a:lnTo>
                    <a:lnTo>
                      <a:pt x="298" y="394"/>
                    </a:lnTo>
                    <a:lnTo>
                      <a:pt x="293" y="374"/>
                    </a:lnTo>
                    <a:lnTo>
                      <a:pt x="288" y="354"/>
                    </a:lnTo>
                    <a:lnTo>
                      <a:pt x="282" y="333"/>
                    </a:lnTo>
                    <a:lnTo>
                      <a:pt x="275" y="314"/>
                    </a:lnTo>
                    <a:lnTo>
                      <a:pt x="267" y="295"/>
                    </a:lnTo>
                    <a:lnTo>
                      <a:pt x="257" y="277"/>
                    </a:lnTo>
                    <a:lnTo>
                      <a:pt x="257" y="277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38" y="239"/>
                    </a:lnTo>
                    <a:lnTo>
                      <a:pt x="229" y="224"/>
                    </a:lnTo>
                    <a:lnTo>
                      <a:pt x="219" y="210"/>
                    </a:lnTo>
                    <a:lnTo>
                      <a:pt x="213" y="203"/>
                    </a:lnTo>
                    <a:lnTo>
                      <a:pt x="207" y="198"/>
                    </a:lnTo>
                    <a:lnTo>
                      <a:pt x="207" y="198"/>
                    </a:lnTo>
                    <a:lnTo>
                      <a:pt x="201" y="193"/>
                    </a:lnTo>
                    <a:lnTo>
                      <a:pt x="196" y="187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1" y="165"/>
                    </a:lnTo>
                    <a:lnTo>
                      <a:pt x="175" y="157"/>
                    </a:lnTo>
                    <a:lnTo>
                      <a:pt x="167" y="148"/>
                    </a:lnTo>
                    <a:lnTo>
                      <a:pt x="160" y="143"/>
                    </a:lnTo>
                    <a:lnTo>
                      <a:pt x="160" y="143"/>
                    </a:lnTo>
                    <a:lnTo>
                      <a:pt x="146" y="133"/>
                    </a:lnTo>
                    <a:lnTo>
                      <a:pt x="132" y="123"/>
                    </a:lnTo>
                    <a:lnTo>
                      <a:pt x="105" y="100"/>
                    </a:lnTo>
                    <a:lnTo>
                      <a:pt x="105" y="100"/>
                    </a:lnTo>
                    <a:lnTo>
                      <a:pt x="85" y="82"/>
                    </a:lnTo>
                    <a:lnTo>
                      <a:pt x="63" y="65"/>
                    </a:lnTo>
                    <a:lnTo>
                      <a:pt x="52" y="57"/>
                    </a:lnTo>
                    <a:lnTo>
                      <a:pt x="39" y="50"/>
                    </a:lnTo>
                    <a:lnTo>
                      <a:pt x="27" y="44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8" y="37"/>
                    </a:lnTo>
                    <a:lnTo>
                      <a:pt x="4" y="33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1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3" y="7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51" y="15"/>
                    </a:lnTo>
                    <a:lnTo>
                      <a:pt x="64" y="23"/>
                    </a:lnTo>
                    <a:lnTo>
                      <a:pt x="77" y="32"/>
                    </a:lnTo>
                    <a:lnTo>
                      <a:pt x="90" y="40"/>
                    </a:lnTo>
                    <a:lnTo>
                      <a:pt x="115" y="60"/>
                    </a:lnTo>
                    <a:lnTo>
                      <a:pt x="139" y="80"/>
                    </a:lnTo>
                    <a:lnTo>
                      <a:pt x="139" y="80"/>
                    </a:lnTo>
                    <a:lnTo>
                      <a:pt x="158" y="96"/>
                    </a:lnTo>
                    <a:lnTo>
                      <a:pt x="178" y="111"/>
                    </a:lnTo>
                    <a:lnTo>
                      <a:pt x="178" y="111"/>
                    </a:lnTo>
                    <a:lnTo>
                      <a:pt x="193" y="125"/>
                    </a:lnTo>
                    <a:lnTo>
                      <a:pt x="208" y="139"/>
                    </a:lnTo>
                    <a:lnTo>
                      <a:pt x="222" y="156"/>
                    </a:lnTo>
                    <a:lnTo>
                      <a:pt x="234" y="172"/>
                    </a:lnTo>
                    <a:lnTo>
                      <a:pt x="247" y="190"/>
                    </a:lnTo>
                    <a:lnTo>
                      <a:pt x="258" y="208"/>
                    </a:lnTo>
                    <a:lnTo>
                      <a:pt x="281" y="244"/>
                    </a:lnTo>
                    <a:lnTo>
                      <a:pt x="281" y="244"/>
                    </a:lnTo>
                    <a:lnTo>
                      <a:pt x="290" y="262"/>
                    </a:lnTo>
                    <a:lnTo>
                      <a:pt x="299" y="281"/>
                    </a:lnTo>
                    <a:lnTo>
                      <a:pt x="307" y="298"/>
                    </a:lnTo>
                    <a:lnTo>
                      <a:pt x="313" y="317"/>
                    </a:lnTo>
                    <a:lnTo>
                      <a:pt x="319" y="335"/>
                    </a:lnTo>
                    <a:lnTo>
                      <a:pt x="325" y="355"/>
                    </a:lnTo>
                    <a:lnTo>
                      <a:pt x="335" y="393"/>
                    </a:lnTo>
                    <a:lnTo>
                      <a:pt x="342" y="432"/>
                    </a:lnTo>
                    <a:lnTo>
                      <a:pt x="347" y="472"/>
                    </a:lnTo>
                    <a:lnTo>
                      <a:pt x="352" y="511"/>
                    </a:lnTo>
                    <a:lnTo>
                      <a:pt x="356" y="550"/>
                    </a:lnTo>
                    <a:lnTo>
                      <a:pt x="356" y="550"/>
                    </a:lnTo>
                    <a:lnTo>
                      <a:pt x="364" y="615"/>
                    </a:lnTo>
                    <a:lnTo>
                      <a:pt x="364" y="615"/>
                    </a:lnTo>
                    <a:lnTo>
                      <a:pt x="365" y="633"/>
                    </a:lnTo>
                    <a:lnTo>
                      <a:pt x="366" y="650"/>
                    </a:lnTo>
                    <a:lnTo>
                      <a:pt x="365" y="686"/>
                    </a:lnTo>
                    <a:lnTo>
                      <a:pt x="365" y="686"/>
                    </a:lnTo>
                    <a:lnTo>
                      <a:pt x="364" y="723"/>
                    </a:lnTo>
                    <a:lnTo>
                      <a:pt x="364" y="730"/>
                    </a:lnTo>
                    <a:lnTo>
                      <a:pt x="364" y="730"/>
                    </a:lnTo>
                    <a:lnTo>
                      <a:pt x="364" y="751"/>
                    </a:lnTo>
                    <a:lnTo>
                      <a:pt x="363" y="770"/>
                    </a:lnTo>
                    <a:lnTo>
                      <a:pt x="361" y="791"/>
                    </a:lnTo>
                    <a:lnTo>
                      <a:pt x="358" y="800"/>
                    </a:lnTo>
                    <a:lnTo>
                      <a:pt x="355" y="810"/>
                    </a:lnTo>
                    <a:lnTo>
                      <a:pt x="355" y="810"/>
                    </a:lnTo>
                    <a:lnTo>
                      <a:pt x="348" y="839"/>
                    </a:lnTo>
                    <a:lnTo>
                      <a:pt x="341" y="868"/>
                    </a:lnTo>
                    <a:lnTo>
                      <a:pt x="341" y="868"/>
                    </a:lnTo>
                    <a:lnTo>
                      <a:pt x="334" y="897"/>
                    </a:lnTo>
                    <a:lnTo>
                      <a:pt x="325" y="927"/>
                    </a:lnTo>
                    <a:lnTo>
                      <a:pt x="316" y="956"/>
                    </a:lnTo>
                    <a:lnTo>
                      <a:pt x="310" y="971"/>
                    </a:lnTo>
                    <a:lnTo>
                      <a:pt x="304" y="984"/>
                    </a:lnTo>
                    <a:lnTo>
                      <a:pt x="304" y="984"/>
                    </a:lnTo>
                    <a:lnTo>
                      <a:pt x="294" y="1004"/>
                    </a:lnTo>
                    <a:lnTo>
                      <a:pt x="283" y="1022"/>
                    </a:lnTo>
                    <a:lnTo>
                      <a:pt x="271" y="1041"/>
                    </a:lnTo>
                    <a:lnTo>
                      <a:pt x="258" y="1059"/>
                    </a:lnTo>
                    <a:lnTo>
                      <a:pt x="244" y="1078"/>
                    </a:lnTo>
                    <a:lnTo>
                      <a:pt x="228" y="1097"/>
                    </a:lnTo>
                    <a:lnTo>
                      <a:pt x="211" y="1115"/>
                    </a:lnTo>
                    <a:lnTo>
                      <a:pt x="192" y="1135"/>
                    </a:lnTo>
                    <a:lnTo>
                      <a:pt x="192" y="1135"/>
                    </a:lnTo>
                    <a:lnTo>
                      <a:pt x="181" y="1147"/>
                    </a:lnTo>
                    <a:lnTo>
                      <a:pt x="170" y="1160"/>
                    </a:lnTo>
                    <a:lnTo>
                      <a:pt x="170" y="1160"/>
                    </a:lnTo>
                    <a:lnTo>
                      <a:pt x="161" y="1171"/>
                    </a:lnTo>
                    <a:lnTo>
                      <a:pt x="151" y="1181"/>
                    </a:lnTo>
                    <a:lnTo>
                      <a:pt x="139" y="1191"/>
                    </a:lnTo>
                    <a:lnTo>
                      <a:pt x="132" y="1196"/>
                    </a:lnTo>
                    <a:lnTo>
                      <a:pt x="124" y="1200"/>
                    </a:lnTo>
                    <a:lnTo>
                      <a:pt x="124" y="1200"/>
                    </a:lnTo>
                    <a:lnTo>
                      <a:pt x="116" y="1203"/>
                    </a:lnTo>
                    <a:lnTo>
                      <a:pt x="104" y="1207"/>
                    </a:lnTo>
                    <a:lnTo>
                      <a:pt x="104" y="1207"/>
                    </a:lnTo>
                    <a:lnTo>
                      <a:pt x="87" y="1213"/>
                    </a:lnTo>
                    <a:lnTo>
                      <a:pt x="71" y="1221"/>
                    </a:lnTo>
                    <a:lnTo>
                      <a:pt x="65" y="1224"/>
                    </a:lnTo>
                    <a:lnTo>
                      <a:pt x="60" y="1228"/>
                    </a:lnTo>
                    <a:lnTo>
                      <a:pt x="56" y="1231"/>
                    </a:lnTo>
                    <a:lnTo>
                      <a:pt x="53" y="1235"/>
                    </a:lnTo>
                    <a:lnTo>
                      <a:pt x="53" y="1235"/>
                    </a:lnTo>
                    <a:lnTo>
                      <a:pt x="50" y="1240"/>
                    </a:lnTo>
                    <a:lnTo>
                      <a:pt x="47" y="1242"/>
                    </a:lnTo>
                    <a:lnTo>
                      <a:pt x="42" y="1243"/>
                    </a:lnTo>
                    <a:lnTo>
                      <a:pt x="39" y="1244"/>
                    </a:lnTo>
                    <a:lnTo>
                      <a:pt x="39" y="124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2345" name="Google Shape;2345;p42"/>
          <p:cNvGrpSpPr/>
          <p:nvPr/>
        </p:nvGrpSpPr>
        <p:grpSpPr>
          <a:xfrm>
            <a:off x="7850363" y="2539658"/>
            <a:ext cx="2082267" cy="2097431"/>
            <a:chOff x="7900058" y="2827893"/>
            <a:chExt cx="2082267" cy="2097431"/>
          </a:xfrm>
        </p:grpSpPr>
        <p:sp>
          <p:nvSpPr>
            <p:cNvPr id="2346" name="Google Shape;2346;p42"/>
            <p:cNvSpPr/>
            <p:nvPr/>
          </p:nvSpPr>
          <p:spPr>
            <a:xfrm rot="-5945682">
              <a:off x="8024417" y="2968976"/>
              <a:ext cx="1833549" cy="1815265"/>
            </a:xfrm>
            <a:custGeom>
              <a:rect b="b" l="l" r="r" t="t"/>
              <a:pathLst>
                <a:path extrusionOk="0"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347" name="Google Shape;2347;p42"/>
            <p:cNvGrpSpPr/>
            <p:nvPr/>
          </p:nvGrpSpPr>
          <p:grpSpPr>
            <a:xfrm>
              <a:off x="8685982" y="3620965"/>
              <a:ext cx="586619" cy="599465"/>
              <a:chOff x="5268913" y="4124325"/>
              <a:chExt cx="652463" cy="666751"/>
            </a:xfrm>
          </p:grpSpPr>
          <p:sp>
            <p:nvSpPr>
              <p:cNvPr id="2348" name="Google Shape;2348;p42"/>
              <p:cNvSpPr/>
              <p:nvPr/>
            </p:nvSpPr>
            <p:spPr>
              <a:xfrm>
                <a:off x="5356226" y="4351338"/>
                <a:ext cx="9525" cy="57150"/>
              </a:xfrm>
              <a:custGeom>
                <a:rect b="b" l="l" r="r" t="t"/>
                <a:pathLst>
                  <a:path extrusionOk="0" h="109" w="20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49" name="Google Shape;2349;p42"/>
              <p:cNvSpPr/>
              <p:nvPr/>
            </p:nvSpPr>
            <p:spPr>
              <a:xfrm>
                <a:off x="5392738" y="4365625"/>
                <a:ext cx="12700" cy="80963"/>
              </a:xfrm>
              <a:custGeom>
                <a:rect b="b" l="l" r="r" t="t"/>
                <a:pathLst>
                  <a:path extrusionOk="0" h="151" w="25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0" name="Google Shape;2350;p42"/>
              <p:cNvSpPr/>
              <p:nvPr/>
            </p:nvSpPr>
            <p:spPr>
              <a:xfrm>
                <a:off x="5421313" y="4389438"/>
                <a:ext cx="19050" cy="84138"/>
              </a:xfrm>
              <a:custGeom>
                <a:rect b="b" l="l" r="r" t="t"/>
                <a:pathLst>
                  <a:path extrusionOk="0" h="161" w="37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1" name="Google Shape;2351;p42"/>
              <p:cNvSpPr/>
              <p:nvPr/>
            </p:nvSpPr>
            <p:spPr>
              <a:xfrm>
                <a:off x="5461001" y="4381500"/>
                <a:ext cx="22225" cy="125413"/>
              </a:xfrm>
              <a:custGeom>
                <a:rect b="b" l="l" r="r" t="t"/>
                <a:pathLst>
                  <a:path extrusionOk="0" h="238" w="42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2" name="Google Shape;2352;p42"/>
              <p:cNvSpPr/>
              <p:nvPr/>
            </p:nvSpPr>
            <p:spPr>
              <a:xfrm>
                <a:off x="5483226" y="4329113"/>
                <a:ext cx="38100" cy="220663"/>
              </a:xfrm>
              <a:custGeom>
                <a:rect b="b" l="l" r="r" t="t"/>
                <a:pathLst>
                  <a:path extrusionOk="0" h="417" w="73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3" name="Google Shape;2353;p42"/>
              <p:cNvSpPr/>
              <p:nvPr/>
            </p:nvSpPr>
            <p:spPr>
              <a:xfrm>
                <a:off x="5516563" y="4291013"/>
                <a:ext cx="46038" cy="268288"/>
              </a:xfrm>
              <a:custGeom>
                <a:rect b="b" l="l" r="r" t="t"/>
                <a:pathLst>
                  <a:path extrusionOk="0" h="507" w="85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4" name="Google Shape;2354;p42"/>
              <p:cNvSpPr/>
              <p:nvPr/>
            </p:nvSpPr>
            <p:spPr>
              <a:xfrm>
                <a:off x="5546726" y="4252913"/>
                <a:ext cx="60325" cy="376238"/>
              </a:xfrm>
              <a:custGeom>
                <a:rect b="b" l="l" r="r" t="t"/>
                <a:pathLst>
                  <a:path extrusionOk="0" h="712" w="113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5" name="Google Shape;2355;p42"/>
              <p:cNvSpPr/>
              <p:nvPr/>
            </p:nvSpPr>
            <p:spPr>
              <a:xfrm>
                <a:off x="5576888" y="4230688"/>
                <a:ext cx="61913" cy="415925"/>
              </a:xfrm>
              <a:custGeom>
                <a:rect b="b" l="l" r="r" t="t"/>
                <a:pathLst>
                  <a:path extrusionOk="0" h="787" w="119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6" name="Google Shape;2356;p42"/>
              <p:cNvSpPr/>
              <p:nvPr/>
            </p:nvSpPr>
            <p:spPr>
              <a:xfrm>
                <a:off x="5589588" y="4140200"/>
                <a:ext cx="90488" cy="552450"/>
              </a:xfrm>
              <a:custGeom>
                <a:rect b="b" l="l" r="r" t="t"/>
                <a:pathLst>
                  <a:path extrusionOk="0" h="1042" w="171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7" name="Google Shape;2357;p42"/>
              <p:cNvSpPr/>
              <p:nvPr/>
            </p:nvSpPr>
            <p:spPr>
              <a:xfrm>
                <a:off x="5608638" y="4162425"/>
                <a:ext cx="123825" cy="544513"/>
              </a:xfrm>
              <a:custGeom>
                <a:rect b="b" l="l" r="r" t="t"/>
                <a:pathLst>
                  <a:path extrusionOk="0" h="1029" w="232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8" name="Google Shape;2358;p42"/>
              <p:cNvSpPr/>
              <p:nvPr/>
            </p:nvSpPr>
            <p:spPr>
              <a:xfrm>
                <a:off x="5638801" y="4605338"/>
                <a:ext cx="34925" cy="111125"/>
              </a:xfrm>
              <a:custGeom>
                <a:rect b="b" l="l" r="r" t="t"/>
                <a:pathLst>
                  <a:path extrusionOk="0" h="212" w="66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9" name="Google Shape;2359;p42"/>
              <p:cNvSpPr/>
              <p:nvPr/>
            </p:nvSpPr>
            <p:spPr>
              <a:xfrm>
                <a:off x="5664201" y="4646613"/>
                <a:ext cx="25400" cy="76200"/>
              </a:xfrm>
              <a:custGeom>
                <a:rect b="b" l="l" r="r" t="t"/>
                <a:pathLst>
                  <a:path extrusionOk="0" h="142" w="47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60" name="Google Shape;2360;p42"/>
              <p:cNvSpPr/>
              <p:nvPr/>
            </p:nvSpPr>
            <p:spPr>
              <a:xfrm>
                <a:off x="5680076" y="4684713"/>
                <a:ext cx="19050" cy="61913"/>
              </a:xfrm>
              <a:custGeom>
                <a:rect b="b" l="l" r="r" t="t"/>
                <a:pathLst>
                  <a:path extrusionOk="0" h="119" w="38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61" name="Google Shape;2361;p42"/>
              <p:cNvSpPr/>
              <p:nvPr/>
            </p:nvSpPr>
            <p:spPr>
              <a:xfrm>
                <a:off x="5694363" y="4205288"/>
                <a:ext cx="63500" cy="346075"/>
              </a:xfrm>
              <a:custGeom>
                <a:rect b="b" l="l" r="r" t="t"/>
                <a:pathLst>
                  <a:path extrusionOk="0" h="654" w="120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62" name="Google Shape;2362;p42"/>
              <p:cNvSpPr/>
              <p:nvPr/>
            </p:nvSpPr>
            <p:spPr>
              <a:xfrm>
                <a:off x="5746751" y="4235450"/>
                <a:ext cx="46038" cy="260350"/>
              </a:xfrm>
              <a:custGeom>
                <a:rect b="b" l="l" r="r" t="t"/>
                <a:pathLst>
                  <a:path extrusionOk="0" h="492" w="85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63" name="Google Shape;2363;p42"/>
              <p:cNvSpPr/>
              <p:nvPr/>
            </p:nvSpPr>
            <p:spPr>
              <a:xfrm>
                <a:off x="5780088" y="4264025"/>
                <a:ext cx="34925" cy="196850"/>
              </a:xfrm>
              <a:custGeom>
                <a:rect b="b" l="l" r="r" t="t"/>
                <a:pathLst>
                  <a:path extrusionOk="0" h="374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64" name="Google Shape;2364;p42"/>
              <p:cNvSpPr/>
              <p:nvPr/>
            </p:nvSpPr>
            <p:spPr>
              <a:xfrm>
                <a:off x="5805488" y="4286250"/>
                <a:ext cx="42863" cy="160338"/>
              </a:xfrm>
              <a:custGeom>
                <a:rect b="b" l="l" r="r" t="t"/>
                <a:pathLst>
                  <a:path extrusionOk="0" h="304" w="81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65" name="Google Shape;2365;p42"/>
              <p:cNvSpPr/>
              <p:nvPr/>
            </p:nvSpPr>
            <p:spPr>
              <a:xfrm>
                <a:off x="5845176" y="4311650"/>
                <a:ext cx="38100" cy="122238"/>
              </a:xfrm>
              <a:custGeom>
                <a:rect b="b" l="l" r="r" t="t"/>
                <a:pathLst>
                  <a:path extrusionOk="0" h="232" w="71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66" name="Google Shape;2366;p42"/>
              <p:cNvSpPr/>
              <p:nvPr/>
            </p:nvSpPr>
            <p:spPr>
              <a:xfrm>
                <a:off x="5284788" y="4124325"/>
                <a:ext cx="636588" cy="654050"/>
              </a:xfrm>
              <a:custGeom>
                <a:rect b="b" l="l" r="r" t="t"/>
                <a:pathLst>
                  <a:path extrusionOk="0" h="1236" w="1204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67" name="Google Shape;2367;p42"/>
              <p:cNvSpPr/>
              <p:nvPr/>
            </p:nvSpPr>
            <p:spPr>
              <a:xfrm>
                <a:off x="5268913" y="4529138"/>
                <a:ext cx="252413" cy="261938"/>
              </a:xfrm>
              <a:custGeom>
                <a:rect b="b" l="l" r="r" t="t"/>
                <a:pathLst>
                  <a:path extrusionOk="0" h="493" w="479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2368" name="Google Shape;2368;p42"/>
          <p:cNvGrpSpPr/>
          <p:nvPr/>
        </p:nvGrpSpPr>
        <p:grpSpPr>
          <a:xfrm>
            <a:off x="3678177" y="2550837"/>
            <a:ext cx="2082267" cy="2097431"/>
            <a:chOff x="3727872" y="2839072"/>
            <a:chExt cx="2082267" cy="2097431"/>
          </a:xfrm>
        </p:grpSpPr>
        <p:sp>
          <p:nvSpPr>
            <p:cNvPr id="2369" name="Google Shape;2369;p42"/>
            <p:cNvSpPr/>
            <p:nvPr/>
          </p:nvSpPr>
          <p:spPr>
            <a:xfrm rot="-5945682">
              <a:off x="3852231" y="2980155"/>
              <a:ext cx="1833549" cy="1815265"/>
            </a:xfrm>
            <a:custGeom>
              <a:rect b="b" l="l" r="r" t="t"/>
              <a:pathLst>
                <a:path extrusionOk="0"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370" name="Google Shape;2370;p42"/>
            <p:cNvGrpSpPr/>
            <p:nvPr/>
          </p:nvGrpSpPr>
          <p:grpSpPr>
            <a:xfrm>
              <a:off x="4476527" y="3525336"/>
              <a:ext cx="602320" cy="609456"/>
              <a:chOff x="4194175" y="1193800"/>
              <a:chExt cx="669926" cy="677863"/>
            </a:xfrm>
          </p:grpSpPr>
          <p:sp>
            <p:nvSpPr>
              <p:cNvPr id="2371" name="Google Shape;2371;p42"/>
              <p:cNvSpPr/>
              <p:nvPr/>
            </p:nvSpPr>
            <p:spPr>
              <a:xfrm>
                <a:off x="4217988" y="1674813"/>
                <a:ext cx="52388" cy="115888"/>
              </a:xfrm>
              <a:custGeom>
                <a:rect b="b" l="l" r="r" t="t"/>
                <a:pathLst>
                  <a:path extrusionOk="0" h="218" w="99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2" name="Google Shape;2372;p42"/>
              <p:cNvSpPr/>
              <p:nvPr/>
            </p:nvSpPr>
            <p:spPr>
              <a:xfrm>
                <a:off x="4229100" y="1665288"/>
                <a:ext cx="90488" cy="158750"/>
              </a:xfrm>
              <a:custGeom>
                <a:rect b="b" l="l" r="r" t="t"/>
                <a:pathLst>
                  <a:path extrusionOk="0" h="299" w="171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3" name="Google Shape;2373;p42"/>
              <p:cNvSpPr/>
              <p:nvPr/>
            </p:nvSpPr>
            <p:spPr>
              <a:xfrm>
                <a:off x="4262438" y="1685925"/>
                <a:ext cx="85725" cy="147638"/>
              </a:xfrm>
              <a:custGeom>
                <a:rect b="b" l="l" r="r" t="t"/>
                <a:pathLst>
                  <a:path extrusionOk="0" h="278" w="162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4" name="Google Shape;2374;p42"/>
              <p:cNvSpPr/>
              <p:nvPr/>
            </p:nvSpPr>
            <p:spPr>
              <a:xfrm>
                <a:off x="4297363" y="1711325"/>
                <a:ext cx="71438" cy="134938"/>
              </a:xfrm>
              <a:custGeom>
                <a:rect b="b" l="l" r="r" t="t"/>
                <a:pathLst>
                  <a:path extrusionOk="0" h="255" w="134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5" name="Google Shape;2375;p42"/>
              <p:cNvSpPr/>
              <p:nvPr/>
            </p:nvSpPr>
            <p:spPr>
              <a:xfrm>
                <a:off x="4235450" y="1423988"/>
                <a:ext cx="49213" cy="88900"/>
              </a:xfrm>
              <a:custGeom>
                <a:rect b="b" l="l" r="r" t="t"/>
                <a:pathLst>
                  <a:path extrusionOk="0" h="166" w="94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6" name="Google Shape;2376;p42"/>
              <p:cNvSpPr/>
              <p:nvPr/>
            </p:nvSpPr>
            <p:spPr>
              <a:xfrm>
                <a:off x="4275138" y="1435100"/>
                <a:ext cx="65088" cy="107950"/>
              </a:xfrm>
              <a:custGeom>
                <a:rect b="b" l="l" r="r" t="t"/>
                <a:pathLst>
                  <a:path extrusionOk="0" h="204" w="12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7" name="Google Shape;2377;p42"/>
              <p:cNvSpPr/>
              <p:nvPr/>
            </p:nvSpPr>
            <p:spPr>
              <a:xfrm>
                <a:off x="4318000" y="1447800"/>
                <a:ext cx="74613" cy="104775"/>
              </a:xfrm>
              <a:custGeom>
                <a:rect b="b" l="l" r="r" t="t"/>
                <a:pathLst>
                  <a:path extrusionOk="0" h="200" w="141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8" name="Google Shape;2378;p42"/>
              <p:cNvSpPr/>
              <p:nvPr/>
            </p:nvSpPr>
            <p:spPr>
              <a:xfrm>
                <a:off x="4367213" y="1470025"/>
                <a:ext cx="53975" cy="92075"/>
              </a:xfrm>
              <a:custGeom>
                <a:rect b="b" l="l" r="r" t="t"/>
                <a:pathLst>
                  <a:path extrusionOk="0" h="174" w="100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9" name="Google Shape;2379;p42"/>
              <p:cNvSpPr/>
              <p:nvPr/>
            </p:nvSpPr>
            <p:spPr>
              <a:xfrm>
                <a:off x="4392613" y="1492250"/>
                <a:ext cx="60325" cy="103188"/>
              </a:xfrm>
              <a:custGeom>
                <a:rect b="b" l="l" r="r" t="t"/>
                <a:pathLst>
                  <a:path extrusionOk="0" h="194" w="11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0" name="Google Shape;2380;p42"/>
              <p:cNvSpPr/>
              <p:nvPr/>
            </p:nvSpPr>
            <p:spPr>
              <a:xfrm>
                <a:off x="4422775" y="1514475"/>
                <a:ext cx="60325" cy="95250"/>
              </a:xfrm>
              <a:custGeom>
                <a:rect b="b" l="l" r="r" t="t"/>
                <a:pathLst>
                  <a:path extrusionOk="0" h="180" w="115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1" name="Google Shape;2381;p42"/>
              <p:cNvSpPr/>
              <p:nvPr/>
            </p:nvSpPr>
            <p:spPr>
              <a:xfrm>
                <a:off x="4451350" y="1538288"/>
                <a:ext cx="58738" cy="96838"/>
              </a:xfrm>
              <a:custGeom>
                <a:rect b="b" l="l" r="r" t="t"/>
                <a:pathLst>
                  <a:path extrusionOk="0" h="185" w="113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2" name="Google Shape;2382;p42"/>
              <p:cNvSpPr/>
              <p:nvPr/>
            </p:nvSpPr>
            <p:spPr>
              <a:xfrm>
                <a:off x="4473575" y="1566863"/>
                <a:ext cx="66675" cy="101600"/>
              </a:xfrm>
              <a:custGeom>
                <a:rect b="b" l="l" r="r" t="t"/>
                <a:pathLst>
                  <a:path extrusionOk="0" h="190" w="128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3" name="Google Shape;2383;p42"/>
              <p:cNvSpPr/>
              <p:nvPr/>
            </p:nvSpPr>
            <p:spPr>
              <a:xfrm>
                <a:off x="4500563" y="1595438"/>
                <a:ext cx="76200" cy="107950"/>
              </a:xfrm>
              <a:custGeom>
                <a:rect b="b" l="l" r="r" t="t"/>
                <a:pathLst>
                  <a:path extrusionOk="0" h="204" w="142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4" name="Google Shape;2384;p42"/>
              <p:cNvSpPr/>
              <p:nvPr/>
            </p:nvSpPr>
            <p:spPr>
              <a:xfrm>
                <a:off x="4510088" y="1630363"/>
                <a:ext cx="80963" cy="125413"/>
              </a:xfrm>
              <a:custGeom>
                <a:rect b="b" l="l" r="r" t="t"/>
                <a:pathLst>
                  <a:path extrusionOk="0" h="237" w="152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5" name="Google Shape;2385;p42"/>
              <p:cNvSpPr/>
              <p:nvPr/>
            </p:nvSpPr>
            <p:spPr>
              <a:xfrm>
                <a:off x="4525963" y="1682750"/>
                <a:ext cx="73025" cy="115888"/>
              </a:xfrm>
              <a:custGeom>
                <a:rect b="b" l="l" r="r" t="t"/>
                <a:pathLst>
                  <a:path extrusionOk="0" h="218" w="139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6" name="Google Shape;2386;p42"/>
              <p:cNvSpPr/>
              <p:nvPr/>
            </p:nvSpPr>
            <p:spPr>
              <a:xfrm>
                <a:off x="4548188" y="1728788"/>
                <a:ext cx="57150" cy="90488"/>
              </a:xfrm>
              <a:custGeom>
                <a:rect b="b" l="l" r="r" t="t"/>
                <a:pathLst>
                  <a:path extrusionOk="0" h="171" w="108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7" name="Google Shape;2387;p42"/>
              <p:cNvSpPr/>
              <p:nvPr/>
            </p:nvSpPr>
            <p:spPr>
              <a:xfrm>
                <a:off x="4575175" y="1773238"/>
                <a:ext cx="30163" cy="47625"/>
              </a:xfrm>
              <a:custGeom>
                <a:rect b="b" l="l" r="r" t="t"/>
                <a:pathLst>
                  <a:path extrusionOk="0" h="90" w="57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8" name="Google Shape;2388;p42"/>
              <p:cNvSpPr/>
              <p:nvPr/>
            </p:nvSpPr>
            <p:spPr>
              <a:xfrm>
                <a:off x="4257675" y="1222375"/>
                <a:ext cx="34925" cy="82550"/>
              </a:xfrm>
              <a:custGeom>
                <a:rect b="b" l="l" r="r" t="t"/>
                <a:pathLst>
                  <a:path extrusionOk="0" h="156" w="67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9" name="Google Shape;2389;p42"/>
              <p:cNvSpPr/>
              <p:nvPr/>
            </p:nvSpPr>
            <p:spPr>
              <a:xfrm>
                <a:off x="4297363" y="1228725"/>
                <a:ext cx="57150" cy="93663"/>
              </a:xfrm>
              <a:custGeom>
                <a:rect b="b" l="l" r="r" t="t"/>
                <a:pathLst>
                  <a:path extrusionOk="0" h="176" w="109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0" name="Google Shape;2390;p42"/>
              <p:cNvSpPr/>
              <p:nvPr/>
            </p:nvSpPr>
            <p:spPr>
              <a:xfrm>
                <a:off x="4352925" y="1239838"/>
                <a:ext cx="50800" cy="92075"/>
              </a:xfrm>
              <a:custGeom>
                <a:rect b="b" l="l" r="r" t="t"/>
                <a:pathLst>
                  <a:path extrusionOk="0" h="174" w="95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1" name="Google Shape;2391;p42"/>
              <p:cNvSpPr/>
              <p:nvPr/>
            </p:nvSpPr>
            <p:spPr>
              <a:xfrm>
                <a:off x="4408488" y="1254125"/>
                <a:ext cx="52388" cy="79375"/>
              </a:xfrm>
              <a:custGeom>
                <a:rect b="b" l="l" r="r" t="t"/>
                <a:pathLst>
                  <a:path extrusionOk="0" h="151" w="99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2" name="Google Shape;2392;p42"/>
              <p:cNvSpPr/>
              <p:nvPr/>
            </p:nvSpPr>
            <p:spPr>
              <a:xfrm>
                <a:off x="4465638" y="1258888"/>
                <a:ext cx="50800" cy="90488"/>
              </a:xfrm>
              <a:custGeom>
                <a:rect b="b" l="l" r="r" t="t"/>
                <a:pathLst>
                  <a:path extrusionOk="0" h="170" w="95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3" name="Google Shape;2393;p42"/>
              <p:cNvSpPr/>
              <p:nvPr/>
            </p:nvSpPr>
            <p:spPr>
              <a:xfrm>
                <a:off x="4513263" y="1276350"/>
                <a:ext cx="47625" cy="93663"/>
              </a:xfrm>
              <a:custGeom>
                <a:rect b="b" l="l" r="r" t="t"/>
                <a:pathLst>
                  <a:path extrusionOk="0" h="175" w="90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4" name="Google Shape;2394;p42"/>
              <p:cNvSpPr/>
              <p:nvPr/>
            </p:nvSpPr>
            <p:spPr>
              <a:xfrm>
                <a:off x="4538663" y="1304925"/>
                <a:ext cx="44450" cy="92075"/>
              </a:xfrm>
              <a:custGeom>
                <a:rect b="b" l="l" r="r" t="t"/>
                <a:pathLst>
                  <a:path extrusionOk="0" h="175" w="8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5" name="Google Shape;2395;p42"/>
              <p:cNvSpPr/>
              <p:nvPr/>
            </p:nvSpPr>
            <p:spPr>
              <a:xfrm>
                <a:off x="4568825" y="1336675"/>
                <a:ext cx="44450" cy="87313"/>
              </a:xfrm>
              <a:custGeom>
                <a:rect b="b" l="l" r="r" t="t"/>
                <a:pathLst>
                  <a:path extrusionOk="0" h="165" w="8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6" name="Google Shape;2396;p42"/>
              <p:cNvSpPr/>
              <p:nvPr/>
            </p:nvSpPr>
            <p:spPr>
              <a:xfrm>
                <a:off x="4608513" y="1366838"/>
                <a:ext cx="47625" cy="85725"/>
              </a:xfrm>
              <a:custGeom>
                <a:rect b="b" l="l" r="r" t="t"/>
                <a:pathLst>
                  <a:path extrusionOk="0" h="162" w="90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7" name="Google Shape;2397;p42"/>
              <p:cNvSpPr/>
              <p:nvPr/>
            </p:nvSpPr>
            <p:spPr>
              <a:xfrm>
                <a:off x="4632325" y="1397000"/>
                <a:ext cx="49213" cy="85725"/>
              </a:xfrm>
              <a:custGeom>
                <a:rect b="b" l="l" r="r" t="t"/>
                <a:pathLst>
                  <a:path extrusionOk="0" h="161" w="92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8" name="Google Shape;2398;p42"/>
              <p:cNvSpPr/>
              <p:nvPr/>
            </p:nvSpPr>
            <p:spPr>
              <a:xfrm>
                <a:off x="4654550" y="1414463"/>
                <a:ext cx="52388" cy="85725"/>
              </a:xfrm>
              <a:custGeom>
                <a:rect b="b" l="l" r="r" t="t"/>
                <a:pathLst>
                  <a:path extrusionOk="0" h="161" w="99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9" name="Google Shape;2399;p42"/>
              <p:cNvSpPr/>
              <p:nvPr/>
            </p:nvSpPr>
            <p:spPr>
              <a:xfrm>
                <a:off x="4678363" y="1439863"/>
                <a:ext cx="60325" cy="100013"/>
              </a:xfrm>
              <a:custGeom>
                <a:rect b="b" l="l" r="r" t="t"/>
                <a:pathLst>
                  <a:path extrusionOk="0" h="189" w="113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0" name="Google Shape;2400;p42"/>
              <p:cNvSpPr/>
              <p:nvPr/>
            </p:nvSpPr>
            <p:spPr>
              <a:xfrm>
                <a:off x="4706938" y="1471613"/>
                <a:ext cx="66675" cy="106363"/>
              </a:xfrm>
              <a:custGeom>
                <a:rect b="b" l="l" r="r" t="t"/>
                <a:pathLst>
                  <a:path extrusionOk="0" h="199" w="128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1" name="Google Shape;2401;p42"/>
              <p:cNvSpPr/>
              <p:nvPr/>
            </p:nvSpPr>
            <p:spPr>
              <a:xfrm>
                <a:off x="4729163" y="1522413"/>
                <a:ext cx="65088" cy="112713"/>
              </a:xfrm>
              <a:custGeom>
                <a:rect b="b" l="l" r="r" t="t"/>
                <a:pathLst>
                  <a:path extrusionOk="0" h="214" w="12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2" name="Google Shape;2402;p42"/>
              <p:cNvSpPr/>
              <p:nvPr/>
            </p:nvSpPr>
            <p:spPr>
              <a:xfrm>
                <a:off x="4733925" y="1582738"/>
                <a:ext cx="63500" cy="107950"/>
              </a:xfrm>
              <a:custGeom>
                <a:rect b="b" l="l" r="r" t="t"/>
                <a:pathLst>
                  <a:path extrusionOk="0" h="205" w="118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3" name="Google Shape;2403;p42"/>
              <p:cNvSpPr/>
              <p:nvPr/>
            </p:nvSpPr>
            <p:spPr>
              <a:xfrm>
                <a:off x="4746625" y="1630363"/>
                <a:ext cx="68263" cy="120650"/>
              </a:xfrm>
              <a:custGeom>
                <a:rect b="b" l="l" r="r" t="t"/>
                <a:pathLst>
                  <a:path extrusionOk="0" h="228" w="129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4" name="Google Shape;2404;p42"/>
              <p:cNvSpPr/>
              <p:nvPr/>
            </p:nvSpPr>
            <p:spPr>
              <a:xfrm>
                <a:off x="4746625" y="1685925"/>
                <a:ext cx="85725" cy="127000"/>
              </a:xfrm>
              <a:custGeom>
                <a:rect b="b" l="l" r="r" t="t"/>
                <a:pathLst>
                  <a:path extrusionOk="0" h="241" w="163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5" name="Google Shape;2405;p42"/>
              <p:cNvSpPr/>
              <p:nvPr/>
            </p:nvSpPr>
            <p:spPr>
              <a:xfrm>
                <a:off x="4772025" y="1747838"/>
                <a:ext cx="61913" cy="90488"/>
              </a:xfrm>
              <a:custGeom>
                <a:rect b="b" l="l" r="r" t="t"/>
                <a:pathLst>
                  <a:path extrusionOk="0" h="171" w="118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6" name="Google Shape;2406;p42"/>
              <p:cNvSpPr/>
              <p:nvPr/>
            </p:nvSpPr>
            <p:spPr>
              <a:xfrm>
                <a:off x="4194175" y="1665288"/>
                <a:ext cx="217488" cy="206375"/>
              </a:xfrm>
              <a:custGeom>
                <a:rect b="b" l="l" r="r" t="t"/>
                <a:pathLst>
                  <a:path extrusionOk="0" h="391" w="41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7" name="Google Shape;2407;p42"/>
              <p:cNvSpPr/>
              <p:nvPr/>
            </p:nvSpPr>
            <p:spPr>
              <a:xfrm>
                <a:off x="4197350" y="1404938"/>
                <a:ext cx="449263" cy="444500"/>
              </a:xfrm>
              <a:custGeom>
                <a:rect b="b" l="l" r="r" t="t"/>
                <a:pathLst>
                  <a:path extrusionOk="0" h="838" w="847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8" name="Google Shape;2408;p42"/>
              <p:cNvSpPr/>
              <p:nvPr/>
            </p:nvSpPr>
            <p:spPr>
              <a:xfrm>
                <a:off x="4214813" y="1193800"/>
                <a:ext cx="649288" cy="658813"/>
              </a:xfrm>
              <a:custGeom>
                <a:rect b="b" l="l" r="r" t="t"/>
                <a:pathLst>
                  <a:path extrusionOk="0" h="1244" w="1227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solidFill>
                <a:srgbClr val="005188"/>
              </a:solidFill>
              <a:ln cap="flat" cmpd="sng" w="9525">
                <a:solidFill>
                  <a:srgbClr val="00518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2409" name="Google Shape;2409;p42"/>
          <p:cNvGrpSpPr/>
          <p:nvPr/>
        </p:nvGrpSpPr>
        <p:grpSpPr>
          <a:xfrm>
            <a:off x="2215592" y="2539660"/>
            <a:ext cx="2082267" cy="2097431"/>
            <a:chOff x="2265287" y="2827895"/>
            <a:chExt cx="2082267" cy="2097431"/>
          </a:xfrm>
        </p:grpSpPr>
        <p:sp>
          <p:nvSpPr>
            <p:cNvPr id="2410" name="Google Shape;2410;p42"/>
            <p:cNvSpPr/>
            <p:nvPr/>
          </p:nvSpPr>
          <p:spPr>
            <a:xfrm rot="-5945682">
              <a:off x="2389646" y="2968978"/>
              <a:ext cx="1833549" cy="1815265"/>
            </a:xfrm>
            <a:custGeom>
              <a:rect b="b" l="l" r="r" t="t"/>
              <a:pathLst>
                <a:path extrusionOk="0"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2411" name="Google Shape;2411;p42"/>
            <p:cNvGrpSpPr/>
            <p:nvPr/>
          </p:nvGrpSpPr>
          <p:grpSpPr>
            <a:xfrm>
              <a:off x="2950486" y="3555563"/>
              <a:ext cx="628012" cy="643711"/>
              <a:chOff x="3282950" y="1154113"/>
              <a:chExt cx="698501" cy="715963"/>
            </a:xfrm>
          </p:grpSpPr>
          <p:sp>
            <p:nvSpPr>
              <p:cNvPr id="2412" name="Google Shape;2412;p42"/>
              <p:cNvSpPr/>
              <p:nvPr/>
            </p:nvSpPr>
            <p:spPr>
              <a:xfrm>
                <a:off x="3324225" y="1268413"/>
                <a:ext cx="55563" cy="153988"/>
              </a:xfrm>
              <a:custGeom>
                <a:rect b="b" l="l" r="r" t="t"/>
                <a:pathLst>
                  <a:path extrusionOk="0" h="290" w="105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13" name="Google Shape;2413;p42"/>
              <p:cNvSpPr/>
              <p:nvPr/>
            </p:nvSpPr>
            <p:spPr>
              <a:xfrm>
                <a:off x="3325813" y="1239838"/>
                <a:ext cx="88900" cy="280988"/>
              </a:xfrm>
              <a:custGeom>
                <a:rect b="b" l="l" r="r" t="t"/>
                <a:pathLst>
                  <a:path extrusionOk="0" h="531" w="166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14" name="Google Shape;2414;p42"/>
              <p:cNvSpPr/>
              <p:nvPr/>
            </p:nvSpPr>
            <p:spPr>
              <a:xfrm>
                <a:off x="3338513" y="1404938"/>
                <a:ext cx="58738" cy="168275"/>
              </a:xfrm>
              <a:custGeom>
                <a:rect b="b" l="l" r="r" t="t"/>
                <a:pathLst>
                  <a:path extrusionOk="0" h="317" w="109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15" name="Google Shape;2415;p42"/>
              <p:cNvSpPr/>
              <p:nvPr/>
            </p:nvSpPr>
            <p:spPr>
              <a:xfrm>
                <a:off x="3365500" y="1427163"/>
                <a:ext cx="58738" cy="169863"/>
              </a:xfrm>
              <a:custGeom>
                <a:rect b="b" l="l" r="r" t="t"/>
                <a:pathLst>
                  <a:path extrusionOk="0" h="322" w="110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16" name="Google Shape;2416;p42"/>
              <p:cNvSpPr/>
              <p:nvPr/>
            </p:nvSpPr>
            <p:spPr>
              <a:xfrm>
                <a:off x="3403600" y="1430338"/>
                <a:ext cx="41275" cy="182563"/>
              </a:xfrm>
              <a:custGeom>
                <a:rect b="b" l="l" r="r" t="t"/>
                <a:pathLst>
                  <a:path extrusionOk="0" h="346" w="7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17" name="Google Shape;2417;p42"/>
              <p:cNvSpPr/>
              <p:nvPr/>
            </p:nvSpPr>
            <p:spPr>
              <a:xfrm>
                <a:off x="3436938" y="1397000"/>
                <a:ext cx="47625" cy="252413"/>
              </a:xfrm>
              <a:custGeom>
                <a:rect b="b" l="l" r="r" t="t"/>
                <a:pathLst>
                  <a:path extrusionOk="0" h="478" w="90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18" name="Google Shape;2418;p42"/>
              <p:cNvSpPr/>
              <p:nvPr/>
            </p:nvSpPr>
            <p:spPr>
              <a:xfrm>
                <a:off x="3457575" y="1241425"/>
                <a:ext cx="104775" cy="455613"/>
              </a:xfrm>
              <a:custGeom>
                <a:rect b="b" l="l" r="r" t="t"/>
                <a:pathLst>
                  <a:path extrusionOk="0" h="862" w="198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19" name="Google Shape;2419;p42"/>
              <p:cNvSpPr/>
              <p:nvPr/>
            </p:nvSpPr>
            <p:spPr>
              <a:xfrm>
                <a:off x="3494088" y="1250950"/>
                <a:ext cx="98425" cy="452438"/>
              </a:xfrm>
              <a:custGeom>
                <a:rect b="b" l="l" r="r" t="t"/>
                <a:pathLst>
                  <a:path extrusionOk="0" h="854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0" name="Google Shape;2420;p42"/>
              <p:cNvSpPr/>
              <p:nvPr/>
            </p:nvSpPr>
            <p:spPr>
              <a:xfrm>
                <a:off x="3532188" y="1266825"/>
                <a:ext cx="103188" cy="504825"/>
              </a:xfrm>
              <a:custGeom>
                <a:rect b="b" l="l" r="r" t="t"/>
                <a:pathLst>
                  <a:path extrusionOk="0" h="954" w="196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1" name="Google Shape;2421;p42"/>
              <p:cNvSpPr/>
              <p:nvPr/>
            </p:nvSpPr>
            <p:spPr>
              <a:xfrm>
                <a:off x="3570288" y="1301750"/>
                <a:ext cx="96838" cy="488950"/>
              </a:xfrm>
              <a:custGeom>
                <a:rect b="b" l="l" r="r" t="t"/>
                <a:pathLst>
                  <a:path extrusionOk="0" h="925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2" name="Google Shape;2422;p42"/>
              <p:cNvSpPr/>
              <p:nvPr/>
            </p:nvSpPr>
            <p:spPr>
              <a:xfrm>
                <a:off x="3605213" y="1336675"/>
                <a:ext cx="98425" cy="500063"/>
              </a:xfrm>
              <a:custGeom>
                <a:rect b="b" l="l" r="r" t="t"/>
                <a:pathLst>
                  <a:path extrusionOk="0" h="943" w="185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3" name="Google Shape;2423;p42"/>
              <p:cNvSpPr/>
              <p:nvPr/>
            </p:nvSpPr>
            <p:spPr>
              <a:xfrm>
                <a:off x="3649663" y="1366838"/>
                <a:ext cx="90488" cy="492125"/>
              </a:xfrm>
              <a:custGeom>
                <a:rect b="b" l="l" r="r" t="t"/>
                <a:pathLst>
                  <a:path extrusionOk="0" h="929" w="171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4" name="Google Shape;2424;p42"/>
              <p:cNvSpPr/>
              <p:nvPr/>
            </p:nvSpPr>
            <p:spPr>
              <a:xfrm>
                <a:off x="3692525" y="1401763"/>
                <a:ext cx="90488" cy="436563"/>
              </a:xfrm>
              <a:custGeom>
                <a:rect b="b" l="l" r="r" t="t"/>
                <a:pathLst>
                  <a:path extrusionOk="0" h="825" w="170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5" name="Google Shape;2425;p42"/>
              <p:cNvSpPr/>
              <p:nvPr/>
            </p:nvSpPr>
            <p:spPr>
              <a:xfrm>
                <a:off x="3751263" y="1443038"/>
                <a:ext cx="66675" cy="360363"/>
              </a:xfrm>
              <a:custGeom>
                <a:rect b="b" l="l" r="r" t="t"/>
                <a:pathLst>
                  <a:path extrusionOk="0" h="682" w="128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6" name="Google Shape;2426;p42"/>
              <p:cNvSpPr/>
              <p:nvPr/>
            </p:nvSpPr>
            <p:spPr>
              <a:xfrm>
                <a:off x="3797300" y="1477963"/>
                <a:ext cx="60325" cy="268288"/>
              </a:xfrm>
              <a:custGeom>
                <a:rect b="b" l="l" r="r" t="t"/>
                <a:pathLst>
                  <a:path extrusionOk="0" h="507" w="114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7" name="Google Shape;2427;p42"/>
              <p:cNvSpPr/>
              <p:nvPr/>
            </p:nvSpPr>
            <p:spPr>
              <a:xfrm>
                <a:off x="3857625" y="1504950"/>
                <a:ext cx="33338" cy="190500"/>
              </a:xfrm>
              <a:custGeom>
                <a:rect b="b" l="l" r="r" t="t"/>
                <a:pathLst>
                  <a:path extrusionOk="0" h="360" w="62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8" name="Google Shape;2428;p42"/>
              <p:cNvSpPr/>
              <p:nvPr/>
            </p:nvSpPr>
            <p:spPr>
              <a:xfrm>
                <a:off x="3883025" y="1544638"/>
                <a:ext cx="22225" cy="130175"/>
              </a:xfrm>
              <a:custGeom>
                <a:rect b="b" l="l" r="r" t="t"/>
                <a:pathLst>
                  <a:path extrusionOk="0" h="246" w="42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9" name="Google Shape;2429;p42"/>
              <p:cNvSpPr/>
              <p:nvPr/>
            </p:nvSpPr>
            <p:spPr>
              <a:xfrm>
                <a:off x="3454400" y="1239838"/>
                <a:ext cx="25400" cy="65088"/>
              </a:xfrm>
              <a:custGeom>
                <a:rect b="b" l="l" r="r" t="t"/>
                <a:pathLst>
                  <a:path extrusionOk="0" h="123" w="47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30" name="Google Shape;2430;p42"/>
              <p:cNvSpPr/>
              <p:nvPr/>
            </p:nvSpPr>
            <p:spPr>
              <a:xfrm>
                <a:off x="3471863" y="1241425"/>
                <a:ext cx="26988" cy="77788"/>
              </a:xfrm>
              <a:custGeom>
                <a:rect b="b" l="l" r="r" t="t"/>
                <a:pathLst>
                  <a:path extrusionOk="0" h="146" w="52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31" name="Google Shape;2431;p42"/>
              <p:cNvSpPr/>
              <p:nvPr/>
            </p:nvSpPr>
            <p:spPr>
              <a:xfrm>
                <a:off x="3497263" y="1241425"/>
                <a:ext cx="34925" cy="100013"/>
              </a:xfrm>
              <a:custGeom>
                <a:rect b="b" l="l" r="r" t="t"/>
                <a:pathLst>
                  <a:path extrusionOk="0" h="190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32" name="Google Shape;2432;p42"/>
              <p:cNvSpPr/>
              <p:nvPr/>
            </p:nvSpPr>
            <p:spPr>
              <a:xfrm>
                <a:off x="3362325" y="1298575"/>
                <a:ext cx="142875" cy="146050"/>
              </a:xfrm>
              <a:custGeom>
                <a:rect b="b" l="l" r="r" t="t"/>
                <a:pathLst>
                  <a:path extrusionOk="0" h="277" w="271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33" name="Google Shape;2433;p42"/>
              <p:cNvSpPr/>
              <p:nvPr/>
            </p:nvSpPr>
            <p:spPr>
              <a:xfrm>
                <a:off x="3282950" y="1227138"/>
                <a:ext cx="644525" cy="642938"/>
              </a:xfrm>
              <a:custGeom>
                <a:rect b="b" l="l" r="r" t="t"/>
                <a:pathLst>
                  <a:path extrusionOk="0" h="1215" w="1220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34" name="Google Shape;2434;p42"/>
              <p:cNvSpPr/>
              <p:nvPr/>
            </p:nvSpPr>
            <p:spPr>
              <a:xfrm>
                <a:off x="3424238" y="1154113"/>
                <a:ext cx="557213" cy="225425"/>
              </a:xfrm>
              <a:custGeom>
                <a:rect b="b" l="l" r="r" t="t"/>
                <a:pathLst>
                  <a:path extrusionOk="0" h="426" w="1052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605448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8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43"/>
          <p:cNvSpPr txBox="1"/>
          <p:nvPr/>
        </p:nvSpPr>
        <p:spPr>
          <a:xfrm>
            <a:off x="3829408" y="3338842"/>
            <a:ext cx="18991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440" name="Google Shape;2440;p43"/>
          <p:cNvSpPr txBox="1"/>
          <p:nvPr/>
        </p:nvSpPr>
        <p:spPr>
          <a:xfrm>
            <a:off x="3584581" y="2811090"/>
            <a:ext cx="18628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2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441" name="Google Shape;2441;p43"/>
          <p:cNvGrpSpPr/>
          <p:nvPr/>
        </p:nvGrpSpPr>
        <p:grpSpPr>
          <a:xfrm>
            <a:off x="4209120" y="1716077"/>
            <a:ext cx="1137407" cy="1137408"/>
            <a:chOff x="4484046" y="3682521"/>
            <a:chExt cx="1827686" cy="1827686"/>
          </a:xfrm>
        </p:grpSpPr>
        <p:sp>
          <p:nvSpPr>
            <p:cNvPr id="2442" name="Google Shape;2442;p43"/>
            <p:cNvSpPr/>
            <p:nvPr/>
          </p:nvSpPr>
          <p:spPr>
            <a:xfrm flipH="1" rot="9000000">
              <a:off x="4728910" y="3927384"/>
              <a:ext cx="1337958" cy="1337960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C62127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43" name="Google Shape;2443;p43"/>
            <p:cNvSpPr txBox="1"/>
            <p:nvPr/>
          </p:nvSpPr>
          <p:spPr>
            <a:xfrm>
              <a:off x="4790674" y="4222617"/>
              <a:ext cx="1214427" cy="890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444" name="Google Shape;2444;p43"/>
          <p:cNvSpPr txBox="1"/>
          <p:nvPr/>
        </p:nvSpPr>
        <p:spPr>
          <a:xfrm>
            <a:off x="8934671" y="3340520"/>
            <a:ext cx="18991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2445" name="Google Shape;2445;p43"/>
          <p:cNvSpPr txBox="1"/>
          <p:nvPr/>
        </p:nvSpPr>
        <p:spPr>
          <a:xfrm>
            <a:off x="8689844" y="2812768"/>
            <a:ext cx="18628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sz="2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446" name="Google Shape;2446;p43"/>
          <p:cNvGrpSpPr/>
          <p:nvPr/>
        </p:nvGrpSpPr>
        <p:grpSpPr>
          <a:xfrm>
            <a:off x="9314383" y="1717755"/>
            <a:ext cx="1137407" cy="1137408"/>
            <a:chOff x="4484046" y="3682521"/>
            <a:chExt cx="1827686" cy="1827686"/>
          </a:xfrm>
        </p:grpSpPr>
        <p:sp>
          <p:nvSpPr>
            <p:cNvPr id="2447" name="Google Shape;2447;p43"/>
            <p:cNvSpPr/>
            <p:nvPr/>
          </p:nvSpPr>
          <p:spPr>
            <a:xfrm flipH="1" rot="9000000">
              <a:off x="4728910" y="3927384"/>
              <a:ext cx="1337958" cy="1337960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C62127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48" name="Google Shape;2448;p43"/>
            <p:cNvSpPr txBox="1"/>
            <p:nvPr/>
          </p:nvSpPr>
          <p:spPr>
            <a:xfrm>
              <a:off x="4776476" y="4151257"/>
              <a:ext cx="1214427" cy="890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449" name="Google Shape;2449;p43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0" name="Google Shape;2450;p43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51" name="Google Shape;24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479" y="1842235"/>
            <a:ext cx="2234445" cy="3459521"/>
          </a:xfrm>
          <a:prstGeom prst="rect">
            <a:avLst/>
          </a:prstGeom>
          <a:noFill/>
          <a:ln>
            <a:noFill/>
          </a:ln>
        </p:spPr>
      </p:pic>
      <p:sp>
        <p:nvSpPr>
          <p:cNvPr id="2452" name="Google Shape;2452;p43"/>
          <p:cNvSpPr/>
          <p:nvPr/>
        </p:nvSpPr>
        <p:spPr>
          <a:xfrm flipH="1" rot="5400000">
            <a:off x="351390" y="2299459"/>
            <a:ext cx="3829464" cy="2564296"/>
          </a:xfrm>
          <a:custGeom>
            <a:rect b="b" l="l" r="r" t="t"/>
            <a:pathLst>
              <a:path extrusionOk="0" h="565791" w="648099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0544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453" name="Google Shape;2453;p43"/>
          <p:cNvGrpSpPr/>
          <p:nvPr/>
        </p:nvGrpSpPr>
        <p:grpSpPr>
          <a:xfrm>
            <a:off x="6134790" y="1666873"/>
            <a:ext cx="2425663" cy="3806688"/>
            <a:chOff x="6134790" y="1666873"/>
            <a:chExt cx="2425663" cy="3806688"/>
          </a:xfrm>
        </p:grpSpPr>
        <p:pic>
          <p:nvPicPr>
            <p:cNvPr id="2454" name="Google Shape;2454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53039" y="1864953"/>
              <a:ext cx="2124334" cy="3388691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2455" name="Google Shape;2455;p43"/>
            <p:cNvSpPr/>
            <p:nvPr/>
          </p:nvSpPr>
          <p:spPr>
            <a:xfrm flipH="1" rot="5400000">
              <a:off x="5444278" y="2357386"/>
              <a:ext cx="3806688" cy="2425663"/>
            </a:xfrm>
            <a:custGeom>
              <a:rect b="b" l="l" r="r" t="t"/>
              <a:pathLst>
                <a:path extrusionOk="0" h="565791" w="648099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cap="rnd" cmpd="sng" w="25400">
              <a:solidFill>
                <a:srgbClr val="005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456" name="Google Shape;2456;p43"/>
          <p:cNvSpPr/>
          <p:nvPr/>
        </p:nvSpPr>
        <p:spPr>
          <a:xfrm flipH="1" rot="5400000">
            <a:off x="2917173" y="2407300"/>
            <a:ext cx="3846444" cy="2365591"/>
          </a:xfrm>
          <a:custGeom>
            <a:rect b="b" l="l" r="r" t="t"/>
            <a:pathLst>
              <a:path extrusionOk="0" h="565791" w="648099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0544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7" name="Google Shape;2457;p43"/>
          <p:cNvSpPr/>
          <p:nvPr/>
        </p:nvSpPr>
        <p:spPr>
          <a:xfrm flipH="1" rot="5400000">
            <a:off x="7951028" y="2331035"/>
            <a:ext cx="3846444" cy="2438610"/>
          </a:xfrm>
          <a:custGeom>
            <a:rect b="b" l="l" r="r" t="t"/>
            <a:pathLst>
              <a:path extrusionOk="0" h="565791" w="648099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cap="rnd" cmpd="sng" w="254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0544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44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3" name="Google Shape;2463;p44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464" name="Google Shape;2464;p44"/>
          <p:cNvGrpSpPr/>
          <p:nvPr/>
        </p:nvGrpSpPr>
        <p:grpSpPr>
          <a:xfrm>
            <a:off x="4829653" y="2069302"/>
            <a:ext cx="2430734" cy="2628727"/>
            <a:chOff x="3173" y="1433"/>
            <a:chExt cx="1596" cy="1726"/>
          </a:xfrm>
        </p:grpSpPr>
        <p:sp>
          <p:nvSpPr>
            <p:cNvPr id="2465" name="Google Shape;2465;p44"/>
            <p:cNvSpPr/>
            <p:nvPr/>
          </p:nvSpPr>
          <p:spPr>
            <a:xfrm>
              <a:off x="3479" y="1728"/>
              <a:ext cx="995" cy="994"/>
            </a:xfrm>
            <a:custGeom>
              <a:rect b="b" l="l" r="r" t="t"/>
              <a:pathLst>
                <a:path extrusionOk="0" h="182" w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66" name="Google Shape;2466;p44"/>
            <p:cNvSpPr/>
            <p:nvPr/>
          </p:nvSpPr>
          <p:spPr>
            <a:xfrm>
              <a:off x="3173" y="1433"/>
              <a:ext cx="1596" cy="1726"/>
            </a:xfrm>
            <a:custGeom>
              <a:rect b="b" l="l" r="r" t="t"/>
              <a:pathLst>
                <a:path extrusionOk="0" h="316" w="292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467" name="Google Shape;2467;p44"/>
          <p:cNvSpPr txBox="1"/>
          <p:nvPr/>
        </p:nvSpPr>
        <p:spPr>
          <a:xfrm>
            <a:off x="930469" y="2500231"/>
            <a:ext cx="3526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8" name="Google Shape;2468;p44"/>
          <p:cNvSpPr txBox="1"/>
          <p:nvPr/>
        </p:nvSpPr>
        <p:spPr>
          <a:xfrm>
            <a:off x="930469" y="4514074"/>
            <a:ext cx="3526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9" name="Google Shape;2469;p44"/>
          <p:cNvSpPr txBox="1"/>
          <p:nvPr/>
        </p:nvSpPr>
        <p:spPr>
          <a:xfrm>
            <a:off x="7771490" y="2592090"/>
            <a:ext cx="34596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70" name="Google Shape;2470;p44"/>
          <p:cNvSpPr txBox="1"/>
          <p:nvPr/>
        </p:nvSpPr>
        <p:spPr>
          <a:xfrm>
            <a:off x="7771490" y="4605933"/>
            <a:ext cx="34596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471" name="Google Shape;2471;p44"/>
          <p:cNvGrpSpPr/>
          <p:nvPr/>
        </p:nvGrpSpPr>
        <p:grpSpPr>
          <a:xfrm>
            <a:off x="887870" y="2375736"/>
            <a:ext cx="3359462" cy="59722"/>
            <a:chOff x="1579" y="1995"/>
            <a:chExt cx="8044" cy="143"/>
          </a:xfrm>
        </p:grpSpPr>
        <p:sp>
          <p:nvSpPr>
            <p:cNvPr id="2472" name="Google Shape;2472;p44"/>
            <p:cNvSpPr/>
            <p:nvPr/>
          </p:nvSpPr>
          <p:spPr>
            <a:xfrm>
              <a:off x="1579" y="1995"/>
              <a:ext cx="2938" cy="143"/>
            </a:xfrm>
            <a:custGeom>
              <a:rect b="b" l="l" r="r" t="t"/>
              <a:pathLst>
                <a:path extrusionOk="0" h="8" w="21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73" name="Google Shape;2473;p44"/>
            <p:cNvSpPr/>
            <p:nvPr/>
          </p:nvSpPr>
          <p:spPr>
            <a:xfrm>
              <a:off x="4490" y="1995"/>
              <a:ext cx="1375" cy="125"/>
            </a:xfrm>
            <a:custGeom>
              <a:rect b="b" l="l" r="r" t="t"/>
              <a:pathLst>
                <a:path extrusionOk="0" h="7" w="102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74" name="Google Shape;2474;p44"/>
            <p:cNvSpPr/>
            <p:nvPr/>
          </p:nvSpPr>
          <p:spPr>
            <a:xfrm>
              <a:off x="5879" y="2005"/>
              <a:ext cx="3744" cy="115"/>
            </a:xfrm>
            <a:custGeom>
              <a:rect b="b" l="l" r="r" t="t"/>
              <a:pathLst>
                <a:path extrusionOk="0" h="7" w="19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75" name="Google Shape;2475;p44"/>
            <p:cNvSpPr/>
            <p:nvPr/>
          </p:nvSpPr>
          <p:spPr>
            <a:xfrm>
              <a:off x="6135" y="1995"/>
              <a:ext cx="215" cy="125"/>
            </a:xfrm>
            <a:custGeom>
              <a:rect b="b" l="l" r="r" t="t"/>
              <a:pathLst>
                <a:path extrusionOk="0" h="7" w="16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76" name="Google Shape;2476;p44"/>
            <p:cNvSpPr/>
            <p:nvPr/>
          </p:nvSpPr>
          <p:spPr>
            <a:xfrm>
              <a:off x="6364" y="2013"/>
              <a:ext cx="94" cy="89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77" name="Google Shape;2477;p44"/>
            <p:cNvSpPr/>
            <p:nvPr/>
          </p:nvSpPr>
          <p:spPr>
            <a:xfrm>
              <a:off x="6499" y="1995"/>
              <a:ext cx="67" cy="53"/>
            </a:xfrm>
            <a:custGeom>
              <a:rect b="b" l="l" r="r" t="t"/>
              <a:pathLst>
                <a:path extrusionOk="0" h="3" w="5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78" name="Google Shape;2478;p44"/>
            <p:cNvSpPr/>
            <p:nvPr/>
          </p:nvSpPr>
          <p:spPr>
            <a:xfrm>
              <a:off x="6512" y="2066"/>
              <a:ext cx="27" cy="36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79" name="Google Shape;2479;p44"/>
            <p:cNvSpPr/>
            <p:nvPr/>
          </p:nvSpPr>
          <p:spPr>
            <a:xfrm>
              <a:off x="6296" y="1995"/>
              <a:ext cx="41" cy="5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4463" y="1995"/>
              <a:ext cx="27" cy="36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1" name="Google Shape;2481;p44"/>
            <p:cNvSpPr/>
            <p:nvPr/>
          </p:nvSpPr>
          <p:spPr>
            <a:xfrm>
              <a:off x="6458" y="2031"/>
              <a:ext cx="27" cy="35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2" name="Google Shape;2482;p44"/>
            <p:cNvSpPr/>
            <p:nvPr/>
          </p:nvSpPr>
          <p:spPr>
            <a:xfrm>
              <a:off x="5852" y="2066"/>
              <a:ext cx="27" cy="3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3" name="Google Shape;2483;p44"/>
            <p:cNvSpPr/>
            <p:nvPr/>
          </p:nvSpPr>
          <p:spPr>
            <a:xfrm>
              <a:off x="4692" y="1995"/>
              <a:ext cx="41" cy="18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4" name="Google Shape;2484;p44"/>
            <p:cNvSpPr/>
            <p:nvPr/>
          </p:nvSpPr>
          <p:spPr>
            <a:xfrm>
              <a:off x="6337" y="2084"/>
              <a:ext cx="27" cy="18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5" name="Google Shape;2485;p44"/>
            <p:cNvSpPr/>
            <p:nvPr/>
          </p:nvSpPr>
          <p:spPr>
            <a:xfrm>
              <a:off x="6552" y="2084"/>
              <a:ext cx="14" cy="36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6" name="Google Shape;2486;p44"/>
            <p:cNvSpPr/>
            <p:nvPr/>
          </p:nvSpPr>
          <p:spPr>
            <a:xfrm>
              <a:off x="4881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7" name="Google Shape;2487;p44"/>
            <p:cNvSpPr/>
            <p:nvPr/>
          </p:nvSpPr>
          <p:spPr>
            <a:xfrm>
              <a:off x="6242" y="2066"/>
              <a:ext cx="14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4733" y="2084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9" name="Google Shape;2489;p44"/>
            <p:cNvSpPr/>
            <p:nvPr/>
          </p:nvSpPr>
          <p:spPr>
            <a:xfrm>
              <a:off x="6040" y="2084"/>
              <a:ext cx="14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0" name="Google Shape;2490;p44"/>
            <p:cNvSpPr/>
            <p:nvPr/>
          </p:nvSpPr>
          <p:spPr>
            <a:xfrm>
              <a:off x="5083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1" name="Google Shape;2491;p44"/>
            <p:cNvSpPr/>
            <p:nvPr/>
          </p:nvSpPr>
          <p:spPr>
            <a:xfrm>
              <a:off x="6458" y="2084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2" name="Google Shape;2492;p44"/>
            <p:cNvSpPr/>
            <p:nvPr/>
          </p:nvSpPr>
          <p:spPr>
            <a:xfrm>
              <a:off x="6108" y="2084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3" name="Google Shape;2493;p44"/>
            <p:cNvSpPr/>
            <p:nvPr/>
          </p:nvSpPr>
          <p:spPr>
            <a:xfrm>
              <a:off x="4059" y="2102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4" name="Google Shape;2494;p44"/>
            <p:cNvSpPr/>
            <p:nvPr/>
          </p:nvSpPr>
          <p:spPr>
            <a:xfrm>
              <a:off x="5312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5" name="Google Shape;2495;p44"/>
            <p:cNvSpPr/>
            <p:nvPr/>
          </p:nvSpPr>
          <p:spPr>
            <a:xfrm>
              <a:off x="5259" y="2013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6" name="Google Shape;2496;p44"/>
            <p:cNvSpPr/>
            <p:nvPr/>
          </p:nvSpPr>
          <p:spPr>
            <a:xfrm>
              <a:off x="5649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7" name="Google Shape;2497;p44"/>
            <p:cNvSpPr/>
            <p:nvPr/>
          </p:nvSpPr>
          <p:spPr>
            <a:xfrm>
              <a:off x="5784" y="2066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8" name="Google Shape;2498;p44"/>
            <p:cNvSpPr/>
            <p:nvPr/>
          </p:nvSpPr>
          <p:spPr>
            <a:xfrm>
              <a:off x="5515" y="2031"/>
              <a:ext cx="13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9" name="Google Shape;2499;p44"/>
            <p:cNvSpPr/>
            <p:nvPr/>
          </p:nvSpPr>
          <p:spPr>
            <a:xfrm>
              <a:off x="5542" y="2048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0" name="Google Shape;2500;p44"/>
            <p:cNvSpPr/>
            <p:nvPr/>
          </p:nvSpPr>
          <p:spPr>
            <a:xfrm>
              <a:off x="3183" y="2084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1" name="Google Shape;2501;p44"/>
            <p:cNvSpPr/>
            <p:nvPr/>
          </p:nvSpPr>
          <p:spPr>
            <a:xfrm>
              <a:off x="5717" y="1995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2" name="Google Shape;2502;p44"/>
            <p:cNvSpPr/>
            <p:nvPr/>
          </p:nvSpPr>
          <p:spPr>
            <a:xfrm>
              <a:off x="4207" y="2084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3" name="Google Shape;2503;p44"/>
            <p:cNvSpPr/>
            <p:nvPr/>
          </p:nvSpPr>
          <p:spPr>
            <a:xfrm>
              <a:off x="6458" y="2066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4" name="Google Shape;2504;p44"/>
            <p:cNvSpPr/>
            <p:nvPr/>
          </p:nvSpPr>
          <p:spPr>
            <a:xfrm>
              <a:off x="6485" y="2102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5" name="Google Shape;2505;p44"/>
            <p:cNvSpPr/>
            <p:nvPr/>
          </p:nvSpPr>
          <p:spPr>
            <a:xfrm>
              <a:off x="4881" y="2013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6" name="Google Shape;2506;p44"/>
            <p:cNvSpPr/>
            <p:nvPr/>
          </p:nvSpPr>
          <p:spPr>
            <a:xfrm>
              <a:off x="4558" y="1995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7" name="Google Shape;2507;p44"/>
            <p:cNvSpPr/>
            <p:nvPr/>
          </p:nvSpPr>
          <p:spPr>
            <a:xfrm>
              <a:off x="4382" y="208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8" name="Google Shape;2508;p44"/>
            <p:cNvSpPr/>
            <p:nvPr/>
          </p:nvSpPr>
          <p:spPr>
            <a:xfrm>
              <a:off x="3331" y="2031"/>
              <a:ext cx="14" cy="1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09" name="Google Shape;2509;p44"/>
            <p:cNvSpPr/>
            <p:nvPr/>
          </p:nvSpPr>
          <p:spPr>
            <a:xfrm>
              <a:off x="3129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0" name="Google Shape;2510;p44"/>
            <p:cNvSpPr/>
            <p:nvPr/>
          </p:nvSpPr>
          <p:spPr>
            <a:xfrm>
              <a:off x="6593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1" name="Google Shape;2511;p44"/>
            <p:cNvSpPr/>
            <p:nvPr/>
          </p:nvSpPr>
          <p:spPr>
            <a:xfrm>
              <a:off x="6485" y="2013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2" name="Google Shape;2512;p44"/>
            <p:cNvSpPr/>
            <p:nvPr/>
          </p:nvSpPr>
          <p:spPr>
            <a:xfrm>
              <a:off x="6472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3" name="Google Shape;2513;p44"/>
            <p:cNvSpPr/>
            <p:nvPr/>
          </p:nvSpPr>
          <p:spPr>
            <a:xfrm>
              <a:off x="6431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4" name="Google Shape;2514;p44"/>
            <p:cNvSpPr/>
            <p:nvPr/>
          </p:nvSpPr>
          <p:spPr>
            <a:xfrm>
              <a:off x="6189" y="2120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5" name="Google Shape;2515;p44"/>
            <p:cNvSpPr/>
            <p:nvPr/>
          </p:nvSpPr>
          <p:spPr>
            <a:xfrm>
              <a:off x="6040" y="21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6" name="Google Shape;2516;p44"/>
            <p:cNvSpPr/>
            <p:nvPr/>
          </p:nvSpPr>
          <p:spPr>
            <a:xfrm>
              <a:off x="5784" y="2102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7" name="Google Shape;2517;p44"/>
            <p:cNvSpPr/>
            <p:nvPr/>
          </p:nvSpPr>
          <p:spPr>
            <a:xfrm>
              <a:off x="5703" y="1995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8" name="Google Shape;2518;p44"/>
            <p:cNvSpPr/>
            <p:nvPr/>
          </p:nvSpPr>
          <p:spPr>
            <a:xfrm>
              <a:off x="5151" y="1995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9" name="Google Shape;2519;p44"/>
            <p:cNvSpPr/>
            <p:nvPr/>
          </p:nvSpPr>
          <p:spPr>
            <a:xfrm>
              <a:off x="5137" y="1995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0" name="Google Shape;2520;p44"/>
            <p:cNvSpPr/>
            <p:nvPr/>
          </p:nvSpPr>
          <p:spPr>
            <a:xfrm>
              <a:off x="5151" y="20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1" name="Google Shape;2521;p44"/>
            <p:cNvSpPr/>
            <p:nvPr/>
          </p:nvSpPr>
          <p:spPr>
            <a:xfrm>
              <a:off x="3668" y="2048"/>
              <a:ext cx="1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2" name="Google Shape;2522;p44"/>
            <p:cNvSpPr/>
            <p:nvPr/>
          </p:nvSpPr>
          <p:spPr>
            <a:xfrm>
              <a:off x="3641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3" name="Google Shape;2523;p44"/>
            <p:cNvSpPr/>
            <p:nvPr/>
          </p:nvSpPr>
          <p:spPr>
            <a:xfrm>
              <a:off x="5312" y="1995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4" name="Google Shape;2524;p44"/>
            <p:cNvSpPr/>
            <p:nvPr/>
          </p:nvSpPr>
          <p:spPr>
            <a:xfrm>
              <a:off x="4167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5" name="Google Shape;2525;p44"/>
            <p:cNvSpPr/>
            <p:nvPr/>
          </p:nvSpPr>
          <p:spPr>
            <a:xfrm>
              <a:off x="544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6" name="Google Shape;2526;p44"/>
            <p:cNvSpPr/>
            <p:nvPr/>
          </p:nvSpPr>
          <p:spPr>
            <a:xfrm>
              <a:off x="544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7" name="Google Shape;2527;p44"/>
            <p:cNvSpPr/>
            <p:nvPr/>
          </p:nvSpPr>
          <p:spPr>
            <a:xfrm>
              <a:off x="3223" y="2013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8" name="Google Shape;2528;p44"/>
            <p:cNvSpPr/>
            <p:nvPr/>
          </p:nvSpPr>
          <p:spPr>
            <a:xfrm>
              <a:off x="5744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9" name="Google Shape;2529;p44"/>
            <p:cNvSpPr/>
            <p:nvPr/>
          </p:nvSpPr>
          <p:spPr>
            <a:xfrm>
              <a:off x="5771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0" name="Google Shape;2530;p44"/>
            <p:cNvSpPr/>
            <p:nvPr/>
          </p:nvSpPr>
          <p:spPr>
            <a:xfrm>
              <a:off x="5879" y="2066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1" name="Google Shape;2531;p44"/>
            <p:cNvSpPr/>
            <p:nvPr/>
          </p:nvSpPr>
          <p:spPr>
            <a:xfrm>
              <a:off x="6000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2" name="Google Shape;2532;p44"/>
            <p:cNvSpPr/>
            <p:nvPr/>
          </p:nvSpPr>
          <p:spPr>
            <a:xfrm>
              <a:off x="6148" y="2048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3" name="Google Shape;2533;p44"/>
            <p:cNvSpPr/>
            <p:nvPr/>
          </p:nvSpPr>
          <p:spPr>
            <a:xfrm>
              <a:off x="633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4" name="Google Shape;2534;p44"/>
            <p:cNvSpPr/>
            <p:nvPr/>
          </p:nvSpPr>
          <p:spPr>
            <a:xfrm>
              <a:off x="6391" y="2066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5" name="Google Shape;2535;p44"/>
            <p:cNvSpPr/>
            <p:nvPr/>
          </p:nvSpPr>
          <p:spPr>
            <a:xfrm>
              <a:off x="6458" y="2048"/>
              <a:ext cx="1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6" name="Google Shape;2536;p44"/>
            <p:cNvSpPr/>
            <p:nvPr/>
          </p:nvSpPr>
          <p:spPr>
            <a:xfrm>
              <a:off x="6458" y="21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7" name="Google Shape;2537;p44"/>
            <p:cNvSpPr/>
            <p:nvPr/>
          </p:nvSpPr>
          <p:spPr>
            <a:xfrm>
              <a:off x="6472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8" name="Google Shape;2538;p44"/>
            <p:cNvSpPr/>
            <p:nvPr/>
          </p:nvSpPr>
          <p:spPr>
            <a:xfrm>
              <a:off x="6566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3965" y="2102"/>
              <a:ext cx="13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4800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2226" y="2048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42" name="Google Shape;2542;p44"/>
            <p:cNvSpPr/>
            <p:nvPr/>
          </p:nvSpPr>
          <p:spPr>
            <a:xfrm>
              <a:off x="4854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43" name="Google Shape;2543;p44"/>
            <p:cNvSpPr/>
            <p:nvPr/>
          </p:nvSpPr>
          <p:spPr>
            <a:xfrm>
              <a:off x="5056" y="1995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544" name="Google Shape;2544;p44"/>
          <p:cNvGrpSpPr/>
          <p:nvPr/>
        </p:nvGrpSpPr>
        <p:grpSpPr>
          <a:xfrm>
            <a:off x="7871683" y="2409148"/>
            <a:ext cx="3359462" cy="59722"/>
            <a:chOff x="1579" y="1995"/>
            <a:chExt cx="8044" cy="143"/>
          </a:xfrm>
        </p:grpSpPr>
        <p:sp>
          <p:nvSpPr>
            <p:cNvPr id="2545" name="Google Shape;2545;p44"/>
            <p:cNvSpPr/>
            <p:nvPr/>
          </p:nvSpPr>
          <p:spPr>
            <a:xfrm>
              <a:off x="1579" y="1995"/>
              <a:ext cx="2938" cy="143"/>
            </a:xfrm>
            <a:custGeom>
              <a:rect b="b" l="l" r="r" t="t"/>
              <a:pathLst>
                <a:path extrusionOk="0" h="8" w="21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46" name="Google Shape;2546;p44"/>
            <p:cNvSpPr/>
            <p:nvPr/>
          </p:nvSpPr>
          <p:spPr>
            <a:xfrm>
              <a:off x="4490" y="1995"/>
              <a:ext cx="1375" cy="125"/>
            </a:xfrm>
            <a:custGeom>
              <a:rect b="b" l="l" r="r" t="t"/>
              <a:pathLst>
                <a:path extrusionOk="0" h="7" w="102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47" name="Google Shape;2547;p44"/>
            <p:cNvSpPr/>
            <p:nvPr/>
          </p:nvSpPr>
          <p:spPr>
            <a:xfrm>
              <a:off x="5879" y="2005"/>
              <a:ext cx="3744" cy="115"/>
            </a:xfrm>
            <a:custGeom>
              <a:rect b="b" l="l" r="r" t="t"/>
              <a:pathLst>
                <a:path extrusionOk="0" h="7" w="19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48" name="Google Shape;2548;p44"/>
            <p:cNvSpPr/>
            <p:nvPr/>
          </p:nvSpPr>
          <p:spPr>
            <a:xfrm>
              <a:off x="6135" y="1995"/>
              <a:ext cx="215" cy="125"/>
            </a:xfrm>
            <a:custGeom>
              <a:rect b="b" l="l" r="r" t="t"/>
              <a:pathLst>
                <a:path extrusionOk="0" h="7" w="16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49" name="Google Shape;2549;p44"/>
            <p:cNvSpPr/>
            <p:nvPr/>
          </p:nvSpPr>
          <p:spPr>
            <a:xfrm>
              <a:off x="6364" y="2013"/>
              <a:ext cx="94" cy="89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0" name="Google Shape;2550;p44"/>
            <p:cNvSpPr/>
            <p:nvPr/>
          </p:nvSpPr>
          <p:spPr>
            <a:xfrm>
              <a:off x="6499" y="1995"/>
              <a:ext cx="67" cy="53"/>
            </a:xfrm>
            <a:custGeom>
              <a:rect b="b" l="l" r="r" t="t"/>
              <a:pathLst>
                <a:path extrusionOk="0" h="3" w="5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1" name="Google Shape;2551;p44"/>
            <p:cNvSpPr/>
            <p:nvPr/>
          </p:nvSpPr>
          <p:spPr>
            <a:xfrm>
              <a:off x="6512" y="2066"/>
              <a:ext cx="27" cy="36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2" name="Google Shape;2552;p44"/>
            <p:cNvSpPr/>
            <p:nvPr/>
          </p:nvSpPr>
          <p:spPr>
            <a:xfrm>
              <a:off x="6296" y="1995"/>
              <a:ext cx="41" cy="5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3" name="Google Shape;2553;p44"/>
            <p:cNvSpPr/>
            <p:nvPr/>
          </p:nvSpPr>
          <p:spPr>
            <a:xfrm>
              <a:off x="4463" y="1995"/>
              <a:ext cx="27" cy="36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4" name="Google Shape;2554;p44"/>
            <p:cNvSpPr/>
            <p:nvPr/>
          </p:nvSpPr>
          <p:spPr>
            <a:xfrm>
              <a:off x="6458" y="2031"/>
              <a:ext cx="27" cy="35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5" name="Google Shape;2555;p44"/>
            <p:cNvSpPr/>
            <p:nvPr/>
          </p:nvSpPr>
          <p:spPr>
            <a:xfrm>
              <a:off x="5852" y="2066"/>
              <a:ext cx="27" cy="3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6" name="Google Shape;2556;p44"/>
            <p:cNvSpPr/>
            <p:nvPr/>
          </p:nvSpPr>
          <p:spPr>
            <a:xfrm>
              <a:off x="4692" y="1995"/>
              <a:ext cx="41" cy="18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7" name="Google Shape;2557;p44"/>
            <p:cNvSpPr/>
            <p:nvPr/>
          </p:nvSpPr>
          <p:spPr>
            <a:xfrm>
              <a:off x="6337" y="2084"/>
              <a:ext cx="27" cy="18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8" name="Google Shape;2558;p44"/>
            <p:cNvSpPr/>
            <p:nvPr/>
          </p:nvSpPr>
          <p:spPr>
            <a:xfrm>
              <a:off x="6552" y="2084"/>
              <a:ext cx="14" cy="36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9" name="Google Shape;2559;p44"/>
            <p:cNvSpPr/>
            <p:nvPr/>
          </p:nvSpPr>
          <p:spPr>
            <a:xfrm>
              <a:off x="4881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0" name="Google Shape;2560;p44"/>
            <p:cNvSpPr/>
            <p:nvPr/>
          </p:nvSpPr>
          <p:spPr>
            <a:xfrm>
              <a:off x="6242" y="2066"/>
              <a:ext cx="14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1" name="Google Shape;2561;p44"/>
            <p:cNvSpPr/>
            <p:nvPr/>
          </p:nvSpPr>
          <p:spPr>
            <a:xfrm>
              <a:off x="4733" y="2084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2" name="Google Shape;2562;p44"/>
            <p:cNvSpPr/>
            <p:nvPr/>
          </p:nvSpPr>
          <p:spPr>
            <a:xfrm>
              <a:off x="6040" y="2084"/>
              <a:ext cx="14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3" name="Google Shape;2563;p44"/>
            <p:cNvSpPr/>
            <p:nvPr/>
          </p:nvSpPr>
          <p:spPr>
            <a:xfrm>
              <a:off x="5083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4" name="Google Shape;2564;p44"/>
            <p:cNvSpPr/>
            <p:nvPr/>
          </p:nvSpPr>
          <p:spPr>
            <a:xfrm>
              <a:off x="6458" y="2084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5" name="Google Shape;2565;p44"/>
            <p:cNvSpPr/>
            <p:nvPr/>
          </p:nvSpPr>
          <p:spPr>
            <a:xfrm>
              <a:off x="6108" y="2084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6" name="Google Shape;2566;p44"/>
            <p:cNvSpPr/>
            <p:nvPr/>
          </p:nvSpPr>
          <p:spPr>
            <a:xfrm>
              <a:off x="4059" y="2102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7" name="Google Shape;2567;p44"/>
            <p:cNvSpPr/>
            <p:nvPr/>
          </p:nvSpPr>
          <p:spPr>
            <a:xfrm>
              <a:off x="5312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8" name="Google Shape;2568;p44"/>
            <p:cNvSpPr/>
            <p:nvPr/>
          </p:nvSpPr>
          <p:spPr>
            <a:xfrm>
              <a:off x="5259" y="2013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9" name="Google Shape;2569;p44"/>
            <p:cNvSpPr/>
            <p:nvPr/>
          </p:nvSpPr>
          <p:spPr>
            <a:xfrm>
              <a:off x="5649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0" name="Google Shape;2570;p44"/>
            <p:cNvSpPr/>
            <p:nvPr/>
          </p:nvSpPr>
          <p:spPr>
            <a:xfrm>
              <a:off x="5784" y="2066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1" name="Google Shape;2571;p44"/>
            <p:cNvSpPr/>
            <p:nvPr/>
          </p:nvSpPr>
          <p:spPr>
            <a:xfrm>
              <a:off x="5515" y="2031"/>
              <a:ext cx="13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2" name="Google Shape;2572;p44"/>
            <p:cNvSpPr/>
            <p:nvPr/>
          </p:nvSpPr>
          <p:spPr>
            <a:xfrm>
              <a:off x="5542" y="2048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3" name="Google Shape;2573;p44"/>
            <p:cNvSpPr/>
            <p:nvPr/>
          </p:nvSpPr>
          <p:spPr>
            <a:xfrm>
              <a:off x="3183" y="2084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4" name="Google Shape;2574;p44"/>
            <p:cNvSpPr/>
            <p:nvPr/>
          </p:nvSpPr>
          <p:spPr>
            <a:xfrm>
              <a:off x="5717" y="1995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5" name="Google Shape;2575;p44"/>
            <p:cNvSpPr/>
            <p:nvPr/>
          </p:nvSpPr>
          <p:spPr>
            <a:xfrm>
              <a:off x="4207" y="2084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6" name="Google Shape;2576;p44"/>
            <p:cNvSpPr/>
            <p:nvPr/>
          </p:nvSpPr>
          <p:spPr>
            <a:xfrm>
              <a:off x="6458" y="2066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7" name="Google Shape;2577;p44"/>
            <p:cNvSpPr/>
            <p:nvPr/>
          </p:nvSpPr>
          <p:spPr>
            <a:xfrm>
              <a:off x="6485" y="2102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8" name="Google Shape;2578;p44"/>
            <p:cNvSpPr/>
            <p:nvPr/>
          </p:nvSpPr>
          <p:spPr>
            <a:xfrm>
              <a:off x="4881" y="2013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79" name="Google Shape;2579;p44"/>
            <p:cNvSpPr/>
            <p:nvPr/>
          </p:nvSpPr>
          <p:spPr>
            <a:xfrm>
              <a:off x="4558" y="1995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0" name="Google Shape;2580;p44"/>
            <p:cNvSpPr/>
            <p:nvPr/>
          </p:nvSpPr>
          <p:spPr>
            <a:xfrm>
              <a:off x="4382" y="208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1" name="Google Shape;2581;p44"/>
            <p:cNvSpPr/>
            <p:nvPr/>
          </p:nvSpPr>
          <p:spPr>
            <a:xfrm>
              <a:off x="3331" y="2031"/>
              <a:ext cx="14" cy="1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2" name="Google Shape;2582;p44"/>
            <p:cNvSpPr/>
            <p:nvPr/>
          </p:nvSpPr>
          <p:spPr>
            <a:xfrm>
              <a:off x="3129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3" name="Google Shape;2583;p44"/>
            <p:cNvSpPr/>
            <p:nvPr/>
          </p:nvSpPr>
          <p:spPr>
            <a:xfrm>
              <a:off x="6593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4" name="Google Shape;2584;p44"/>
            <p:cNvSpPr/>
            <p:nvPr/>
          </p:nvSpPr>
          <p:spPr>
            <a:xfrm>
              <a:off x="6485" y="2013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5" name="Google Shape;2585;p44"/>
            <p:cNvSpPr/>
            <p:nvPr/>
          </p:nvSpPr>
          <p:spPr>
            <a:xfrm>
              <a:off x="6472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6" name="Google Shape;2586;p44"/>
            <p:cNvSpPr/>
            <p:nvPr/>
          </p:nvSpPr>
          <p:spPr>
            <a:xfrm>
              <a:off x="6431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7" name="Google Shape;2587;p44"/>
            <p:cNvSpPr/>
            <p:nvPr/>
          </p:nvSpPr>
          <p:spPr>
            <a:xfrm>
              <a:off x="6189" y="2120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8" name="Google Shape;2588;p44"/>
            <p:cNvSpPr/>
            <p:nvPr/>
          </p:nvSpPr>
          <p:spPr>
            <a:xfrm>
              <a:off x="6040" y="21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9" name="Google Shape;2589;p44"/>
            <p:cNvSpPr/>
            <p:nvPr/>
          </p:nvSpPr>
          <p:spPr>
            <a:xfrm>
              <a:off x="5784" y="2102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0" name="Google Shape;2590;p44"/>
            <p:cNvSpPr/>
            <p:nvPr/>
          </p:nvSpPr>
          <p:spPr>
            <a:xfrm>
              <a:off x="5703" y="1995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1" name="Google Shape;2591;p44"/>
            <p:cNvSpPr/>
            <p:nvPr/>
          </p:nvSpPr>
          <p:spPr>
            <a:xfrm>
              <a:off x="5151" y="1995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2" name="Google Shape;2592;p44"/>
            <p:cNvSpPr/>
            <p:nvPr/>
          </p:nvSpPr>
          <p:spPr>
            <a:xfrm>
              <a:off x="5137" y="1995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3" name="Google Shape;2593;p44"/>
            <p:cNvSpPr/>
            <p:nvPr/>
          </p:nvSpPr>
          <p:spPr>
            <a:xfrm>
              <a:off x="5151" y="20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4" name="Google Shape;2594;p44"/>
            <p:cNvSpPr/>
            <p:nvPr/>
          </p:nvSpPr>
          <p:spPr>
            <a:xfrm>
              <a:off x="3668" y="2048"/>
              <a:ext cx="1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5" name="Google Shape;2595;p44"/>
            <p:cNvSpPr/>
            <p:nvPr/>
          </p:nvSpPr>
          <p:spPr>
            <a:xfrm>
              <a:off x="3641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6" name="Google Shape;2596;p44"/>
            <p:cNvSpPr/>
            <p:nvPr/>
          </p:nvSpPr>
          <p:spPr>
            <a:xfrm>
              <a:off x="5312" y="1995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7" name="Google Shape;2597;p44"/>
            <p:cNvSpPr/>
            <p:nvPr/>
          </p:nvSpPr>
          <p:spPr>
            <a:xfrm>
              <a:off x="4167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8" name="Google Shape;2598;p44"/>
            <p:cNvSpPr/>
            <p:nvPr/>
          </p:nvSpPr>
          <p:spPr>
            <a:xfrm>
              <a:off x="544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9" name="Google Shape;2599;p44"/>
            <p:cNvSpPr/>
            <p:nvPr/>
          </p:nvSpPr>
          <p:spPr>
            <a:xfrm>
              <a:off x="544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0" name="Google Shape;2600;p44"/>
            <p:cNvSpPr/>
            <p:nvPr/>
          </p:nvSpPr>
          <p:spPr>
            <a:xfrm>
              <a:off x="3223" y="2013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1" name="Google Shape;2601;p44"/>
            <p:cNvSpPr/>
            <p:nvPr/>
          </p:nvSpPr>
          <p:spPr>
            <a:xfrm>
              <a:off x="5744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2" name="Google Shape;2602;p44"/>
            <p:cNvSpPr/>
            <p:nvPr/>
          </p:nvSpPr>
          <p:spPr>
            <a:xfrm>
              <a:off x="5771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3" name="Google Shape;2603;p44"/>
            <p:cNvSpPr/>
            <p:nvPr/>
          </p:nvSpPr>
          <p:spPr>
            <a:xfrm>
              <a:off x="5879" y="2066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4" name="Google Shape;2604;p44"/>
            <p:cNvSpPr/>
            <p:nvPr/>
          </p:nvSpPr>
          <p:spPr>
            <a:xfrm>
              <a:off x="6000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5" name="Google Shape;2605;p44"/>
            <p:cNvSpPr/>
            <p:nvPr/>
          </p:nvSpPr>
          <p:spPr>
            <a:xfrm>
              <a:off x="6148" y="2048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6" name="Google Shape;2606;p44"/>
            <p:cNvSpPr/>
            <p:nvPr/>
          </p:nvSpPr>
          <p:spPr>
            <a:xfrm>
              <a:off x="633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7" name="Google Shape;2607;p44"/>
            <p:cNvSpPr/>
            <p:nvPr/>
          </p:nvSpPr>
          <p:spPr>
            <a:xfrm>
              <a:off x="6391" y="2066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8" name="Google Shape;2608;p44"/>
            <p:cNvSpPr/>
            <p:nvPr/>
          </p:nvSpPr>
          <p:spPr>
            <a:xfrm>
              <a:off x="6458" y="2048"/>
              <a:ext cx="1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9" name="Google Shape;2609;p44"/>
            <p:cNvSpPr/>
            <p:nvPr/>
          </p:nvSpPr>
          <p:spPr>
            <a:xfrm>
              <a:off x="6458" y="21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0" name="Google Shape;2610;p44"/>
            <p:cNvSpPr/>
            <p:nvPr/>
          </p:nvSpPr>
          <p:spPr>
            <a:xfrm>
              <a:off x="6472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1" name="Google Shape;2611;p44"/>
            <p:cNvSpPr/>
            <p:nvPr/>
          </p:nvSpPr>
          <p:spPr>
            <a:xfrm>
              <a:off x="6566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2" name="Google Shape;2612;p44"/>
            <p:cNvSpPr/>
            <p:nvPr/>
          </p:nvSpPr>
          <p:spPr>
            <a:xfrm>
              <a:off x="3965" y="2102"/>
              <a:ext cx="13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3" name="Google Shape;2613;p44"/>
            <p:cNvSpPr/>
            <p:nvPr/>
          </p:nvSpPr>
          <p:spPr>
            <a:xfrm>
              <a:off x="4800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4" name="Google Shape;2614;p44"/>
            <p:cNvSpPr/>
            <p:nvPr/>
          </p:nvSpPr>
          <p:spPr>
            <a:xfrm>
              <a:off x="2226" y="2048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5" name="Google Shape;2615;p44"/>
            <p:cNvSpPr/>
            <p:nvPr/>
          </p:nvSpPr>
          <p:spPr>
            <a:xfrm>
              <a:off x="4854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5056" y="1995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617" name="Google Shape;2617;p44"/>
          <p:cNvGrpSpPr/>
          <p:nvPr/>
        </p:nvGrpSpPr>
        <p:grpSpPr>
          <a:xfrm>
            <a:off x="930469" y="4437506"/>
            <a:ext cx="3359462" cy="59722"/>
            <a:chOff x="1579" y="1995"/>
            <a:chExt cx="8044" cy="143"/>
          </a:xfrm>
        </p:grpSpPr>
        <p:sp>
          <p:nvSpPr>
            <p:cNvPr id="2618" name="Google Shape;2618;p44"/>
            <p:cNvSpPr/>
            <p:nvPr/>
          </p:nvSpPr>
          <p:spPr>
            <a:xfrm>
              <a:off x="1579" y="1995"/>
              <a:ext cx="2938" cy="143"/>
            </a:xfrm>
            <a:custGeom>
              <a:rect b="b" l="l" r="r" t="t"/>
              <a:pathLst>
                <a:path extrusionOk="0" h="8" w="21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9" name="Google Shape;2619;p44"/>
            <p:cNvSpPr/>
            <p:nvPr/>
          </p:nvSpPr>
          <p:spPr>
            <a:xfrm>
              <a:off x="4490" y="1995"/>
              <a:ext cx="1375" cy="125"/>
            </a:xfrm>
            <a:custGeom>
              <a:rect b="b" l="l" r="r" t="t"/>
              <a:pathLst>
                <a:path extrusionOk="0" h="7" w="102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5879" y="2005"/>
              <a:ext cx="3744" cy="115"/>
            </a:xfrm>
            <a:custGeom>
              <a:rect b="b" l="l" r="r" t="t"/>
              <a:pathLst>
                <a:path extrusionOk="0" h="7" w="19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6135" y="1995"/>
              <a:ext cx="215" cy="125"/>
            </a:xfrm>
            <a:custGeom>
              <a:rect b="b" l="l" r="r" t="t"/>
              <a:pathLst>
                <a:path extrusionOk="0" h="7" w="16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6364" y="2013"/>
              <a:ext cx="94" cy="89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6499" y="1995"/>
              <a:ext cx="67" cy="53"/>
            </a:xfrm>
            <a:custGeom>
              <a:rect b="b" l="l" r="r" t="t"/>
              <a:pathLst>
                <a:path extrusionOk="0" h="3" w="5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6512" y="2066"/>
              <a:ext cx="27" cy="36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5" name="Google Shape;2625;p44"/>
            <p:cNvSpPr/>
            <p:nvPr/>
          </p:nvSpPr>
          <p:spPr>
            <a:xfrm>
              <a:off x="6296" y="1995"/>
              <a:ext cx="41" cy="5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6" name="Google Shape;2626;p44"/>
            <p:cNvSpPr/>
            <p:nvPr/>
          </p:nvSpPr>
          <p:spPr>
            <a:xfrm>
              <a:off x="4463" y="1995"/>
              <a:ext cx="27" cy="36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6458" y="2031"/>
              <a:ext cx="27" cy="35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5852" y="2066"/>
              <a:ext cx="27" cy="3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4692" y="1995"/>
              <a:ext cx="41" cy="18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6337" y="2084"/>
              <a:ext cx="27" cy="18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1" name="Google Shape;2631;p44"/>
            <p:cNvSpPr/>
            <p:nvPr/>
          </p:nvSpPr>
          <p:spPr>
            <a:xfrm>
              <a:off x="6552" y="2084"/>
              <a:ext cx="14" cy="36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2" name="Google Shape;2632;p44"/>
            <p:cNvSpPr/>
            <p:nvPr/>
          </p:nvSpPr>
          <p:spPr>
            <a:xfrm>
              <a:off x="4881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6242" y="2066"/>
              <a:ext cx="14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4733" y="2084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6040" y="2084"/>
              <a:ext cx="14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5083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7" name="Google Shape;2637;p44"/>
            <p:cNvSpPr/>
            <p:nvPr/>
          </p:nvSpPr>
          <p:spPr>
            <a:xfrm>
              <a:off x="6458" y="2084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6108" y="2084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4059" y="2102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5312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5259" y="2013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5649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5784" y="2066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5515" y="2031"/>
              <a:ext cx="13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5542" y="2048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3183" y="2084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5717" y="1995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4207" y="2084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6458" y="2066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6485" y="2102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4881" y="2013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4558" y="1995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4382" y="208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3331" y="2031"/>
              <a:ext cx="14" cy="1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3129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6" name="Google Shape;2656;p44"/>
            <p:cNvSpPr/>
            <p:nvPr/>
          </p:nvSpPr>
          <p:spPr>
            <a:xfrm>
              <a:off x="6593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7" name="Google Shape;2657;p44"/>
            <p:cNvSpPr/>
            <p:nvPr/>
          </p:nvSpPr>
          <p:spPr>
            <a:xfrm>
              <a:off x="6485" y="2013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8" name="Google Shape;2658;p44"/>
            <p:cNvSpPr/>
            <p:nvPr/>
          </p:nvSpPr>
          <p:spPr>
            <a:xfrm>
              <a:off x="6472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59" name="Google Shape;2659;p44"/>
            <p:cNvSpPr/>
            <p:nvPr/>
          </p:nvSpPr>
          <p:spPr>
            <a:xfrm>
              <a:off x="6431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0" name="Google Shape;2660;p44"/>
            <p:cNvSpPr/>
            <p:nvPr/>
          </p:nvSpPr>
          <p:spPr>
            <a:xfrm>
              <a:off x="6189" y="2120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1" name="Google Shape;2661;p44"/>
            <p:cNvSpPr/>
            <p:nvPr/>
          </p:nvSpPr>
          <p:spPr>
            <a:xfrm>
              <a:off x="6040" y="21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2" name="Google Shape;2662;p44"/>
            <p:cNvSpPr/>
            <p:nvPr/>
          </p:nvSpPr>
          <p:spPr>
            <a:xfrm>
              <a:off x="5784" y="2102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3" name="Google Shape;2663;p44"/>
            <p:cNvSpPr/>
            <p:nvPr/>
          </p:nvSpPr>
          <p:spPr>
            <a:xfrm>
              <a:off x="5703" y="1995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4" name="Google Shape;2664;p44"/>
            <p:cNvSpPr/>
            <p:nvPr/>
          </p:nvSpPr>
          <p:spPr>
            <a:xfrm>
              <a:off x="5151" y="1995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5" name="Google Shape;2665;p44"/>
            <p:cNvSpPr/>
            <p:nvPr/>
          </p:nvSpPr>
          <p:spPr>
            <a:xfrm>
              <a:off x="5137" y="1995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6" name="Google Shape;2666;p44"/>
            <p:cNvSpPr/>
            <p:nvPr/>
          </p:nvSpPr>
          <p:spPr>
            <a:xfrm>
              <a:off x="5151" y="20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7" name="Google Shape;2667;p44"/>
            <p:cNvSpPr/>
            <p:nvPr/>
          </p:nvSpPr>
          <p:spPr>
            <a:xfrm>
              <a:off x="3668" y="2048"/>
              <a:ext cx="1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8" name="Google Shape;2668;p44"/>
            <p:cNvSpPr/>
            <p:nvPr/>
          </p:nvSpPr>
          <p:spPr>
            <a:xfrm>
              <a:off x="3641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69" name="Google Shape;2669;p44"/>
            <p:cNvSpPr/>
            <p:nvPr/>
          </p:nvSpPr>
          <p:spPr>
            <a:xfrm>
              <a:off x="5312" y="1995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0" name="Google Shape;2670;p44"/>
            <p:cNvSpPr/>
            <p:nvPr/>
          </p:nvSpPr>
          <p:spPr>
            <a:xfrm>
              <a:off x="4167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1" name="Google Shape;2671;p44"/>
            <p:cNvSpPr/>
            <p:nvPr/>
          </p:nvSpPr>
          <p:spPr>
            <a:xfrm>
              <a:off x="544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2" name="Google Shape;2672;p44"/>
            <p:cNvSpPr/>
            <p:nvPr/>
          </p:nvSpPr>
          <p:spPr>
            <a:xfrm>
              <a:off x="544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3" name="Google Shape;2673;p44"/>
            <p:cNvSpPr/>
            <p:nvPr/>
          </p:nvSpPr>
          <p:spPr>
            <a:xfrm>
              <a:off x="3223" y="2013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4" name="Google Shape;2674;p44"/>
            <p:cNvSpPr/>
            <p:nvPr/>
          </p:nvSpPr>
          <p:spPr>
            <a:xfrm>
              <a:off x="5744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5" name="Google Shape;2675;p44"/>
            <p:cNvSpPr/>
            <p:nvPr/>
          </p:nvSpPr>
          <p:spPr>
            <a:xfrm>
              <a:off x="5771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6" name="Google Shape;2676;p44"/>
            <p:cNvSpPr/>
            <p:nvPr/>
          </p:nvSpPr>
          <p:spPr>
            <a:xfrm>
              <a:off x="5879" y="2066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7" name="Google Shape;2677;p44"/>
            <p:cNvSpPr/>
            <p:nvPr/>
          </p:nvSpPr>
          <p:spPr>
            <a:xfrm>
              <a:off x="6000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8" name="Google Shape;2678;p44"/>
            <p:cNvSpPr/>
            <p:nvPr/>
          </p:nvSpPr>
          <p:spPr>
            <a:xfrm>
              <a:off x="6148" y="2048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9" name="Google Shape;2679;p44"/>
            <p:cNvSpPr/>
            <p:nvPr/>
          </p:nvSpPr>
          <p:spPr>
            <a:xfrm>
              <a:off x="633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0" name="Google Shape;2680;p44"/>
            <p:cNvSpPr/>
            <p:nvPr/>
          </p:nvSpPr>
          <p:spPr>
            <a:xfrm>
              <a:off x="6391" y="2066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1" name="Google Shape;2681;p44"/>
            <p:cNvSpPr/>
            <p:nvPr/>
          </p:nvSpPr>
          <p:spPr>
            <a:xfrm>
              <a:off x="6458" y="2048"/>
              <a:ext cx="1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2" name="Google Shape;2682;p44"/>
            <p:cNvSpPr/>
            <p:nvPr/>
          </p:nvSpPr>
          <p:spPr>
            <a:xfrm>
              <a:off x="6458" y="21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3" name="Google Shape;2683;p44"/>
            <p:cNvSpPr/>
            <p:nvPr/>
          </p:nvSpPr>
          <p:spPr>
            <a:xfrm>
              <a:off x="6472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4" name="Google Shape;2684;p44"/>
            <p:cNvSpPr/>
            <p:nvPr/>
          </p:nvSpPr>
          <p:spPr>
            <a:xfrm>
              <a:off x="6566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5" name="Google Shape;2685;p44"/>
            <p:cNvSpPr/>
            <p:nvPr/>
          </p:nvSpPr>
          <p:spPr>
            <a:xfrm>
              <a:off x="3965" y="2102"/>
              <a:ext cx="13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6" name="Google Shape;2686;p44"/>
            <p:cNvSpPr/>
            <p:nvPr/>
          </p:nvSpPr>
          <p:spPr>
            <a:xfrm>
              <a:off x="4800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7" name="Google Shape;2687;p44"/>
            <p:cNvSpPr/>
            <p:nvPr/>
          </p:nvSpPr>
          <p:spPr>
            <a:xfrm>
              <a:off x="2226" y="2048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8" name="Google Shape;2688;p44"/>
            <p:cNvSpPr/>
            <p:nvPr/>
          </p:nvSpPr>
          <p:spPr>
            <a:xfrm>
              <a:off x="4854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5056" y="1995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690" name="Google Shape;2690;p44"/>
          <p:cNvGrpSpPr/>
          <p:nvPr/>
        </p:nvGrpSpPr>
        <p:grpSpPr>
          <a:xfrm>
            <a:off x="7914281" y="4470917"/>
            <a:ext cx="3359462" cy="59722"/>
            <a:chOff x="1579" y="1995"/>
            <a:chExt cx="8044" cy="143"/>
          </a:xfrm>
        </p:grpSpPr>
        <p:sp>
          <p:nvSpPr>
            <p:cNvPr id="2691" name="Google Shape;2691;p44"/>
            <p:cNvSpPr/>
            <p:nvPr/>
          </p:nvSpPr>
          <p:spPr>
            <a:xfrm>
              <a:off x="1579" y="1995"/>
              <a:ext cx="2938" cy="143"/>
            </a:xfrm>
            <a:custGeom>
              <a:rect b="b" l="l" r="r" t="t"/>
              <a:pathLst>
                <a:path extrusionOk="0" h="8" w="21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4490" y="1995"/>
              <a:ext cx="1375" cy="125"/>
            </a:xfrm>
            <a:custGeom>
              <a:rect b="b" l="l" r="r" t="t"/>
              <a:pathLst>
                <a:path extrusionOk="0" h="7" w="102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93" name="Google Shape;2693;p44"/>
            <p:cNvSpPr/>
            <p:nvPr/>
          </p:nvSpPr>
          <p:spPr>
            <a:xfrm>
              <a:off x="5879" y="2005"/>
              <a:ext cx="3744" cy="115"/>
            </a:xfrm>
            <a:custGeom>
              <a:rect b="b" l="l" r="r" t="t"/>
              <a:pathLst>
                <a:path extrusionOk="0" h="7" w="19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94" name="Google Shape;2694;p44"/>
            <p:cNvSpPr/>
            <p:nvPr/>
          </p:nvSpPr>
          <p:spPr>
            <a:xfrm>
              <a:off x="6135" y="1995"/>
              <a:ext cx="215" cy="125"/>
            </a:xfrm>
            <a:custGeom>
              <a:rect b="b" l="l" r="r" t="t"/>
              <a:pathLst>
                <a:path extrusionOk="0" h="7" w="16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95" name="Google Shape;2695;p44"/>
            <p:cNvSpPr/>
            <p:nvPr/>
          </p:nvSpPr>
          <p:spPr>
            <a:xfrm>
              <a:off x="6364" y="2013"/>
              <a:ext cx="94" cy="89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96" name="Google Shape;2696;p44"/>
            <p:cNvSpPr/>
            <p:nvPr/>
          </p:nvSpPr>
          <p:spPr>
            <a:xfrm>
              <a:off x="6499" y="1995"/>
              <a:ext cx="67" cy="53"/>
            </a:xfrm>
            <a:custGeom>
              <a:rect b="b" l="l" r="r" t="t"/>
              <a:pathLst>
                <a:path extrusionOk="0" h="3" w="5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97" name="Google Shape;2697;p44"/>
            <p:cNvSpPr/>
            <p:nvPr/>
          </p:nvSpPr>
          <p:spPr>
            <a:xfrm>
              <a:off x="6512" y="2066"/>
              <a:ext cx="27" cy="36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98" name="Google Shape;2698;p44"/>
            <p:cNvSpPr/>
            <p:nvPr/>
          </p:nvSpPr>
          <p:spPr>
            <a:xfrm>
              <a:off x="6296" y="1995"/>
              <a:ext cx="41" cy="5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99" name="Google Shape;2699;p44"/>
            <p:cNvSpPr/>
            <p:nvPr/>
          </p:nvSpPr>
          <p:spPr>
            <a:xfrm>
              <a:off x="4463" y="1995"/>
              <a:ext cx="27" cy="36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0" name="Google Shape;2700;p44"/>
            <p:cNvSpPr/>
            <p:nvPr/>
          </p:nvSpPr>
          <p:spPr>
            <a:xfrm>
              <a:off x="6458" y="2031"/>
              <a:ext cx="27" cy="35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1" name="Google Shape;2701;p44"/>
            <p:cNvSpPr/>
            <p:nvPr/>
          </p:nvSpPr>
          <p:spPr>
            <a:xfrm>
              <a:off x="5852" y="2066"/>
              <a:ext cx="27" cy="3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2" name="Google Shape;2702;p44"/>
            <p:cNvSpPr/>
            <p:nvPr/>
          </p:nvSpPr>
          <p:spPr>
            <a:xfrm>
              <a:off x="4692" y="1995"/>
              <a:ext cx="41" cy="18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3" name="Google Shape;2703;p44"/>
            <p:cNvSpPr/>
            <p:nvPr/>
          </p:nvSpPr>
          <p:spPr>
            <a:xfrm>
              <a:off x="6337" y="2084"/>
              <a:ext cx="27" cy="18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4" name="Google Shape;2704;p44"/>
            <p:cNvSpPr/>
            <p:nvPr/>
          </p:nvSpPr>
          <p:spPr>
            <a:xfrm>
              <a:off x="6552" y="2084"/>
              <a:ext cx="14" cy="36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5" name="Google Shape;2705;p44"/>
            <p:cNvSpPr/>
            <p:nvPr/>
          </p:nvSpPr>
          <p:spPr>
            <a:xfrm>
              <a:off x="4881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6" name="Google Shape;2706;p44"/>
            <p:cNvSpPr/>
            <p:nvPr/>
          </p:nvSpPr>
          <p:spPr>
            <a:xfrm>
              <a:off x="6242" y="2066"/>
              <a:ext cx="14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7" name="Google Shape;2707;p44"/>
            <p:cNvSpPr/>
            <p:nvPr/>
          </p:nvSpPr>
          <p:spPr>
            <a:xfrm>
              <a:off x="4733" y="2084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8" name="Google Shape;2708;p44"/>
            <p:cNvSpPr/>
            <p:nvPr/>
          </p:nvSpPr>
          <p:spPr>
            <a:xfrm>
              <a:off x="6040" y="2084"/>
              <a:ext cx="14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09" name="Google Shape;2709;p44"/>
            <p:cNvSpPr/>
            <p:nvPr/>
          </p:nvSpPr>
          <p:spPr>
            <a:xfrm>
              <a:off x="5083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0" name="Google Shape;2710;p44"/>
            <p:cNvSpPr/>
            <p:nvPr/>
          </p:nvSpPr>
          <p:spPr>
            <a:xfrm>
              <a:off x="6458" y="2084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1" name="Google Shape;2711;p44"/>
            <p:cNvSpPr/>
            <p:nvPr/>
          </p:nvSpPr>
          <p:spPr>
            <a:xfrm>
              <a:off x="6108" y="2084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2" name="Google Shape;2712;p44"/>
            <p:cNvSpPr/>
            <p:nvPr/>
          </p:nvSpPr>
          <p:spPr>
            <a:xfrm>
              <a:off x="4059" y="2102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3" name="Google Shape;2713;p44"/>
            <p:cNvSpPr/>
            <p:nvPr/>
          </p:nvSpPr>
          <p:spPr>
            <a:xfrm>
              <a:off x="5312" y="1995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4" name="Google Shape;2714;p44"/>
            <p:cNvSpPr/>
            <p:nvPr/>
          </p:nvSpPr>
          <p:spPr>
            <a:xfrm>
              <a:off x="5259" y="2013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5" name="Google Shape;2715;p44"/>
            <p:cNvSpPr/>
            <p:nvPr/>
          </p:nvSpPr>
          <p:spPr>
            <a:xfrm>
              <a:off x="5649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6" name="Google Shape;2716;p44"/>
            <p:cNvSpPr/>
            <p:nvPr/>
          </p:nvSpPr>
          <p:spPr>
            <a:xfrm>
              <a:off x="5784" y="2066"/>
              <a:ext cx="14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7" name="Google Shape;2717;p44"/>
            <p:cNvSpPr/>
            <p:nvPr/>
          </p:nvSpPr>
          <p:spPr>
            <a:xfrm>
              <a:off x="5515" y="2031"/>
              <a:ext cx="13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8" name="Google Shape;2718;p44"/>
            <p:cNvSpPr/>
            <p:nvPr/>
          </p:nvSpPr>
          <p:spPr>
            <a:xfrm>
              <a:off x="5542" y="2048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19" name="Google Shape;2719;p44"/>
            <p:cNvSpPr/>
            <p:nvPr/>
          </p:nvSpPr>
          <p:spPr>
            <a:xfrm>
              <a:off x="3183" y="2084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0" name="Google Shape;2720;p44"/>
            <p:cNvSpPr/>
            <p:nvPr/>
          </p:nvSpPr>
          <p:spPr>
            <a:xfrm>
              <a:off x="5717" y="1995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1" name="Google Shape;2721;p44"/>
            <p:cNvSpPr/>
            <p:nvPr/>
          </p:nvSpPr>
          <p:spPr>
            <a:xfrm>
              <a:off x="4207" y="2084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2" name="Google Shape;2722;p44"/>
            <p:cNvSpPr/>
            <p:nvPr/>
          </p:nvSpPr>
          <p:spPr>
            <a:xfrm>
              <a:off x="6458" y="2066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3" name="Google Shape;2723;p44"/>
            <p:cNvSpPr/>
            <p:nvPr/>
          </p:nvSpPr>
          <p:spPr>
            <a:xfrm>
              <a:off x="6485" y="2102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4" name="Google Shape;2724;p44"/>
            <p:cNvSpPr/>
            <p:nvPr/>
          </p:nvSpPr>
          <p:spPr>
            <a:xfrm>
              <a:off x="4881" y="2013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5" name="Google Shape;2725;p44"/>
            <p:cNvSpPr/>
            <p:nvPr/>
          </p:nvSpPr>
          <p:spPr>
            <a:xfrm>
              <a:off x="4558" y="1995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6" name="Google Shape;2726;p44"/>
            <p:cNvSpPr/>
            <p:nvPr/>
          </p:nvSpPr>
          <p:spPr>
            <a:xfrm>
              <a:off x="4382" y="208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7" name="Google Shape;2727;p44"/>
            <p:cNvSpPr/>
            <p:nvPr/>
          </p:nvSpPr>
          <p:spPr>
            <a:xfrm>
              <a:off x="3331" y="2031"/>
              <a:ext cx="14" cy="1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8" name="Google Shape;2728;p44"/>
            <p:cNvSpPr/>
            <p:nvPr/>
          </p:nvSpPr>
          <p:spPr>
            <a:xfrm>
              <a:off x="3129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9" name="Google Shape;2729;p44"/>
            <p:cNvSpPr/>
            <p:nvPr/>
          </p:nvSpPr>
          <p:spPr>
            <a:xfrm>
              <a:off x="6593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0" name="Google Shape;2730;p44"/>
            <p:cNvSpPr/>
            <p:nvPr/>
          </p:nvSpPr>
          <p:spPr>
            <a:xfrm>
              <a:off x="6485" y="2013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1" name="Google Shape;2731;p44"/>
            <p:cNvSpPr/>
            <p:nvPr/>
          </p:nvSpPr>
          <p:spPr>
            <a:xfrm>
              <a:off x="6472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2" name="Google Shape;2732;p44"/>
            <p:cNvSpPr/>
            <p:nvPr/>
          </p:nvSpPr>
          <p:spPr>
            <a:xfrm>
              <a:off x="6431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3" name="Google Shape;2733;p44"/>
            <p:cNvSpPr/>
            <p:nvPr/>
          </p:nvSpPr>
          <p:spPr>
            <a:xfrm>
              <a:off x="6189" y="2120"/>
              <a:ext cx="13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4" name="Google Shape;2734;p44"/>
            <p:cNvSpPr/>
            <p:nvPr/>
          </p:nvSpPr>
          <p:spPr>
            <a:xfrm>
              <a:off x="6040" y="21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5" name="Google Shape;2735;p44"/>
            <p:cNvSpPr/>
            <p:nvPr/>
          </p:nvSpPr>
          <p:spPr>
            <a:xfrm>
              <a:off x="5784" y="2102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6" name="Google Shape;2736;p44"/>
            <p:cNvSpPr/>
            <p:nvPr/>
          </p:nvSpPr>
          <p:spPr>
            <a:xfrm>
              <a:off x="5703" y="1995"/>
              <a:ext cx="1" cy="18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7" name="Google Shape;2737;p44"/>
            <p:cNvSpPr/>
            <p:nvPr/>
          </p:nvSpPr>
          <p:spPr>
            <a:xfrm>
              <a:off x="5151" y="1995"/>
              <a:ext cx="13" cy="1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8" name="Google Shape;2738;p44"/>
            <p:cNvSpPr/>
            <p:nvPr/>
          </p:nvSpPr>
          <p:spPr>
            <a:xfrm>
              <a:off x="5137" y="1995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39" name="Google Shape;2739;p44"/>
            <p:cNvSpPr/>
            <p:nvPr/>
          </p:nvSpPr>
          <p:spPr>
            <a:xfrm>
              <a:off x="5151" y="20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0" name="Google Shape;2740;p44"/>
            <p:cNvSpPr/>
            <p:nvPr/>
          </p:nvSpPr>
          <p:spPr>
            <a:xfrm>
              <a:off x="3668" y="2048"/>
              <a:ext cx="1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1" name="Google Shape;2741;p44"/>
            <p:cNvSpPr/>
            <p:nvPr/>
          </p:nvSpPr>
          <p:spPr>
            <a:xfrm>
              <a:off x="3641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2" name="Google Shape;2742;p44"/>
            <p:cNvSpPr/>
            <p:nvPr/>
          </p:nvSpPr>
          <p:spPr>
            <a:xfrm>
              <a:off x="5312" y="1995"/>
              <a:ext cx="1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3" name="Google Shape;2743;p44"/>
            <p:cNvSpPr/>
            <p:nvPr/>
          </p:nvSpPr>
          <p:spPr>
            <a:xfrm>
              <a:off x="4167" y="2013"/>
              <a:ext cx="1" cy="1"/>
            </a:xfrm>
            <a:prstGeom prst="ellipse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4" name="Google Shape;2744;p44"/>
            <p:cNvSpPr/>
            <p:nvPr/>
          </p:nvSpPr>
          <p:spPr>
            <a:xfrm>
              <a:off x="544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5" name="Google Shape;2745;p44"/>
            <p:cNvSpPr/>
            <p:nvPr/>
          </p:nvSpPr>
          <p:spPr>
            <a:xfrm>
              <a:off x="544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6" name="Google Shape;2746;p44"/>
            <p:cNvSpPr/>
            <p:nvPr/>
          </p:nvSpPr>
          <p:spPr>
            <a:xfrm>
              <a:off x="3223" y="2013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7" name="Google Shape;2747;p44"/>
            <p:cNvSpPr/>
            <p:nvPr/>
          </p:nvSpPr>
          <p:spPr>
            <a:xfrm>
              <a:off x="5744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8" name="Google Shape;2748;p44"/>
            <p:cNvSpPr/>
            <p:nvPr/>
          </p:nvSpPr>
          <p:spPr>
            <a:xfrm>
              <a:off x="5771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49" name="Google Shape;2749;p44"/>
            <p:cNvSpPr/>
            <p:nvPr/>
          </p:nvSpPr>
          <p:spPr>
            <a:xfrm>
              <a:off x="5879" y="2066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0" name="Google Shape;2750;p44"/>
            <p:cNvSpPr/>
            <p:nvPr/>
          </p:nvSpPr>
          <p:spPr>
            <a:xfrm>
              <a:off x="6000" y="2102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1" name="Google Shape;2751;p44"/>
            <p:cNvSpPr/>
            <p:nvPr/>
          </p:nvSpPr>
          <p:spPr>
            <a:xfrm>
              <a:off x="6148" y="2048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2" name="Google Shape;2752;p44"/>
            <p:cNvSpPr/>
            <p:nvPr/>
          </p:nvSpPr>
          <p:spPr>
            <a:xfrm>
              <a:off x="6337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3" name="Google Shape;2753;p44"/>
            <p:cNvSpPr/>
            <p:nvPr/>
          </p:nvSpPr>
          <p:spPr>
            <a:xfrm>
              <a:off x="6391" y="2066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4" name="Google Shape;2754;p44"/>
            <p:cNvSpPr/>
            <p:nvPr/>
          </p:nvSpPr>
          <p:spPr>
            <a:xfrm>
              <a:off x="6458" y="2048"/>
              <a:ext cx="1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5" name="Google Shape;2755;p44"/>
            <p:cNvSpPr/>
            <p:nvPr/>
          </p:nvSpPr>
          <p:spPr>
            <a:xfrm>
              <a:off x="6458" y="21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6" name="Google Shape;2756;p44"/>
            <p:cNvSpPr/>
            <p:nvPr/>
          </p:nvSpPr>
          <p:spPr>
            <a:xfrm>
              <a:off x="6472" y="2120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7" name="Google Shape;2757;p44"/>
            <p:cNvSpPr/>
            <p:nvPr/>
          </p:nvSpPr>
          <p:spPr>
            <a:xfrm>
              <a:off x="6566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8" name="Google Shape;2758;p44"/>
            <p:cNvSpPr/>
            <p:nvPr/>
          </p:nvSpPr>
          <p:spPr>
            <a:xfrm>
              <a:off x="3965" y="2102"/>
              <a:ext cx="13" cy="1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9" name="Google Shape;2759;p44"/>
            <p:cNvSpPr/>
            <p:nvPr/>
          </p:nvSpPr>
          <p:spPr>
            <a:xfrm>
              <a:off x="4800" y="199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60" name="Google Shape;2760;p44"/>
            <p:cNvSpPr/>
            <p:nvPr/>
          </p:nvSpPr>
          <p:spPr>
            <a:xfrm>
              <a:off x="2226" y="2048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61" name="Google Shape;2761;p44"/>
            <p:cNvSpPr/>
            <p:nvPr/>
          </p:nvSpPr>
          <p:spPr>
            <a:xfrm>
              <a:off x="4854" y="2031"/>
              <a:ext cx="0" cy="1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62" name="Google Shape;2762;p44"/>
            <p:cNvSpPr/>
            <p:nvPr/>
          </p:nvSpPr>
          <p:spPr>
            <a:xfrm>
              <a:off x="5056" y="1995"/>
              <a:ext cx="0" cy="18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763" name="Google Shape;2763;p44"/>
          <p:cNvSpPr txBox="1"/>
          <p:nvPr/>
        </p:nvSpPr>
        <p:spPr>
          <a:xfrm>
            <a:off x="2866419" y="1810653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2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4" name="Google Shape;2764;p44"/>
          <p:cNvSpPr txBox="1"/>
          <p:nvPr/>
        </p:nvSpPr>
        <p:spPr>
          <a:xfrm>
            <a:off x="2883752" y="3971407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2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5" name="Google Shape;2765;p44"/>
          <p:cNvSpPr txBox="1"/>
          <p:nvPr/>
        </p:nvSpPr>
        <p:spPr>
          <a:xfrm>
            <a:off x="7895676" y="3965972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2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6" name="Google Shape;2766;p44"/>
          <p:cNvSpPr txBox="1"/>
          <p:nvPr/>
        </p:nvSpPr>
        <p:spPr>
          <a:xfrm>
            <a:off x="7762982" y="1869247"/>
            <a:ext cx="17659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STEP HERE</a:t>
            </a:r>
            <a:endParaRPr sz="2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p45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72" name="Google Shape;2772;p45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773" name="Google Shape;2773;p45"/>
          <p:cNvGrpSpPr/>
          <p:nvPr/>
        </p:nvGrpSpPr>
        <p:grpSpPr>
          <a:xfrm>
            <a:off x="7600088" y="2345318"/>
            <a:ext cx="2982147" cy="1965326"/>
            <a:chOff x="2341" y="1016"/>
            <a:chExt cx="3003" cy="2286"/>
          </a:xfrm>
        </p:grpSpPr>
        <p:sp>
          <p:nvSpPr>
            <p:cNvPr id="2774" name="Google Shape;2774;p45"/>
            <p:cNvSpPr/>
            <p:nvPr/>
          </p:nvSpPr>
          <p:spPr>
            <a:xfrm>
              <a:off x="2341" y="1163"/>
              <a:ext cx="3003" cy="2139"/>
            </a:xfrm>
            <a:custGeom>
              <a:rect b="b" l="l" r="r" t="t"/>
              <a:pathLst>
                <a:path extrusionOk="0" h="903" w="1268">
                  <a:moveTo>
                    <a:pt x="860" y="82"/>
                  </a:moveTo>
                  <a:cubicBezTo>
                    <a:pt x="864" y="82"/>
                    <a:pt x="867" y="82"/>
                    <a:pt x="867" y="82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15" y="31"/>
                    <a:pt x="813" y="27"/>
                    <a:pt x="811" y="23"/>
                  </a:cubicBezTo>
                  <a:cubicBezTo>
                    <a:pt x="810" y="23"/>
                    <a:pt x="810" y="23"/>
                    <a:pt x="810" y="22"/>
                  </a:cubicBezTo>
                  <a:cubicBezTo>
                    <a:pt x="806" y="15"/>
                    <a:pt x="804" y="8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2" y="14"/>
                    <a:pt x="807" y="29"/>
                    <a:pt x="819" y="41"/>
                  </a:cubicBezTo>
                  <a:lnTo>
                    <a:pt x="860" y="82"/>
                  </a:lnTo>
                  <a:close/>
                  <a:moveTo>
                    <a:pt x="867" y="753"/>
                  </a:moveTo>
                  <a:cubicBezTo>
                    <a:pt x="867" y="753"/>
                    <a:pt x="160" y="753"/>
                    <a:pt x="0" y="753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860" y="760"/>
                    <a:pt x="860" y="760"/>
                    <a:pt x="860" y="760"/>
                  </a:cubicBezTo>
                  <a:lnTo>
                    <a:pt x="867" y="753"/>
                  </a:lnTo>
                  <a:close/>
                  <a:moveTo>
                    <a:pt x="1268" y="421"/>
                  </a:moveTo>
                  <a:cubicBezTo>
                    <a:pt x="1263" y="566"/>
                    <a:pt x="894" y="876"/>
                    <a:pt x="894" y="876"/>
                  </a:cubicBezTo>
                  <a:cubicBezTo>
                    <a:pt x="873" y="896"/>
                    <a:pt x="839" y="896"/>
                    <a:pt x="819" y="876"/>
                  </a:cubicBezTo>
                  <a:cubicBezTo>
                    <a:pt x="809" y="866"/>
                    <a:pt x="804" y="854"/>
                    <a:pt x="803" y="842"/>
                  </a:cubicBezTo>
                  <a:cubicBezTo>
                    <a:pt x="802" y="856"/>
                    <a:pt x="807" y="871"/>
                    <a:pt x="819" y="882"/>
                  </a:cubicBezTo>
                  <a:cubicBezTo>
                    <a:pt x="839" y="903"/>
                    <a:pt x="873" y="903"/>
                    <a:pt x="894" y="882"/>
                  </a:cubicBezTo>
                  <a:cubicBezTo>
                    <a:pt x="894" y="882"/>
                    <a:pt x="1268" y="568"/>
                    <a:pt x="1268" y="424"/>
                  </a:cubicBezTo>
                  <a:cubicBezTo>
                    <a:pt x="1268" y="423"/>
                    <a:pt x="1268" y="422"/>
                    <a:pt x="1268" y="4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75" name="Google Shape;2775;p45"/>
            <p:cNvSpPr/>
            <p:nvPr/>
          </p:nvSpPr>
          <p:spPr>
            <a:xfrm>
              <a:off x="2341" y="1016"/>
              <a:ext cx="3003" cy="2269"/>
            </a:xfrm>
            <a:custGeom>
              <a:rect b="b" l="l" r="r" t="t"/>
              <a:pathLst>
                <a:path extrusionOk="0" h="958" w="1268">
                  <a:moveTo>
                    <a:pt x="894" y="21"/>
                  </a:moveTo>
                  <a:cubicBezTo>
                    <a:pt x="873" y="0"/>
                    <a:pt x="839" y="0"/>
                    <a:pt x="819" y="21"/>
                  </a:cubicBezTo>
                  <a:cubicBezTo>
                    <a:pt x="798" y="42"/>
                    <a:pt x="798" y="75"/>
                    <a:pt x="819" y="96"/>
                  </a:cubicBezTo>
                  <a:cubicBezTo>
                    <a:pt x="867" y="144"/>
                    <a:pt x="867" y="144"/>
                    <a:pt x="867" y="144"/>
                  </a:cubicBezTo>
                  <a:cubicBezTo>
                    <a:pt x="867" y="144"/>
                    <a:pt x="160" y="144"/>
                    <a:pt x="0" y="144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60" y="815"/>
                    <a:pt x="867" y="815"/>
                    <a:pt x="867" y="815"/>
                  </a:cubicBezTo>
                  <a:cubicBezTo>
                    <a:pt x="819" y="863"/>
                    <a:pt x="819" y="863"/>
                    <a:pt x="819" y="863"/>
                  </a:cubicBezTo>
                  <a:cubicBezTo>
                    <a:pt x="798" y="883"/>
                    <a:pt x="798" y="917"/>
                    <a:pt x="819" y="938"/>
                  </a:cubicBezTo>
                  <a:cubicBezTo>
                    <a:pt x="839" y="958"/>
                    <a:pt x="873" y="958"/>
                    <a:pt x="894" y="938"/>
                  </a:cubicBezTo>
                  <a:cubicBezTo>
                    <a:pt x="894" y="938"/>
                    <a:pt x="1268" y="623"/>
                    <a:pt x="1268" y="479"/>
                  </a:cubicBezTo>
                  <a:cubicBezTo>
                    <a:pt x="1268" y="335"/>
                    <a:pt x="894" y="21"/>
                    <a:pt x="894" y="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76" name="Google Shape;2776;p45"/>
            <p:cNvSpPr/>
            <p:nvPr/>
          </p:nvSpPr>
          <p:spPr>
            <a:xfrm>
              <a:off x="2341" y="1163"/>
              <a:ext cx="3003" cy="2139"/>
            </a:xfrm>
            <a:custGeom>
              <a:rect b="b" l="l" r="r" t="t"/>
              <a:pathLst>
                <a:path extrusionOk="0" h="903" w="1268">
                  <a:moveTo>
                    <a:pt x="860" y="82"/>
                  </a:moveTo>
                  <a:cubicBezTo>
                    <a:pt x="864" y="82"/>
                    <a:pt x="867" y="82"/>
                    <a:pt x="867" y="82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15" y="31"/>
                    <a:pt x="813" y="27"/>
                    <a:pt x="811" y="23"/>
                  </a:cubicBezTo>
                  <a:cubicBezTo>
                    <a:pt x="810" y="23"/>
                    <a:pt x="810" y="23"/>
                    <a:pt x="810" y="22"/>
                  </a:cubicBezTo>
                  <a:cubicBezTo>
                    <a:pt x="806" y="15"/>
                    <a:pt x="804" y="8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2" y="14"/>
                    <a:pt x="807" y="29"/>
                    <a:pt x="819" y="41"/>
                  </a:cubicBezTo>
                  <a:lnTo>
                    <a:pt x="860" y="82"/>
                  </a:lnTo>
                  <a:close/>
                  <a:moveTo>
                    <a:pt x="867" y="753"/>
                  </a:moveTo>
                  <a:cubicBezTo>
                    <a:pt x="867" y="753"/>
                    <a:pt x="160" y="753"/>
                    <a:pt x="0" y="753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860" y="760"/>
                    <a:pt x="860" y="760"/>
                    <a:pt x="860" y="760"/>
                  </a:cubicBezTo>
                  <a:lnTo>
                    <a:pt x="867" y="753"/>
                  </a:lnTo>
                  <a:close/>
                  <a:moveTo>
                    <a:pt x="1268" y="421"/>
                  </a:moveTo>
                  <a:cubicBezTo>
                    <a:pt x="1263" y="566"/>
                    <a:pt x="894" y="876"/>
                    <a:pt x="894" y="876"/>
                  </a:cubicBezTo>
                  <a:cubicBezTo>
                    <a:pt x="873" y="896"/>
                    <a:pt x="839" y="896"/>
                    <a:pt x="819" y="876"/>
                  </a:cubicBezTo>
                  <a:cubicBezTo>
                    <a:pt x="809" y="866"/>
                    <a:pt x="804" y="854"/>
                    <a:pt x="803" y="842"/>
                  </a:cubicBezTo>
                  <a:cubicBezTo>
                    <a:pt x="802" y="856"/>
                    <a:pt x="807" y="871"/>
                    <a:pt x="819" y="882"/>
                  </a:cubicBezTo>
                  <a:cubicBezTo>
                    <a:pt x="839" y="903"/>
                    <a:pt x="873" y="903"/>
                    <a:pt x="894" y="882"/>
                  </a:cubicBezTo>
                  <a:cubicBezTo>
                    <a:pt x="894" y="882"/>
                    <a:pt x="1268" y="568"/>
                    <a:pt x="1268" y="424"/>
                  </a:cubicBezTo>
                  <a:cubicBezTo>
                    <a:pt x="1268" y="423"/>
                    <a:pt x="1268" y="422"/>
                    <a:pt x="1268" y="4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77" name="Google Shape;2777;p45"/>
            <p:cNvSpPr/>
            <p:nvPr/>
          </p:nvSpPr>
          <p:spPr>
            <a:xfrm>
              <a:off x="2341" y="1016"/>
              <a:ext cx="3003" cy="2269"/>
            </a:xfrm>
            <a:custGeom>
              <a:rect b="b" l="l" r="r" t="t"/>
              <a:pathLst>
                <a:path extrusionOk="0" h="958" w="1268">
                  <a:moveTo>
                    <a:pt x="894" y="21"/>
                  </a:moveTo>
                  <a:cubicBezTo>
                    <a:pt x="873" y="0"/>
                    <a:pt x="839" y="0"/>
                    <a:pt x="819" y="21"/>
                  </a:cubicBezTo>
                  <a:cubicBezTo>
                    <a:pt x="798" y="42"/>
                    <a:pt x="798" y="75"/>
                    <a:pt x="819" y="96"/>
                  </a:cubicBezTo>
                  <a:cubicBezTo>
                    <a:pt x="867" y="144"/>
                    <a:pt x="867" y="144"/>
                    <a:pt x="867" y="144"/>
                  </a:cubicBezTo>
                  <a:cubicBezTo>
                    <a:pt x="867" y="144"/>
                    <a:pt x="160" y="144"/>
                    <a:pt x="0" y="144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60" y="815"/>
                    <a:pt x="867" y="815"/>
                    <a:pt x="867" y="815"/>
                  </a:cubicBezTo>
                  <a:cubicBezTo>
                    <a:pt x="819" y="863"/>
                    <a:pt x="819" y="863"/>
                    <a:pt x="819" y="863"/>
                  </a:cubicBezTo>
                  <a:cubicBezTo>
                    <a:pt x="798" y="883"/>
                    <a:pt x="798" y="917"/>
                    <a:pt x="819" y="938"/>
                  </a:cubicBezTo>
                  <a:cubicBezTo>
                    <a:pt x="839" y="958"/>
                    <a:pt x="873" y="958"/>
                    <a:pt x="894" y="938"/>
                  </a:cubicBezTo>
                  <a:cubicBezTo>
                    <a:pt x="894" y="938"/>
                    <a:pt x="1268" y="623"/>
                    <a:pt x="1268" y="479"/>
                  </a:cubicBezTo>
                  <a:cubicBezTo>
                    <a:pt x="1268" y="335"/>
                    <a:pt x="894" y="21"/>
                    <a:pt x="894" y="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778" name="Google Shape;2778;p45"/>
          <p:cNvGrpSpPr/>
          <p:nvPr/>
        </p:nvGrpSpPr>
        <p:grpSpPr>
          <a:xfrm>
            <a:off x="5503826" y="2345318"/>
            <a:ext cx="2982147" cy="1965326"/>
            <a:chOff x="2341" y="1016"/>
            <a:chExt cx="3003" cy="2286"/>
          </a:xfrm>
        </p:grpSpPr>
        <p:sp>
          <p:nvSpPr>
            <p:cNvPr id="2779" name="Google Shape;2779;p45"/>
            <p:cNvSpPr/>
            <p:nvPr/>
          </p:nvSpPr>
          <p:spPr>
            <a:xfrm>
              <a:off x="2341" y="1163"/>
              <a:ext cx="3003" cy="2139"/>
            </a:xfrm>
            <a:custGeom>
              <a:rect b="b" l="l" r="r" t="t"/>
              <a:pathLst>
                <a:path extrusionOk="0" h="903" w="1268">
                  <a:moveTo>
                    <a:pt x="860" y="82"/>
                  </a:moveTo>
                  <a:cubicBezTo>
                    <a:pt x="864" y="82"/>
                    <a:pt x="867" y="82"/>
                    <a:pt x="867" y="82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15" y="31"/>
                    <a:pt x="813" y="27"/>
                    <a:pt x="811" y="23"/>
                  </a:cubicBezTo>
                  <a:cubicBezTo>
                    <a:pt x="810" y="23"/>
                    <a:pt x="810" y="23"/>
                    <a:pt x="810" y="22"/>
                  </a:cubicBezTo>
                  <a:cubicBezTo>
                    <a:pt x="806" y="15"/>
                    <a:pt x="804" y="8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2" y="14"/>
                    <a:pt x="807" y="29"/>
                    <a:pt x="819" y="41"/>
                  </a:cubicBezTo>
                  <a:lnTo>
                    <a:pt x="860" y="82"/>
                  </a:lnTo>
                  <a:close/>
                  <a:moveTo>
                    <a:pt x="867" y="753"/>
                  </a:moveTo>
                  <a:cubicBezTo>
                    <a:pt x="867" y="753"/>
                    <a:pt x="160" y="753"/>
                    <a:pt x="0" y="753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860" y="760"/>
                    <a:pt x="860" y="760"/>
                    <a:pt x="860" y="760"/>
                  </a:cubicBezTo>
                  <a:lnTo>
                    <a:pt x="867" y="753"/>
                  </a:lnTo>
                  <a:close/>
                  <a:moveTo>
                    <a:pt x="1268" y="421"/>
                  </a:moveTo>
                  <a:cubicBezTo>
                    <a:pt x="1263" y="566"/>
                    <a:pt x="894" y="876"/>
                    <a:pt x="894" y="876"/>
                  </a:cubicBezTo>
                  <a:cubicBezTo>
                    <a:pt x="873" y="896"/>
                    <a:pt x="839" y="896"/>
                    <a:pt x="819" y="876"/>
                  </a:cubicBezTo>
                  <a:cubicBezTo>
                    <a:pt x="809" y="866"/>
                    <a:pt x="804" y="854"/>
                    <a:pt x="803" y="842"/>
                  </a:cubicBezTo>
                  <a:cubicBezTo>
                    <a:pt x="802" y="856"/>
                    <a:pt x="807" y="871"/>
                    <a:pt x="819" y="882"/>
                  </a:cubicBezTo>
                  <a:cubicBezTo>
                    <a:pt x="839" y="903"/>
                    <a:pt x="873" y="903"/>
                    <a:pt x="894" y="882"/>
                  </a:cubicBezTo>
                  <a:cubicBezTo>
                    <a:pt x="894" y="882"/>
                    <a:pt x="1268" y="568"/>
                    <a:pt x="1268" y="424"/>
                  </a:cubicBezTo>
                  <a:cubicBezTo>
                    <a:pt x="1268" y="423"/>
                    <a:pt x="1268" y="422"/>
                    <a:pt x="1268" y="4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0" name="Google Shape;2780;p45"/>
            <p:cNvSpPr/>
            <p:nvPr/>
          </p:nvSpPr>
          <p:spPr>
            <a:xfrm>
              <a:off x="2341" y="1016"/>
              <a:ext cx="3003" cy="2269"/>
            </a:xfrm>
            <a:custGeom>
              <a:rect b="b" l="l" r="r" t="t"/>
              <a:pathLst>
                <a:path extrusionOk="0" h="958" w="1268">
                  <a:moveTo>
                    <a:pt x="894" y="21"/>
                  </a:moveTo>
                  <a:cubicBezTo>
                    <a:pt x="873" y="0"/>
                    <a:pt x="839" y="0"/>
                    <a:pt x="819" y="21"/>
                  </a:cubicBezTo>
                  <a:cubicBezTo>
                    <a:pt x="798" y="42"/>
                    <a:pt x="798" y="75"/>
                    <a:pt x="819" y="96"/>
                  </a:cubicBezTo>
                  <a:cubicBezTo>
                    <a:pt x="867" y="144"/>
                    <a:pt x="867" y="144"/>
                    <a:pt x="867" y="144"/>
                  </a:cubicBezTo>
                  <a:cubicBezTo>
                    <a:pt x="867" y="144"/>
                    <a:pt x="160" y="144"/>
                    <a:pt x="0" y="144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60" y="815"/>
                    <a:pt x="867" y="815"/>
                    <a:pt x="867" y="815"/>
                  </a:cubicBezTo>
                  <a:cubicBezTo>
                    <a:pt x="819" y="863"/>
                    <a:pt x="819" y="863"/>
                    <a:pt x="819" y="863"/>
                  </a:cubicBezTo>
                  <a:cubicBezTo>
                    <a:pt x="798" y="883"/>
                    <a:pt x="798" y="917"/>
                    <a:pt x="819" y="938"/>
                  </a:cubicBezTo>
                  <a:cubicBezTo>
                    <a:pt x="839" y="958"/>
                    <a:pt x="873" y="958"/>
                    <a:pt x="894" y="938"/>
                  </a:cubicBezTo>
                  <a:cubicBezTo>
                    <a:pt x="894" y="938"/>
                    <a:pt x="1268" y="623"/>
                    <a:pt x="1268" y="479"/>
                  </a:cubicBezTo>
                  <a:cubicBezTo>
                    <a:pt x="1268" y="335"/>
                    <a:pt x="894" y="21"/>
                    <a:pt x="894" y="21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1" name="Google Shape;2781;p45"/>
            <p:cNvSpPr/>
            <p:nvPr/>
          </p:nvSpPr>
          <p:spPr>
            <a:xfrm>
              <a:off x="2341" y="1163"/>
              <a:ext cx="3003" cy="2139"/>
            </a:xfrm>
            <a:custGeom>
              <a:rect b="b" l="l" r="r" t="t"/>
              <a:pathLst>
                <a:path extrusionOk="0" h="903" w="1268">
                  <a:moveTo>
                    <a:pt x="860" y="82"/>
                  </a:moveTo>
                  <a:cubicBezTo>
                    <a:pt x="864" y="82"/>
                    <a:pt x="867" y="82"/>
                    <a:pt x="867" y="82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15" y="31"/>
                    <a:pt x="813" y="27"/>
                    <a:pt x="811" y="23"/>
                  </a:cubicBezTo>
                  <a:cubicBezTo>
                    <a:pt x="810" y="23"/>
                    <a:pt x="810" y="23"/>
                    <a:pt x="810" y="22"/>
                  </a:cubicBezTo>
                  <a:cubicBezTo>
                    <a:pt x="806" y="15"/>
                    <a:pt x="804" y="8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2" y="14"/>
                    <a:pt x="807" y="29"/>
                    <a:pt x="819" y="41"/>
                  </a:cubicBezTo>
                  <a:lnTo>
                    <a:pt x="860" y="82"/>
                  </a:lnTo>
                  <a:close/>
                  <a:moveTo>
                    <a:pt x="867" y="753"/>
                  </a:moveTo>
                  <a:cubicBezTo>
                    <a:pt x="867" y="753"/>
                    <a:pt x="160" y="753"/>
                    <a:pt x="0" y="753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860" y="760"/>
                    <a:pt x="860" y="760"/>
                    <a:pt x="860" y="760"/>
                  </a:cubicBezTo>
                  <a:lnTo>
                    <a:pt x="867" y="753"/>
                  </a:lnTo>
                  <a:close/>
                  <a:moveTo>
                    <a:pt x="1268" y="421"/>
                  </a:moveTo>
                  <a:cubicBezTo>
                    <a:pt x="1263" y="566"/>
                    <a:pt x="894" y="876"/>
                    <a:pt x="894" y="876"/>
                  </a:cubicBezTo>
                  <a:cubicBezTo>
                    <a:pt x="873" y="896"/>
                    <a:pt x="839" y="896"/>
                    <a:pt x="819" y="876"/>
                  </a:cubicBezTo>
                  <a:cubicBezTo>
                    <a:pt x="809" y="866"/>
                    <a:pt x="804" y="854"/>
                    <a:pt x="803" y="842"/>
                  </a:cubicBezTo>
                  <a:cubicBezTo>
                    <a:pt x="802" y="856"/>
                    <a:pt x="807" y="871"/>
                    <a:pt x="819" y="882"/>
                  </a:cubicBezTo>
                  <a:cubicBezTo>
                    <a:pt x="839" y="903"/>
                    <a:pt x="873" y="903"/>
                    <a:pt x="894" y="882"/>
                  </a:cubicBezTo>
                  <a:cubicBezTo>
                    <a:pt x="894" y="882"/>
                    <a:pt x="1268" y="568"/>
                    <a:pt x="1268" y="424"/>
                  </a:cubicBezTo>
                  <a:cubicBezTo>
                    <a:pt x="1268" y="423"/>
                    <a:pt x="1268" y="422"/>
                    <a:pt x="1268" y="4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2" name="Google Shape;2782;p45"/>
            <p:cNvSpPr/>
            <p:nvPr/>
          </p:nvSpPr>
          <p:spPr>
            <a:xfrm>
              <a:off x="2341" y="1016"/>
              <a:ext cx="3003" cy="2269"/>
            </a:xfrm>
            <a:custGeom>
              <a:rect b="b" l="l" r="r" t="t"/>
              <a:pathLst>
                <a:path extrusionOk="0" h="958" w="1268">
                  <a:moveTo>
                    <a:pt x="894" y="21"/>
                  </a:moveTo>
                  <a:cubicBezTo>
                    <a:pt x="873" y="0"/>
                    <a:pt x="839" y="0"/>
                    <a:pt x="819" y="21"/>
                  </a:cubicBezTo>
                  <a:cubicBezTo>
                    <a:pt x="798" y="42"/>
                    <a:pt x="798" y="75"/>
                    <a:pt x="819" y="96"/>
                  </a:cubicBezTo>
                  <a:cubicBezTo>
                    <a:pt x="867" y="144"/>
                    <a:pt x="867" y="144"/>
                    <a:pt x="867" y="144"/>
                  </a:cubicBezTo>
                  <a:cubicBezTo>
                    <a:pt x="867" y="144"/>
                    <a:pt x="160" y="144"/>
                    <a:pt x="0" y="144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60" y="815"/>
                    <a:pt x="867" y="815"/>
                    <a:pt x="867" y="815"/>
                  </a:cubicBezTo>
                  <a:cubicBezTo>
                    <a:pt x="819" y="863"/>
                    <a:pt x="819" y="863"/>
                    <a:pt x="819" y="863"/>
                  </a:cubicBezTo>
                  <a:cubicBezTo>
                    <a:pt x="798" y="883"/>
                    <a:pt x="798" y="917"/>
                    <a:pt x="819" y="938"/>
                  </a:cubicBezTo>
                  <a:cubicBezTo>
                    <a:pt x="839" y="958"/>
                    <a:pt x="873" y="958"/>
                    <a:pt x="894" y="938"/>
                  </a:cubicBezTo>
                  <a:cubicBezTo>
                    <a:pt x="894" y="938"/>
                    <a:pt x="1268" y="623"/>
                    <a:pt x="1268" y="479"/>
                  </a:cubicBezTo>
                  <a:cubicBezTo>
                    <a:pt x="1268" y="335"/>
                    <a:pt x="894" y="21"/>
                    <a:pt x="894" y="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783" name="Google Shape;2783;p45"/>
          <p:cNvGrpSpPr/>
          <p:nvPr/>
        </p:nvGrpSpPr>
        <p:grpSpPr>
          <a:xfrm>
            <a:off x="3579776" y="2362200"/>
            <a:ext cx="2982147" cy="1965326"/>
            <a:chOff x="2341" y="1016"/>
            <a:chExt cx="3003" cy="2286"/>
          </a:xfrm>
        </p:grpSpPr>
        <p:sp>
          <p:nvSpPr>
            <p:cNvPr id="2784" name="Google Shape;2784;p45"/>
            <p:cNvSpPr/>
            <p:nvPr/>
          </p:nvSpPr>
          <p:spPr>
            <a:xfrm>
              <a:off x="2341" y="1163"/>
              <a:ext cx="3003" cy="2139"/>
            </a:xfrm>
            <a:custGeom>
              <a:rect b="b" l="l" r="r" t="t"/>
              <a:pathLst>
                <a:path extrusionOk="0" h="903" w="1268">
                  <a:moveTo>
                    <a:pt x="860" y="82"/>
                  </a:moveTo>
                  <a:cubicBezTo>
                    <a:pt x="864" y="82"/>
                    <a:pt x="867" y="82"/>
                    <a:pt x="867" y="82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15" y="31"/>
                    <a:pt x="813" y="27"/>
                    <a:pt x="811" y="23"/>
                  </a:cubicBezTo>
                  <a:cubicBezTo>
                    <a:pt x="810" y="23"/>
                    <a:pt x="810" y="23"/>
                    <a:pt x="810" y="22"/>
                  </a:cubicBezTo>
                  <a:cubicBezTo>
                    <a:pt x="806" y="15"/>
                    <a:pt x="804" y="8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2" y="14"/>
                    <a:pt x="807" y="29"/>
                    <a:pt x="819" y="41"/>
                  </a:cubicBezTo>
                  <a:lnTo>
                    <a:pt x="860" y="82"/>
                  </a:lnTo>
                  <a:close/>
                  <a:moveTo>
                    <a:pt x="867" y="753"/>
                  </a:moveTo>
                  <a:cubicBezTo>
                    <a:pt x="867" y="753"/>
                    <a:pt x="160" y="753"/>
                    <a:pt x="0" y="753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860" y="760"/>
                    <a:pt x="860" y="760"/>
                    <a:pt x="860" y="760"/>
                  </a:cubicBezTo>
                  <a:lnTo>
                    <a:pt x="867" y="753"/>
                  </a:lnTo>
                  <a:close/>
                  <a:moveTo>
                    <a:pt x="1268" y="421"/>
                  </a:moveTo>
                  <a:cubicBezTo>
                    <a:pt x="1263" y="566"/>
                    <a:pt x="894" y="876"/>
                    <a:pt x="894" y="876"/>
                  </a:cubicBezTo>
                  <a:cubicBezTo>
                    <a:pt x="873" y="896"/>
                    <a:pt x="839" y="896"/>
                    <a:pt x="819" y="876"/>
                  </a:cubicBezTo>
                  <a:cubicBezTo>
                    <a:pt x="809" y="866"/>
                    <a:pt x="804" y="854"/>
                    <a:pt x="803" y="842"/>
                  </a:cubicBezTo>
                  <a:cubicBezTo>
                    <a:pt x="802" y="856"/>
                    <a:pt x="807" y="871"/>
                    <a:pt x="819" y="882"/>
                  </a:cubicBezTo>
                  <a:cubicBezTo>
                    <a:pt x="839" y="903"/>
                    <a:pt x="873" y="903"/>
                    <a:pt x="894" y="882"/>
                  </a:cubicBezTo>
                  <a:cubicBezTo>
                    <a:pt x="894" y="882"/>
                    <a:pt x="1268" y="568"/>
                    <a:pt x="1268" y="424"/>
                  </a:cubicBezTo>
                  <a:cubicBezTo>
                    <a:pt x="1268" y="423"/>
                    <a:pt x="1268" y="422"/>
                    <a:pt x="1268" y="4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5" name="Google Shape;2785;p45"/>
            <p:cNvSpPr/>
            <p:nvPr/>
          </p:nvSpPr>
          <p:spPr>
            <a:xfrm>
              <a:off x="2341" y="1016"/>
              <a:ext cx="3003" cy="2269"/>
            </a:xfrm>
            <a:custGeom>
              <a:rect b="b" l="l" r="r" t="t"/>
              <a:pathLst>
                <a:path extrusionOk="0" h="958" w="1268">
                  <a:moveTo>
                    <a:pt x="894" y="21"/>
                  </a:moveTo>
                  <a:cubicBezTo>
                    <a:pt x="873" y="0"/>
                    <a:pt x="839" y="0"/>
                    <a:pt x="819" y="21"/>
                  </a:cubicBezTo>
                  <a:cubicBezTo>
                    <a:pt x="798" y="42"/>
                    <a:pt x="798" y="75"/>
                    <a:pt x="819" y="96"/>
                  </a:cubicBezTo>
                  <a:cubicBezTo>
                    <a:pt x="867" y="144"/>
                    <a:pt x="867" y="144"/>
                    <a:pt x="867" y="144"/>
                  </a:cubicBezTo>
                  <a:cubicBezTo>
                    <a:pt x="867" y="144"/>
                    <a:pt x="160" y="144"/>
                    <a:pt x="0" y="144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60" y="815"/>
                    <a:pt x="867" y="815"/>
                    <a:pt x="867" y="815"/>
                  </a:cubicBezTo>
                  <a:cubicBezTo>
                    <a:pt x="819" y="863"/>
                    <a:pt x="819" y="863"/>
                    <a:pt x="819" y="863"/>
                  </a:cubicBezTo>
                  <a:cubicBezTo>
                    <a:pt x="798" y="883"/>
                    <a:pt x="798" y="917"/>
                    <a:pt x="819" y="938"/>
                  </a:cubicBezTo>
                  <a:cubicBezTo>
                    <a:pt x="839" y="958"/>
                    <a:pt x="873" y="958"/>
                    <a:pt x="894" y="938"/>
                  </a:cubicBezTo>
                  <a:cubicBezTo>
                    <a:pt x="894" y="938"/>
                    <a:pt x="1268" y="623"/>
                    <a:pt x="1268" y="479"/>
                  </a:cubicBezTo>
                  <a:cubicBezTo>
                    <a:pt x="1268" y="335"/>
                    <a:pt x="894" y="21"/>
                    <a:pt x="894" y="21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6" name="Google Shape;2786;p45"/>
            <p:cNvSpPr/>
            <p:nvPr/>
          </p:nvSpPr>
          <p:spPr>
            <a:xfrm>
              <a:off x="2341" y="1163"/>
              <a:ext cx="3003" cy="2139"/>
            </a:xfrm>
            <a:custGeom>
              <a:rect b="b" l="l" r="r" t="t"/>
              <a:pathLst>
                <a:path extrusionOk="0" h="903" w="1268">
                  <a:moveTo>
                    <a:pt x="860" y="82"/>
                  </a:moveTo>
                  <a:cubicBezTo>
                    <a:pt x="864" y="82"/>
                    <a:pt x="867" y="82"/>
                    <a:pt x="867" y="82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15" y="31"/>
                    <a:pt x="813" y="27"/>
                    <a:pt x="811" y="23"/>
                  </a:cubicBezTo>
                  <a:cubicBezTo>
                    <a:pt x="810" y="23"/>
                    <a:pt x="810" y="23"/>
                    <a:pt x="810" y="22"/>
                  </a:cubicBezTo>
                  <a:cubicBezTo>
                    <a:pt x="806" y="15"/>
                    <a:pt x="804" y="8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2" y="14"/>
                    <a:pt x="807" y="29"/>
                    <a:pt x="819" y="41"/>
                  </a:cubicBezTo>
                  <a:lnTo>
                    <a:pt x="860" y="82"/>
                  </a:lnTo>
                  <a:close/>
                  <a:moveTo>
                    <a:pt x="867" y="753"/>
                  </a:moveTo>
                  <a:cubicBezTo>
                    <a:pt x="867" y="753"/>
                    <a:pt x="160" y="753"/>
                    <a:pt x="0" y="753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860" y="760"/>
                    <a:pt x="860" y="760"/>
                    <a:pt x="860" y="760"/>
                  </a:cubicBezTo>
                  <a:lnTo>
                    <a:pt x="867" y="753"/>
                  </a:lnTo>
                  <a:close/>
                  <a:moveTo>
                    <a:pt x="1268" y="421"/>
                  </a:moveTo>
                  <a:cubicBezTo>
                    <a:pt x="1263" y="566"/>
                    <a:pt x="894" y="876"/>
                    <a:pt x="894" y="876"/>
                  </a:cubicBezTo>
                  <a:cubicBezTo>
                    <a:pt x="873" y="896"/>
                    <a:pt x="839" y="896"/>
                    <a:pt x="819" y="876"/>
                  </a:cubicBezTo>
                  <a:cubicBezTo>
                    <a:pt x="809" y="866"/>
                    <a:pt x="804" y="854"/>
                    <a:pt x="803" y="842"/>
                  </a:cubicBezTo>
                  <a:cubicBezTo>
                    <a:pt x="802" y="856"/>
                    <a:pt x="807" y="871"/>
                    <a:pt x="819" y="882"/>
                  </a:cubicBezTo>
                  <a:cubicBezTo>
                    <a:pt x="839" y="903"/>
                    <a:pt x="873" y="903"/>
                    <a:pt x="894" y="882"/>
                  </a:cubicBezTo>
                  <a:cubicBezTo>
                    <a:pt x="894" y="882"/>
                    <a:pt x="1268" y="568"/>
                    <a:pt x="1268" y="424"/>
                  </a:cubicBezTo>
                  <a:cubicBezTo>
                    <a:pt x="1268" y="423"/>
                    <a:pt x="1268" y="422"/>
                    <a:pt x="1268" y="4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7" name="Google Shape;2787;p45"/>
            <p:cNvSpPr/>
            <p:nvPr/>
          </p:nvSpPr>
          <p:spPr>
            <a:xfrm>
              <a:off x="2341" y="1016"/>
              <a:ext cx="3003" cy="2269"/>
            </a:xfrm>
            <a:custGeom>
              <a:rect b="b" l="l" r="r" t="t"/>
              <a:pathLst>
                <a:path extrusionOk="0" h="958" w="1268">
                  <a:moveTo>
                    <a:pt x="894" y="21"/>
                  </a:moveTo>
                  <a:cubicBezTo>
                    <a:pt x="873" y="0"/>
                    <a:pt x="839" y="0"/>
                    <a:pt x="819" y="21"/>
                  </a:cubicBezTo>
                  <a:cubicBezTo>
                    <a:pt x="798" y="42"/>
                    <a:pt x="798" y="75"/>
                    <a:pt x="819" y="96"/>
                  </a:cubicBezTo>
                  <a:cubicBezTo>
                    <a:pt x="867" y="144"/>
                    <a:pt x="867" y="144"/>
                    <a:pt x="867" y="144"/>
                  </a:cubicBezTo>
                  <a:cubicBezTo>
                    <a:pt x="867" y="144"/>
                    <a:pt x="160" y="144"/>
                    <a:pt x="0" y="144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60" y="815"/>
                    <a:pt x="867" y="815"/>
                    <a:pt x="867" y="815"/>
                  </a:cubicBezTo>
                  <a:cubicBezTo>
                    <a:pt x="819" y="863"/>
                    <a:pt x="819" y="863"/>
                    <a:pt x="819" y="863"/>
                  </a:cubicBezTo>
                  <a:cubicBezTo>
                    <a:pt x="798" y="883"/>
                    <a:pt x="798" y="917"/>
                    <a:pt x="819" y="938"/>
                  </a:cubicBezTo>
                  <a:cubicBezTo>
                    <a:pt x="839" y="958"/>
                    <a:pt x="873" y="958"/>
                    <a:pt x="894" y="938"/>
                  </a:cubicBezTo>
                  <a:cubicBezTo>
                    <a:pt x="894" y="938"/>
                    <a:pt x="1268" y="623"/>
                    <a:pt x="1268" y="479"/>
                  </a:cubicBezTo>
                  <a:cubicBezTo>
                    <a:pt x="1268" y="335"/>
                    <a:pt x="894" y="21"/>
                    <a:pt x="894" y="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788" name="Google Shape;2788;p45"/>
          <p:cNvGrpSpPr/>
          <p:nvPr/>
        </p:nvGrpSpPr>
        <p:grpSpPr>
          <a:xfrm>
            <a:off x="1655726" y="2362200"/>
            <a:ext cx="2982147" cy="1965326"/>
            <a:chOff x="2341" y="1016"/>
            <a:chExt cx="3003" cy="2286"/>
          </a:xfrm>
        </p:grpSpPr>
        <p:sp>
          <p:nvSpPr>
            <p:cNvPr id="2789" name="Google Shape;2789;p45"/>
            <p:cNvSpPr/>
            <p:nvPr/>
          </p:nvSpPr>
          <p:spPr>
            <a:xfrm>
              <a:off x="2341" y="1163"/>
              <a:ext cx="3003" cy="2139"/>
            </a:xfrm>
            <a:custGeom>
              <a:rect b="b" l="l" r="r" t="t"/>
              <a:pathLst>
                <a:path extrusionOk="0" h="903" w="1268">
                  <a:moveTo>
                    <a:pt x="860" y="82"/>
                  </a:moveTo>
                  <a:cubicBezTo>
                    <a:pt x="864" y="82"/>
                    <a:pt x="867" y="82"/>
                    <a:pt x="867" y="82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15" y="31"/>
                    <a:pt x="813" y="27"/>
                    <a:pt x="811" y="23"/>
                  </a:cubicBezTo>
                  <a:cubicBezTo>
                    <a:pt x="810" y="23"/>
                    <a:pt x="810" y="23"/>
                    <a:pt x="810" y="22"/>
                  </a:cubicBezTo>
                  <a:cubicBezTo>
                    <a:pt x="806" y="15"/>
                    <a:pt x="804" y="8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2" y="14"/>
                    <a:pt x="807" y="29"/>
                    <a:pt x="819" y="41"/>
                  </a:cubicBezTo>
                  <a:lnTo>
                    <a:pt x="860" y="82"/>
                  </a:lnTo>
                  <a:close/>
                  <a:moveTo>
                    <a:pt x="867" y="753"/>
                  </a:moveTo>
                  <a:cubicBezTo>
                    <a:pt x="867" y="753"/>
                    <a:pt x="160" y="753"/>
                    <a:pt x="0" y="753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860" y="760"/>
                    <a:pt x="860" y="760"/>
                    <a:pt x="860" y="760"/>
                  </a:cubicBezTo>
                  <a:lnTo>
                    <a:pt x="867" y="753"/>
                  </a:lnTo>
                  <a:close/>
                  <a:moveTo>
                    <a:pt x="1268" y="421"/>
                  </a:moveTo>
                  <a:cubicBezTo>
                    <a:pt x="1263" y="566"/>
                    <a:pt x="894" y="876"/>
                    <a:pt x="894" y="876"/>
                  </a:cubicBezTo>
                  <a:cubicBezTo>
                    <a:pt x="873" y="896"/>
                    <a:pt x="839" y="896"/>
                    <a:pt x="819" y="876"/>
                  </a:cubicBezTo>
                  <a:cubicBezTo>
                    <a:pt x="809" y="866"/>
                    <a:pt x="804" y="854"/>
                    <a:pt x="803" y="842"/>
                  </a:cubicBezTo>
                  <a:cubicBezTo>
                    <a:pt x="802" y="856"/>
                    <a:pt x="807" y="871"/>
                    <a:pt x="819" y="882"/>
                  </a:cubicBezTo>
                  <a:cubicBezTo>
                    <a:pt x="839" y="903"/>
                    <a:pt x="873" y="903"/>
                    <a:pt x="894" y="882"/>
                  </a:cubicBezTo>
                  <a:cubicBezTo>
                    <a:pt x="894" y="882"/>
                    <a:pt x="1268" y="568"/>
                    <a:pt x="1268" y="424"/>
                  </a:cubicBezTo>
                  <a:cubicBezTo>
                    <a:pt x="1268" y="423"/>
                    <a:pt x="1268" y="422"/>
                    <a:pt x="1268" y="4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90" name="Google Shape;2790;p45"/>
            <p:cNvSpPr/>
            <p:nvPr/>
          </p:nvSpPr>
          <p:spPr>
            <a:xfrm>
              <a:off x="2341" y="1016"/>
              <a:ext cx="3003" cy="2269"/>
            </a:xfrm>
            <a:custGeom>
              <a:rect b="b" l="l" r="r" t="t"/>
              <a:pathLst>
                <a:path extrusionOk="0" h="958" w="1268">
                  <a:moveTo>
                    <a:pt x="894" y="21"/>
                  </a:moveTo>
                  <a:cubicBezTo>
                    <a:pt x="873" y="0"/>
                    <a:pt x="839" y="0"/>
                    <a:pt x="819" y="21"/>
                  </a:cubicBezTo>
                  <a:cubicBezTo>
                    <a:pt x="798" y="42"/>
                    <a:pt x="798" y="75"/>
                    <a:pt x="819" y="96"/>
                  </a:cubicBezTo>
                  <a:cubicBezTo>
                    <a:pt x="867" y="144"/>
                    <a:pt x="867" y="144"/>
                    <a:pt x="867" y="144"/>
                  </a:cubicBezTo>
                  <a:cubicBezTo>
                    <a:pt x="867" y="144"/>
                    <a:pt x="160" y="144"/>
                    <a:pt x="0" y="144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60" y="815"/>
                    <a:pt x="867" y="815"/>
                    <a:pt x="867" y="815"/>
                  </a:cubicBezTo>
                  <a:cubicBezTo>
                    <a:pt x="819" y="863"/>
                    <a:pt x="819" y="863"/>
                    <a:pt x="819" y="863"/>
                  </a:cubicBezTo>
                  <a:cubicBezTo>
                    <a:pt x="798" y="883"/>
                    <a:pt x="798" y="917"/>
                    <a:pt x="819" y="938"/>
                  </a:cubicBezTo>
                  <a:cubicBezTo>
                    <a:pt x="839" y="958"/>
                    <a:pt x="873" y="958"/>
                    <a:pt x="894" y="938"/>
                  </a:cubicBezTo>
                  <a:cubicBezTo>
                    <a:pt x="894" y="938"/>
                    <a:pt x="1268" y="623"/>
                    <a:pt x="1268" y="479"/>
                  </a:cubicBezTo>
                  <a:cubicBezTo>
                    <a:pt x="1268" y="335"/>
                    <a:pt x="894" y="21"/>
                    <a:pt x="894" y="21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91" name="Google Shape;2791;p45"/>
            <p:cNvSpPr/>
            <p:nvPr/>
          </p:nvSpPr>
          <p:spPr>
            <a:xfrm>
              <a:off x="2341" y="1163"/>
              <a:ext cx="3003" cy="2139"/>
            </a:xfrm>
            <a:custGeom>
              <a:rect b="b" l="l" r="r" t="t"/>
              <a:pathLst>
                <a:path extrusionOk="0" h="903" w="1268">
                  <a:moveTo>
                    <a:pt x="860" y="82"/>
                  </a:moveTo>
                  <a:cubicBezTo>
                    <a:pt x="864" y="82"/>
                    <a:pt x="867" y="82"/>
                    <a:pt x="867" y="82"/>
                  </a:cubicBezTo>
                  <a:cubicBezTo>
                    <a:pt x="819" y="34"/>
                    <a:pt x="819" y="34"/>
                    <a:pt x="819" y="34"/>
                  </a:cubicBezTo>
                  <a:cubicBezTo>
                    <a:pt x="815" y="31"/>
                    <a:pt x="813" y="27"/>
                    <a:pt x="811" y="23"/>
                  </a:cubicBezTo>
                  <a:cubicBezTo>
                    <a:pt x="810" y="23"/>
                    <a:pt x="810" y="23"/>
                    <a:pt x="810" y="22"/>
                  </a:cubicBezTo>
                  <a:cubicBezTo>
                    <a:pt x="806" y="15"/>
                    <a:pt x="804" y="8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02" y="14"/>
                    <a:pt x="807" y="29"/>
                    <a:pt x="819" y="41"/>
                  </a:cubicBezTo>
                  <a:lnTo>
                    <a:pt x="860" y="82"/>
                  </a:lnTo>
                  <a:close/>
                  <a:moveTo>
                    <a:pt x="867" y="753"/>
                  </a:moveTo>
                  <a:cubicBezTo>
                    <a:pt x="867" y="753"/>
                    <a:pt x="160" y="753"/>
                    <a:pt x="0" y="753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860" y="760"/>
                    <a:pt x="860" y="760"/>
                    <a:pt x="860" y="760"/>
                  </a:cubicBezTo>
                  <a:lnTo>
                    <a:pt x="867" y="753"/>
                  </a:lnTo>
                  <a:close/>
                  <a:moveTo>
                    <a:pt x="1268" y="421"/>
                  </a:moveTo>
                  <a:cubicBezTo>
                    <a:pt x="1263" y="566"/>
                    <a:pt x="894" y="876"/>
                    <a:pt x="894" y="876"/>
                  </a:cubicBezTo>
                  <a:cubicBezTo>
                    <a:pt x="873" y="896"/>
                    <a:pt x="839" y="896"/>
                    <a:pt x="819" y="876"/>
                  </a:cubicBezTo>
                  <a:cubicBezTo>
                    <a:pt x="809" y="866"/>
                    <a:pt x="804" y="854"/>
                    <a:pt x="803" y="842"/>
                  </a:cubicBezTo>
                  <a:cubicBezTo>
                    <a:pt x="802" y="856"/>
                    <a:pt x="807" y="871"/>
                    <a:pt x="819" y="882"/>
                  </a:cubicBezTo>
                  <a:cubicBezTo>
                    <a:pt x="839" y="903"/>
                    <a:pt x="873" y="903"/>
                    <a:pt x="894" y="882"/>
                  </a:cubicBezTo>
                  <a:cubicBezTo>
                    <a:pt x="894" y="882"/>
                    <a:pt x="1268" y="568"/>
                    <a:pt x="1268" y="424"/>
                  </a:cubicBezTo>
                  <a:cubicBezTo>
                    <a:pt x="1268" y="423"/>
                    <a:pt x="1268" y="422"/>
                    <a:pt x="1268" y="4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92" name="Google Shape;2792;p45"/>
            <p:cNvSpPr/>
            <p:nvPr/>
          </p:nvSpPr>
          <p:spPr>
            <a:xfrm>
              <a:off x="2341" y="1016"/>
              <a:ext cx="3003" cy="2269"/>
            </a:xfrm>
            <a:custGeom>
              <a:rect b="b" l="l" r="r" t="t"/>
              <a:pathLst>
                <a:path extrusionOk="0" h="958" w="1268">
                  <a:moveTo>
                    <a:pt x="894" y="21"/>
                  </a:moveTo>
                  <a:cubicBezTo>
                    <a:pt x="873" y="0"/>
                    <a:pt x="839" y="0"/>
                    <a:pt x="819" y="21"/>
                  </a:cubicBezTo>
                  <a:cubicBezTo>
                    <a:pt x="798" y="42"/>
                    <a:pt x="798" y="75"/>
                    <a:pt x="819" y="96"/>
                  </a:cubicBezTo>
                  <a:cubicBezTo>
                    <a:pt x="867" y="144"/>
                    <a:pt x="867" y="144"/>
                    <a:pt x="867" y="144"/>
                  </a:cubicBezTo>
                  <a:cubicBezTo>
                    <a:pt x="867" y="144"/>
                    <a:pt x="160" y="144"/>
                    <a:pt x="0" y="144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60" y="815"/>
                    <a:pt x="867" y="815"/>
                    <a:pt x="867" y="815"/>
                  </a:cubicBezTo>
                  <a:cubicBezTo>
                    <a:pt x="819" y="863"/>
                    <a:pt x="819" y="863"/>
                    <a:pt x="819" y="863"/>
                  </a:cubicBezTo>
                  <a:cubicBezTo>
                    <a:pt x="798" y="883"/>
                    <a:pt x="798" y="917"/>
                    <a:pt x="819" y="938"/>
                  </a:cubicBezTo>
                  <a:cubicBezTo>
                    <a:pt x="839" y="958"/>
                    <a:pt x="873" y="958"/>
                    <a:pt x="894" y="938"/>
                  </a:cubicBezTo>
                  <a:cubicBezTo>
                    <a:pt x="894" y="938"/>
                    <a:pt x="1268" y="623"/>
                    <a:pt x="1268" y="479"/>
                  </a:cubicBezTo>
                  <a:cubicBezTo>
                    <a:pt x="1268" y="335"/>
                    <a:pt x="894" y="21"/>
                    <a:pt x="894" y="21"/>
                  </a:cubicBezTo>
                  <a:close/>
                </a:path>
              </a:pathLst>
            </a:custGeom>
            <a:noFill/>
            <a:ln cap="flat" cmpd="sng" w="142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793" name="Google Shape;2793;p45"/>
          <p:cNvSpPr/>
          <p:nvPr/>
        </p:nvSpPr>
        <p:spPr>
          <a:xfrm>
            <a:off x="1850240" y="3157485"/>
            <a:ext cx="16222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4" name="Google Shape;2794;p45"/>
          <p:cNvSpPr/>
          <p:nvPr/>
        </p:nvSpPr>
        <p:spPr>
          <a:xfrm>
            <a:off x="4659043" y="3157485"/>
            <a:ext cx="16222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5" name="Google Shape;2795;p45"/>
          <p:cNvSpPr/>
          <p:nvPr/>
        </p:nvSpPr>
        <p:spPr>
          <a:xfrm>
            <a:off x="6636920" y="3134794"/>
            <a:ext cx="16222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6" name="Google Shape;2796;p45"/>
          <p:cNvSpPr/>
          <p:nvPr/>
        </p:nvSpPr>
        <p:spPr>
          <a:xfrm>
            <a:off x="8661174" y="3157485"/>
            <a:ext cx="16222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STAGE HERE</a:t>
            </a:r>
            <a:endParaRPr b="1" sz="18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7" name="Google Shape;2797;p45"/>
          <p:cNvSpPr txBox="1"/>
          <p:nvPr/>
        </p:nvSpPr>
        <p:spPr>
          <a:xfrm>
            <a:off x="1574249" y="4628348"/>
            <a:ext cx="222302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8" name="Google Shape;2798;p45"/>
          <p:cNvSpPr txBox="1"/>
          <p:nvPr/>
        </p:nvSpPr>
        <p:spPr>
          <a:xfrm>
            <a:off x="3968092" y="4646523"/>
            <a:ext cx="215711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9" name="Google Shape;2799;p45"/>
          <p:cNvSpPr txBox="1"/>
          <p:nvPr/>
        </p:nvSpPr>
        <p:spPr>
          <a:xfrm>
            <a:off x="6197006" y="4631908"/>
            <a:ext cx="22380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0" name="Google Shape;2800;p45"/>
          <p:cNvSpPr txBox="1"/>
          <p:nvPr/>
        </p:nvSpPr>
        <p:spPr>
          <a:xfrm>
            <a:off x="8485011" y="4646523"/>
            <a:ext cx="224334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40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4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p46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6" name="Google Shape;2806;p46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7" name="Google Shape;2807;p46"/>
          <p:cNvSpPr/>
          <p:nvPr/>
        </p:nvSpPr>
        <p:spPr>
          <a:xfrm>
            <a:off x="1388982" y="2065939"/>
            <a:ext cx="9457834" cy="1455688"/>
          </a:xfrm>
          <a:custGeom>
            <a:rect b="b" l="l" r="r" t="t"/>
            <a:pathLst>
              <a:path extrusionOk="0" h="388" w="2522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noFill/>
          <a:ln cap="flat" cmpd="sng" w="9525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8" name="Google Shape;2808;p46"/>
          <p:cNvSpPr/>
          <p:nvPr/>
        </p:nvSpPr>
        <p:spPr>
          <a:xfrm>
            <a:off x="1388982" y="3925973"/>
            <a:ext cx="9457834" cy="1455688"/>
          </a:xfrm>
          <a:custGeom>
            <a:rect b="b" l="l" r="r" t="t"/>
            <a:pathLst>
              <a:path extrusionOk="0" h="388" w="2522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noFill/>
          <a:ln cap="flat" cmpd="sng" w="9525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9" name="Google Shape;2809;p46"/>
          <p:cNvSpPr/>
          <p:nvPr/>
        </p:nvSpPr>
        <p:spPr>
          <a:xfrm>
            <a:off x="1388982" y="1684217"/>
            <a:ext cx="8029026" cy="365990"/>
          </a:xfrm>
          <a:custGeom>
            <a:rect b="b" l="l" r="r" t="t"/>
            <a:pathLst>
              <a:path extrusionOk="0" h="177" w="3883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cap="flat" cmpd="sng" w="12700">
            <a:solidFill>
              <a:srgbClr val="005188"/>
            </a:solidFill>
            <a:prstDash val="solid"/>
            <a:round/>
            <a:headEnd len="med" w="med" type="none"/>
            <a:tailEnd len="med" w="med" type="oval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0" name="Google Shape;2810;p46"/>
          <p:cNvSpPr/>
          <p:nvPr/>
        </p:nvSpPr>
        <p:spPr>
          <a:xfrm>
            <a:off x="1388982" y="5405407"/>
            <a:ext cx="8029026" cy="363922"/>
          </a:xfrm>
          <a:custGeom>
            <a:rect b="b" l="l" r="r" t="t"/>
            <a:pathLst>
              <a:path extrusionOk="0" h="176" w="3883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cap="flat" cmpd="sng" w="12700">
            <a:solidFill>
              <a:srgbClr val="005188"/>
            </a:solidFill>
            <a:prstDash val="solid"/>
            <a:round/>
            <a:headEnd len="med" w="med" type="none"/>
            <a:tailEnd len="med" w="med" type="oval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1" name="Google Shape;2811;p46"/>
          <p:cNvSpPr/>
          <p:nvPr/>
        </p:nvSpPr>
        <p:spPr>
          <a:xfrm>
            <a:off x="8784707" y="2520962"/>
            <a:ext cx="19389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b="1" sz="135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2" name="Google Shape;2812;p46"/>
          <p:cNvSpPr/>
          <p:nvPr/>
        </p:nvSpPr>
        <p:spPr>
          <a:xfrm>
            <a:off x="8835364" y="4131035"/>
            <a:ext cx="150324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 b="1" sz="135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3" name="Google Shape;2813;p46"/>
          <p:cNvSpPr txBox="1"/>
          <p:nvPr/>
        </p:nvSpPr>
        <p:spPr>
          <a:xfrm>
            <a:off x="1325482" y="1932589"/>
            <a:ext cx="5100256" cy="794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 We hope that this template will return to you as a time, money and reputation.</a:t>
            </a:r>
            <a:endParaRPr sz="1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4" name="Google Shape;2814;p46"/>
          <p:cNvSpPr txBox="1"/>
          <p:nvPr/>
        </p:nvSpPr>
        <p:spPr>
          <a:xfrm>
            <a:off x="1325482" y="4396338"/>
            <a:ext cx="5100256" cy="794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OPTION HERE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 We hope that this template will return to you as a time, money and reputation.</a:t>
            </a:r>
            <a:endParaRPr sz="1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5" name="Google Shape;2815;p46"/>
          <p:cNvSpPr/>
          <p:nvPr/>
        </p:nvSpPr>
        <p:spPr>
          <a:xfrm>
            <a:off x="9115084" y="2885144"/>
            <a:ext cx="605848" cy="467309"/>
          </a:xfrm>
          <a:custGeom>
            <a:rect b="b" l="l" r="r" t="t"/>
            <a:pathLst>
              <a:path extrusionOk="0" h="75" w="97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6" name="Google Shape;2816;p46"/>
          <p:cNvSpPr/>
          <p:nvPr/>
        </p:nvSpPr>
        <p:spPr>
          <a:xfrm>
            <a:off x="9115084" y="4622866"/>
            <a:ext cx="537612" cy="347380"/>
          </a:xfrm>
          <a:custGeom>
            <a:rect b="b" l="l" r="r" t="t"/>
            <a:pathLst>
              <a:path extrusionOk="0" h="61" w="94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0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47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2" name="Google Shape;2822;p47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3" name="Google Shape;2823;p47"/>
          <p:cNvSpPr/>
          <p:nvPr/>
        </p:nvSpPr>
        <p:spPr>
          <a:xfrm>
            <a:off x="5242698" y="1467080"/>
            <a:ext cx="1701387" cy="1487240"/>
          </a:xfrm>
          <a:custGeom>
            <a:rect b="b" l="l" r="r" t="t"/>
            <a:pathLst>
              <a:path extrusionOk="0" h="1698039" w="1942196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cap="flat" cmpd="sng" w="1016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4" name="Google Shape;2824;p47"/>
          <p:cNvSpPr/>
          <p:nvPr/>
        </p:nvSpPr>
        <p:spPr>
          <a:xfrm rot="7176392">
            <a:off x="6309692" y="3363641"/>
            <a:ext cx="1701387" cy="1487241"/>
          </a:xfrm>
          <a:custGeom>
            <a:rect b="b" l="l" r="r" t="t"/>
            <a:pathLst>
              <a:path extrusionOk="0" h="1698039" w="1942196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cap="flat" cmpd="sng" w="1016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5" name="Google Shape;2825;p47"/>
          <p:cNvSpPr/>
          <p:nvPr/>
        </p:nvSpPr>
        <p:spPr>
          <a:xfrm flipH="1" rot="-7176392">
            <a:off x="4146301" y="3369659"/>
            <a:ext cx="1701387" cy="1487240"/>
          </a:xfrm>
          <a:custGeom>
            <a:rect b="b" l="l" r="r" t="t"/>
            <a:pathLst>
              <a:path extrusionOk="0" h="1698039" w="1942196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cap="flat" cmpd="sng" w="1016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6" name="Google Shape;2826;p47"/>
          <p:cNvSpPr txBox="1"/>
          <p:nvPr/>
        </p:nvSpPr>
        <p:spPr>
          <a:xfrm>
            <a:off x="7935711" y="2602057"/>
            <a:ext cx="341947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7" name="Google Shape;2827;p47"/>
          <p:cNvSpPr txBox="1"/>
          <p:nvPr/>
        </p:nvSpPr>
        <p:spPr>
          <a:xfrm>
            <a:off x="1122220" y="2602057"/>
            <a:ext cx="36388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8" name="Google Shape;2828;p47"/>
          <p:cNvSpPr txBox="1"/>
          <p:nvPr/>
        </p:nvSpPr>
        <p:spPr>
          <a:xfrm>
            <a:off x="4894032" y="5053067"/>
            <a:ext cx="258127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1"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29" name="Google Shape;282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944" y="2336261"/>
            <a:ext cx="1418612" cy="20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833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4" name="Google Shape;283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4899390"/>
          </a:xfrm>
          <a:prstGeom prst="rect">
            <a:avLst/>
          </a:prstGeom>
          <a:noFill/>
          <a:ln>
            <a:noFill/>
          </a:ln>
        </p:spPr>
      </p:pic>
      <p:sp>
        <p:nvSpPr>
          <p:cNvPr id="2835" name="Google Shape;2835;p48"/>
          <p:cNvSpPr txBox="1"/>
          <p:nvPr/>
        </p:nvSpPr>
        <p:spPr>
          <a:xfrm>
            <a:off x="3300202" y="4388537"/>
            <a:ext cx="559159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 b="1" sz="6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6" name="Google Shape;2836;p48"/>
          <p:cNvSpPr txBox="1"/>
          <p:nvPr/>
        </p:nvSpPr>
        <p:spPr>
          <a:xfrm>
            <a:off x="3192128" y="5719178"/>
            <a:ext cx="58077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Powered by </a:t>
            </a:r>
            <a:r>
              <a:rPr b="1" lang="tr-TR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GoogleSlides.org</a:t>
            </a:r>
            <a:endParaRPr b="1" sz="20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3" name="Google Shape;163;p16"/>
          <p:cNvGrpSpPr/>
          <p:nvPr/>
        </p:nvGrpSpPr>
        <p:grpSpPr>
          <a:xfrm>
            <a:off x="4890623" y="2050544"/>
            <a:ext cx="2576513" cy="3009900"/>
            <a:chOff x="3082" y="1214"/>
            <a:chExt cx="1623" cy="1896"/>
          </a:xfrm>
        </p:grpSpPr>
        <p:grpSp>
          <p:nvGrpSpPr>
            <p:cNvPr id="164" name="Google Shape;164;p16"/>
            <p:cNvGrpSpPr/>
            <p:nvPr/>
          </p:nvGrpSpPr>
          <p:grpSpPr>
            <a:xfrm>
              <a:off x="3082" y="1214"/>
              <a:ext cx="1623" cy="1603"/>
              <a:chOff x="3082" y="1214"/>
              <a:chExt cx="1623" cy="1603"/>
            </a:xfrm>
          </p:grpSpPr>
          <p:sp>
            <p:nvSpPr>
              <p:cNvPr id="165" name="Google Shape;165;p16"/>
              <p:cNvSpPr/>
              <p:nvPr/>
            </p:nvSpPr>
            <p:spPr>
              <a:xfrm>
                <a:off x="3608" y="2103"/>
                <a:ext cx="13" cy="0"/>
              </a:xfrm>
              <a:custGeom>
                <a:rect b="b" l="l" r="r" t="t"/>
                <a:pathLst>
                  <a:path extrusionOk="0" h="120000"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3576" y="1893"/>
                <a:ext cx="5" cy="0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3615" y="1903"/>
                <a:ext cx="0" cy="5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3566" y="1893"/>
                <a:ext cx="6" cy="0"/>
              </a:xfrm>
              <a:custGeom>
                <a:rect b="b" l="l" r="r" t="t"/>
                <a:pathLst>
                  <a:path extrusionOk="0" h="120000"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820" y="2304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642" y="2209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549" y="2154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10" y="1895"/>
                <a:ext cx="9" cy="8"/>
              </a:xfrm>
              <a:custGeom>
                <a:rect b="b" l="l" r="r" t="t"/>
                <a:pathLst>
                  <a:path extrusionOk="0" h="4" w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926" y="1914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810" y="1774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846" y="2474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943" y="2546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846" y="2474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156" y="2209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056" y="2213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837" y="2470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54" y="2311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576" y="189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281" y="254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364" y="2470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360" y="2470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>
              <a:xfrm>
                <a:off x="3353" y="2470"/>
                <a:ext cx="3" cy="4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3392" y="2482"/>
                <a:ext cx="2" cy="5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3390" y="2480"/>
                <a:ext cx="2" cy="7"/>
              </a:xfrm>
              <a:custGeom>
                <a:rect b="b" l="l" r="r" t="t"/>
                <a:pathLst>
                  <a:path extrusionOk="0" h="3" w="1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3341" y="2474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3822" y="2279"/>
                <a:ext cx="5" cy="4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3292" y="2529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>
                <a:off x="3699" y="2796"/>
                <a:ext cx="7" cy="5"/>
              </a:xfrm>
              <a:custGeom>
                <a:rect b="b" l="l" r="r" t="t"/>
                <a:pathLst>
                  <a:path extrusionOk="0" h="2" w="3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4616" y="1870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3262" y="2567"/>
                <a:ext cx="4" cy="4"/>
              </a:xfrm>
              <a:custGeom>
                <a:rect b="b" l="l" r="r" t="t"/>
                <a:pathLst>
                  <a:path extrusionOk="0" h="4" w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3570" y="1893"/>
                <a:ext cx="6" cy="6"/>
              </a:xfrm>
              <a:custGeom>
                <a:rect b="b" l="l" r="r" t="t"/>
                <a:pathLst>
                  <a:path extrusionOk="0" h="3" w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3207" y="2465"/>
                <a:ext cx="183" cy="174"/>
              </a:xfrm>
              <a:custGeom>
                <a:rect b="b" l="l" r="r" t="t"/>
                <a:pathLst>
                  <a:path extrusionOk="0" h="82" w="86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3725" y="2268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3474" y="207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3799" y="2608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3470" y="2079"/>
                <a:ext cx="2" cy="3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3825" y="276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3466" y="2152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3916" y="2582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3899" y="278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3926" y="2582"/>
                <a:ext cx="3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3850" y="268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3926" y="258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3810" y="278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3827" y="2270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3470" y="208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4497" y="2332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4468" y="2319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4451" y="2270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4385" y="2289"/>
                <a:ext cx="0" cy="3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4381" y="2277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4383" y="2281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4504" y="232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3602" y="1893"/>
                <a:ext cx="27" cy="2"/>
              </a:xfrm>
              <a:custGeom>
                <a:rect b="b" l="l" r="r" t="t"/>
                <a:pathLst>
                  <a:path extrusionOk="0" h="1" w="13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4495" y="2332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4381" y="2277"/>
                <a:ext cx="4" cy="8"/>
              </a:xfrm>
              <a:custGeom>
                <a:rect b="b" l="l" r="r" t="t"/>
                <a:pathLst>
                  <a:path extrusionOk="0" h="4" w="2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4519" y="2328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4504" y="2325"/>
                <a:ext cx="0" cy="3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4391" y="2294"/>
                <a:ext cx="4" cy="4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4381" y="2281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3332" y="1903"/>
                <a:ext cx="2" cy="7"/>
              </a:xfrm>
              <a:custGeom>
                <a:rect b="b" l="l" r="r" t="t"/>
                <a:pathLst>
                  <a:path extrusionOk="0" h="3" w="1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6" name="Google Shape;226;p16"/>
              <p:cNvSpPr/>
              <p:nvPr/>
            </p:nvSpPr>
            <p:spPr>
              <a:xfrm>
                <a:off x="3566" y="2372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7" name="Google Shape;227;p16"/>
              <p:cNvSpPr/>
              <p:nvPr/>
            </p:nvSpPr>
            <p:spPr>
              <a:xfrm>
                <a:off x="3474" y="2073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4060" y="1568"/>
                <a:ext cx="2" cy="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3472" y="2073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" name="Google Shape;230;p16"/>
              <p:cNvSpPr/>
              <p:nvPr/>
            </p:nvSpPr>
            <p:spPr>
              <a:xfrm>
                <a:off x="3474" y="2073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3702" y="1530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3421" y="2084"/>
                <a:ext cx="17" cy="15"/>
              </a:xfrm>
              <a:custGeom>
                <a:rect b="b" l="l" r="r" t="t"/>
                <a:pathLst>
                  <a:path extrusionOk="0" h="7" w="8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4381" y="2247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4" name="Google Shape;234;p16"/>
              <p:cNvSpPr/>
              <p:nvPr/>
            </p:nvSpPr>
            <p:spPr>
              <a:xfrm>
                <a:off x="4381" y="2247"/>
                <a:ext cx="2" cy="6"/>
              </a:xfrm>
              <a:custGeom>
                <a:rect b="b" l="l" r="r" t="t"/>
                <a:pathLst>
                  <a:path extrusionOk="0" h="3" w="1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5" name="Google Shape;235;p16"/>
              <p:cNvSpPr/>
              <p:nvPr/>
            </p:nvSpPr>
            <p:spPr>
              <a:xfrm>
                <a:off x="3914" y="153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6" name="Google Shape;236;p16"/>
              <p:cNvSpPr/>
              <p:nvPr/>
            </p:nvSpPr>
            <p:spPr>
              <a:xfrm>
                <a:off x="3317" y="1492"/>
                <a:ext cx="1064" cy="1219"/>
              </a:xfrm>
              <a:custGeom>
                <a:rect b="b" l="l" r="r" t="t"/>
                <a:pathLst>
                  <a:path extrusionOk="0" h="575" w="501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4586" y="1893"/>
                <a:ext cx="1" cy="2"/>
              </a:xfrm>
              <a:prstGeom prst="rect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>
                <a:off x="3937" y="2817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>
                <a:off x="4629" y="1859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0" name="Google Shape;240;p16"/>
              <p:cNvSpPr/>
              <p:nvPr/>
            </p:nvSpPr>
            <p:spPr>
              <a:xfrm>
                <a:off x="3967" y="2813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1" name="Google Shape;241;p16"/>
              <p:cNvSpPr/>
              <p:nvPr/>
            </p:nvSpPr>
            <p:spPr>
              <a:xfrm>
                <a:off x="4618" y="1878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>
                <a:off x="3814" y="2266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>
                <a:off x="3876" y="2438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>
                <a:off x="4618" y="187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>
                <a:off x="3801" y="2272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6" name="Google Shape;246;p16"/>
              <p:cNvSpPr/>
              <p:nvPr/>
            </p:nvSpPr>
            <p:spPr>
              <a:xfrm>
                <a:off x="3808" y="2266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>
                <a:off x="3878" y="2393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8" name="Google Shape;248;p16"/>
              <p:cNvSpPr/>
              <p:nvPr/>
            </p:nvSpPr>
            <p:spPr>
              <a:xfrm>
                <a:off x="3810" y="2266"/>
                <a:ext cx="6" cy="0"/>
              </a:xfrm>
              <a:custGeom>
                <a:rect b="b" l="l" r="r" t="t"/>
                <a:pathLst>
                  <a:path extrusionOk="0" h="120000"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3935" y="2247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3876" y="2213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3814" y="2266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>
                <a:off x="3801" y="2007"/>
                <a:ext cx="5" cy="7"/>
              </a:xfrm>
              <a:custGeom>
                <a:rect b="b" l="l" r="r" t="t"/>
                <a:pathLst>
                  <a:path extrusionOk="0" h="3" w="2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3" name="Google Shape;253;p16"/>
              <p:cNvSpPr/>
              <p:nvPr/>
            </p:nvSpPr>
            <p:spPr>
              <a:xfrm>
                <a:off x="3837" y="245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4" name="Google Shape;254;p16"/>
              <p:cNvSpPr/>
              <p:nvPr/>
            </p:nvSpPr>
            <p:spPr>
              <a:xfrm>
                <a:off x="4398" y="2296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4376" y="2249"/>
                <a:ext cx="227" cy="119"/>
              </a:xfrm>
              <a:custGeom>
                <a:rect b="b" l="l" r="r" t="t"/>
                <a:pathLst>
                  <a:path extrusionOk="0" h="56" w="107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4117" y="223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4487" y="2325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4387" y="2285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4508" y="1933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4487" y="2285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>
                <a:off x="4514" y="1929"/>
                <a:ext cx="0" cy="4"/>
              </a:xfrm>
              <a:custGeom>
                <a:rect b="b" l="l" r="r" t="t"/>
                <a:pathLst>
                  <a:path extrusionOk="0" h="2" w="120000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>
                <a:off x="4506" y="1927"/>
                <a:ext cx="0" cy="4"/>
              </a:xfrm>
              <a:custGeom>
                <a:rect b="b" l="l" r="r" t="t"/>
                <a:pathLst>
                  <a:path extrusionOk="0" h="2" w="12000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4516" y="1927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4" name="Google Shape;264;p16"/>
              <p:cNvSpPr/>
              <p:nvPr/>
            </p:nvSpPr>
            <p:spPr>
              <a:xfrm>
                <a:off x="4495" y="1925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5" name="Google Shape;265;p16"/>
              <p:cNvSpPr/>
              <p:nvPr/>
            </p:nvSpPr>
            <p:spPr>
              <a:xfrm>
                <a:off x="3201" y="2162"/>
                <a:ext cx="0" cy="4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6" name="Google Shape;266;p16"/>
              <p:cNvSpPr/>
              <p:nvPr/>
            </p:nvSpPr>
            <p:spPr>
              <a:xfrm>
                <a:off x="3544" y="1543"/>
                <a:ext cx="3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3914" y="1418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3916" y="1409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3893" y="1441"/>
                <a:ext cx="4" cy="4"/>
              </a:xfrm>
              <a:custGeom>
                <a:rect b="b" l="l" r="r" t="t"/>
                <a:pathLst>
                  <a:path extrusionOk="0" h="2" w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0" name="Google Shape;270;p16"/>
              <p:cNvSpPr/>
              <p:nvPr/>
            </p:nvSpPr>
            <p:spPr>
              <a:xfrm>
                <a:off x="3893" y="1437"/>
                <a:ext cx="6" cy="6"/>
              </a:xfrm>
              <a:custGeom>
                <a:rect b="b" l="l" r="r" t="t"/>
                <a:pathLst>
                  <a:path extrusionOk="0" h="3" w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>
                <a:off x="3909" y="1418"/>
                <a:ext cx="5" cy="0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>
                <a:off x="3912" y="1416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4472" y="1804"/>
                <a:ext cx="233" cy="133"/>
              </a:xfrm>
              <a:custGeom>
                <a:rect b="b" l="l" r="r" t="t"/>
                <a:pathLst>
                  <a:path extrusionOk="0" h="63" w="110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3897" y="1269"/>
                <a:ext cx="6" cy="2"/>
              </a:xfrm>
              <a:custGeom>
                <a:rect b="b" l="l" r="r" t="t"/>
                <a:pathLst>
                  <a:path extrusionOk="0" h="2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3935" y="1214"/>
                <a:ext cx="78" cy="253"/>
              </a:xfrm>
              <a:custGeom>
                <a:rect b="b" l="l" r="r" t="t"/>
                <a:pathLst>
                  <a:path extrusionOk="0" h="119" w="37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6" name="Google Shape;276;p16"/>
              <p:cNvSpPr/>
              <p:nvPr/>
            </p:nvSpPr>
            <p:spPr>
              <a:xfrm>
                <a:off x="3914" y="130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3364" y="247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3920" y="1403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3918" y="1401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3920" y="1411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1" name="Google Shape;281;p16"/>
              <p:cNvSpPr/>
              <p:nvPr/>
            </p:nvSpPr>
            <p:spPr>
              <a:xfrm>
                <a:off x="3477" y="150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3453" y="1458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3" name="Google Shape;283;p16"/>
              <p:cNvSpPr/>
              <p:nvPr/>
            </p:nvSpPr>
            <p:spPr>
              <a:xfrm>
                <a:off x="3477" y="1422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>
                <a:off x="4603" y="188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3540" y="1530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3489" y="1441"/>
                <a:ext cx="2" cy="1"/>
              </a:xfrm>
              <a:prstGeom prst="rect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7" name="Google Shape;287;p16"/>
              <p:cNvSpPr/>
              <p:nvPr/>
            </p:nvSpPr>
            <p:spPr>
              <a:xfrm>
                <a:off x="3375" y="1310"/>
                <a:ext cx="174" cy="269"/>
              </a:xfrm>
              <a:custGeom>
                <a:rect b="b" l="l" r="r" t="t"/>
                <a:pathLst>
                  <a:path extrusionOk="0" h="127" w="82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3538" y="1526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3460" y="1407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3445" y="1392"/>
                <a:ext cx="4" cy="2"/>
              </a:xfrm>
              <a:custGeom>
                <a:rect b="b" l="l" r="r" t="t"/>
                <a:pathLst>
                  <a:path extrusionOk="0" h="2"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3468" y="1405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3515" y="157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3" name="Google Shape;293;p16"/>
              <p:cNvSpPr/>
              <p:nvPr/>
            </p:nvSpPr>
            <p:spPr>
              <a:xfrm>
                <a:off x="3470" y="1407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4" name="Google Shape;294;p16"/>
              <p:cNvSpPr/>
              <p:nvPr/>
            </p:nvSpPr>
            <p:spPr>
              <a:xfrm>
                <a:off x="3462" y="1407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3909" y="1416"/>
                <a:ext cx="11" cy="2"/>
              </a:xfrm>
              <a:custGeom>
                <a:rect b="b" l="l" r="r" t="t"/>
                <a:pathLst>
                  <a:path extrusionOk="0" h="1" w="5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491" y="1382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368" y="1484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504" y="1378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506" y="1382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368" y="149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364" y="1484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368" y="1492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487" y="1388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514" y="1382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548" y="1397"/>
                <a:ext cx="2" cy="6"/>
              </a:xfrm>
              <a:custGeom>
                <a:rect b="b" l="l" r="r" t="t"/>
                <a:pathLst>
                  <a:path extrusionOk="0" h="3" w="1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550" y="1399"/>
                <a:ext cx="3" cy="4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4521" y="1382"/>
                <a:ext cx="0" cy="4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4516" y="1378"/>
                <a:ext cx="5" cy="8"/>
              </a:xfrm>
              <a:custGeom>
                <a:rect b="b" l="l" r="r" t="t"/>
                <a:pathLst>
                  <a:path extrusionOk="0" h="4" w="2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4519" y="1380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3876" y="135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465" y="1920"/>
                <a:ext cx="5" cy="0"/>
              </a:xfrm>
              <a:custGeom>
                <a:rect b="b" l="l" r="r" t="t"/>
                <a:pathLst>
                  <a:path extrusionOk="0" h="120000"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468" y="1918"/>
                <a:ext cx="6" cy="5"/>
              </a:xfrm>
              <a:custGeom>
                <a:rect b="b" l="l" r="r" t="t"/>
                <a:pathLst>
                  <a:path extrusionOk="0" h="2" w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3912" y="1286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3876" y="132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4402" y="1454"/>
                <a:ext cx="1" cy="2"/>
              </a:xfrm>
              <a:prstGeom prst="rect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4546" y="1401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3914" y="129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4423" y="148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465" y="1456"/>
                <a:ext cx="3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4355" y="1509"/>
                <a:ext cx="4" cy="4"/>
              </a:xfrm>
              <a:custGeom>
                <a:rect b="b" l="l" r="r" t="t"/>
                <a:pathLst>
                  <a:path extrusionOk="0" h="4" w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383" y="147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287" y="1378"/>
                <a:ext cx="261" cy="237"/>
              </a:xfrm>
              <a:custGeom>
                <a:rect b="b" l="l" r="r" t="t"/>
                <a:pathLst>
                  <a:path extrusionOk="0" h="112" w="123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3" name="Google Shape;323;p16"/>
              <p:cNvSpPr/>
              <p:nvPr/>
            </p:nvSpPr>
            <p:spPr>
              <a:xfrm>
                <a:off x="4499" y="1925"/>
                <a:ext cx="3" cy="4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3914" y="1322"/>
                <a:ext cx="2" cy="0"/>
              </a:xfrm>
              <a:custGeom>
                <a:rect b="b" l="l" r="r" t="t"/>
                <a:pathLst>
                  <a:path extrusionOk="0" h="120000"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3122" y="2198"/>
                <a:ext cx="2" cy="4"/>
              </a:xfrm>
              <a:custGeom>
                <a:rect b="b" l="l" r="r" t="t"/>
                <a:pathLst>
                  <a:path extrusionOk="0" h="4"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3126" y="2183"/>
                <a:ext cx="3" cy="3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3540" y="1543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3156" y="221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3129" y="2183"/>
                <a:ext cx="0" cy="3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3129" y="219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3129" y="2192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2" name="Google Shape;332;p16"/>
              <p:cNvSpPr/>
              <p:nvPr/>
            </p:nvSpPr>
            <p:spPr>
              <a:xfrm>
                <a:off x="3205" y="2162"/>
                <a:ext cx="2" cy="9"/>
              </a:xfrm>
              <a:custGeom>
                <a:rect b="b" l="l" r="r" t="t"/>
                <a:pathLst>
                  <a:path extrusionOk="0" h="4" w="1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3" name="Google Shape;333;p16"/>
              <p:cNvSpPr/>
              <p:nvPr/>
            </p:nvSpPr>
            <p:spPr>
              <a:xfrm>
                <a:off x="3207" y="2166"/>
                <a:ext cx="0" cy="3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4" name="Google Shape;334;p16"/>
              <p:cNvSpPr/>
              <p:nvPr/>
            </p:nvSpPr>
            <p:spPr>
              <a:xfrm>
                <a:off x="3207" y="2169"/>
                <a:ext cx="0" cy="4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5" name="Google Shape;335;p16"/>
              <p:cNvSpPr/>
              <p:nvPr/>
            </p:nvSpPr>
            <p:spPr>
              <a:xfrm>
                <a:off x="3194" y="2156"/>
                <a:ext cx="0" cy="6"/>
              </a:xfrm>
              <a:custGeom>
                <a:rect b="b" l="l" r="r" t="t"/>
                <a:pathLst>
                  <a:path extrusionOk="0" h="3" w="120000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6" name="Google Shape;336;p16"/>
              <p:cNvSpPr/>
              <p:nvPr/>
            </p:nvSpPr>
            <p:spPr>
              <a:xfrm>
                <a:off x="3209" y="2196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7" name="Google Shape;337;p16"/>
              <p:cNvSpPr/>
              <p:nvPr/>
            </p:nvSpPr>
            <p:spPr>
              <a:xfrm>
                <a:off x="3472" y="207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8" name="Google Shape;338;p16"/>
              <p:cNvSpPr/>
              <p:nvPr/>
            </p:nvSpPr>
            <p:spPr>
              <a:xfrm>
                <a:off x="3201" y="2158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39" name="Google Shape;339;p16"/>
              <p:cNvSpPr/>
              <p:nvPr/>
            </p:nvSpPr>
            <p:spPr>
              <a:xfrm>
                <a:off x="3211" y="2194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0" name="Google Shape;340;p16"/>
              <p:cNvSpPr/>
              <p:nvPr/>
            </p:nvSpPr>
            <p:spPr>
              <a:xfrm>
                <a:off x="3317" y="2561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1" name="Google Shape;341;p16"/>
              <p:cNvSpPr/>
              <p:nvPr/>
            </p:nvSpPr>
            <p:spPr>
              <a:xfrm>
                <a:off x="3345" y="2535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2" name="Google Shape;342;p16"/>
              <p:cNvSpPr/>
              <p:nvPr/>
            </p:nvSpPr>
            <p:spPr>
              <a:xfrm>
                <a:off x="3211" y="2192"/>
                <a:ext cx="2" cy="6"/>
              </a:xfrm>
              <a:custGeom>
                <a:rect b="b" l="l" r="r" t="t"/>
                <a:pathLst>
                  <a:path extrusionOk="0" h="3" w="1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3" name="Google Shape;343;p16"/>
              <p:cNvSpPr/>
              <p:nvPr/>
            </p:nvSpPr>
            <p:spPr>
              <a:xfrm>
                <a:off x="3266" y="2548"/>
                <a:ext cx="3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4" name="Google Shape;344;p16"/>
              <p:cNvSpPr/>
              <p:nvPr/>
            </p:nvSpPr>
            <p:spPr>
              <a:xfrm>
                <a:off x="3271" y="254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5" name="Google Shape;345;p16"/>
              <p:cNvSpPr/>
              <p:nvPr/>
            </p:nvSpPr>
            <p:spPr>
              <a:xfrm>
                <a:off x="3273" y="2557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6" name="Google Shape;346;p16"/>
              <p:cNvSpPr/>
              <p:nvPr/>
            </p:nvSpPr>
            <p:spPr>
              <a:xfrm>
                <a:off x="3271" y="2557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7" name="Google Shape;347;p16"/>
              <p:cNvSpPr/>
              <p:nvPr/>
            </p:nvSpPr>
            <p:spPr>
              <a:xfrm>
                <a:off x="4616" y="188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8" name="Google Shape;348;p16"/>
              <p:cNvSpPr/>
              <p:nvPr/>
            </p:nvSpPr>
            <p:spPr>
              <a:xfrm>
                <a:off x="3175" y="2211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49" name="Google Shape;349;p16"/>
              <p:cNvSpPr/>
              <p:nvPr/>
            </p:nvSpPr>
            <p:spPr>
              <a:xfrm>
                <a:off x="3137" y="218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0" name="Google Shape;350;p16"/>
              <p:cNvSpPr/>
              <p:nvPr/>
            </p:nvSpPr>
            <p:spPr>
              <a:xfrm>
                <a:off x="3203" y="2166"/>
                <a:ext cx="2" cy="5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1" name="Google Shape;351;p16"/>
              <p:cNvSpPr/>
              <p:nvPr/>
            </p:nvSpPr>
            <p:spPr>
              <a:xfrm>
                <a:off x="4497" y="1929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2" name="Google Shape;352;p16"/>
              <p:cNvSpPr/>
              <p:nvPr/>
            </p:nvSpPr>
            <p:spPr>
              <a:xfrm>
                <a:off x="3082" y="2156"/>
                <a:ext cx="131" cy="91"/>
              </a:xfrm>
              <a:custGeom>
                <a:rect b="b" l="l" r="r" t="t"/>
                <a:pathLst>
                  <a:path extrusionOk="0" h="43" w="62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>
                <a:off x="3192" y="2160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>
                <a:off x="3146" y="2177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>
                <a:off x="3264" y="1853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3209" y="1836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3343" y="2470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8" name="Google Shape;358;p16"/>
              <p:cNvSpPr/>
              <p:nvPr/>
            </p:nvSpPr>
            <p:spPr>
              <a:xfrm>
                <a:off x="3186" y="183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9" name="Google Shape;359;p16"/>
              <p:cNvSpPr/>
              <p:nvPr/>
            </p:nvSpPr>
            <p:spPr>
              <a:xfrm>
                <a:off x="3188" y="1825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60" name="Google Shape;360;p16"/>
              <p:cNvSpPr/>
              <p:nvPr/>
            </p:nvSpPr>
            <p:spPr>
              <a:xfrm>
                <a:off x="3184" y="1833"/>
                <a:ext cx="2" cy="3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3351" y="2465"/>
                <a:ext cx="2" cy="5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62" name="Google Shape;362;p16"/>
              <p:cNvSpPr/>
              <p:nvPr/>
            </p:nvSpPr>
            <p:spPr>
              <a:xfrm>
                <a:off x="3173" y="1831"/>
                <a:ext cx="2" cy="5"/>
              </a:xfrm>
              <a:custGeom>
                <a:rect b="b" l="l" r="r" t="t"/>
                <a:pathLst>
                  <a:path extrusionOk="0" h="5"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63" name="Google Shape;363;p16"/>
              <p:cNvSpPr/>
              <p:nvPr/>
            </p:nvSpPr>
            <p:spPr>
              <a:xfrm>
                <a:off x="3536" y="1554"/>
                <a:ext cx="8" cy="2"/>
              </a:xfrm>
              <a:custGeom>
                <a:rect b="b" l="l" r="r" t="t"/>
                <a:pathLst>
                  <a:path extrusionOk="0" h="1" w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>
                <a:off x="3538" y="1556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365" name="Google Shape;365;p16"/>
            <p:cNvGrpSpPr/>
            <p:nvPr/>
          </p:nvGrpSpPr>
          <p:grpSpPr>
            <a:xfrm>
              <a:off x="3112" y="1551"/>
              <a:ext cx="1462" cy="1559"/>
              <a:chOff x="3112" y="1551"/>
              <a:chExt cx="1462" cy="1559"/>
            </a:xfrm>
          </p:grpSpPr>
          <p:sp>
            <p:nvSpPr>
              <p:cNvPr id="366" name="Google Shape;366;p16"/>
              <p:cNvSpPr/>
              <p:nvPr/>
            </p:nvSpPr>
            <p:spPr>
              <a:xfrm>
                <a:off x="3534" y="1558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67" name="Google Shape;367;p16"/>
              <p:cNvSpPr/>
              <p:nvPr/>
            </p:nvSpPr>
            <p:spPr>
              <a:xfrm>
                <a:off x="3513" y="1581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68" name="Google Shape;368;p16"/>
              <p:cNvSpPr/>
              <p:nvPr/>
            </p:nvSpPr>
            <p:spPr>
              <a:xfrm>
                <a:off x="3513" y="1579"/>
                <a:ext cx="6" cy="2"/>
              </a:xfrm>
              <a:custGeom>
                <a:rect b="b" l="l" r="r" t="t"/>
                <a:pathLst>
                  <a:path extrusionOk="0" h="1" w="3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69" name="Google Shape;369;p16"/>
              <p:cNvSpPr/>
              <p:nvPr/>
            </p:nvSpPr>
            <p:spPr>
              <a:xfrm>
                <a:off x="3536" y="1551"/>
                <a:ext cx="4" cy="3"/>
              </a:xfrm>
              <a:custGeom>
                <a:rect b="b" l="l" r="r" t="t"/>
                <a:pathLst>
                  <a:path extrusionOk="0" h="1" w="2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0" name="Google Shape;370;p16"/>
              <p:cNvSpPr/>
              <p:nvPr/>
            </p:nvSpPr>
            <p:spPr>
              <a:xfrm>
                <a:off x="3112" y="1810"/>
                <a:ext cx="161" cy="87"/>
              </a:xfrm>
              <a:custGeom>
                <a:rect b="b" l="l" r="r" t="t"/>
                <a:pathLst>
                  <a:path extrusionOk="0" h="41" w="76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1" name="Google Shape;371;p16"/>
              <p:cNvSpPr/>
              <p:nvPr/>
            </p:nvSpPr>
            <p:spPr>
              <a:xfrm>
                <a:off x="3266" y="1867"/>
                <a:ext cx="5" cy="3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2" name="Google Shape;372;p16"/>
              <p:cNvSpPr/>
              <p:nvPr/>
            </p:nvSpPr>
            <p:spPr>
              <a:xfrm>
                <a:off x="3266" y="1861"/>
                <a:ext cx="3" cy="4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3" name="Google Shape;373;p16"/>
              <p:cNvSpPr/>
              <p:nvPr/>
            </p:nvSpPr>
            <p:spPr>
              <a:xfrm>
                <a:off x="3260" y="1855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4" name="Google Shape;374;p16"/>
              <p:cNvSpPr/>
              <p:nvPr/>
            </p:nvSpPr>
            <p:spPr>
              <a:xfrm>
                <a:off x="3260" y="1893"/>
                <a:ext cx="4" cy="6"/>
              </a:xfrm>
              <a:custGeom>
                <a:rect b="b" l="l" r="r" t="t"/>
                <a:pathLst>
                  <a:path extrusionOk="0" h="3" w="2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5" name="Google Shape;375;p16"/>
              <p:cNvSpPr/>
              <p:nvPr/>
            </p:nvSpPr>
            <p:spPr>
              <a:xfrm>
                <a:off x="3269" y="1870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6" name="Google Shape;376;p16"/>
              <p:cNvSpPr/>
              <p:nvPr/>
            </p:nvSpPr>
            <p:spPr>
              <a:xfrm>
                <a:off x="3260" y="1895"/>
                <a:ext cx="4" cy="4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7" name="Google Shape;377;p16"/>
              <p:cNvSpPr/>
              <p:nvPr/>
            </p:nvSpPr>
            <p:spPr>
              <a:xfrm>
                <a:off x="4538" y="187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8" name="Google Shape;378;p16"/>
              <p:cNvSpPr/>
              <p:nvPr/>
            </p:nvSpPr>
            <p:spPr>
              <a:xfrm>
                <a:off x="3213" y="1882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9" name="Google Shape;379;p16"/>
              <p:cNvSpPr/>
              <p:nvPr/>
            </p:nvSpPr>
            <p:spPr>
              <a:xfrm>
                <a:off x="3190" y="1827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0" name="Google Shape;380;p16"/>
              <p:cNvSpPr/>
              <p:nvPr/>
            </p:nvSpPr>
            <p:spPr>
              <a:xfrm>
                <a:off x="3271" y="1870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1" name="Google Shape;381;p16"/>
              <p:cNvSpPr/>
              <p:nvPr/>
            </p:nvSpPr>
            <p:spPr>
              <a:xfrm>
                <a:off x="3190" y="1872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2" name="Google Shape;382;p16"/>
              <p:cNvSpPr/>
              <p:nvPr/>
            </p:nvSpPr>
            <p:spPr>
              <a:xfrm>
                <a:off x="4574" y="1855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3" name="Google Shape;383;p16"/>
              <p:cNvSpPr/>
              <p:nvPr/>
            </p:nvSpPr>
            <p:spPr>
              <a:xfrm>
                <a:off x="3199" y="183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4" name="Google Shape;384;p16"/>
              <p:cNvSpPr/>
              <p:nvPr/>
            </p:nvSpPr>
            <p:spPr>
              <a:xfrm>
                <a:off x="3271" y="1859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5" name="Google Shape;385;p16"/>
              <p:cNvSpPr/>
              <p:nvPr/>
            </p:nvSpPr>
            <p:spPr>
              <a:xfrm>
                <a:off x="3742" y="3006"/>
                <a:ext cx="6" cy="9"/>
              </a:xfrm>
              <a:custGeom>
                <a:rect b="b" l="l" r="r" t="t"/>
                <a:pathLst>
                  <a:path extrusionOk="0" h="4" w="3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6" name="Google Shape;386;p16"/>
              <p:cNvSpPr/>
              <p:nvPr/>
            </p:nvSpPr>
            <p:spPr>
              <a:xfrm>
                <a:off x="3988" y="3019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7" name="Google Shape;387;p16"/>
              <p:cNvSpPr/>
              <p:nvPr/>
            </p:nvSpPr>
            <p:spPr>
              <a:xfrm>
                <a:off x="3742" y="3008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8" name="Google Shape;388;p16"/>
              <p:cNvSpPr/>
              <p:nvPr/>
            </p:nvSpPr>
            <p:spPr>
              <a:xfrm>
                <a:off x="3748" y="3015"/>
                <a:ext cx="4" cy="1"/>
              </a:xfrm>
              <a:prstGeom prst="rect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9" name="Google Shape;389;p16"/>
              <p:cNvSpPr/>
              <p:nvPr/>
            </p:nvSpPr>
            <p:spPr>
              <a:xfrm>
                <a:off x="3744" y="2894"/>
                <a:ext cx="2" cy="10"/>
              </a:xfrm>
              <a:custGeom>
                <a:rect b="b" l="l" r="r" t="t"/>
                <a:pathLst>
                  <a:path extrusionOk="0" h="5" w="1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0" name="Google Shape;390;p16"/>
              <p:cNvSpPr/>
              <p:nvPr/>
            </p:nvSpPr>
            <p:spPr>
              <a:xfrm>
                <a:off x="3744" y="3004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1" name="Google Shape;391;p16"/>
              <p:cNvSpPr/>
              <p:nvPr/>
            </p:nvSpPr>
            <p:spPr>
              <a:xfrm>
                <a:off x="3742" y="2892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3772" y="3038"/>
                <a:ext cx="4" cy="4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3" name="Google Shape;393;p16"/>
              <p:cNvSpPr/>
              <p:nvPr/>
            </p:nvSpPr>
            <p:spPr>
              <a:xfrm>
                <a:off x="3895" y="3083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4" name="Google Shape;394;p16"/>
              <p:cNvSpPr/>
              <p:nvPr/>
            </p:nvSpPr>
            <p:spPr>
              <a:xfrm>
                <a:off x="3602" y="182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5" name="Google Shape;395;p16"/>
              <p:cNvSpPr/>
              <p:nvPr/>
            </p:nvSpPr>
            <p:spPr>
              <a:xfrm>
                <a:off x="3742" y="2898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6" name="Google Shape;396;p16"/>
              <p:cNvSpPr/>
              <p:nvPr/>
            </p:nvSpPr>
            <p:spPr>
              <a:xfrm>
                <a:off x="3602" y="182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7" name="Google Shape;397;p16"/>
              <p:cNvSpPr/>
              <p:nvPr/>
            </p:nvSpPr>
            <p:spPr>
              <a:xfrm>
                <a:off x="3755" y="3027"/>
                <a:ext cx="2" cy="3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8" name="Google Shape;398;p16"/>
              <p:cNvSpPr/>
              <p:nvPr/>
            </p:nvSpPr>
            <p:spPr>
              <a:xfrm>
                <a:off x="3602" y="1823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9" name="Google Shape;399;p16"/>
              <p:cNvSpPr/>
              <p:nvPr/>
            </p:nvSpPr>
            <p:spPr>
              <a:xfrm>
                <a:off x="3922" y="2890"/>
                <a:ext cx="0" cy="2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0" name="Google Shape;400;p16"/>
              <p:cNvSpPr/>
              <p:nvPr/>
            </p:nvSpPr>
            <p:spPr>
              <a:xfrm>
                <a:off x="3975" y="287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1" name="Google Shape;401;p16"/>
              <p:cNvSpPr/>
              <p:nvPr/>
            </p:nvSpPr>
            <p:spPr>
              <a:xfrm>
                <a:off x="3954" y="288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2" name="Google Shape;402;p16"/>
              <p:cNvSpPr/>
              <p:nvPr/>
            </p:nvSpPr>
            <p:spPr>
              <a:xfrm>
                <a:off x="3725" y="2760"/>
                <a:ext cx="399" cy="159"/>
              </a:xfrm>
              <a:custGeom>
                <a:rect b="b" l="l" r="r" t="t"/>
                <a:pathLst>
                  <a:path extrusionOk="0" h="75" w="188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3" name="Google Shape;403;p16"/>
              <p:cNvSpPr/>
              <p:nvPr/>
            </p:nvSpPr>
            <p:spPr>
              <a:xfrm>
                <a:off x="4005" y="2851"/>
                <a:ext cx="2" cy="5"/>
              </a:xfrm>
              <a:custGeom>
                <a:rect b="b" l="l" r="r" t="t"/>
                <a:pathLst>
                  <a:path extrusionOk="0" h="5" w="2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4" name="Google Shape;404;p16"/>
              <p:cNvSpPr/>
              <p:nvPr/>
            </p:nvSpPr>
            <p:spPr>
              <a:xfrm>
                <a:off x="3980" y="2866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5" name="Google Shape;405;p16"/>
              <p:cNvSpPr/>
              <p:nvPr/>
            </p:nvSpPr>
            <p:spPr>
              <a:xfrm>
                <a:off x="3982" y="286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6" name="Google Shape;406;p16"/>
              <p:cNvSpPr/>
              <p:nvPr/>
            </p:nvSpPr>
            <p:spPr>
              <a:xfrm>
                <a:off x="3748" y="2898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7" name="Google Shape;407;p16"/>
              <p:cNvSpPr/>
              <p:nvPr/>
            </p:nvSpPr>
            <p:spPr>
              <a:xfrm>
                <a:off x="3980" y="2875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8" name="Google Shape;408;p16"/>
              <p:cNvSpPr/>
              <p:nvPr/>
            </p:nvSpPr>
            <p:spPr>
              <a:xfrm>
                <a:off x="3757" y="2909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9" name="Google Shape;409;p16"/>
              <p:cNvSpPr/>
              <p:nvPr/>
            </p:nvSpPr>
            <p:spPr>
              <a:xfrm>
                <a:off x="3776" y="2913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3759" y="2904"/>
                <a:ext cx="2" cy="5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3893" y="3080"/>
                <a:ext cx="4" cy="9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2" name="Google Shape;412;p16"/>
              <p:cNvSpPr/>
              <p:nvPr/>
            </p:nvSpPr>
            <p:spPr>
              <a:xfrm>
                <a:off x="3786" y="2913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3952" y="306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3895" y="3015"/>
                <a:ext cx="152" cy="95"/>
              </a:xfrm>
              <a:custGeom>
                <a:rect b="b" l="l" r="r" t="t"/>
                <a:pathLst>
                  <a:path extrusionOk="0" h="45" w="72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4011" y="3063"/>
                <a:ext cx="5" cy="5"/>
              </a:xfrm>
              <a:custGeom>
                <a:rect b="b" l="l" r="r" t="t"/>
                <a:pathLst>
                  <a:path extrusionOk="0" h="5" w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3912" y="3100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3996" y="3089"/>
                <a:ext cx="3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3595" y="1825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3598" y="1825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3918" y="285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3924" y="3038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3986" y="3027"/>
                <a:ext cx="2" cy="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3" name="Google Shape;423;p16"/>
              <p:cNvSpPr/>
              <p:nvPr/>
            </p:nvSpPr>
            <p:spPr>
              <a:xfrm>
                <a:off x="3899" y="3091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4013" y="3004"/>
                <a:ext cx="1" cy="4"/>
              </a:xfrm>
              <a:prstGeom prst="rect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3903" y="3055"/>
                <a:ext cx="6" cy="2"/>
              </a:xfrm>
              <a:custGeom>
                <a:rect b="b" l="l" r="r" t="t"/>
                <a:pathLst>
                  <a:path extrusionOk="0" h="1" w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3905" y="3055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3897" y="3085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3897" y="3095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3984" y="3095"/>
                <a:ext cx="0" cy="2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3600" y="182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3905" y="3100"/>
                <a:ext cx="4" cy="4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4230" y="2480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3895" y="3080"/>
                <a:ext cx="4" cy="3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4007" y="3076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3598" y="1825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4005" y="3074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4007" y="3085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3598" y="1823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3598" y="1823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>
                <a:off x="4009" y="3083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1" name="Google Shape;441;p16"/>
              <p:cNvSpPr/>
              <p:nvPr/>
            </p:nvSpPr>
            <p:spPr>
              <a:xfrm>
                <a:off x="3602" y="182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3929" y="1870"/>
                <a:ext cx="4" cy="8"/>
              </a:xfrm>
              <a:custGeom>
                <a:rect b="b" l="l" r="r" t="t"/>
                <a:pathLst>
                  <a:path extrusionOk="0" h="4" w="2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3687" y="1579"/>
                <a:ext cx="4" cy="4"/>
              </a:xfrm>
              <a:custGeom>
                <a:rect b="b" l="l" r="r" t="t"/>
                <a:pathLst>
                  <a:path extrusionOk="0" h="4" w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4086" y="1583"/>
                <a:ext cx="8" cy="4"/>
              </a:xfrm>
              <a:custGeom>
                <a:rect b="b" l="l" r="r" t="t"/>
                <a:pathLst>
                  <a:path extrusionOk="0" h="2" w="4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3574" y="1912"/>
                <a:ext cx="2" cy="21"/>
              </a:xfrm>
              <a:custGeom>
                <a:rect b="b" l="l" r="r" t="t"/>
                <a:pathLst>
                  <a:path extrusionOk="0" h="10" w="1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3559" y="1774"/>
                <a:ext cx="77" cy="91"/>
              </a:xfrm>
              <a:custGeom>
                <a:rect b="b" l="l" r="r" t="t"/>
                <a:pathLst>
                  <a:path extrusionOk="0" h="43" w="36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3608" y="1908"/>
                <a:ext cx="4" cy="6"/>
              </a:xfrm>
              <a:custGeom>
                <a:rect b="b" l="l" r="r" t="t"/>
                <a:pathLst>
                  <a:path extrusionOk="0" h="3" w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4113" y="1587"/>
                <a:ext cx="4" cy="5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3593" y="182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4251" y="1730"/>
                <a:ext cx="4" cy="4"/>
              </a:xfrm>
              <a:custGeom>
                <a:rect b="b" l="l" r="r" t="t"/>
                <a:pathLst>
                  <a:path extrusionOk="0" h="4" w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3980" y="2436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3980" y="2446"/>
                <a:ext cx="4" cy="5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4062" y="2253"/>
                <a:ext cx="0" cy="2"/>
              </a:xfrm>
              <a:custGeom>
                <a:rect b="b" l="l" r="r" t="t"/>
                <a:pathLst>
                  <a:path extrusionOk="0" h="2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4162" y="2200"/>
                <a:ext cx="2" cy="5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4164" y="2139"/>
                <a:ext cx="4" cy="2"/>
              </a:xfrm>
              <a:custGeom>
                <a:rect b="b" l="l" r="r" t="t"/>
                <a:pathLst>
                  <a:path extrusionOk="0" h="2" w="4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3606" y="1819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3598" y="1817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3600" y="1817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3598" y="1817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3602" y="1819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3602" y="1817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3602" y="1817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3593" y="1814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3598" y="1814"/>
                <a:ext cx="0" cy="3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3598" y="181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3612" y="1821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3977" y="2478"/>
                <a:ext cx="3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3595" y="1812"/>
                <a:ext cx="3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598" y="1814"/>
                <a:ext cx="0" cy="3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967" y="2491"/>
                <a:ext cx="4" cy="4"/>
              </a:xfrm>
              <a:custGeom>
                <a:rect b="b" l="l" r="r" t="t"/>
                <a:pathLst>
                  <a:path extrusionOk="0" h="2" w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825" y="2268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3810" y="2268"/>
                <a:ext cx="8" cy="2"/>
              </a:xfrm>
              <a:custGeom>
                <a:rect b="b" l="l" r="r" t="t"/>
                <a:pathLst>
                  <a:path extrusionOk="0" h="1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3835" y="2275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3833" y="2268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3833" y="2328"/>
                <a:ext cx="9" cy="2"/>
              </a:xfrm>
              <a:custGeom>
                <a:rect b="b" l="l" r="r" t="t"/>
                <a:pathLst>
                  <a:path extrusionOk="0" h="1" w="4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3837" y="2330"/>
                <a:ext cx="5" cy="2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3839" y="2328"/>
                <a:ext cx="5" cy="0"/>
              </a:xfrm>
              <a:custGeom>
                <a:rect b="b" l="l" r="r" t="t"/>
                <a:pathLst>
                  <a:path extrusionOk="0" h="120000"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3827" y="2268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3729" y="2856"/>
                <a:ext cx="6" cy="4"/>
              </a:xfrm>
              <a:custGeom>
                <a:rect b="b" l="l" r="r" t="t"/>
                <a:pathLst>
                  <a:path extrusionOk="0" h="2" w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3731" y="2854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3897" y="2822"/>
                <a:ext cx="0" cy="2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4007" y="2790"/>
                <a:ext cx="2" cy="4"/>
              </a:xfrm>
              <a:custGeom>
                <a:rect b="b" l="l" r="r" t="t"/>
                <a:pathLst>
                  <a:path extrusionOk="0" h="4" w="2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3" name="Google Shape;483;p16"/>
              <p:cNvSpPr/>
              <p:nvPr/>
            </p:nvSpPr>
            <p:spPr>
              <a:xfrm>
                <a:off x="3971" y="2813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>
                <a:off x="3969" y="2501"/>
                <a:ext cx="2" cy="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3850" y="286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3668" y="2060"/>
                <a:ext cx="8" cy="17"/>
              </a:xfrm>
              <a:custGeom>
                <a:rect b="b" l="l" r="r" t="t"/>
                <a:pathLst>
                  <a:path extrusionOk="0" h="8" w="4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3837" y="2328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3965" y="2504"/>
                <a:ext cx="4" cy="2"/>
              </a:xfrm>
              <a:custGeom>
                <a:rect b="b" l="l" r="r" t="t"/>
                <a:pathLst>
                  <a:path extrusionOk="0" h="1"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3973" y="2476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3965" y="2497"/>
                <a:ext cx="10" cy="4"/>
              </a:xfrm>
              <a:custGeom>
                <a:rect b="b" l="l" r="r" t="t"/>
                <a:pathLst>
                  <a:path extrusionOk="0" h="2" w="5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1" name="Google Shape;491;p16"/>
              <p:cNvSpPr/>
              <p:nvPr/>
            </p:nvSpPr>
            <p:spPr>
              <a:xfrm>
                <a:off x="3835" y="2474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3829" y="2345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3831" y="2336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3850" y="2491"/>
                <a:ext cx="4" cy="2"/>
              </a:xfrm>
              <a:custGeom>
                <a:rect b="b" l="l" r="r" t="t"/>
                <a:pathLst>
                  <a:path extrusionOk="0" h="2" w="4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3835" y="2336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3835" y="2434"/>
                <a:ext cx="2" cy="1"/>
              </a:xfrm>
              <a:prstGeom prst="rect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3831" y="2349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3602" y="1823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3905" y="227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3778" y="2979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3746" y="2826"/>
                <a:ext cx="399" cy="167"/>
              </a:xfrm>
              <a:custGeom>
                <a:rect b="b" l="l" r="r" t="t"/>
                <a:pathLst>
                  <a:path extrusionOk="0" h="79" w="188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3757" y="2934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4226" y="2525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3752" y="2940"/>
                <a:ext cx="3" cy="3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3975" y="295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3905" y="2275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4289" y="2557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3899" y="2262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3939" y="2926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3888" y="2281"/>
                <a:ext cx="2" cy="4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3842" y="2270"/>
                <a:ext cx="2" cy="5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3844" y="2268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3899" y="2272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3776" y="2983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3795" y="2985"/>
                <a:ext cx="2" cy="6"/>
              </a:xfrm>
              <a:custGeom>
                <a:rect b="b" l="l" r="r" t="t"/>
                <a:pathLst>
                  <a:path extrusionOk="0" h="3" w="1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3765" y="2972"/>
                <a:ext cx="7" cy="2"/>
              </a:xfrm>
              <a:custGeom>
                <a:rect b="b" l="l" r="r" t="t"/>
                <a:pathLst>
                  <a:path extrusionOk="0" h="1" w="3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3803" y="2985"/>
                <a:ext cx="3" cy="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3479" y="207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3761" y="2966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3943" y="2966"/>
                <a:ext cx="0" cy="2"/>
              </a:xfrm>
              <a:custGeom>
                <a:rect b="b" l="l" r="r" t="t"/>
                <a:pathLst>
                  <a:path extrusionOk="0" h="2" w="120000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4003" y="2940"/>
                <a:ext cx="0" cy="3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4003" y="294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3996" y="2951"/>
                <a:ext cx="3" cy="2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3757" y="3023"/>
                <a:ext cx="4" cy="4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4003" y="2949"/>
                <a:ext cx="0" cy="4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3869" y="2938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4026" y="2926"/>
                <a:ext cx="2" cy="4"/>
              </a:xfrm>
              <a:custGeom>
                <a:rect b="b" l="l" r="r" t="t"/>
                <a:pathLst>
                  <a:path extrusionOk="0" h="4" w="2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>
                <a:off x="4275" y="2542"/>
                <a:ext cx="1" cy="2"/>
              </a:xfrm>
              <a:prstGeom prst="rect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29" name="Google Shape;529;p16"/>
              <p:cNvSpPr/>
              <p:nvPr/>
            </p:nvSpPr>
            <p:spPr>
              <a:xfrm>
                <a:off x="3472" y="2075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4219" y="2518"/>
                <a:ext cx="2" cy="3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230" y="2525"/>
                <a:ext cx="2" cy="2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3472" y="207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217" y="2482"/>
                <a:ext cx="145" cy="117"/>
              </a:xfrm>
              <a:custGeom>
                <a:rect b="b" l="l" r="r" t="t"/>
                <a:pathLst>
                  <a:path extrusionOk="0" h="55" w="68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3472" y="2077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4219" y="2506"/>
                <a:ext cx="2" cy="4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4228" y="2482"/>
                <a:ext cx="6" cy="3"/>
              </a:xfrm>
              <a:custGeom>
                <a:rect b="b" l="l" r="r" t="t"/>
                <a:pathLst>
                  <a:path extrusionOk="0" h="1" w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3472" y="2073"/>
                <a:ext cx="0" cy="2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3472" y="2075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4219" y="2510"/>
                <a:ext cx="5" cy="2"/>
              </a:xfrm>
              <a:custGeom>
                <a:rect b="b" l="l" r="r" t="t"/>
                <a:pathLst>
                  <a:path extrusionOk="0" h="1" w="2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4221" y="2514"/>
                <a:ext cx="3" cy="4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3905" y="2275"/>
                <a:ext cx="1" cy="1"/>
              </a:xfrm>
              <a:prstGeom prst="ellipse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4217" y="2510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4296" y="2552"/>
                <a:ext cx="0" cy="3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4289" y="255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4296" y="2552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4306" y="2555"/>
                <a:ext cx="2" cy="4"/>
              </a:xfrm>
              <a:custGeom>
                <a:rect b="b" l="l" r="r" t="t"/>
                <a:pathLst>
                  <a:path extrusionOk="0" h="4" w="2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3903" y="2275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3901" y="257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4285" y="255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3472" y="2079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1" name="Google Shape;551;p16"/>
              <p:cNvSpPr/>
              <p:nvPr/>
            </p:nvSpPr>
            <p:spPr>
              <a:xfrm>
                <a:off x="3472" y="2079"/>
                <a:ext cx="1" cy="1"/>
              </a:xfrm>
              <a:prstGeom prst="rect">
                <a:avLst/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2" name="Google Shape;552;p16"/>
              <p:cNvSpPr/>
              <p:nvPr/>
            </p:nvSpPr>
            <p:spPr>
              <a:xfrm>
                <a:off x="4277" y="2495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3472" y="207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4255" y="253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3678" y="2461"/>
                <a:ext cx="19" cy="13"/>
              </a:xfrm>
              <a:custGeom>
                <a:rect b="b" l="l" r="r" t="t"/>
                <a:pathLst>
                  <a:path extrusionOk="0" h="6" w="9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3496" y="2319"/>
                <a:ext cx="4" cy="6"/>
              </a:xfrm>
              <a:custGeom>
                <a:rect b="b" l="l" r="r" t="t"/>
                <a:pathLst>
                  <a:path extrusionOk="0" h="3" w="2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3483" y="2156"/>
                <a:ext cx="6" cy="4"/>
              </a:xfrm>
              <a:custGeom>
                <a:rect b="b" l="l" r="r" t="t"/>
                <a:pathLst>
                  <a:path extrusionOk="0" h="2" w="3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3534" y="2347"/>
                <a:ext cx="13" cy="6"/>
              </a:xfrm>
              <a:custGeom>
                <a:rect b="b" l="l" r="r" t="t"/>
                <a:pathLst>
                  <a:path extrusionOk="0" h="3" w="6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>
                <a:off x="3466" y="2090"/>
                <a:ext cx="4" cy="4"/>
              </a:xfrm>
              <a:custGeom>
                <a:rect b="b" l="l" r="r" t="t"/>
                <a:pathLst>
                  <a:path extrusionOk="0" h="2" w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>
                <a:off x="3466" y="2103"/>
                <a:ext cx="4" cy="0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>
                <a:off x="3477" y="2152"/>
                <a:ext cx="4" cy="8"/>
              </a:xfrm>
              <a:custGeom>
                <a:rect b="b" l="l" r="r" t="t"/>
                <a:pathLst>
                  <a:path extrusionOk="0" h="4" w="2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>
                <a:off x="3466" y="2096"/>
                <a:ext cx="8" cy="5"/>
              </a:xfrm>
              <a:custGeom>
                <a:rect b="b" l="l" r="r" t="t"/>
                <a:pathLst>
                  <a:path extrusionOk="0" h="2" w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>
                <a:off x="3470" y="2101"/>
                <a:ext cx="2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3718" y="2501"/>
                <a:ext cx="5" cy="5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3629" y="2417"/>
                <a:ext cx="7" cy="6"/>
              </a:xfrm>
              <a:custGeom>
                <a:rect b="b" l="l" r="r" t="t"/>
                <a:pathLst>
                  <a:path extrusionOk="0" h="3" w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566" name="Google Shape;566;p16"/>
            <p:cNvSpPr/>
            <p:nvPr/>
          </p:nvSpPr>
          <p:spPr>
            <a:xfrm>
              <a:off x="3716" y="2495"/>
              <a:ext cx="5" cy="4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3706" y="2480"/>
              <a:ext cx="10" cy="15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3782" y="3038"/>
              <a:ext cx="2" cy="4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3631" y="2249"/>
              <a:ext cx="3" cy="2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3988" y="3019"/>
              <a:ext cx="0" cy="2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3856" y="3002"/>
              <a:ext cx="0" cy="2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3924" y="2998"/>
              <a:ext cx="2" cy="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3561" y="1990"/>
              <a:ext cx="3" cy="9"/>
            </a:xfrm>
            <a:custGeom>
              <a:rect b="b" l="l" r="r" t="t"/>
              <a:pathLst>
                <a:path extrusionOk="0" h="4" w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3795" y="3040"/>
              <a:ext cx="2" cy="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3958" y="303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3982" y="3027"/>
              <a:ext cx="0" cy="3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3595" y="182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3757" y="2981"/>
              <a:ext cx="2" cy="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3627" y="1789"/>
              <a:ext cx="2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3578" y="179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3593" y="1825"/>
              <a:ext cx="1" cy="1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3593" y="1825"/>
              <a:ext cx="0" cy="2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3593" y="1825"/>
              <a:ext cx="0" cy="2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3638" y="2417"/>
              <a:ext cx="6" cy="6"/>
            </a:xfrm>
            <a:custGeom>
              <a:rect b="b" l="l" r="r" t="t"/>
              <a:pathLst>
                <a:path extrusionOk="0" h="3" w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3708" y="2743"/>
              <a:ext cx="2" cy="7"/>
            </a:xfrm>
            <a:custGeom>
              <a:rect b="b" l="l" r="r" t="t"/>
              <a:pathLst>
                <a:path extrusionOk="0" h="3" w="1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3714" y="2737"/>
              <a:ext cx="4" cy="2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3706" y="2737"/>
              <a:ext cx="10" cy="4"/>
            </a:xfrm>
            <a:custGeom>
              <a:rect b="b" l="l" r="r" t="t"/>
              <a:pathLst>
                <a:path extrusionOk="0" h="2" w="5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3755" y="2718"/>
              <a:ext cx="4" cy="6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3761" y="2733"/>
              <a:ext cx="4" cy="17"/>
            </a:xfrm>
            <a:custGeom>
              <a:rect b="b" l="l" r="r" t="t"/>
              <a:pathLst>
                <a:path extrusionOk="0" h="8" w="2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3759" y="2720"/>
              <a:ext cx="2" cy="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3761" y="2714"/>
              <a:ext cx="6" cy="12"/>
            </a:xfrm>
            <a:custGeom>
              <a:rect b="b" l="l" r="r" t="t"/>
              <a:pathLst>
                <a:path extrusionOk="0" h="6" w="3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3712" y="2737"/>
              <a:ext cx="0" cy="2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3742" y="2907"/>
              <a:ext cx="384" cy="146"/>
            </a:xfrm>
            <a:custGeom>
              <a:rect b="b" l="l" r="r" t="t"/>
              <a:pathLst>
                <a:path extrusionOk="0" h="69" w="181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3712" y="2809"/>
              <a:ext cx="4" cy="2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3434" y="1624"/>
              <a:ext cx="862" cy="1213"/>
            </a:xfrm>
            <a:custGeom>
              <a:rect b="b" l="l" r="r" t="t"/>
              <a:pathLst>
                <a:path extrusionOk="0" h="572" w="406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3695" y="2760"/>
              <a:ext cx="4" cy="2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3699" y="2760"/>
              <a:ext cx="5" cy="4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3916" y="2586"/>
              <a:ext cx="4" cy="2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3941" y="2610"/>
              <a:ext cx="5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3729" y="2272"/>
              <a:ext cx="2" cy="5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3852" y="2714"/>
              <a:ext cx="2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3850" y="2692"/>
              <a:ext cx="4" cy="2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3848" y="2686"/>
              <a:ext cx="2" cy="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3846" y="2711"/>
              <a:ext cx="4" cy="3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822" y="2773"/>
              <a:ext cx="5" cy="2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3765" y="2315"/>
              <a:ext cx="4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3842" y="2733"/>
              <a:ext cx="4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3822" y="2769"/>
              <a:ext cx="7" cy="2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3846" y="2731"/>
              <a:ext cx="2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3844" y="2724"/>
              <a:ext cx="4" cy="2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3844" y="2728"/>
              <a:ext cx="8" cy="3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612" name="Google Shape;612;p16"/>
          <p:cNvGrpSpPr/>
          <p:nvPr/>
        </p:nvGrpSpPr>
        <p:grpSpPr>
          <a:xfrm>
            <a:off x="1022963" y="2263214"/>
            <a:ext cx="2579845" cy="955403"/>
            <a:chOff x="1022963" y="2263214"/>
            <a:chExt cx="2579845" cy="955403"/>
          </a:xfrm>
        </p:grpSpPr>
        <p:sp>
          <p:nvSpPr>
            <p:cNvPr id="613" name="Google Shape;613;p16"/>
            <p:cNvSpPr/>
            <p:nvPr/>
          </p:nvSpPr>
          <p:spPr>
            <a:xfrm>
              <a:off x="1777101" y="2263214"/>
              <a:ext cx="1697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14" name="Google Shape;614;p16"/>
            <p:cNvSpPr txBox="1"/>
            <p:nvPr/>
          </p:nvSpPr>
          <p:spPr>
            <a:xfrm>
              <a:off x="1022963" y="2695397"/>
              <a:ext cx="25798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615" name="Google Shape;615;p16"/>
          <p:cNvGrpSpPr/>
          <p:nvPr/>
        </p:nvGrpSpPr>
        <p:grpSpPr>
          <a:xfrm>
            <a:off x="1060766" y="3920565"/>
            <a:ext cx="2579845" cy="955403"/>
            <a:chOff x="1060766" y="3920565"/>
            <a:chExt cx="2579845" cy="955403"/>
          </a:xfrm>
        </p:grpSpPr>
        <p:sp>
          <p:nvSpPr>
            <p:cNvPr id="616" name="Google Shape;616;p16"/>
            <p:cNvSpPr/>
            <p:nvPr/>
          </p:nvSpPr>
          <p:spPr>
            <a:xfrm>
              <a:off x="1814904" y="3920565"/>
              <a:ext cx="1697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17" name="Google Shape;617;p16"/>
            <p:cNvSpPr txBox="1"/>
            <p:nvPr/>
          </p:nvSpPr>
          <p:spPr>
            <a:xfrm>
              <a:off x="1060766" y="4352748"/>
              <a:ext cx="25798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618" name="Google Shape;618;p16"/>
          <p:cNvGrpSpPr/>
          <p:nvPr/>
        </p:nvGrpSpPr>
        <p:grpSpPr>
          <a:xfrm>
            <a:off x="8345638" y="2248983"/>
            <a:ext cx="2950993" cy="934549"/>
            <a:chOff x="8345638" y="2248983"/>
            <a:chExt cx="2950993" cy="934549"/>
          </a:xfrm>
        </p:grpSpPr>
        <p:sp>
          <p:nvSpPr>
            <p:cNvPr id="619" name="Google Shape;619;p16"/>
            <p:cNvSpPr/>
            <p:nvPr/>
          </p:nvSpPr>
          <p:spPr>
            <a:xfrm>
              <a:off x="8345638" y="2248983"/>
              <a:ext cx="1697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20" name="Google Shape;620;p16"/>
            <p:cNvSpPr txBox="1"/>
            <p:nvPr/>
          </p:nvSpPr>
          <p:spPr>
            <a:xfrm>
              <a:off x="8716786" y="2660312"/>
              <a:ext cx="25798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621" name="Google Shape;621;p16"/>
          <p:cNvGrpSpPr/>
          <p:nvPr/>
        </p:nvGrpSpPr>
        <p:grpSpPr>
          <a:xfrm>
            <a:off x="8716786" y="3829057"/>
            <a:ext cx="2607846" cy="991188"/>
            <a:chOff x="8716786" y="3829057"/>
            <a:chExt cx="2607846" cy="991188"/>
          </a:xfrm>
        </p:grpSpPr>
        <p:sp>
          <p:nvSpPr>
            <p:cNvPr id="622" name="Google Shape;622;p16"/>
            <p:cNvSpPr/>
            <p:nvPr/>
          </p:nvSpPr>
          <p:spPr>
            <a:xfrm>
              <a:off x="8716786" y="3829057"/>
              <a:ext cx="1697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23" name="Google Shape;623;p16"/>
            <p:cNvSpPr txBox="1"/>
            <p:nvPr/>
          </p:nvSpPr>
          <p:spPr>
            <a:xfrm>
              <a:off x="8744787" y="4297025"/>
              <a:ext cx="25798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624" name="Google Shape;624;p16"/>
          <p:cNvSpPr/>
          <p:nvPr/>
        </p:nvSpPr>
        <p:spPr>
          <a:xfrm>
            <a:off x="3749210" y="2248983"/>
            <a:ext cx="544513" cy="571501"/>
          </a:xfrm>
          <a:custGeom>
            <a:rect b="b" l="l" r="r" t="t"/>
            <a:pathLst>
              <a:path extrusionOk="0" h="262" w="249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5" name="Google Shape;625;p16"/>
          <p:cNvSpPr/>
          <p:nvPr/>
        </p:nvSpPr>
        <p:spPr>
          <a:xfrm>
            <a:off x="7957674" y="3809491"/>
            <a:ext cx="544512" cy="571499"/>
          </a:xfrm>
          <a:custGeom>
            <a:rect b="b" l="l" r="r" t="t"/>
            <a:pathLst>
              <a:path extrusionOk="0" h="262" w="249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6" name="Google Shape;626;p16"/>
          <p:cNvSpPr/>
          <p:nvPr/>
        </p:nvSpPr>
        <p:spPr>
          <a:xfrm>
            <a:off x="3752385" y="3858707"/>
            <a:ext cx="544513" cy="571501"/>
          </a:xfrm>
          <a:custGeom>
            <a:rect b="b" l="l" r="r" t="t"/>
            <a:pathLst>
              <a:path extrusionOk="0" h="262" w="249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7" name="Google Shape;627;p16"/>
          <p:cNvSpPr/>
          <p:nvPr/>
        </p:nvSpPr>
        <p:spPr>
          <a:xfrm>
            <a:off x="7777135" y="2193419"/>
            <a:ext cx="544512" cy="571499"/>
          </a:xfrm>
          <a:custGeom>
            <a:rect b="b" l="l" r="r" t="t"/>
            <a:pathLst>
              <a:path extrusionOk="0" h="262" w="249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2444" y="1484158"/>
            <a:ext cx="4230356" cy="4731583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7"/>
          <p:cNvSpPr/>
          <p:nvPr/>
        </p:nvSpPr>
        <p:spPr>
          <a:xfrm>
            <a:off x="994787" y="2176324"/>
            <a:ext cx="42303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 Go ahead and replace it with your own text.</a:t>
            </a:r>
            <a:endParaRPr sz="1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4" name="Google Shape;634;p17"/>
          <p:cNvSpPr/>
          <p:nvPr/>
        </p:nvSpPr>
        <p:spPr>
          <a:xfrm>
            <a:off x="994787" y="3144029"/>
            <a:ext cx="42303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 Go ahead and replace it with your own text.</a:t>
            </a:r>
            <a:endParaRPr sz="1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5" name="Google Shape;635;p17"/>
          <p:cNvSpPr/>
          <p:nvPr/>
        </p:nvSpPr>
        <p:spPr>
          <a:xfrm>
            <a:off x="994787" y="4206140"/>
            <a:ext cx="42303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 Go ahead and replace it with your own text.</a:t>
            </a:r>
            <a:endParaRPr sz="1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6" name="Google Shape;636;p17"/>
          <p:cNvSpPr/>
          <p:nvPr/>
        </p:nvSpPr>
        <p:spPr>
          <a:xfrm>
            <a:off x="994787" y="5174845"/>
            <a:ext cx="42303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 Go ahead and replace it with your own text.</a:t>
            </a:r>
            <a:endParaRPr sz="1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37" name="Google Shape;637;p17"/>
          <p:cNvCxnSpPr/>
          <p:nvPr/>
        </p:nvCxnSpPr>
        <p:spPr>
          <a:xfrm rot="10800000">
            <a:off x="5496448" y="2410092"/>
            <a:ext cx="1183974" cy="0"/>
          </a:xfrm>
          <a:prstGeom prst="straightConnector1">
            <a:avLst/>
          </a:prstGeom>
          <a:noFill/>
          <a:ln cap="flat" cmpd="sng" w="9525">
            <a:solidFill>
              <a:srgbClr val="005188">
                <a:alpha val="98823"/>
              </a:srgbClr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638" name="Google Shape;638;p17"/>
          <p:cNvCxnSpPr/>
          <p:nvPr/>
        </p:nvCxnSpPr>
        <p:spPr>
          <a:xfrm rot="10800000">
            <a:off x="5496448" y="3478748"/>
            <a:ext cx="1183973" cy="0"/>
          </a:xfrm>
          <a:prstGeom prst="straightConnector1">
            <a:avLst/>
          </a:prstGeom>
          <a:noFill/>
          <a:ln cap="flat" cmpd="sng" w="9525">
            <a:solidFill>
              <a:srgbClr val="005188">
                <a:alpha val="98823"/>
              </a:srgbClr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639" name="Google Shape;639;p17"/>
          <p:cNvCxnSpPr/>
          <p:nvPr/>
        </p:nvCxnSpPr>
        <p:spPr>
          <a:xfrm rot="10800000">
            <a:off x="5496448" y="4446474"/>
            <a:ext cx="1183973" cy="0"/>
          </a:xfrm>
          <a:prstGeom prst="straightConnector1">
            <a:avLst/>
          </a:prstGeom>
          <a:noFill/>
          <a:ln cap="flat" cmpd="sng" w="9525">
            <a:solidFill>
              <a:srgbClr val="005188">
                <a:alpha val="98823"/>
              </a:srgbClr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640" name="Google Shape;640;p17"/>
          <p:cNvCxnSpPr/>
          <p:nvPr/>
        </p:nvCxnSpPr>
        <p:spPr>
          <a:xfrm rot="10800000">
            <a:off x="5496448" y="5405044"/>
            <a:ext cx="1194021" cy="0"/>
          </a:xfrm>
          <a:prstGeom prst="straightConnector1">
            <a:avLst/>
          </a:prstGeom>
          <a:noFill/>
          <a:ln cap="flat" cmpd="sng" w="9525">
            <a:solidFill>
              <a:srgbClr val="005188">
                <a:alpha val="98823"/>
              </a:srgbClr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641" name="Google Shape;641;p17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2" name="Google Shape;642;p17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8"/>
          <p:cNvGrpSpPr/>
          <p:nvPr/>
        </p:nvGrpSpPr>
        <p:grpSpPr>
          <a:xfrm>
            <a:off x="807985" y="2310813"/>
            <a:ext cx="9933703" cy="2620010"/>
            <a:chOff x="806609" y="3152657"/>
            <a:chExt cx="10343039" cy="2727969"/>
          </a:xfrm>
        </p:grpSpPr>
        <p:grpSp>
          <p:nvGrpSpPr>
            <p:cNvPr id="648" name="Google Shape;648;p18"/>
            <p:cNvGrpSpPr/>
            <p:nvPr/>
          </p:nvGrpSpPr>
          <p:grpSpPr>
            <a:xfrm>
              <a:off x="806609" y="3532106"/>
              <a:ext cx="10343039" cy="1959292"/>
              <a:chOff x="1278168" y="2752056"/>
              <a:chExt cx="9402532" cy="1781844"/>
            </a:xfrm>
          </p:grpSpPr>
          <p:sp>
            <p:nvSpPr>
              <p:cNvPr id="649" name="Google Shape;649;p1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rect b="b" l="l" r="r" t="t"/>
                <a:pathLst>
                  <a:path extrusionOk="0"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0051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 flipH="1" rot="10800000">
                <a:off x="4191159" y="2752056"/>
                <a:ext cx="1785894" cy="892510"/>
              </a:xfrm>
              <a:custGeom>
                <a:rect b="b" l="l" r="r" t="t"/>
                <a:pathLst>
                  <a:path extrusionOk="0"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0051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51" name="Google Shape;651;p1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rect b="b" l="l" r="r" t="t"/>
                <a:pathLst>
                  <a:path extrusionOk="0"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0051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 flipH="1" rot="10800000">
                <a:off x="7764534" y="2752056"/>
                <a:ext cx="1785893" cy="892510"/>
              </a:xfrm>
              <a:custGeom>
                <a:rect b="b" l="l" r="r" t="t"/>
                <a:pathLst>
                  <a:path extrusionOk="0"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0051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cxnSp>
            <p:nvCxnSpPr>
              <p:cNvPr id="653" name="Google Shape;653;p18"/>
              <p:cNvCxnSpPr/>
              <p:nvPr/>
            </p:nvCxnSpPr>
            <p:spPr>
              <a:xfrm>
                <a:off x="9552016" y="3641390"/>
                <a:ext cx="112868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5188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</p:cxnSp>
          <p:cxnSp>
            <p:nvCxnSpPr>
              <p:cNvPr id="654" name="Google Shape;654;p18"/>
              <p:cNvCxnSpPr/>
              <p:nvPr/>
            </p:nvCxnSpPr>
            <p:spPr>
              <a:xfrm>
                <a:off x="1278168" y="3642979"/>
                <a:ext cx="112868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5188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</p:grpSp>
        <p:grpSp>
          <p:nvGrpSpPr>
            <p:cNvPr id="655" name="Google Shape;655;p18"/>
            <p:cNvGrpSpPr/>
            <p:nvPr/>
          </p:nvGrpSpPr>
          <p:grpSpPr>
            <a:xfrm>
              <a:off x="1648002" y="3163260"/>
              <a:ext cx="2700300" cy="2700297"/>
              <a:chOff x="2069511" y="2375500"/>
              <a:chExt cx="2454816" cy="2454816"/>
            </a:xfrm>
          </p:grpSpPr>
          <p:sp>
            <p:nvSpPr>
              <p:cNvPr id="656" name="Google Shape;656;p18"/>
              <p:cNvSpPr/>
              <p:nvPr/>
            </p:nvSpPr>
            <p:spPr>
              <a:xfrm rot="-54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57" name="Google Shape;657;p18"/>
              <p:cNvSpPr/>
              <p:nvPr/>
            </p:nvSpPr>
            <p:spPr>
              <a:xfrm rot="-1800000">
                <a:off x="2398394" y="2704383"/>
                <a:ext cx="1797050" cy="1797050"/>
              </a:xfrm>
              <a:prstGeom prst="blockArc">
                <a:avLst>
                  <a:gd fmla="val 10782304" name="adj1"/>
                  <a:gd fmla="val 12569082" name="adj2"/>
                  <a:gd fmla="val 2151" name="adj3"/>
                </a:avLst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658" name="Google Shape;658;p18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659" name="Google Shape;659;p18"/>
              <p:cNvSpPr/>
              <p:nvPr/>
            </p:nvSpPr>
            <p:spPr>
              <a:xfrm rot="-54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60" name="Google Shape;660;p18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fmla="val 10861918" name="adj1"/>
                  <a:gd fmla="val 12575204" name="adj2"/>
                  <a:gd fmla="val 2129" name="adj3"/>
                </a:avLst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661" name="Google Shape;661;p18"/>
            <p:cNvGrpSpPr/>
            <p:nvPr/>
          </p:nvGrpSpPr>
          <p:grpSpPr>
            <a:xfrm>
              <a:off x="5608285" y="3152657"/>
              <a:ext cx="2727971" cy="2727969"/>
              <a:chOff x="5643097" y="2407771"/>
              <a:chExt cx="2479971" cy="2479971"/>
            </a:xfrm>
          </p:grpSpPr>
          <p:sp>
            <p:nvSpPr>
              <p:cNvPr id="662" name="Google Shape;662;p18"/>
              <p:cNvSpPr/>
              <p:nvPr/>
            </p:nvSpPr>
            <p:spPr>
              <a:xfrm rot="-72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63" name="Google Shape;663;p18"/>
              <p:cNvSpPr/>
              <p:nvPr/>
            </p:nvSpPr>
            <p:spPr>
              <a:xfrm rot="-1800000">
                <a:off x="5983288" y="2751138"/>
                <a:ext cx="1797050" cy="1797050"/>
              </a:xfrm>
              <a:prstGeom prst="blockArc">
                <a:avLst>
                  <a:gd fmla="val 10800000" name="adj1"/>
                  <a:gd fmla="val 12569082" name="adj2"/>
                  <a:gd fmla="val 2151" name="adj3"/>
                </a:avLst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664" name="Google Shape;664;p18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665" name="Google Shape;665;p18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66" name="Google Shape;666;p18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fmla="val 10861918" name="adj1"/>
                  <a:gd fmla="val 12575204" name="adj2"/>
                  <a:gd fmla="val 2129" name="adj3"/>
                </a:avLst>
              </a:prstGeom>
              <a:solidFill>
                <a:srgbClr val="0051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sp>
        <p:nvSpPr>
          <p:cNvPr id="667" name="Google Shape;667;p18"/>
          <p:cNvSpPr/>
          <p:nvPr/>
        </p:nvSpPr>
        <p:spPr>
          <a:xfrm>
            <a:off x="1918177" y="1967358"/>
            <a:ext cx="229133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 sz="13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8" name="Google Shape;668;p18"/>
          <p:cNvSpPr/>
          <p:nvPr/>
        </p:nvSpPr>
        <p:spPr>
          <a:xfrm>
            <a:off x="3737384" y="4761092"/>
            <a:ext cx="229133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 sz="13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9" name="Google Shape;669;p18"/>
          <p:cNvSpPr/>
          <p:nvPr/>
        </p:nvSpPr>
        <p:spPr>
          <a:xfrm>
            <a:off x="5490059" y="1918736"/>
            <a:ext cx="229133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 sz="13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0" name="Google Shape;670;p18"/>
          <p:cNvSpPr/>
          <p:nvPr/>
        </p:nvSpPr>
        <p:spPr>
          <a:xfrm>
            <a:off x="7526953" y="4736146"/>
            <a:ext cx="229133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Go ahead and replace it with your own text.</a:t>
            </a:r>
            <a:endParaRPr sz="13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671" name="Google Shape;671;p18"/>
          <p:cNvGrpSpPr/>
          <p:nvPr/>
        </p:nvGrpSpPr>
        <p:grpSpPr>
          <a:xfrm>
            <a:off x="2295429" y="2963684"/>
            <a:ext cx="1323664" cy="1323665"/>
            <a:chOff x="2295429" y="2963684"/>
            <a:chExt cx="1323664" cy="1323665"/>
          </a:xfrm>
        </p:grpSpPr>
        <p:sp>
          <p:nvSpPr>
            <p:cNvPr id="672" name="Google Shape;672;p18"/>
            <p:cNvSpPr/>
            <p:nvPr/>
          </p:nvSpPr>
          <p:spPr>
            <a:xfrm>
              <a:off x="2295429" y="2963684"/>
              <a:ext cx="1323664" cy="1323665"/>
            </a:xfrm>
            <a:prstGeom prst="ellipse">
              <a:avLst/>
            </a:prstGeom>
            <a:noFill/>
            <a:ln cap="flat" cmpd="sng" w="952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673" name="Google Shape;673;p18"/>
            <p:cNvGrpSpPr/>
            <p:nvPr/>
          </p:nvGrpSpPr>
          <p:grpSpPr>
            <a:xfrm>
              <a:off x="2671022" y="3341008"/>
              <a:ext cx="587234" cy="615671"/>
              <a:chOff x="4219576" y="1004888"/>
              <a:chExt cx="655638" cy="687388"/>
            </a:xfrm>
          </p:grpSpPr>
          <p:sp>
            <p:nvSpPr>
              <p:cNvPr id="674" name="Google Shape;674;p18"/>
              <p:cNvSpPr/>
              <p:nvPr/>
            </p:nvSpPr>
            <p:spPr>
              <a:xfrm>
                <a:off x="4238626" y="1025526"/>
                <a:ext cx="84138" cy="85725"/>
              </a:xfrm>
              <a:custGeom>
                <a:rect b="b" l="l" r="r" t="t"/>
                <a:pathLst>
                  <a:path extrusionOk="0" h="217" w="214">
                    <a:moveTo>
                      <a:pt x="205" y="1"/>
                    </a:moveTo>
                    <a:lnTo>
                      <a:pt x="205" y="1"/>
                    </a:lnTo>
                    <a:lnTo>
                      <a:pt x="200" y="4"/>
                    </a:lnTo>
                    <a:lnTo>
                      <a:pt x="195" y="8"/>
                    </a:lnTo>
                    <a:lnTo>
                      <a:pt x="186" y="17"/>
                    </a:lnTo>
                    <a:lnTo>
                      <a:pt x="178" y="26"/>
                    </a:lnTo>
                    <a:lnTo>
                      <a:pt x="170" y="36"/>
                    </a:lnTo>
                    <a:lnTo>
                      <a:pt x="170" y="36"/>
                    </a:lnTo>
                    <a:lnTo>
                      <a:pt x="156" y="51"/>
                    </a:lnTo>
                    <a:lnTo>
                      <a:pt x="141" y="64"/>
                    </a:lnTo>
                    <a:lnTo>
                      <a:pt x="125" y="77"/>
                    </a:lnTo>
                    <a:lnTo>
                      <a:pt x="110" y="90"/>
                    </a:lnTo>
                    <a:lnTo>
                      <a:pt x="110" y="90"/>
                    </a:lnTo>
                    <a:lnTo>
                      <a:pt x="82" y="118"/>
                    </a:lnTo>
                    <a:lnTo>
                      <a:pt x="55" y="148"/>
                    </a:lnTo>
                    <a:lnTo>
                      <a:pt x="3" y="206"/>
                    </a:lnTo>
                    <a:lnTo>
                      <a:pt x="3" y="206"/>
                    </a:lnTo>
                    <a:lnTo>
                      <a:pt x="1" y="209"/>
                    </a:lnTo>
                    <a:lnTo>
                      <a:pt x="0" y="212"/>
                    </a:lnTo>
                    <a:lnTo>
                      <a:pt x="3" y="216"/>
                    </a:lnTo>
                    <a:lnTo>
                      <a:pt x="6" y="217"/>
                    </a:lnTo>
                    <a:lnTo>
                      <a:pt x="8" y="217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57" y="161"/>
                    </a:lnTo>
                    <a:lnTo>
                      <a:pt x="81" y="133"/>
                    </a:lnTo>
                    <a:lnTo>
                      <a:pt x="107" y="108"/>
                    </a:lnTo>
                    <a:lnTo>
                      <a:pt x="107" y="108"/>
                    </a:lnTo>
                    <a:lnTo>
                      <a:pt x="132" y="86"/>
                    </a:lnTo>
                    <a:lnTo>
                      <a:pt x="158" y="63"/>
                    </a:lnTo>
                    <a:lnTo>
                      <a:pt x="158" y="63"/>
                    </a:lnTo>
                    <a:lnTo>
                      <a:pt x="165" y="57"/>
                    </a:lnTo>
                    <a:lnTo>
                      <a:pt x="171" y="50"/>
                    </a:lnTo>
                    <a:lnTo>
                      <a:pt x="184" y="35"/>
                    </a:lnTo>
                    <a:lnTo>
                      <a:pt x="197" y="21"/>
                    </a:lnTo>
                    <a:lnTo>
                      <a:pt x="204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3" y="9"/>
                    </a:lnTo>
                    <a:lnTo>
                      <a:pt x="214" y="8"/>
                    </a:lnTo>
                    <a:lnTo>
                      <a:pt x="214" y="5"/>
                    </a:lnTo>
                    <a:lnTo>
                      <a:pt x="213" y="4"/>
                    </a:lnTo>
                    <a:lnTo>
                      <a:pt x="211" y="0"/>
                    </a:lnTo>
                    <a:lnTo>
                      <a:pt x="208" y="0"/>
                    </a:lnTo>
                    <a:lnTo>
                      <a:pt x="205" y="1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75" name="Google Shape;675;p18"/>
              <p:cNvSpPr/>
              <p:nvPr/>
            </p:nvSpPr>
            <p:spPr>
              <a:xfrm>
                <a:off x="4237039" y="1017588"/>
                <a:ext cx="152400" cy="133350"/>
              </a:xfrm>
              <a:custGeom>
                <a:rect b="b" l="l" r="r" t="t"/>
                <a:pathLst>
                  <a:path extrusionOk="0" h="336" w="382">
                    <a:moveTo>
                      <a:pt x="374" y="0"/>
                    </a:moveTo>
                    <a:lnTo>
                      <a:pt x="374" y="0"/>
                    </a:lnTo>
                    <a:lnTo>
                      <a:pt x="350" y="17"/>
                    </a:lnTo>
                    <a:lnTo>
                      <a:pt x="325" y="34"/>
                    </a:lnTo>
                    <a:lnTo>
                      <a:pt x="300" y="50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62" y="80"/>
                    </a:lnTo>
                    <a:lnTo>
                      <a:pt x="246" y="90"/>
                    </a:lnTo>
                    <a:lnTo>
                      <a:pt x="231" y="101"/>
                    </a:lnTo>
                    <a:lnTo>
                      <a:pt x="216" y="112"/>
                    </a:lnTo>
                    <a:lnTo>
                      <a:pt x="216" y="112"/>
                    </a:lnTo>
                    <a:lnTo>
                      <a:pt x="191" y="136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25" y="201"/>
                    </a:lnTo>
                    <a:lnTo>
                      <a:pt x="81" y="242"/>
                    </a:lnTo>
                    <a:lnTo>
                      <a:pt x="41" y="284"/>
                    </a:lnTo>
                    <a:lnTo>
                      <a:pt x="2" y="327"/>
                    </a:lnTo>
                    <a:lnTo>
                      <a:pt x="2" y="327"/>
                    </a:lnTo>
                    <a:lnTo>
                      <a:pt x="0" y="329"/>
                    </a:lnTo>
                    <a:lnTo>
                      <a:pt x="0" y="333"/>
                    </a:lnTo>
                    <a:lnTo>
                      <a:pt x="3" y="336"/>
                    </a:lnTo>
                    <a:lnTo>
                      <a:pt x="6" y="336"/>
                    </a:lnTo>
                    <a:lnTo>
                      <a:pt x="9" y="336"/>
                    </a:lnTo>
                    <a:lnTo>
                      <a:pt x="9" y="336"/>
                    </a:lnTo>
                    <a:lnTo>
                      <a:pt x="12" y="336"/>
                    </a:lnTo>
                    <a:lnTo>
                      <a:pt x="13" y="335"/>
                    </a:lnTo>
                    <a:lnTo>
                      <a:pt x="15" y="332"/>
                    </a:lnTo>
                    <a:lnTo>
                      <a:pt x="15" y="331"/>
                    </a:lnTo>
                    <a:lnTo>
                      <a:pt x="15" y="331"/>
                    </a:lnTo>
                    <a:lnTo>
                      <a:pt x="51" y="290"/>
                    </a:lnTo>
                    <a:lnTo>
                      <a:pt x="89" y="251"/>
                    </a:lnTo>
                    <a:lnTo>
                      <a:pt x="168" y="175"/>
                    </a:lnTo>
                    <a:lnTo>
                      <a:pt x="168" y="175"/>
                    </a:lnTo>
                    <a:lnTo>
                      <a:pt x="193" y="150"/>
                    </a:lnTo>
                    <a:lnTo>
                      <a:pt x="219" y="127"/>
                    </a:lnTo>
                    <a:lnTo>
                      <a:pt x="246" y="106"/>
                    </a:lnTo>
                    <a:lnTo>
                      <a:pt x="275" y="85"/>
                    </a:lnTo>
                    <a:lnTo>
                      <a:pt x="275" y="85"/>
                    </a:lnTo>
                    <a:lnTo>
                      <a:pt x="288" y="74"/>
                    </a:lnTo>
                    <a:lnTo>
                      <a:pt x="300" y="64"/>
                    </a:lnTo>
                    <a:lnTo>
                      <a:pt x="313" y="55"/>
                    </a:lnTo>
                    <a:lnTo>
                      <a:pt x="326" y="44"/>
                    </a:lnTo>
                    <a:lnTo>
                      <a:pt x="326" y="44"/>
                    </a:lnTo>
                    <a:lnTo>
                      <a:pt x="353" y="27"/>
                    </a:lnTo>
                    <a:lnTo>
                      <a:pt x="367" y="19"/>
                    </a:lnTo>
                    <a:lnTo>
                      <a:pt x="380" y="10"/>
                    </a:lnTo>
                    <a:lnTo>
                      <a:pt x="380" y="10"/>
                    </a:lnTo>
                    <a:lnTo>
                      <a:pt x="382" y="9"/>
                    </a:lnTo>
                    <a:lnTo>
                      <a:pt x="382" y="6"/>
                    </a:lnTo>
                    <a:lnTo>
                      <a:pt x="382" y="2"/>
                    </a:lnTo>
                    <a:lnTo>
                      <a:pt x="381" y="1"/>
                    </a:lnTo>
                    <a:lnTo>
                      <a:pt x="378" y="0"/>
                    </a:lnTo>
                    <a:lnTo>
                      <a:pt x="377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76" name="Google Shape;676;p18"/>
              <p:cNvSpPr/>
              <p:nvPr/>
            </p:nvSpPr>
            <p:spPr>
              <a:xfrm>
                <a:off x="4335464" y="1012826"/>
                <a:ext cx="107950" cy="92075"/>
              </a:xfrm>
              <a:custGeom>
                <a:rect b="b" l="l" r="r" t="t"/>
                <a:pathLst>
                  <a:path extrusionOk="0" h="232" w="274">
                    <a:moveTo>
                      <a:pt x="266" y="2"/>
                    </a:moveTo>
                    <a:lnTo>
                      <a:pt x="266" y="2"/>
                    </a:lnTo>
                    <a:lnTo>
                      <a:pt x="244" y="15"/>
                    </a:lnTo>
                    <a:lnTo>
                      <a:pt x="224" y="29"/>
                    </a:lnTo>
                    <a:lnTo>
                      <a:pt x="203" y="45"/>
                    </a:lnTo>
                    <a:lnTo>
                      <a:pt x="185" y="61"/>
                    </a:lnTo>
                    <a:lnTo>
                      <a:pt x="145" y="93"/>
                    </a:lnTo>
                    <a:lnTo>
                      <a:pt x="107" y="126"/>
                    </a:lnTo>
                    <a:lnTo>
                      <a:pt x="107" y="126"/>
                    </a:lnTo>
                    <a:lnTo>
                      <a:pt x="67" y="159"/>
                    </a:lnTo>
                    <a:lnTo>
                      <a:pt x="47" y="176"/>
                    </a:lnTo>
                    <a:lnTo>
                      <a:pt x="28" y="191"/>
                    </a:lnTo>
                    <a:lnTo>
                      <a:pt x="28" y="191"/>
                    </a:lnTo>
                    <a:lnTo>
                      <a:pt x="19" y="199"/>
                    </a:lnTo>
                    <a:lnTo>
                      <a:pt x="9" y="206"/>
                    </a:lnTo>
                    <a:lnTo>
                      <a:pt x="5" y="211"/>
                    </a:lnTo>
                    <a:lnTo>
                      <a:pt x="3" y="215"/>
                    </a:lnTo>
                    <a:lnTo>
                      <a:pt x="0" y="220"/>
                    </a:lnTo>
                    <a:lnTo>
                      <a:pt x="0" y="225"/>
                    </a:lnTo>
                    <a:lnTo>
                      <a:pt x="0" y="225"/>
                    </a:lnTo>
                    <a:lnTo>
                      <a:pt x="0" y="228"/>
                    </a:lnTo>
                    <a:lnTo>
                      <a:pt x="2" y="229"/>
                    </a:lnTo>
                    <a:lnTo>
                      <a:pt x="5" y="232"/>
                    </a:lnTo>
                    <a:lnTo>
                      <a:pt x="9" y="229"/>
                    </a:lnTo>
                    <a:lnTo>
                      <a:pt x="11" y="228"/>
                    </a:lnTo>
                    <a:lnTo>
                      <a:pt x="11" y="225"/>
                    </a:lnTo>
                    <a:lnTo>
                      <a:pt x="11" y="225"/>
                    </a:lnTo>
                    <a:lnTo>
                      <a:pt x="12" y="220"/>
                    </a:lnTo>
                    <a:lnTo>
                      <a:pt x="16" y="215"/>
                    </a:lnTo>
                    <a:lnTo>
                      <a:pt x="21" y="210"/>
                    </a:lnTo>
                    <a:lnTo>
                      <a:pt x="26" y="206"/>
                    </a:lnTo>
                    <a:lnTo>
                      <a:pt x="39" y="197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87" y="157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60" y="97"/>
                    </a:lnTo>
                    <a:lnTo>
                      <a:pt x="195" y="66"/>
                    </a:lnTo>
                    <a:lnTo>
                      <a:pt x="213" y="51"/>
                    </a:lnTo>
                    <a:lnTo>
                      <a:pt x="232" y="37"/>
                    </a:lnTo>
                    <a:lnTo>
                      <a:pt x="251" y="24"/>
                    </a:lnTo>
                    <a:lnTo>
                      <a:pt x="271" y="11"/>
                    </a:lnTo>
                    <a:lnTo>
                      <a:pt x="271" y="11"/>
                    </a:lnTo>
                    <a:lnTo>
                      <a:pt x="272" y="10"/>
                    </a:lnTo>
                    <a:lnTo>
                      <a:pt x="274" y="7"/>
                    </a:lnTo>
                    <a:lnTo>
                      <a:pt x="274" y="3"/>
                    </a:lnTo>
                    <a:lnTo>
                      <a:pt x="270" y="0"/>
                    </a:lnTo>
                    <a:lnTo>
                      <a:pt x="267" y="0"/>
                    </a:lnTo>
                    <a:lnTo>
                      <a:pt x="266" y="2"/>
                    </a:lnTo>
                    <a:lnTo>
                      <a:pt x="266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77" name="Google Shape;677;p18"/>
              <p:cNvSpPr/>
              <p:nvPr/>
            </p:nvSpPr>
            <p:spPr>
              <a:xfrm>
                <a:off x="4387851" y="1016001"/>
                <a:ext cx="107950" cy="87313"/>
              </a:xfrm>
              <a:custGeom>
                <a:rect b="b" l="l" r="r" t="t"/>
                <a:pathLst>
                  <a:path extrusionOk="0" h="220" w="270">
                    <a:moveTo>
                      <a:pt x="264" y="2"/>
                    </a:moveTo>
                    <a:lnTo>
                      <a:pt x="264" y="2"/>
                    </a:lnTo>
                    <a:lnTo>
                      <a:pt x="247" y="8"/>
                    </a:lnTo>
                    <a:lnTo>
                      <a:pt x="230" y="16"/>
                    </a:lnTo>
                    <a:lnTo>
                      <a:pt x="213" y="26"/>
                    </a:lnTo>
                    <a:lnTo>
                      <a:pt x="197" y="38"/>
                    </a:lnTo>
                    <a:lnTo>
                      <a:pt x="166" y="63"/>
                    </a:lnTo>
                    <a:lnTo>
                      <a:pt x="137" y="88"/>
                    </a:lnTo>
                    <a:lnTo>
                      <a:pt x="137" y="88"/>
                    </a:lnTo>
                    <a:lnTo>
                      <a:pt x="103" y="118"/>
                    </a:lnTo>
                    <a:lnTo>
                      <a:pt x="68" y="147"/>
                    </a:lnTo>
                    <a:lnTo>
                      <a:pt x="34" y="178"/>
                    </a:lnTo>
                    <a:lnTo>
                      <a:pt x="17" y="194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0" y="213"/>
                    </a:lnTo>
                    <a:lnTo>
                      <a:pt x="1" y="217"/>
                    </a:lnTo>
                    <a:lnTo>
                      <a:pt x="2" y="220"/>
                    </a:lnTo>
                    <a:lnTo>
                      <a:pt x="6" y="220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1" y="220"/>
                    </a:lnTo>
                    <a:lnTo>
                      <a:pt x="13" y="219"/>
                    </a:lnTo>
                    <a:lnTo>
                      <a:pt x="14" y="216"/>
                    </a:lnTo>
                    <a:lnTo>
                      <a:pt x="14" y="215"/>
                    </a:lnTo>
                    <a:lnTo>
                      <a:pt x="14" y="215"/>
                    </a:lnTo>
                    <a:lnTo>
                      <a:pt x="27" y="200"/>
                    </a:lnTo>
                    <a:lnTo>
                      <a:pt x="40" y="187"/>
                    </a:lnTo>
                    <a:lnTo>
                      <a:pt x="68" y="162"/>
                    </a:lnTo>
                    <a:lnTo>
                      <a:pt x="124" y="115"/>
                    </a:lnTo>
                    <a:lnTo>
                      <a:pt x="124" y="115"/>
                    </a:lnTo>
                    <a:lnTo>
                      <a:pt x="157" y="85"/>
                    </a:lnTo>
                    <a:lnTo>
                      <a:pt x="174" y="71"/>
                    </a:lnTo>
                    <a:lnTo>
                      <a:pt x="191" y="57"/>
                    </a:lnTo>
                    <a:lnTo>
                      <a:pt x="209" y="42"/>
                    </a:lnTo>
                    <a:lnTo>
                      <a:pt x="227" y="30"/>
                    </a:lnTo>
                    <a:lnTo>
                      <a:pt x="247" y="20"/>
                    </a:lnTo>
                    <a:lnTo>
                      <a:pt x="266" y="12"/>
                    </a:lnTo>
                    <a:lnTo>
                      <a:pt x="266" y="12"/>
                    </a:lnTo>
                    <a:lnTo>
                      <a:pt x="269" y="11"/>
                    </a:lnTo>
                    <a:lnTo>
                      <a:pt x="270" y="9"/>
                    </a:lnTo>
                    <a:lnTo>
                      <a:pt x="270" y="6"/>
                    </a:lnTo>
                    <a:lnTo>
                      <a:pt x="268" y="2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78" name="Google Shape;678;p18"/>
              <p:cNvSpPr/>
              <p:nvPr/>
            </p:nvSpPr>
            <p:spPr>
              <a:xfrm>
                <a:off x="4448176" y="1009651"/>
                <a:ext cx="111125" cy="90488"/>
              </a:xfrm>
              <a:custGeom>
                <a:rect b="b" l="l" r="r" t="t"/>
                <a:pathLst>
                  <a:path extrusionOk="0" h="226" w="283">
                    <a:moveTo>
                      <a:pt x="274" y="1"/>
                    </a:moveTo>
                    <a:lnTo>
                      <a:pt x="274" y="1"/>
                    </a:lnTo>
                    <a:lnTo>
                      <a:pt x="253" y="16"/>
                    </a:lnTo>
                    <a:lnTo>
                      <a:pt x="232" y="31"/>
                    </a:lnTo>
                    <a:lnTo>
                      <a:pt x="190" y="64"/>
                    </a:lnTo>
                    <a:lnTo>
                      <a:pt x="148" y="97"/>
                    </a:lnTo>
                    <a:lnTo>
                      <a:pt x="108" y="129"/>
                    </a:lnTo>
                    <a:lnTo>
                      <a:pt x="108" y="129"/>
                    </a:lnTo>
                    <a:lnTo>
                      <a:pt x="68" y="157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19" y="191"/>
                    </a:lnTo>
                    <a:lnTo>
                      <a:pt x="10" y="199"/>
                    </a:lnTo>
                    <a:lnTo>
                      <a:pt x="6" y="204"/>
                    </a:lnTo>
                    <a:lnTo>
                      <a:pt x="3" y="209"/>
                    </a:lnTo>
                    <a:lnTo>
                      <a:pt x="2" y="214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2"/>
                    </a:lnTo>
                    <a:lnTo>
                      <a:pt x="2" y="225"/>
                    </a:lnTo>
                    <a:lnTo>
                      <a:pt x="6" y="226"/>
                    </a:lnTo>
                    <a:lnTo>
                      <a:pt x="10" y="225"/>
                    </a:lnTo>
                    <a:lnTo>
                      <a:pt x="11" y="222"/>
                    </a:lnTo>
                    <a:lnTo>
                      <a:pt x="12" y="221"/>
                    </a:lnTo>
                    <a:lnTo>
                      <a:pt x="12" y="221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9" y="207"/>
                    </a:lnTo>
                    <a:lnTo>
                      <a:pt x="25" y="200"/>
                    </a:lnTo>
                    <a:lnTo>
                      <a:pt x="34" y="192"/>
                    </a:lnTo>
                    <a:lnTo>
                      <a:pt x="51" y="180"/>
                    </a:lnTo>
                    <a:lnTo>
                      <a:pt x="66" y="171"/>
                    </a:lnTo>
                    <a:lnTo>
                      <a:pt x="66" y="171"/>
                    </a:lnTo>
                    <a:lnTo>
                      <a:pt x="101" y="146"/>
                    </a:lnTo>
                    <a:lnTo>
                      <a:pt x="136" y="122"/>
                    </a:lnTo>
                    <a:lnTo>
                      <a:pt x="136" y="122"/>
                    </a:lnTo>
                    <a:lnTo>
                      <a:pt x="173" y="94"/>
                    </a:lnTo>
                    <a:lnTo>
                      <a:pt x="208" y="65"/>
                    </a:lnTo>
                    <a:lnTo>
                      <a:pt x="244" y="38"/>
                    </a:lnTo>
                    <a:lnTo>
                      <a:pt x="280" y="12"/>
                    </a:lnTo>
                    <a:lnTo>
                      <a:pt x="280" y="12"/>
                    </a:lnTo>
                    <a:lnTo>
                      <a:pt x="282" y="9"/>
                    </a:lnTo>
                    <a:lnTo>
                      <a:pt x="283" y="8"/>
                    </a:lnTo>
                    <a:lnTo>
                      <a:pt x="282" y="4"/>
                    </a:lnTo>
                    <a:lnTo>
                      <a:pt x="279" y="1"/>
                    </a:lnTo>
                    <a:lnTo>
                      <a:pt x="276" y="0"/>
                    </a:lnTo>
                    <a:lnTo>
                      <a:pt x="274" y="1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>
                <a:off x="4511676" y="1012826"/>
                <a:ext cx="106363" cy="80963"/>
              </a:xfrm>
              <a:custGeom>
                <a:rect b="b" l="l" r="r" t="t"/>
                <a:pathLst>
                  <a:path extrusionOk="0" h="206" w="265">
                    <a:moveTo>
                      <a:pt x="257" y="2"/>
                    </a:moveTo>
                    <a:lnTo>
                      <a:pt x="257" y="2"/>
                    </a:lnTo>
                    <a:lnTo>
                      <a:pt x="249" y="4"/>
                    </a:lnTo>
                    <a:lnTo>
                      <a:pt x="243" y="7"/>
                    </a:lnTo>
                    <a:lnTo>
                      <a:pt x="235" y="10"/>
                    </a:lnTo>
                    <a:lnTo>
                      <a:pt x="228" y="12"/>
                    </a:lnTo>
                    <a:lnTo>
                      <a:pt x="228" y="12"/>
                    </a:lnTo>
                    <a:lnTo>
                      <a:pt x="221" y="17"/>
                    </a:lnTo>
                    <a:lnTo>
                      <a:pt x="214" y="23"/>
                    </a:lnTo>
                    <a:lnTo>
                      <a:pt x="208" y="28"/>
                    </a:lnTo>
                    <a:lnTo>
                      <a:pt x="200" y="33"/>
                    </a:lnTo>
                    <a:lnTo>
                      <a:pt x="200" y="33"/>
                    </a:lnTo>
                    <a:lnTo>
                      <a:pt x="183" y="44"/>
                    </a:lnTo>
                    <a:lnTo>
                      <a:pt x="166" y="57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02" y="112"/>
                    </a:lnTo>
                    <a:lnTo>
                      <a:pt x="68" y="139"/>
                    </a:lnTo>
                    <a:lnTo>
                      <a:pt x="34" y="167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1" y="198"/>
                    </a:lnTo>
                    <a:lnTo>
                      <a:pt x="0" y="201"/>
                    </a:lnTo>
                    <a:lnTo>
                      <a:pt x="2" y="204"/>
                    </a:lnTo>
                    <a:lnTo>
                      <a:pt x="6" y="206"/>
                    </a:lnTo>
                    <a:lnTo>
                      <a:pt x="7" y="206"/>
                    </a:lnTo>
                    <a:lnTo>
                      <a:pt x="10" y="204"/>
                    </a:lnTo>
                    <a:lnTo>
                      <a:pt x="10" y="204"/>
                    </a:lnTo>
                    <a:lnTo>
                      <a:pt x="40" y="177"/>
                    </a:lnTo>
                    <a:lnTo>
                      <a:pt x="72" y="151"/>
                    </a:lnTo>
                    <a:lnTo>
                      <a:pt x="104" y="125"/>
                    </a:lnTo>
                    <a:lnTo>
                      <a:pt x="136" y="99"/>
                    </a:lnTo>
                    <a:lnTo>
                      <a:pt x="136" y="99"/>
                    </a:lnTo>
                    <a:lnTo>
                      <a:pt x="170" y="70"/>
                    </a:lnTo>
                    <a:lnTo>
                      <a:pt x="188" y="55"/>
                    </a:lnTo>
                    <a:lnTo>
                      <a:pt x="206" y="42"/>
                    </a:lnTo>
                    <a:lnTo>
                      <a:pt x="206" y="42"/>
                    </a:lnTo>
                    <a:lnTo>
                      <a:pt x="219" y="33"/>
                    </a:lnTo>
                    <a:lnTo>
                      <a:pt x="234" y="25"/>
                    </a:lnTo>
                    <a:lnTo>
                      <a:pt x="262" y="11"/>
                    </a:lnTo>
                    <a:lnTo>
                      <a:pt x="262" y="11"/>
                    </a:lnTo>
                    <a:lnTo>
                      <a:pt x="265" y="10"/>
                    </a:lnTo>
                    <a:lnTo>
                      <a:pt x="265" y="7"/>
                    </a:lnTo>
                    <a:lnTo>
                      <a:pt x="265" y="3"/>
                    </a:lnTo>
                    <a:lnTo>
                      <a:pt x="261" y="0"/>
                    </a:lnTo>
                    <a:lnTo>
                      <a:pt x="260" y="0"/>
                    </a:lnTo>
                    <a:lnTo>
                      <a:pt x="257" y="2"/>
                    </a:lnTo>
                    <a:lnTo>
                      <a:pt x="257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>
                <a:off x="4545014" y="1014413"/>
                <a:ext cx="130175" cy="87313"/>
              </a:xfrm>
              <a:custGeom>
                <a:rect b="b" l="l" r="r" t="t"/>
                <a:pathLst>
                  <a:path extrusionOk="0" h="219" w="327">
                    <a:moveTo>
                      <a:pt x="319" y="1"/>
                    </a:moveTo>
                    <a:lnTo>
                      <a:pt x="319" y="1"/>
                    </a:lnTo>
                    <a:lnTo>
                      <a:pt x="237" y="48"/>
                    </a:lnTo>
                    <a:lnTo>
                      <a:pt x="197" y="73"/>
                    </a:lnTo>
                    <a:lnTo>
                      <a:pt x="155" y="96"/>
                    </a:lnTo>
                    <a:lnTo>
                      <a:pt x="114" y="123"/>
                    </a:lnTo>
                    <a:lnTo>
                      <a:pt x="75" y="150"/>
                    </a:lnTo>
                    <a:lnTo>
                      <a:pt x="37" y="179"/>
                    </a:lnTo>
                    <a:lnTo>
                      <a:pt x="19" y="195"/>
                    </a:lnTo>
                    <a:lnTo>
                      <a:pt x="2" y="210"/>
                    </a:lnTo>
                    <a:lnTo>
                      <a:pt x="2" y="210"/>
                    </a:lnTo>
                    <a:lnTo>
                      <a:pt x="0" y="212"/>
                    </a:lnTo>
                    <a:lnTo>
                      <a:pt x="0" y="214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7" y="219"/>
                    </a:lnTo>
                    <a:lnTo>
                      <a:pt x="9" y="218"/>
                    </a:lnTo>
                    <a:lnTo>
                      <a:pt x="9" y="218"/>
                    </a:lnTo>
                    <a:lnTo>
                      <a:pt x="26" y="202"/>
                    </a:lnTo>
                    <a:lnTo>
                      <a:pt x="45" y="187"/>
                    </a:lnTo>
                    <a:lnTo>
                      <a:pt x="83" y="158"/>
                    </a:lnTo>
                    <a:lnTo>
                      <a:pt x="122" y="132"/>
                    </a:lnTo>
                    <a:lnTo>
                      <a:pt x="161" y="106"/>
                    </a:lnTo>
                    <a:lnTo>
                      <a:pt x="203" y="82"/>
                    </a:lnTo>
                    <a:lnTo>
                      <a:pt x="244" y="57"/>
                    </a:lnTo>
                    <a:lnTo>
                      <a:pt x="325" y="10"/>
                    </a:lnTo>
                    <a:lnTo>
                      <a:pt x="325" y="10"/>
                    </a:lnTo>
                    <a:lnTo>
                      <a:pt x="327" y="9"/>
                    </a:lnTo>
                    <a:lnTo>
                      <a:pt x="327" y="8"/>
                    </a:lnTo>
                    <a:lnTo>
                      <a:pt x="327" y="2"/>
                    </a:lnTo>
                    <a:lnTo>
                      <a:pt x="323" y="0"/>
                    </a:lnTo>
                    <a:lnTo>
                      <a:pt x="322" y="0"/>
                    </a:lnTo>
                    <a:lnTo>
                      <a:pt x="319" y="1"/>
                    </a:lnTo>
                    <a:lnTo>
                      <a:pt x="319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1" name="Google Shape;681;p18"/>
              <p:cNvSpPr/>
              <p:nvPr/>
            </p:nvSpPr>
            <p:spPr>
              <a:xfrm>
                <a:off x="4614864" y="1020763"/>
                <a:ext cx="92075" cy="73025"/>
              </a:xfrm>
              <a:custGeom>
                <a:rect b="b" l="l" r="r" t="t"/>
                <a:pathLst>
                  <a:path extrusionOk="0" h="183" w="233">
                    <a:moveTo>
                      <a:pt x="225" y="1"/>
                    </a:moveTo>
                    <a:lnTo>
                      <a:pt x="225" y="1"/>
                    </a:lnTo>
                    <a:lnTo>
                      <a:pt x="94" y="98"/>
                    </a:lnTo>
                    <a:lnTo>
                      <a:pt x="94" y="98"/>
                    </a:lnTo>
                    <a:lnTo>
                      <a:pt x="63" y="120"/>
                    </a:lnTo>
                    <a:lnTo>
                      <a:pt x="33" y="144"/>
                    </a:lnTo>
                    <a:lnTo>
                      <a:pt x="33" y="144"/>
                    </a:lnTo>
                    <a:lnTo>
                      <a:pt x="15" y="157"/>
                    </a:lnTo>
                    <a:lnTo>
                      <a:pt x="5" y="166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4" y="183"/>
                    </a:lnTo>
                    <a:lnTo>
                      <a:pt x="8" y="181"/>
                    </a:lnTo>
                    <a:lnTo>
                      <a:pt x="9" y="180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3" y="174"/>
                    </a:lnTo>
                    <a:lnTo>
                      <a:pt x="17" y="170"/>
                    </a:lnTo>
                    <a:lnTo>
                      <a:pt x="29" y="159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83" y="120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74" y="52"/>
                    </a:lnTo>
                    <a:lnTo>
                      <a:pt x="232" y="10"/>
                    </a:lnTo>
                    <a:lnTo>
                      <a:pt x="232" y="10"/>
                    </a:lnTo>
                    <a:lnTo>
                      <a:pt x="233" y="9"/>
                    </a:lnTo>
                    <a:lnTo>
                      <a:pt x="233" y="6"/>
                    </a:lnTo>
                    <a:lnTo>
                      <a:pt x="233" y="2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5" y="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2" name="Google Shape;682;p18"/>
              <p:cNvSpPr/>
              <p:nvPr/>
            </p:nvSpPr>
            <p:spPr>
              <a:xfrm>
                <a:off x="4668839" y="1020763"/>
                <a:ext cx="100013" cy="71438"/>
              </a:xfrm>
              <a:custGeom>
                <a:rect b="b" l="l" r="r" t="t"/>
                <a:pathLst>
                  <a:path extrusionOk="0" h="176" w="251">
                    <a:moveTo>
                      <a:pt x="244" y="1"/>
                    </a:moveTo>
                    <a:lnTo>
                      <a:pt x="244" y="1"/>
                    </a:lnTo>
                    <a:lnTo>
                      <a:pt x="217" y="17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74" y="42"/>
                    </a:lnTo>
                    <a:lnTo>
                      <a:pt x="157" y="52"/>
                    </a:lnTo>
                    <a:lnTo>
                      <a:pt x="126" y="76"/>
                    </a:lnTo>
                    <a:lnTo>
                      <a:pt x="126" y="76"/>
                    </a:lnTo>
                    <a:lnTo>
                      <a:pt x="63" y="121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70"/>
                    </a:lnTo>
                    <a:lnTo>
                      <a:pt x="0" y="171"/>
                    </a:lnTo>
                    <a:lnTo>
                      <a:pt x="2" y="174"/>
                    </a:lnTo>
                    <a:lnTo>
                      <a:pt x="3" y="175"/>
                    </a:lnTo>
                    <a:lnTo>
                      <a:pt x="7" y="176"/>
                    </a:lnTo>
                    <a:lnTo>
                      <a:pt x="8" y="176"/>
                    </a:lnTo>
                    <a:lnTo>
                      <a:pt x="11" y="175"/>
                    </a:lnTo>
                    <a:lnTo>
                      <a:pt x="11" y="175"/>
                    </a:lnTo>
                    <a:lnTo>
                      <a:pt x="71" y="129"/>
                    </a:lnTo>
                    <a:lnTo>
                      <a:pt x="101" y="107"/>
                    </a:lnTo>
                    <a:lnTo>
                      <a:pt x="131" y="86"/>
                    </a:lnTo>
                    <a:lnTo>
                      <a:pt x="131" y="86"/>
                    </a:lnTo>
                    <a:lnTo>
                      <a:pt x="161" y="65"/>
                    </a:lnTo>
                    <a:lnTo>
                      <a:pt x="190" y="45"/>
                    </a:lnTo>
                    <a:lnTo>
                      <a:pt x="190" y="45"/>
                    </a:lnTo>
                    <a:lnTo>
                      <a:pt x="204" y="36"/>
                    </a:lnTo>
                    <a:lnTo>
                      <a:pt x="219" y="27"/>
                    </a:lnTo>
                    <a:lnTo>
                      <a:pt x="234" y="19"/>
                    </a:lnTo>
                    <a:lnTo>
                      <a:pt x="249" y="10"/>
                    </a:lnTo>
                    <a:lnTo>
                      <a:pt x="249" y="10"/>
                    </a:lnTo>
                    <a:lnTo>
                      <a:pt x="251" y="9"/>
                    </a:lnTo>
                    <a:lnTo>
                      <a:pt x="251" y="8"/>
                    </a:lnTo>
                    <a:lnTo>
                      <a:pt x="251" y="2"/>
                    </a:lnTo>
                    <a:lnTo>
                      <a:pt x="248" y="0"/>
                    </a:lnTo>
                    <a:lnTo>
                      <a:pt x="246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3" name="Google Shape;683;p18"/>
              <p:cNvSpPr/>
              <p:nvPr/>
            </p:nvSpPr>
            <p:spPr>
              <a:xfrm>
                <a:off x="4718051" y="1025526"/>
                <a:ext cx="98425" cy="69850"/>
              </a:xfrm>
              <a:custGeom>
                <a:rect b="b" l="l" r="r" t="t"/>
                <a:pathLst>
                  <a:path extrusionOk="0" h="174" w="248">
                    <a:moveTo>
                      <a:pt x="241" y="2"/>
                    </a:moveTo>
                    <a:lnTo>
                      <a:pt x="241" y="2"/>
                    </a:lnTo>
                    <a:lnTo>
                      <a:pt x="224" y="10"/>
                    </a:lnTo>
                    <a:lnTo>
                      <a:pt x="208" y="19"/>
                    </a:lnTo>
                    <a:lnTo>
                      <a:pt x="178" y="41"/>
                    </a:lnTo>
                    <a:lnTo>
                      <a:pt x="148" y="63"/>
                    </a:lnTo>
                    <a:lnTo>
                      <a:pt x="118" y="84"/>
                    </a:lnTo>
                    <a:lnTo>
                      <a:pt x="118" y="84"/>
                    </a:lnTo>
                    <a:lnTo>
                      <a:pt x="88" y="102"/>
                    </a:lnTo>
                    <a:lnTo>
                      <a:pt x="59" y="123"/>
                    </a:lnTo>
                    <a:lnTo>
                      <a:pt x="30" y="143"/>
                    </a:lnTo>
                    <a:lnTo>
                      <a:pt x="2" y="165"/>
                    </a:lnTo>
                    <a:lnTo>
                      <a:pt x="2" y="165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2" y="172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10" y="173"/>
                    </a:lnTo>
                    <a:lnTo>
                      <a:pt x="10" y="173"/>
                    </a:lnTo>
                    <a:lnTo>
                      <a:pt x="40" y="151"/>
                    </a:lnTo>
                    <a:lnTo>
                      <a:pt x="71" y="129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61" y="68"/>
                    </a:lnTo>
                    <a:lnTo>
                      <a:pt x="188" y="48"/>
                    </a:lnTo>
                    <a:lnTo>
                      <a:pt x="216" y="28"/>
                    </a:lnTo>
                    <a:lnTo>
                      <a:pt x="231" y="19"/>
                    </a:lnTo>
                    <a:lnTo>
                      <a:pt x="246" y="11"/>
                    </a:lnTo>
                    <a:lnTo>
                      <a:pt x="246" y="11"/>
                    </a:lnTo>
                    <a:lnTo>
                      <a:pt x="248" y="10"/>
                    </a:lnTo>
                    <a:lnTo>
                      <a:pt x="248" y="8"/>
                    </a:lnTo>
                    <a:lnTo>
                      <a:pt x="248" y="6"/>
                    </a:lnTo>
                    <a:lnTo>
                      <a:pt x="248" y="4"/>
                    </a:lnTo>
                    <a:lnTo>
                      <a:pt x="244" y="2"/>
                    </a:lnTo>
                    <a:lnTo>
                      <a:pt x="243" y="0"/>
                    </a:lnTo>
                    <a:lnTo>
                      <a:pt x="241" y="2"/>
                    </a:lnTo>
                    <a:lnTo>
                      <a:pt x="241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4" name="Google Shape;684;p18"/>
              <p:cNvSpPr/>
              <p:nvPr/>
            </p:nvSpPr>
            <p:spPr>
              <a:xfrm>
                <a:off x="4757739" y="1044576"/>
                <a:ext cx="79375" cy="60325"/>
              </a:xfrm>
              <a:custGeom>
                <a:rect b="b" l="l" r="r" t="t"/>
                <a:pathLst>
                  <a:path extrusionOk="0" h="149" w="203">
                    <a:moveTo>
                      <a:pt x="194" y="1"/>
                    </a:moveTo>
                    <a:lnTo>
                      <a:pt x="194" y="1"/>
                    </a:lnTo>
                    <a:lnTo>
                      <a:pt x="141" y="33"/>
                    </a:lnTo>
                    <a:lnTo>
                      <a:pt x="115" y="50"/>
                    </a:lnTo>
                    <a:lnTo>
                      <a:pt x="90" y="67"/>
                    </a:lnTo>
                    <a:lnTo>
                      <a:pt x="90" y="67"/>
                    </a:lnTo>
                    <a:lnTo>
                      <a:pt x="43" y="101"/>
                    </a:lnTo>
                    <a:lnTo>
                      <a:pt x="21" y="119"/>
                    </a:lnTo>
                    <a:lnTo>
                      <a:pt x="10" y="128"/>
                    </a:lnTo>
                    <a:lnTo>
                      <a:pt x="1" y="138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" y="146"/>
                    </a:lnTo>
                    <a:lnTo>
                      <a:pt x="4" y="148"/>
                    </a:lnTo>
                    <a:lnTo>
                      <a:pt x="5" y="149"/>
                    </a:lnTo>
                    <a:lnTo>
                      <a:pt x="8" y="149"/>
                    </a:lnTo>
                    <a:lnTo>
                      <a:pt x="9" y="146"/>
                    </a:lnTo>
                    <a:lnTo>
                      <a:pt x="9" y="146"/>
                    </a:lnTo>
                    <a:lnTo>
                      <a:pt x="20" y="136"/>
                    </a:lnTo>
                    <a:lnTo>
                      <a:pt x="30" y="125"/>
                    </a:lnTo>
                    <a:lnTo>
                      <a:pt x="54" y="107"/>
                    </a:lnTo>
                    <a:lnTo>
                      <a:pt x="103" y="70"/>
                    </a:lnTo>
                    <a:lnTo>
                      <a:pt x="103" y="70"/>
                    </a:lnTo>
                    <a:lnTo>
                      <a:pt x="127" y="55"/>
                    </a:lnTo>
                    <a:lnTo>
                      <a:pt x="150" y="39"/>
                    </a:lnTo>
                    <a:lnTo>
                      <a:pt x="200" y="10"/>
                    </a:lnTo>
                    <a:lnTo>
                      <a:pt x="200" y="10"/>
                    </a:lnTo>
                    <a:lnTo>
                      <a:pt x="201" y="9"/>
                    </a:lnTo>
                    <a:lnTo>
                      <a:pt x="203" y="8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6" y="0"/>
                    </a:lnTo>
                    <a:lnTo>
                      <a:pt x="194" y="1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5" name="Google Shape;685;p18"/>
              <p:cNvSpPr/>
              <p:nvPr/>
            </p:nvSpPr>
            <p:spPr>
              <a:xfrm>
                <a:off x="4775201" y="1074738"/>
                <a:ext cx="73025" cy="53975"/>
              </a:xfrm>
              <a:custGeom>
                <a:rect b="b" l="l" r="r" t="t"/>
                <a:pathLst>
                  <a:path extrusionOk="0" h="135" w="187">
                    <a:moveTo>
                      <a:pt x="179" y="2"/>
                    </a:moveTo>
                    <a:lnTo>
                      <a:pt x="179" y="2"/>
                    </a:lnTo>
                    <a:lnTo>
                      <a:pt x="131" y="27"/>
                    </a:lnTo>
                    <a:lnTo>
                      <a:pt x="107" y="40"/>
                    </a:lnTo>
                    <a:lnTo>
                      <a:pt x="84" y="55"/>
                    </a:lnTo>
                    <a:lnTo>
                      <a:pt x="62" y="71"/>
                    </a:lnTo>
                    <a:lnTo>
                      <a:pt x="41" y="88"/>
                    </a:lnTo>
                    <a:lnTo>
                      <a:pt x="20" y="10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1" y="132"/>
                    </a:lnTo>
                    <a:lnTo>
                      <a:pt x="5" y="135"/>
                    </a:lnTo>
                    <a:lnTo>
                      <a:pt x="7" y="134"/>
                    </a:lnTo>
                    <a:lnTo>
                      <a:pt x="9" y="132"/>
                    </a:lnTo>
                    <a:lnTo>
                      <a:pt x="9" y="132"/>
                    </a:lnTo>
                    <a:lnTo>
                      <a:pt x="28" y="114"/>
                    </a:lnTo>
                    <a:lnTo>
                      <a:pt x="49" y="96"/>
                    </a:lnTo>
                    <a:lnTo>
                      <a:pt x="69" y="79"/>
                    </a:lnTo>
                    <a:lnTo>
                      <a:pt x="92" y="64"/>
                    </a:lnTo>
                    <a:lnTo>
                      <a:pt x="114" y="50"/>
                    </a:lnTo>
                    <a:lnTo>
                      <a:pt x="138" y="36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87" y="10"/>
                    </a:lnTo>
                    <a:lnTo>
                      <a:pt x="187" y="7"/>
                    </a:lnTo>
                    <a:lnTo>
                      <a:pt x="187" y="3"/>
                    </a:lnTo>
                    <a:lnTo>
                      <a:pt x="183" y="0"/>
                    </a:lnTo>
                    <a:lnTo>
                      <a:pt x="182" y="0"/>
                    </a:lnTo>
                    <a:lnTo>
                      <a:pt x="179" y="2"/>
                    </a:lnTo>
                    <a:lnTo>
                      <a:pt x="179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6" name="Google Shape;686;p18"/>
              <p:cNvSpPr/>
              <p:nvPr/>
            </p:nvSpPr>
            <p:spPr>
              <a:xfrm>
                <a:off x="4778376" y="1106488"/>
                <a:ext cx="80963" cy="53975"/>
              </a:xfrm>
              <a:custGeom>
                <a:rect b="b" l="l" r="r" t="t"/>
                <a:pathLst>
                  <a:path extrusionOk="0" h="137" w="205">
                    <a:moveTo>
                      <a:pt x="198" y="1"/>
                    </a:moveTo>
                    <a:lnTo>
                      <a:pt x="198" y="1"/>
                    </a:lnTo>
                    <a:lnTo>
                      <a:pt x="173" y="17"/>
                    </a:lnTo>
                    <a:lnTo>
                      <a:pt x="149" y="33"/>
                    </a:lnTo>
                    <a:lnTo>
                      <a:pt x="99" y="64"/>
                    </a:lnTo>
                    <a:lnTo>
                      <a:pt x="51" y="94"/>
                    </a:lnTo>
                    <a:lnTo>
                      <a:pt x="26" y="110"/>
                    </a:lnTo>
                    <a:lnTo>
                      <a:pt x="3" y="127"/>
                    </a:lnTo>
                    <a:lnTo>
                      <a:pt x="3" y="127"/>
                    </a:lnTo>
                    <a:lnTo>
                      <a:pt x="1" y="128"/>
                    </a:lnTo>
                    <a:lnTo>
                      <a:pt x="0" y="131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7" y="137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33" y="120"/>
                    </a:lnTo>
                    <a:lnTo>
                      <a:pt x="56" y="105"/>
                    </a:lnTo>
                    <a:lnTo>
                      <a:pt x="106" y="73"/>
                    </a:lnTo>
                    <a:lnTo>
                      <a:pt x="154" y="43"/>
                    </a:lnTo>
                    <a:lnTo>
                      <a:pt x="179" y="28"/>
                    </a:lnTo>
                    <a:lnTo>
                      <a:pt x="203" y="11"/>
                    </a:lnTo>
                    <a:lnTo>
                      <a:pt x="203" y="11"/>
                    </a:lnTo>
                    <a:lnTo>
                      <a:pt x="204" y="9"/>
                    </a:lnTo>
                    <a:lnTo>
                      <a:pt x="205" y="7"/>
                    </a:lnTo>
                    <a:lnTo>
                      <a:pt x="204" y="3"/>
                    </a:lnTo>
                    <a:lnTo>
                      <a:pt x="203" y="1"/>
                    </a:lnTo>
                    <a:lnTo>
                      <a:pt x="201" y="0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7" name="Google Shape;687;p18"/>
              <p:cNvSpPr/>
              <p:nvPr/>
            </p:nvSpPr>
            <p:spPr>
              <a:xfrm>
                <a:off x="4773614" y="1147763"/>
                <a:ext cx="80963" cy="50800"/>
              </a:xfrm>
              <a:custGeom>
                <a:rect b="b" l="l" r="r" t="t"/>
                <a:pathLst>
                  <a:path extrusionOk="0" h="129" w="203">
                    <a:moveTo>
                      <a:pt x="195" y="0"/>
                    </a:moveTo>
                    <a:lnTo>
                      <a:pt x="195" y="0"/>
                    </a:lnTo>
                    <a:lnTo>
                      <a:pt x="170" y="12"/>
                    </a:lnTo>
                    <a:lnTo>
                      <a:pt x="144" y="25"/>
                    </a:lnTo>
                    <a:lnTo>
                      <a:pt x="94" y="53"/>
                    </a:lnTo>
                    <a:lnTo>
                      <a:pt x="94" y="53"/>
                    </a:lnTo>
                    <a:lnTo>
                      <a:pt x="82" y="59"/>
                    </a:lnTo>
                    <a:lnTo>
                      <a:pt x="72" y="68"/>
                    </a:lnTo>
                    <a:lnTo>
                      <a:pt x="50" y="85"/>
                    </a:lnTo>
                    <a:lnTo>
                      <a:pt x="27" y="104"/>
                    </a:lnTo>
                    <a:lnTo>
                      <a:pt x="16" y="112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1" y="125"/>
                    </a:lnTo>
                    <a:lnTo>
                      <a:pt x="5" y="127"/>
                    </a:lnTo>
                    <a:lnTo>
                      <a:pt x="6" y="129"/>
                    </a:lnTo>
                    <a:lnTo>
                      <a:pt x="9" y="127"/>
                    </a:lnTo>
                    <a:lnTo>
                      <a:pt x="9" y="127"/>
                    </a:lnTo>
                    <a:lnTo>
                      <a:pt x="21" y="121"/>
                    </a:lnTo>
                    <a:lnTo>
                      <a:pt x="33" y="113"/>
                    </a:lnTo>
                    <a:lnTo>
                      <a:pt x="55" y="96"/>
                    </a:lnTo>
                    <a:lnTo>
                      <a:pt x="77" y="79"/>
                    </a:lnTo>
                    <a:lnTo>
                      <a:pt x="89" y="70"/>
                    </a:lnTo>
                    <a:lnTo>
                      <a:pt x="101" y="62"/>
                    </a:lnTo>
                    <a:lnTo>
                      <a:pt x="101" y="62"/>
                    </a:lnTo>
                    <a:lnTo>
                      <a:pt x="124" y="49"/>
                    </a:lnTo>
                    <a:lnTo>
                      <a:pt x="150" y="36"/>
                    </a:lnTo>
                    <a:lnTo>
                      <a:pt x="200" y="11"/>
                    </a:lnTo>
                    <a:lnTo>
                      <a:pt x="200" y="11"/>
                    </a:lnTo>
                    <a:lnTo>
                      <a:pt x="203" y="10"/>
                    </a:lnTo>
                    <a:lnTo>
                      <a:pt x="203" y="7"/>
                    </a:lnTo>
                    <a:lnTo>
                      <a:pt x="203" y="6"/>
                    </a:lnTo>
                    <a:lnTo>
                      <a:pt x="203" y="3"/>
                    </a:lnTo>
                    <a:lnTo>
                      <a:pt x="199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8" name="Google Shape;688;p18"/>
              <p:cNvSpPr/>
              <p:nvPr/>
            </p:nvSpPr>
            <p:spPr>
              <a:xfrm>
                <a:off x="4710114" y="1185863"/>
                <a:ext cx="138113" cy="88900"/>
              </a:xfrm>
              <a:custGeom>
                <a:rect b="b" l="l" r="r" t="t"/>
                <a:pathLst>
                  <a:path extrusionOk="0" h="223" w="346">
                    <a:moveTo>
                      <a:pt x="340" y="0"/>
                    </a:moveTo>
                    <a:lnTo>
                      <a:pt x="340" y="0"/>
                    </a:lnTo>
                    <a:lnTo>
                      <a:pt x="331" y="2"/>
                    </a:lnTo>
                    <a:lnTo>
                      <a:pt x="322" y="5"/>
                    </a:lnTo>
                    <a:lnTo>
                      <a:pt x="314" y="11"/>
                    </a:lnTo>
                    <a:lnTo>
                      <a:pt x="305" y="16"/>
                    </a:lnTo>
                    <a:lnTo>
                      <a:pt x="289" y="29"/>
                    </a:lnTo>
                    <a:lnTo>
                      <a:pt x="275" y="41"/>
                    </a:lnTo>
                    <a:lnTo>
                      <a:pt x="275" y="41"/>
                    </a:lnTo>
                    <a:lnTo>
                      <a:pt x="251" y="56"/>
                    </a:lnTo>
                    <a:lnTo>
                      <a:pt x="227" y="71"/>
                    </a:lnTo>
                    <a:lnTo>
                      <a:pt x="177" y="100"/>
                    </a:lnTo>
                    <a:lnTo>
                      <a:pt x="177" y="100"/>
                    </a:lnTo>
                    <a:lnTo>
                      <a:pt x="126" y="127"/>
                    </a:lnTo>
                    <a:lnTo>
                      <a:pt x="100" y="141"/>
                    </a:lnTo>
                    <a:lnTo>
                      <a:pt x="75" y="157"/>
                    </a:lnTo>
                    <a:lnTo>
                      <a:pt x="75" y="157"/>
                    </a:lnTo>
                    <a:lnTo>
                      <a:pt x="50" y="175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13" y="203"/>
                    </a:lnTo>
                    <a:lnTo>
                      <a:pt x="7" y="208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9"/>
                    </a:lnTo>
                    <a:lnTo>
                      <a:pt x="2" y="220"/>
                    </a:lnTo>
                    <a:lnTo>
                      <a:pt x="3" y="221"/>
                    </a:lnTo>
                    <a:lnTo>
                      <a:pt x="7" y="223"/>
                    </a:lnTo>
                    <a:lnTo>
                      <a:pt x="9" y="221"/>
                    </a:lnTo>
                    <a:lnTo>
                      <a:pt x="11" y="220"/>
                    </a:lnTo>
                    <a:lnTo>
                      <a:pt x="11" y="220"/>
                    </a:lnTo>
                    <a:lnTo>
                      <a:pt x="20" y="212"/>
                    </a:lnTo>
                    <a:lnTo>
                      <a:pt x="29" y="204"/>
                    </a:lnTo>
                    <a:lnTo>
                      <a:pt x="49" y="191"/>
                    </a:lnTo>
                    <a:lnTo>
                      <a:pt x="49" y="191"/>
                    </a:lnTo>
                    <a:lnTo>
                      <a:pt x="70" y="175"/>
                    </a:lnTo>
                    <a:lnTo>
                      <a:pt x="89" y="161"/>
                    </a:lnTo>
                    <a:lnTo>
                      <a:pt x="89" y="161"/>
                    </a:lnTo>
                    <a:lnTo>
                      <a:pt x="110" y="148"/>
                    </a:lnTo>
                    <a:lnTo>
                      <a:pt x="131" y="136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216" y="92"/>
                    </a:lnTo>
                    <a:lnTo>
                      <a:pt x="255" y="67"/>
                    </a:lnTo>
                    <a:lnTo>
                      <a:pt x="255" y="67"/>
                    </a:lnTo>
                    <a:lnTo>
                      <a:pt x="276" y="54"/>
                    </a:lnTo>
                    <a:lnTo>
                      <a:pt x="296" y="39"/>
                    </a:lnTo>
                    <a:lnTo>
                      <a:pt x="296" y="39"/>
                    </a:lnTo>
                    <a:lnTo>
                      <a:pt x="317" y="22"/>
                    </a:lnTo>
                    <a:lnTo>
                      <a:pt x="329" y="15"/>
                    </a:lnTo>
                    <a:lnTo>
                      <a:pt x="335" y="12"/>
                    </a:lnTo>
                    <a:lnTo>
                      <a:pt x="340" y="12"/>
                    </a:lnTo>
                    <a:lnTo>
                      <a:pt x="340" y="12"/>
                    </a:lnTo>
                    <a:lnTo>
                      <a:pt x="343" y="11"/>
                    </a:lnTo>
                    <a:lnTo>
                      <a:pt x="344" y="9"/>
                    </a:lnTo>
                    <a:lnTo>
                      <a:pt x="346" y="5"/>
                    </a:lnTo>
                    <a:lnTo>
                      <a:pt x="346" y="3"/>
                    </a:lnTo>
                    <a:lnTo>
                      <a:pt x="344" y="2"/>
                    </a:lnTo>
                    <a:lnTo>
                      <a:pt x="343" y="0"/>
                    </a:lnTo>
                    <a:lnTo>
                      <a:pt x="340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89" name="Google Shape;689;p18"/>
              <p:cNvSpPr/>
              <p:nvPr/>
            </p:nvSpPr>
            <p:spPr>
              <a:xfrm>
                <a:off x="4752976" y="1223963"/>
                <a:ext cx="82550" cy="52388"/>
              </a:xfrm>
              <a:custGeom>
                <a:rect b="b" l="l" r="r" t="t"/>
                <a:pathLst>
                  <a:path extrusionOk="0" h="131" w="205">
                    <a:moveTo>
                      <a:pt x="197" y="1"/>
                    </a:moveTo>
                    <a:lnTo>
                      <a:pt x="197" y="1"/>
                    </a:lnTo>
                    <a:lnTo>
                      <a:pt x="171" y="16"/>
                    </a:lnTo>
                    <a:lnTo>
                      <a:pt x="146" y="31"/>
                    </a:lnTo>
                    <a:lnTo>
                      <a:pt x="121" y="48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50" y="92"/>
                    </a:lnTo>
                    <a:lnTo>
                      <a:pt x="26" y="106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1" y="124"/>
                    </a:lnTo>
                    <a:lnTo>
                      <a:pt x="0" y="127"/>
                    </a:lnTo>
                    <a:lnTo>
                      <a:pt x="2" y="129"/>
                    </a:lnTo>
                    <a:lnTo>
                      <a:pt x="6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12" y="129"/>
                    </a:lnTo>
                    <a:lnTo>
                      <a:pt x="14" y="127"/>
                    </a:lnTo>
                    <a:lnTo>
                      <a:pt x="14" y="127"/>
                    </a:lnTo>
                    <a:lnTo>
                      <a:pt x="35" y="114"/>
                    </a:lnTo>
                    <a:lnTo>
                      <a:pt x="57" y="101"/>
                    </a:lnTo>
                    <a:lnTo>
                      <a:pt x="103" y="75"/>
                    </a:lnTo>
                    <a:lnTo>
                      <a:pt x="103" y="75"/>
                    </a:lnTo>
                    <a:lnTo>
                      <a:pt x="153" y="42"/>
                    </a:lnTo>
                    <a:lnTo>
                      <a:pt x="178" y="26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5" y="9"/>
                    </a:lnTo>
                    <a:lnTo>
                      <a:pt x="205" y="7"/>
                    </a:lnTo>
                    <a:lnTo>
                      <a:pt x="205" y="3"/>
                    </a:lnTo>
                    <a:lnTo>
                      <a:pt x="201" y="0"/>
                    </a:lnTo>
                    <a:lnTo>
                      <a:pt x="200" y="0"/>
                    </a:lnTo>
                    <a:lnTo>
                      <a:pt x="197" y="1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0" name="Google Shape;690;p18"/>
              <p:cNvSpPr/>
              <p:nvPr/>
            </p:nvSpPr>
            <p:spPr>
              <a:xfrm>
                <a:off x="4802189" y="1249363"/>
                <a:ext cx="50800" cy="39688"/>
              </a:xfrm>
              <a:custGeom>
                <a:rect b="b" l="l" r="r" t="t"/>
                <a:pathLst>
                  <a:path extrusionOk="0" h="102" w="128">
                    <a:moveTo>
                      <a:pt x="119" y="1"/>
                    </a:moveTo>
                    <a:lnTo>
                      <a:pt x="119" y="1"/>
                    </a:lnTo>
                    <a:lnTo>
                      <a:pt x="87" y="22"/>
                    </a:lnTo>
                    <a:lnTo>
                      <a:pt x="70" y="32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25" y="68"/>
                    </a:lnTo>
                    <a:lnTo>
                      <a:pt x="12" y="80"/>
                    </a:lnTo>
                    <a:lnTo>
                      <a:pt x="5" y="86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98"/>
                    </a:lnTo>
                    <a:lnTo>
                      <a:pt x="3" y="102"/>
                    </a:lnTo>
                    <a:lnTo>
                      <a:pt x="7" y="102"/>
                    </a:lnTo>
                    <a:lnTo>
                      <a:pt x="9" y="102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6" y="93"/>
                    </a:lnTo>
                    <a:lnTo>
                      <a:pt x="21" y="86"/>
                    </a:lnTo>
                    <a:lnTo>
                      <a:pt x="34" y="74"/>
                    </a:lnTo>
                    <a:lnTo>
                      <a:pt x="49" y="64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77" y="40"/>
                    </a:lnTo>
                    <a:lnTo>
                      <a:pt x="93" y="30"/>
                    </a:lnTo>
                    <a:lnTo>
                      <a:pt x="110" y="21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8" y="6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9" y="1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1" name="Google Shape;691;p18"/>
              <p:cNvSpPr/>
              <p:nvPr/>
            </p:nvSpPr>
            <p:spPr>
              <a:xfrm>
                <a:off x="4803776" y="1279526"/>
                <a:ext cx="50800" cy="38100"/>
              </a:xfrm>
              <a:custGeom>
                <a:rect b="b" l="l" r="r" t="t"/>
                <a:pathLst>
                  <a:path extrusionOk="0" h="97" w="129">
                    <a:moveTo>
                      <a:pt x="121" y="0"/>
                    </a:moveTo>
                    <a:lnTo>
                      <a:pt x="121" y="0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34" y="54"/>
                    </a:lnTo>
                    <a:lnTo>
                      <a:pt x="20" y="64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4" y="83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10" y="96"/>
                    </a:lnTo>
                    <a:lnTo>
                      <a:pt x="11" y="9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5" y="85"/>
                    </a:lnTo>
                    <a:lnTo>
                      <a:pt x="21" y="79"/>
                    </a:lnTo>
                    <a:lnTo>
                      <a:pt x="28" y="72"/>
                    </a:lnTo>
                    <a:lnTo>
                      <a:pt x="36" y="66"/>
                    </a:lnTo>
                    <a:lnTo>
                      <a:pt x="53" y="55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82" y="37"/>
                    </a:lnTo>
                    <a:lnTo>
                      <a:pt x="97" y="28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9" y="9"/>
                    </a:lnTo>
                    <a:lnTo>
                      <a:pt x="129" y="7"/>
                    </a:lnTo>
                    <a:lnTo>
                      <a:pt x="129" y="3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2" name="Google Shape;692;p18"/>
              <p:cNvSpPr/>
              <p:nvPr/>
            </p:nvSpPr>
            <p:spPr>
              <a:xfrm>
                <a:off x="4799014" y="1304926"/>
                <a:ext cx="65088" cy="39688"/>
              </a:xfrm>
              <a:custGeom>
                <a:rect b="b" l="l" r="r" t="t"/>
                <a:pathLst>
                  <a:path extrusionOk="0" h="102" w="163">
                    <a:moveTo>
                      <a:pt x="154" y="1"/>
                    </a:moveTo>
                    <a:lnTo>
                      <a:pt x="154" y="1"/>
                    </a:lnTo>
                    <a:lnTo>
                      <a:pt x="134" y="13"/>
                    </a:lnTo>
                    <a:lnTo>
                      <a:pt x="113" y="22"/>
                    </a:lnTo>
                    <a:lnTo>
                      <a:pt x="93" y="32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36" y="66"/>
                    </a:lnTo>
                    <a:lnTo>
                      <a:pt x="18" y="80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1" y="95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2" y="100"/>
                    </a:lnTo>
                    <a:lnTo>
                      <a:pt x="6" y="102"/>
                    </a:lnTo>
                    <a:lnTo>
                      <a:pt x="7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28" y="87"/>
                    </a:lnTo>
                    <a:lnTo>
                      <a:pt x="47" y="73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104" y="39"/>
                    </a:lnTo>
                    <a:lnTo>
                      <a:pt x="124" y="30"/>
                    </a:lnTo>
                    <a:lnTo>
                      <a:pt x="142" y="21"/>
                    </a:lnTo>
                    <a:lnTo>
                      <a:pt x="161" y="10"/>
                    </a:lnTo>
                    <a:lnTo>
                      <a:pt x="161" y="10"/>
                    </a:lnTo>
                    <a:lnTo>
                      <a:pt x="162" y="9"/>
                    </a:lnTo>
                    <a:lnTo>
                      <a:pt x="163" y="6"/>
                    </a:lnTo>
                    <a:lnTo>
                      <a:pt x="162" y="2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4" y="1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3" name="Google Shape;693;p18"/>
              <p:cNvSpPr/>
              <p:nvPr/>
            </p:nvSpPr>
            <p:spPr>
              <a:xfrm>
                <a:off x="4754564" y="1338263"/>
                <a:ext cx="100013" cy="66675"/>
              </a:xfrm>
              <a:custGeom>
                <a:rect b="b" l="l" r="r" t="t"/>
                <a:pathLst>
                  <a:path extrusionOk="0" h="169" w="253">
                    <a:moveTo>
                      <a:pt x="245" y="1"/>
                    </a:moveTo>
                    <a:lnTo>
                      <a:pt x="245" y="1"/>
                    </a:lnTo>
                    <a:lnTo>
                      <a:pt x="232" y="11"/>
                    </a:lnTo>
                    <a:lnTo>
                      <a:pt x="217" y="18"/>
                    </a:lnTo>
                    <a:lnTo>
                      <a:pt x="204" y="26"/>
                    </a:lnTo>
                    <a:lnTo>
                      <a:pt x="191" y="35"/>
                    </a:lnTo>
                    <a:lnTo>
                      <a:pt x="191" y="35"/>
                    </a:lnTo>
                    <a:lnTo>
                      <a:pt x="161" y="58"/>
                    </a:lnTo>
                    <a:lnTo>
                      <a:pt x="147" y="68"/>
                    </a:lnTo>
                    <a:lnTo>
                      <a:pt x="131" y="79"/>
                    </a:lnTo>
                    <a:lnTo>
                      <a:pt x="131" y="79"/>
                    </a:lnTo>
                    <a:lnTo>
                      <a:pt x="66" y="117"/>
                    </a:lnTo>
                    <a:lnTo>
                      <a:pt x="33" y="13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69"/>
                    </a:lnTo>
                    <a:lnTo>
                      <a:pt x="5" y="169"/>
                    </a:lnTo>
                    <a:lnTo>
                      <a:pt x="5" y="169"/>
                    </a:lnTo>
                    <a:lnTo>
                      <a:pt x="11" y="168"/>
                    </a:lnTo>
                    <a:lnTo>
                      <a:pt x="15" y="165"/>
                    </a:lnTo>
                    <a:lnTo>
                      <a:pt x="15" y="165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46" y="143"/>
                    </a:lnTo>
                    <a:lnTo>
                      <a:pt x="76" y="124"/>
                    </a:lnTo>
                    <a:lnTo>
                      <a:pt x="136" y="88"/>
                    </a:lnTo>
                    <a:lnTo>
                      <a:pt x="136" y="88"/>
                    </a:lnTo>
                    <a:lnTo>
                      <a:pt x="164" y="71"/>
                    </a:lnTo>
                    <a:lnTo>
                      <a:pt x="190" y="51"/>
                    </a:lnTo>
                    <a:lnTo>
                      <a:pt x="190" y="51"/>
                    </a:lnTo>
                    <a:lnTo>
                      <a:pt x="204" y="41"/>
                    </a:lnTo>
                    <a:lnTo>
                      <a:pt x="220" y="32"/>
                    </a:lnTo>
                    <a:lnTo>
                      <a:pt x="236" y="21"/>
                    </a:lnTo>
                    <a:lnTo>
                      <a:pt x="250" y="11"/>
                    </a:lnTo>
                    <a:lnTo>
                      <a:pt x="250" y="11"/>
                    </a:lnTo>
                    <a:lnTo>
                      <a:pt x="253" y="9"/>
                    </a:lnTo>
                    <a:lnTo>
                      <a:pt x="253" y="7"/>
                    </a:lnTo>
                    <a:lnTo>
                      <a:pt x="251" y="3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1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4" name="Google Shape;694;p18"/>
              <p:cNvSpPr/>
              <p:nvPr/>
            </p:nvSpPr>
            <p:spPr>
              <a:xfrm>
                <a:off x="4789489" y="1381126"/>
                <a:ext cx="60325" cy="42863"/>
              </a:xfrm>
              <a:custGeom>
                <a:rect b="b" l="l" r="r" t="t"/>
                <a:pathLst>
                  <a:path extrusionOk="0" h="108" w="154">
                    <a:moveTo>
                      <a:pt x="145" y="1"/>
                    </a:moveTo>
                    <a:lnTo>
                      <a:pt x="145" y="1"/>
                    </a:lnTo>
                    <a:lnTo>
                      <a:pt x="104" y="22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48" y="57"/>
                    </a:lnTo>
                    <a:lnTo>
                      <a:pt x="31" y="70"/>
                    </a:lnTo>
                    <a:lnTo>
                      <a:pt x="15" y="83"/>
                    </a:lnTo>
                    <a:lnTo>
                      <a:pt x="1" y="99"/>
                    </a:lnTo>
                    <a:lnTo>
                      <a:pt x="1" y="99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2" y="107"/>
                    </a:lnTo>
                    <a:lnTo>
                      <a:pt x="4" y="108"/>
                    </a:lnTo>
                    <a:lnTo>
                      <a:pt x="5" y="108"/>
                    </a:lnTo>
                    <a:lnTo>
                      <a:pt x="8" y="108"/>
                    </a:lnTo>
                    <a:lnTo>
                      <a:pt x="9" y="107"/>
                    </a:lnTo>
                    <a:lnTo>
                      <a:pt x="9" y="107"/>
                    </a:lnTo>
                    <a:lnTo>
                      <a:pt x="22" y="93"/>
                    </a:lnTo>
                    <a:lnTo>
                      <a:pt x="39" y="79"/>
                    </a:lnTo>
                    <a:lnTo>
                      <a:pt x="55" y="6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90" y="44"/>
                    </a:lnTo>
                    <a:lnTo>
                      <a:pt x="110" y="32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3" y="9"/>
                    </a:lnTo>
                    <a:lnTo>
                      <a:pt x="154" y="8"/>
                    </a:lnTo>
                    <a:lnTo>
                      <a:pt x="153" y="4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5" y="1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5" name="Google Shape;695;p18"/>
              <p:cNvSpPr/>
              <p:nvPr/>
            </p:nvSpPr>
            <p:spPr>
              <a:xfrm>
                <a:off x="4797426" y="1409701"/>
                <a:ext cx="53975" cy="38100"/>
              </a:xfrm>
              <a:custGeom>
                <a:rect b="b" l="l" r="r" t="t"/>
                <a:pathLst>
                  <a:path extrusionOk="0" h="99" w="135">
                    <a:moveTo>
                      <a:pt x="126" y="0"/>
                    </a:moveTo>
                    <a:lnTo>
                      <a:pt x="126" y="0"/>
                    </a:lnTo>
                    <a:lnTo>
                      <a:pt x="109" y="9"/>
                    </a:lnTo>
                    <a:lnTo>
                      <a:pt x="92" y="18"/>
                    </a:lnTo>
                    <a:lnTo>
                      <a:pt x="76" y="28"/>
                    </a:lnTo>
                    <a:lnTo>
                      <a:pt x="60" y="39"/>
                    </a:lnTo>
                    <a:lnTo>
                      <a:pt x="44" y="51"/>
                    </a:lnTo>
                    <a:lnTo>
                      <a:pt x="30" y="64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91"/>
                    </a:lnTo>
                    <a:lnTo>
                      <a:pt x="0" y="94"/>
                    </a:lnTo>
                    <a:lnTo>
                      <a:pt x="3" y="98"/>
                    </a:lnTo>
                    <a:lnTo>
                      <a:pt x="7" y="99"/>
                    </a:lnTo>
                    <a:lnTo>
                      <a:pt x="8" y="99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38" y="72"/>
                    </a:lnTo>
                    <a:lnTo>
                      <a:pt x="67" y="48"/>
                    </a:lnTo>
                    <a:lnTo>
                      <a:pt x="82" y="38"/>
                    </a:lnTo>
                    <a:lnTo>
                      <a:pt x="98" y="27"/>
                    </a:lnTo>
                    <a:lnTo>
                      <a:pt x="115" y="18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3" y="9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3" y="2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6" name="Google Shape;696;p18"/>
              <p:cNvSpPr/>
              <p:nvPr/>
            </p:nvSpPr>
            <p:spPr>
              <a:xfrm>
                <a:off x="4800601" y="1444626"/>
                <a:ext cx="61913" cy="42863"/>
              </a:xfrm>
              <a:custGeom>
                <a:rect b="b" l="l" r="r" t="t"/>
                <a:pathLst>
                  <a:path extrusionOk="0" h="107" w="157">
                    <a:moveTo>
                      <a:pt x="147" y="0"/>
                    </a:moveTo>
                    <a:lnTo>
                      <a:pt x="147" y="0"/>
                    </a:lnTo>
                    <a:lnTo>
                      <a:pt x="128" y="9"/>
                    </a:lnTo>
                    <a:lnTo>
                      <a:pt x="108" y="19"/>
                    </a:lnTo>
                    <a:lnTo>
                      <a:pt x="89" y="30"/>
                    </a:lnTo>
                    <a:lnTo>
                      <a:pt x="70" y="41"/>
                    </a:lnTo>
                    <a:lnTo>
                      <a:pt x="52" y="54"/>
                    </a:lnTo>
                    <a:lnTo>
                      <a:pt x="34" y="68"/>
                    </a:lnTo>
                    <a:lnTo>
                      <a:pt x="17" y="82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5" y="107"/>
                    </a:lnTo>
                    <a:lnTo>
                      <a:pt x="7" y="107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24" y="91"/>
                    </a:lnTo>
                    <a:lnTo>
                      <a:pt x="41" y="77"/>
                    </a:lnTo>
                    <a:lnTo>
                      <a:pt x="58" y="64"/>
                    </a:lnTo>
                    <a:lnTo>
                      <a:pt x="77" y="51"/>
                    </a:lnTo>
                    <a:lnTo>
                      <a:pt x="95" y="39"/>
                    </a:lnTo>
                    <a:lnTo>
                      <a:pt x="113" y="28"/>
                    </a:lnTo>
                    <a:lnTo>
                      <a:pt x="133" y="18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5" y="7"/>
                    </a:lnTo>
                    <a:lnTo>
                      <a:pt x="157" y="6"/>
                    </a:lnTo>
                    <a:lnTo>
                      <a:pt x="157" y="5"/>
                    </a:lnTo>
                    <a:lnTo>
                      <a:pt x="155" y="2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7" name="Google Shape;697;p18"/>
              <p:cNvSpPr/>
              <p:nvPr/>
            </p:nvSpPr>
            <p:spPr>
              <a:xfrm>
                <a:off x="4799014" y="1479551"/>
                <a:ext cx="74613" cy="55563"/>
              </a:xfrm>
              <a:custGeom>
                <a:rect b="b" l="l" r="r" t="t"/>
                <a:pathLst>
                  <a:path extrusionOk="0" h="140" w="187">
                    <a:moveTo>
                      <a:pt x="179" y="1"/>
                    </a:moveTo>
                    <a:lnTo>
                      <a:pt x="179" y="1"/>
                    </a:lnTo>
                    <a:lnTo>
                      <a:pt x="82" y="60"/>
                    </a:lnTo>
                    <a:lnTo>
                      <a:pt x="82" y="60"/>
                    </a:lnTo>
                    <a:lnTo>
                      <a:pt x="59" y="76"/>
                    </a:lnTo>
                    <a:lnTo>
                      <a:pt x="39" y="93"/>
                    </a:lnTo>
                    <a:lnTo>
                      <a:pt x="20" y="11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8"/>
                    </a:lnTo>
                    <a:lnTo>
                      <a:pt x="3" y="140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22" y="123"/>
                    </a:lnTo>
                    <a:lnTo>
                      <a:pt x="35" y="108"/>
                    </a:lnTo>
                    <a:lnTo>
                      <a:pt x="35" y="108"/>
                    </a:lnTo>
                    <a:lnTo>
                      <a:pt x="47" y="97"/>
                    </a:lnTo>
                    <a:lnTo>
                      <a:pt x="60" y="87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136" y="40"/>
                    </a:lnTo>
                    <a:lnTo>
                      <a:pt x="184" y="10"/>
                    </a:lnTo>
                    <a:lnTo>
                      <a:pt x="184" y="10"/>
                    </a:lnTo>
                    <a:lnTo>
                      <a:pt x="187" y="9"/>
                    </a:lnTo>
                    <a:lnTo>
                      <a:pt x="187" y="6"/>
                    </a:lnTo>
                    <a:lnTo>
                      <a:pt x="187" y="2"/>
                    </a:lnTo>
                    <a:lnTo>
                      <a:pt x="183" y="0"/>
                    </a:lnTo>
                    <a:lnTo>
                      <a:pt x="182" y="0"/>
                    </a:lnTo>
                    <a:lnTo>
                      <a:pt x="179" y="1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8" name="Google Shape;698;p18"/>
              <p:cNvSpPr/>
              <p:nvPr/>
            </p:nvSpPr>
            <p:spPr>
              <a:xfrm>
                <a:off x="4789489" y="1530351"/>
                <a:ext cx="57150" cy="46038"/>
              </a:xfrm>
              <a:custGeom>
                <a:rect b="b" l="l" r="r" t="t"/>
                <a:pathLst>
                  <a:path extrusionOk="0" h="117" w="145">
                    <a:moveTo>
                      <a:pt x="137" y="2"/>
                    </a:moveTo>
                    <a:lnTo>
                      <a:pt x="137" y="2"/>
                    </a:lnTo>
                    <a:lnTo>
                      <a:pt x="115" y="16"/>
                    </a:lnTo>
                    <a:lnTo>
                      <a:pt x="93" y="29"/>
                    </a:lnTo>
                    <a:lnTo>
                      <a:pt x="70" y="42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34" y="68"/>
                    </a:lnTo>
                    <a:lnTo>
                      <a:pt x="19" y="80"/>
                    </a:lnTo>
                    <a:lnTo>
                      <a:pt x="13" y="87"/>
                    </a:lnTo>
                    <a:lnTo>
                      <a:pt x="8" y="93"/>
                    </a:lnTo>
                    <a:lnTo>
                      <a:pt x="2" y="10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0" y="115"/>
                    </a:lnTo>
                    <a:lnTo>
                      <a:pt x="10" y="113"/>
                    </a:lnTo>
                    <a:lnTo>
                      <a:pt x="10" y="113"/>
                    </a:lnTo>
                    <a:lnTo>
                      <a:pt x="14" y="104"/>
                    </a:lnTo>
                    <a:lnTo>
                      <a:pt x="21" y="96"/>
                    </a:lnTo>
                    <a:lnTo>
                      <a:pt x="27" y="87"/>
                    </a:lnTo>
                    <a:lnTo>
                      <a:pt x="35" y="80"/>
                    </a:lnTo>
                    <a:lnTo>
                      <a:pt x="53" y="66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89" y="43"/>
                    </a:lnTo>
                    <a:lnTo>
                      <a:pt x="107" y="33"/>
                    </a:lnTo>
                    <a:lnTo>
                      <a:pt x="125" y="23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144" y="9"/>
                    </a:lnTo>
                    <a:lnTo>
                      <a:pt x="145" y="7"/>
                    </a:lnTo>
                    <a:lnTo>
                      <a:pt x="144" y="3"/>
                    </a:lnTo>
                    <a:lnTo>
                      <a:pt x="142" y="2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7" y="2"/>
                    </a:lnTo>
                    <a:lnTo>
                      <a:pt x="137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699" name="Google Shape;699;p18"/>
              <p:cNvSpPr/>
              <p:nvPr/>
            </p:nvSpPr>
            <p:spPr>
              <a:xfrm>
                <a:off x="4697414" y="1552576"/>
                <a:ext cx="163513" cy="125413"/>
              </a:xfrm>
              <a:custGeom>
                <a:rect b="b" l="l" r="r" t="t"/>
                <a:pathLst>
                  <a:path extrusionOk="0" h="316" w="414">
                    <a:moveTo>
                      <a:pt x="406" y="0"/>
                    </a:moveTo>
                    <a:lnTo>
                      <a:pt x="406" y="0"/>
                    </a:lnTo>
                    <a:lnTo>
                      <a:pt x="393" y="8"/>
                    </a:lnTo>
                    <a:lnTo>
                      <a:pt x="381" y="17"/>
                    </a:lnTo>
                    <a:lnTo>
                      <a:pt x="356" y="36"/>
                    </a:lnTo>
                    <a:lnTo>
                      <a:pt x="312" y="78"/>
                    </a:lnTo>
                    <a:lnTo>
                      <a:pt x="312" y="78"/>
                    </a:lnTo>
                    <a:lnTo>
                      <a:pt x="285" y="101"/>
                    </a:lnTo>
                    <a:lnTo>
                      <a:pt x="259" y="121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178" y="183"/>
                    </a:lnTo>
                    <a:lnTo>
                      <a:pt x="149" y="203"/>
                    </a:lnTo>
                    <a:lnTo>
                      <a:pt x="119" y="221"/>
                    </a:lnTo>
                    <a:lnTo>
                      <a:pt x="89" y="238"/>
                    </a:lnTo>
                    <a:lnTo>
                      <a:pt x="89" y="238"/>
                    </a:lnTo>
                    <a:lnTo>
                      <a:pt x="66" y="252"/>
                    </a:lnTo>
                    <a:lnTo>
                      <a:pt x="41" y="268"/>
                    </a:lnTo>
                    <a:lnTo>
                      <a:pt x="29" y="277"/>
                    </a:lnTo>
                    <a:lnTo>
                      <a:pt x="17" y="286"/>
                    </a:lnTo>
                    <a:lnTo>
                      <a:pt x="8" y="297"/>
                    </a:lnTo>
                    <a:lnTo>
                      <a:pt x="2" y="308"/>
                    </a:lnTo>
                    <a:lnTo>
                      <a:pt x="2" y="308"/>
                    </a:lnTo>
                    <a:lnTo>
                      <a:pt x="0" y="310"/>
                    </a:lnTo>
                    <a:lnTo>
                      <a:pt x="0" y="312"/>
                    </a:lnTo>
                    <a:lnTo>
                      <a:pt x="3" y="315"/>
                    </a:lnTo>
                    <a:lnTo>
                      <a:pt x="8" y="316"/>
                    </a:lnTo>
                    <a:lnTo>
                      <a:pt x="9" y="315"/>
                    </a:lnTo>
                    <a:lnTo>
                      <a:pt x="11" y="314"/>
                    </a:lnTo>
                    <a:lnTo>
                      <a:pt x="11" y="314"/>
                    </a:lnTo>
                    <a:lnTo>
                      <a:pt x="20" y="302"/>
                    </a:lnTo>
                    <a:lnTo>
                      <a:pt x="30" y="290"/>
                    </a:lnTo>
                    <a:lnTo>
                      <a:pt x="43" y="280"/>
                    </a:lnTo>
                    <a:lnTo>
                      <a:pt x="56" y="271"/>
                    </a:lnTo>
                    <a:lnTo>
                      <a:pt x="85" y="254"/>
                    </a:lnTo>
                    <a:lnTo>
                      <a:pt x="113" y="239"/>
                    </a:lnTo>
                    <a:lnTo>
                      <a:pt x="113" y="239"/>
                    </a:lnTo>
                    <a:lnTo>
                      <a:pt x="136" y="225"/>
                    </a:lnTo>
                    <a:lnTo>
                      <a:pt x="160" y="209"/>
                    </a:lnTo>
                    <a:lnTo>
                      <a:pt x="183" y="193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55" y="138"/>
                    </a:lnTo>
                    <a:lnTo>
                      <a:pt x="304" y="101"/>
                    </a:lnTo>
                    <a:lnTo>
                      <a:pt x="304" y="101"/>
                    </a:lnTo>
                    <a:lnTo>
                      <a:pt x="352" y="57"/>
                    </a:lnTo>
                    <a:lnTo>
                      <a:pt x="352" y="57"/>
                    </a:lnTo>
                    <a:lnTo>
                      <a:pt x="381" y="33"/>
                    </a:lnTo>
                    <a:lnTo>
                      <a:pt x="395" y="21"/>
                    </a:lnTo>
                    <a:lnTo>
                      <a:pt x="411" y="10"/>
                    </a:lnTo>
                    <a:lnTo>
                      <a:pt x="411" y="10"/>
                    </a:lnTo>
                    <a:lnTo>
                      <a:pt x="414" y="9"/>
                    </a:lnTo>
                    <a:lnTo>
                      <a:pt x="414" y="6"/>
                    </a:lnTo>
                    <a:lnTo>
                      <a:pt x="414" y="2"/>
                    </a:lnTo>
                    <a:lnTo>
                      <a:pt x="410" y="0"/>
                    </a:lnTo>
                    <a:lnTo>
                      <a:pt x="408" y="0"/>
                    </a:lnTo>
                    <a:lnTo>
                      <a:pt x="40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0" name="Google Shape;700;p18"/>
              <p:cNvSpPr/>
              <p:nvPr/>
            </p:nvSpPr>
            <p:spPr>
              <a:xfrm>
                <a:off x="4745039" y="1595438"/>
                <a:ext cx="112713" cy="84138"/>
              </a:xfrm>
              <a:custGeom>
                <a:rect b="b" l="l" r="r" t="t"/>
                <a:pathLst>
                  <a:path extrusionOk="0" h="211" w="282">
                    <a:moveTo>
                      <a:pt x="272" y="2"/>
                    </a:moveTo>
                    <a:lnTo>
                      <a:pt x="272" y="2"/>
                    </a:lnTo>
                    <a:lnTo>
                      <a:pt x="257" y="17"/>
                    </a:lnTo>
                    <a:lnTo>
                      <a:pt x="242" y="33"/>
                    </a:lnTo>
                    <a:lnTo>
                      <a:pt x="226" y="46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134" y="105"/>
                    </a:lnTo>
                    <a:lnTo>
                      <a:pt x="134" y="105"/>
                    </a:lnTo>
                    <a:lnTo>
                      <a:pt x="96" y="129"/>
                    </a:lnTo>
                    <a:lnTo>
                      <a:pt x="77" y="142"/>
                    </a:lnTo>
                    <a:lnTo>
                      <a:pt x="58" y="155"/>
                    </a:lnTo>
                    <a:lnTo>
                      <a:pt x="58" y="155"/>
                    </a:lnTo>
                    <a:lnTo>
                      <a:pt x="47" y="164"/>
                    </a:lnTo>
                    <a:lnTo>
                      <a:pt x="35" y="174"/>
                    </a:lnTo>
                    <a:lnTo>
                      <a:pt x="22" y="185"/>
                    </a:lnTo>
                    <a:lnTo>
                      <a:pt x="10" y="195"/>
                    </a:lnTo>
                    <a:lnTo>
                      <a:pt x="10" y="195"/>
                    </a:lnTo>
                    <a:lnTo>
                      <a:pt x="7" y="194"/>
                    </a:lnTo>
                    <a:lnTo>
                      <a:pt x="4" y="195"/>
                    </a:lnTo>
                    <a:lnTo>
                      <a:pt x="4" y="195"/>
                    </a:lnTo>
                    <a:lnTo>
                      <a:pt x="1" y="200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5" y="211"/>
                    </a:lnTo>
                    <a:lnTo>
                      <a:pt x="7" y="211"/>
                    </a:lnTo>
                    <a:lnTo>
                      <a:pt x="7" y="211"/>
                    </a:lnTo>
                    <a:lnTo>
                      <a:pt x="21" y="202"/>
                    </a:lnTo>
                    <a:lnTo>
                      <a:pt x="34" y="191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79" y="153"/>
                    </a:lnTo>
                    <a:lnTo>
                      <a:pt x="102" y="139"/>
                    </a:lnTo>
                    <a:lnTo>
                      <a:pt x="149" y="110"/>
                    </a:lnTo>
                    <a:lnTo>
                      <a:pt x="149" y="110"/>
                    </a:lnTo>
                    <a:lnTo>
                      <a:pt x="221" y="64"/>
                    </a:lnTo>
                    <a:lnTo>
                      <a:pt x="221" y="64"/>
                    </a:lnTo>
                    <a:lnTo>
                      <a:pt x="238" y="53"/>
                    </a:lnTo>
                    <a:lnTo>
                      <a:pt x="252" y="40"/>
                    </a:lnTo>
                    <a:lnTo>
                      <a:pt x="281" y="10"/>
                    </a:lnTo>
                    <a:lnTo>
                      <a:pt x="281" y="10"/>
                    </a:lnTo>
                    <a:lnTo>
                      <a:pt x="282" y="8"/>
                    </a:lnTo>
                    <a:lnTo>
                      <a:pt x="282" y="6"/>
                    </a:lnTo>
                    <a:lnTo>
                      <a:pt x="280" y="2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2"/>
                    </a:lnTo>
                    <a:lnTo>
                      <a:pt x="272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1" name="Google Shape;701;p18"/>
              <p:cNvSpPr/>
              <p:nvPr/>
            </p:nvSpPr>
            <p:spPr>
              <a:xfrm>
                <a:off x="4625976" y="1595438"/>
                <a:ext cx="120650" cy="82550"/>
              </a:xfrm>
              <a:custGeom>
                <a:rect b="b" l="l" r="r" t="t"/>
                <a:pathLst>
                  <a:path extrusionOk="0" h="206" w="302">
                    <a:moveTo>
                      <a:pt x="293" y="0"/>
                    </a:moveTo>
                    <a:lnTo>
                      <a:pt x="293" y="0"/>
                    </a:lnTo>
                    <a:lnTo>
                      <a:pt x="218" y="49"/>
                    </a:lnTo>
                    <a:lnTo>
                      <a:pt x="143" y="98"/>
                    </a:lnTo>
                    <a:lnTo>
                      <a:pt x="143" y="98"/>
                    </a:lnTo>
                    <a:lnTo>
                      <a:pt x="107" y="123"/>
                    </a:lnTo>
                    <a:lnTo>
                      <a:pt x="73" y="148"/>
                    </a:lnTo>
                    <a:lnTo>
                      <a:pt x="39" y="173"/>
                    </a:lnTo>
                    <a:lnTo>
                      <a:pt x="21" y="185"/>
                    </a:lnTo>
                    <a:lnTo>
                      <a:pt x="3" y="195"/>
                    </a:lnTo>
                    <a:lnTo>
                      <a:pt x="3" y="195"/>
                    </a:lnTo>
                    <a:lnTo>
                      <a:pt x="0" y="197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4" y="206"/>
                    </a:lnTo>
                    <a:lnTo>
                      <a:pt x="5" y="206"/>
                    </a:lnTo>
                    <a:lnTo>
                      <a:pt x="8" y="204"/>
                    </a:lnTo>
                    <a:lnTo>
                      <a:pt x="8" y="204"/>
                    </a:lnTo>
                    <a:lnTo>
                      <a:pt x="26" y="194"/>
                    </a:lnTo>
                    <a:lnTo>
                      <a:pt x="45" y="183"/>
                    </a:lnTo>
                    <a:lnTo>
                      <a:pt x="80" y="159"/>
                    </a:lnTo>
                    <a:lnTo>
                      <a:pt x="114" y="13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224" y="59"/>
                    </a:lnTo>
                    <a:lnTo>
                      <a:pt x="300" y="11"/>
                    </a:lnTo>
                    <a:lnTo>
                      <a:pt x="300" y="11"/>
                    </a:lnTo>
                    <a:lnTo>
                      <a:pt x="301" y="10"/>
                    </a:lnTo>
                    <a:lnTo>
                      <a:pt x="302" y="7"/>
                    </a:lnTo>
                    <a:lnTo>
                      <a:pt x="301" y="3"/>
                    </a:lnTo>
                    <a:lnTo>
                      <a:pt x="298" y="0"/>
                    </a:lnTo>
                    <a:lnTo>
                      <a:pt x="296" y="0"/>
                    </a:lnTo>
                    <a:lnTo>
                      <a:pt x="293" y="0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2" name="Google Shape;702;p18"/>
              <p:cNvSpPr/>
              <p:nvPr/>
            </p:nvSpPr>
            <p:spPr>
              <a:xfrm>
                <a:off x="4568826" y="1585913"/>
                <a:ext cx="114300" cy="87313"/>
              </a:xfrm>
              <a:custGeom>
                <a:rect b="b" l="l" r="r" t="t"/>
                <a:pathLst>
                  <a:path extrusionOk="0" h="220" w="290">
                    <a:moveTo>
                      <a:pt x="280" y="2"/>
                    </a:moveTo>
                    <a:lnTo>
                      <a:pt x="280" y="2"/>
                    </a:lnTo>
                    <a:lnTo>
                      <a:pt x="246" y="30"/>
                    </a:lnTo>
                    <a:lnTo>
                      <a:pt x="212" y="58"/>
                    </a:lnTo>
                    <a:lnTo>
                      <a:pt x="176" y="85"/>
                    </a:lnTo>
                    <a:lnTo>
                      <a:pt x="141" y="113"/>
                    </a:lnTo>
                    <a:lnTo>
                      <a:pt x="141" y="113"/>
                    </a:lnTo>
                    <a:lnTo>
                      <a:pt x="121" y="128"/>
                    </a:lnTo>
                    <a:lnTo>
                      <a:pt x="102" y="143"/>
                    </a:lnTo>
                    <a:lnTo>
                      <a:pt x="59" y="169"/>
                    </a:lnTo>
                    <a:lnTo>
                      <a:pt x="59" y="169"/>
                    </a:lnTo>
                    <a:lnTo>
                      <a:pt x="29" y="187"/>
                    </a:lnTo>
                    <a:lnTo>
                      <a:pt x="13" y="198"/>
                    </a:lnTo>
                    <a:lnTo>
                      <a:pt x="6" y="204"/>
                    </a:lnTo>
                    <a:lnTo>
                      <a:pt x="1" y="211"/>
                    </a:lnTo>
                    <a:lnTo>
                      <a:pt x="1" y="211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1" y="219"/>
                    </a:lnTo>
                    <a:lnTo>
                      <a:pt x="2" y="220"/>
                    </a:lnTo>
                    <a:lnTo>
                      <a:pt x="5" y="220"/>
                    </a:lnTo>
                    <a:lnTo>
                      <a:pt x="6" y="220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6" y="212"/>
                    </a:lnTo>
                    <a:lnTo>
                      <a:pt x="22" y="206"/>
                    </a:lnTo>
                    <a:lnTo>
                      <a:pt x="39" y="194"/>
                    </a:lnTo>
                    <a:lnTo>
                      <a:pt x="73" y="174"/>
                    </a:lnTo>
                    <a:lnTo>
                      <a:pt x="73" y="174"/>
                    </a:lnTo>
                    <a:lnTo>
                      <a:pt x="108" y="152"/>
                    </a:lnTo>
                    <a:lnTo>
                      <a:pt x="125" y="140"/>
                    </a:lnTo>
                    <a:lnTo>
                      <a:pt x="141" y="127"/>
                    </a:lnTo>
                    <a:lnTo>
                      <a:pt x="141" y="127"/>
                    </a:lnTo>
                    <a:lnTo>
                      <a:pt x="216" y="70"/>
                    </a:lnTo>
                    <a:lnTo>
                      <a:pt x="252" y="39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90" y="8"/>
                    </a:lnTo>
                    <a:lnTo>
                      <a:pt x="290" y="7"/>
                    </a:lnTo>
                    <a:lnTo>
                      <a:pt x="290" y="4"/>
                    </a:lnTo>
                    <a:lnTo>
                      <a:pt x="289" y="3"/>
                    </a:lnTo>
                    <a:lnTo>
                      <a:pt x="285" y="0"/>
                    </a:lnTo>
                    <a:lnTo>
                      <a:pt x="282" y="2"/>
                    </a:lnTo>
                    <a:lnTo>
                      <a:pt x="280" y="2"/>
                    </a:lnTo>
                    <a:lnTo>
                      <a:pt x="28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3" name="Google Shape;703;p18"/>
              <p:cNvSpPr/>
              <p:nvPr/>
            </p:nvSpPr>
            <p:spPr>
              <a:xfrm>
                <a:off x="4497389" y="1541463"/>
                <a:ext cx="179388" cy="134938"/>
              </a:xfrm>
              <a:custGeom>
                <a:rect b="b" l="l" r="r" t="t"/>
                <a:pathLst>
                  <a:path extrusionOk="0" h="339" w="451">
                    <a:moveTo>
                      <a:pt x="441" y="3"/>
                    </a:moveTo>
                    <a:lnTo>
                      <a:pt x="441" y="3"/>
                    </a:lnTo>
                    <a:lnTo>
                      <a:pt x="436" y="9"/>
                    </a:lnTo>
                    <a:lnTo>
                      <a:pt x="429" y="13"/>
                    </a:lnTo>
                    <a:lnTo>
                      <a:pt x="424" y="14"/>
                    </a:lnTo>
                    <a:lnTo>
                      <a:pt x="417" y="18"/>
                    </a:lnTo>
                    <a:lnTo>
                      <a:pt x="417" y="18"/>
                    </a:lnTo>
                    <a:lnTo>
                      <a:pt x="411" y="22"/>
                    </a:lnTo>
                    <a:lnTo>
                      <a:pt x="405" y="28"/>
                    </a:lnTo>
                    <a:lnTo>
                      <a:pt x="394" y="39"/>
                    </a:lnTo>
                    <a:lnTo>
                      <a:pt x="394" y="39"/>
                    </a:lnTo>
                    <a:lnTo>
                      <a:pt x="365" y="65"/>
                    </a:lnTo>
                    <a:lnTo>
                      <a:pt x="349" y="79"/>
                    </a:lnTo>
                    <a:lnTo>
                      <a:pt x="334" y="92"/>
                    </a:lnTo>
                    <a:lnTo>
                      <a:pt x="334" y="92"/>
                    </a:lnTo>
                    <a:lnTo>
                      <a:pt x="284" y="130"/>
                    </a:lnTo>
                    <a:lnTo>
                      <a:pt x="259" y="148"/>
                    </a:lnTo>
                    <a:lnTo>
                      <a:pt x="246" y="156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16" y="171"/>
                    </a:lnTo>
                    <a:lnTo>
                      <a:pt x="201" y="181"/>
                    </a:lnTo>
                    <a:lnTo>
                      <a:pt x="173" y="200"/>
                    </a:lnTo>
                    <a:lnTo>
                      <a:pt x="145" y="222"/>
                    </a:lnTo>
                    <a:lnTo>
                      <a:pt x="116" y="243"/>
                    </a:lnTo>
                    <a:lnTo>
                      <a:pt x="116" y="243"/>
                    </a:lnTo>
                    <a:lnTo>
                      <a:pt x="59" y="286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0" y="336"/>
                    </a:lnTo>
                    <a:lnTo>
                      <a:pt x="1" y="337"/>
                    </a:lnTo>
                    <a:lnTo>
                      <a:pt x="5" y="339"/>
                    </a:lnTo>
                    <a:lnTo>
                      <a:pt x="8" y="339"/>
                    </a:lnTo>
                    <a:lnTo>
                      <a:pt x="9" y="337"/>
                    </a:lnTo>
                    <a:lnTo>
                      <a:pt x="9" y="337"/>
                    </a:lnTo>
                    <a:lnTo>
                      <a:pt x="75" y="289"/>
                    </a:lnTo>
                    <a:lnTo>
                      <a:pt x="140" y="241"/>
                    </a:lnTo>
                    <a:lnTo>
                      <a:pt x="140" y="241"/>
                    </a:lnTo>
                    <a:lnTo>
                      <a:pt x="169" y="218"/>
                    </a:lnTo>
                    <a:lnTo>
                      <a:pt x="196" y="196"/>
                    </a:lnTo>
                    <a:lnTo>
                      <a:pt x="196" y="196"/>
                    </a:lnTo>
                    <a:lnTo>
                      <a:pt x="212" y="187"/>
                    </a:lnTo>
                    <a:lnTo>
                      <a:pt x="229" y="178"/>
                    </a:lnTo>
                    <a:lnTo>
                      <a:pt x="262" y="161"/>
                    </a:lnTo>
                    <a:lnTo>
                      <a:pt x="262" y="161"/>
                    </a:lnTo>
                    <a:lnTo>
                      <a:pt x="273" y="154"/>
                    </a:lnTo>
                    <a:lnTo>
                      <a:pt x="284" y="147"/>
                    </a:lnTo>
                    <a:lnTo>
                      <a:pt x="303" y="130"/>
                    </a:lnTo>
                    <a:lnTo>
                      <a:pt x="303" y="130"/>
                    </a:lnTo>
                    <a:lnTo>
                      <a:pt x="319" y="116"/>
                    </a:lnTo>
                    <a:lnTo>
                      <a:pt x="335" y="105"/>
                    </a:lnTo>
                    <a:lnTo>
                      <a:pt x="365" y="81"/>
                    </a:lnTo>
                    <a:lnTo>
                      <a:pt x="365" y="81"/>
                    </a:lnTo>
                    <a:lnTo>
                      <a:pt x="391" y="58"/>
                    </a:lnTo>
                    <a:lnTo>
                      <a:pt x="416" y="34"/>
                    </a:lnTo>
                    <a:lnTo>
                      <a:pt x="416" y="34"/>
                    </a:lnTo>
                    <a:lnTo>
                      <a:pt x="425" y="28"/>
                    </a:lnTo>
                    <a:lnTo>
                      <a:pt x="434" y="22"/>
                    </a:lnTo>
                    <a:lnTo>
                      <a:pt x="443" y="17"/>
                    </a:lnTo>
                    <a:lnTo>
                      <a:pt x="447" y="13"/>
                    </a:lnTo>
                    <a:lnTo>
                      <a:pt x="450" y="9"/>
                    </a:lnTo>
                    <a:lnTo>
                      <a:pt x="450" y="9"/>
                    </a:lnTo>
                    <a:lnTo>
                      <a:pt x="451" y="7"/>
                    </a:lnTo>
                    <a:lnTo>
                      <a:pt x="451" y="4"/>
                    </a:lnTo>
                    <a:lnTo>
                      <a:pt x="449" y="1"/>
                    </a:lnTo>
                    <a:lnTo>
                      <a:pt x="443" y="0"/>
                    </a:lnTo>
                    <a:lnTo>
                      <a:pt x="442" y="1"/>
                    </a:lnTo>
                    <a:lnTo>
                      <a:pt x="441" y="3"/>
                    </a:lnTo>
                    <a:lnTo>
                      <a:pt x="441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4" name="Google Shape;704;p18"/>
              <p:cNvSpPr/>
              <p:nvPr/>
            </p:nvSpPr>
            <p:spPr>
              <a:xfrm>
                <a:off x="4437064" y="1593851"/>
                <a:ext cx="104775" cy="84138"/>
              </a:xfrm>
              <a:custGeom>
                <a:rect b="b" l="l" r="r" t="t"/>
                <a:pathLst>
                  <a:path extrusionOk="0" h="214" w="263">
                    <a:moveTo>
                      <a:pt x="254" y="2"/>
                    </a:moveTo>
                    <a:lnTo>
                      <a:pt x="254" y="2"/>
                    </a:lnTo>
                    <a:lnTo>
                      <a:pt x="238" y="16"/>
                    </a:lnTo>
                    <a:lnTo>
                      <a:pt x="224" y="29"/>
                    </a:lnTo>
                    <a:lnTo>
                      <a:pt x="191" y="53"/>
                    </a:lnTo>
                    <a:lnTo>
                      <a:pt x="158" y="78"/>
                    </a:lnTo>
                    <a:lnTo>
                      <a:pt x="127" y="103"/>
                    </a:lnTo>
                    <a:lnTo>
                      <a:pt x="127" y="103"/>
                    </a:lnTo>
                    <a:lnTo>
                      <a:pt x="64" y="155"/>
                    </a:lnTo>
                    <a:lnTo>
                      <a:pt x="64" y="155"/>
                    </a:lnTo>
                    <a:lnTo>
                      <a:pt x="49" y="167"/>
                    </a:lnTo>
                    <a:lnTo>
                      <a:pt x="32" y="179"/>
                    </a:lnTo>
                    <a:lnTo>
                      <a:pt x="16" y="191"/>
                    </a:lnTo>
                    <a:lnTo>
                      <a:pt x="9" y="197"/>
                    </a:lnTo>
                    <a:lnTo>
                      <a:pt x="3" y="205"/>
                    </a:lnTo>
                    <a:lnTo>
                      <a:pt x="3" y="205"/>
                    </a:lnTo>
                    <a:lnTo>
                      <a:pt x="2" y="206"/>
                    </a:lnTo>
                    <a:lnTo>
                      <a:pt x="0" y="209"/>
                    </a:lnTo>
                    <a:lnTo>
                      <a:pt x="3" y="213"/>
                    </a:lnTo>
                    <a:lnTo>
                      <a:pt x="4" y="214"/>
                    </a:lnTo>
                    <a:lnTo>
                      <a:pt x="7" y="214"/>
                    </a:lnTo>
                    <a:lnTo>
                      <a:pt x="8" y="214"/>
                    </a:lnTo>
                    <a:lnTo>
                      <a:pt x="11" y="213"/>
                    </a:lnTo>
                    <a:lnTo>
                      <a:pt x="11" y="213"/>
                    </a:lnTo>
                    <a:lnTo>
                      <a:pt x="22" y="201"/>
                    </a:lnTo>
                    <a:lnTo>
                      <a:pt x="37" y="191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101" y="141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151" y="98"/>
                    </a:lnTo>
                    <a:lnTo>
                      <a:pt x="166" y="86"/>
                    </a:lnTo>
                    <a:lnTo>
                      <a:pt x="199" y="61"/>
                    </a:lnTo>
                    <a:lnTo>
                      <a:pt x="232" y="36"/>
                    </a:lnTo>
                    <a:lnTo>
                      <a:pt x="247" y="25"/>
                    </a:lnTo>
                    <a:lnTo>
                      <a:pt x="262" y="10"/>
                    </a:lnTo>
                    <a:lnTo>
                      <a:pt x="262" y="10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62" y="2"/>
                    </a:lnTo>
                    <a:lnTo>
                      <a:pt x="258" y="0"/>
                    </a:lnTo>
                    <a:lnTo>
                      <a:pt x="255" y="1"/>
                    </a:lnTo>
                    <a:lnTo>
                      <a:pt x="254" y="2"/>
                    </a:lnTo>
                    <a:lnTo>
                      <a:pt x="25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5" name="Google Shape;705;p18"/>
              <p:cNvSpPr/>
              <p:nvPr/>
            </p:nvSpPr>
            <p:spPr>
              <a:xfrm>
                <a:off x="4367214" y="1581151"/>
                <a:ext cx="134938" cy="93663"/>
              </a:xfrm>
              <a:custGeom>
                <a:rect b="b" l="l" r="r" t="t"/>
                <a:pathLst>
                  <a:path extrusionOk="0" h="236" w="338">
                    <a:moveTo>
                      <a:pt x="331" y="2"/>
                    </a:moveTo>
                    <a:lnTo>
                      <a:pt x="331" y="2"/>
                    </a:lnTo>
                    <a:lnTo>
                      <a:pt x="294" y="29"/>
                    </a:lnTo>
                    <a:lnTo>
                      <a:pt x="255" y="57"/>
                    </a:lnTo>
                    <a:lnTo>
                      <a:pt x="255" y="57"/>
                    </a:lnTo>
                    <a:lnTo>
                      <a:pt x="234" y="70"/>
                    </a:lnTo>
                    <a:lnTo>
                      <a:pt x="212" y="82"/>
                    </a:lnTo>
                    <a:lnTo>
                      <a:pt x="189" y="95"/>
                    </a:lnTo>
                    <a:lnTo>
                      <a:pt x="168" y="108"/>
                    </a:lnTo>
                    <a:lnTo>
                      <a:pt x="168" y="108"/>
                    </a:lnTo>
                    <a:lnTo>
                      <a:pt x="85" y="165"/>
                    </a:lnTo>
                    <a:lnTo>
                      <a:pt x="2" y="224"/>
                    </a:lnTo>
                    <a:lnTo>
                      <a:pt x="2" y="224"/>
                    </a:lnTo>
                    <a:lnTo>
                      <a:pt x="1" y="227"/>
                    </a:lnTo>
                    <a:lnTo>
                      <a:pt x="0" y="228"/>
                    </a:lnTo>
                    <a:lnTo>
                      <a:pt x="1" y="232"/>
                    </a:lnTo>
                    <a:lnTo>
                      <a:pt x="2" y="235"/>
                    </a:lnTo>
                    <a:lnTo>
                      <a:pt x="4" y="235"/>
                    </a:lnTo>
                    <a:lnTo>
                      <a:pt x="6" y="236"/>
                    </a:lnTo>
                    <a:lnTo>
                      <a:pt x="9" y="235"/>
                    </a:lnTo>
                    <a:lnTo>
                      <a:pt x="9" y="235"/>
                    </a:lnTo>
                    <a:lnTo>
                      <a:pt x="91" y="176"/>
                    </a:lnTo>
                    <a:lnTo>
                      <a:pt x="174" y="117"/>
                    </a:lnTo>
                    <a:lnTo>
                      <a:pt x="174" y="117"/>
                    </a:lnTo>
                    <a:lnTo>
                      <a:pt x="195" y="104"/>
                    </a:lnTo>
                    <a:lnTo>
                      <a:pt x="217" y="91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81" y="54"/>
                    </a:lnTo>
                    <a:lnTo>
                      <a:pt x="299" y="40"/>
                    </a:lnTo>
                    <a:lnTo>
                      <a:pt x="337" y="12"/>
                    </a:lnTo>
                    <a:lnTo>
                      <a:pt x="337" y="12"/>
                    </a:lnTo>
                    <a:lnTo>
                      <a:pt x="338" y="10"/>
                    </a:lnTo>
                    <a:lnTo>
                      <a:pt x="338" y="7"/>
                    </a:lnTo>
                    <a:lnTo>
                      <a:pt x="338" y="3"/>
                    </a:lnTo>
                    <a:lnTo>
                      <a:pt x="337" y="2"/>
                    </a:lnTo>
                    <a:lnTo>
                      <a:pt x="334" y="0"/>
                    </a:lnTo>
                    <a:lnTo>
                      <a:pt x="333" y="0"/>
                    </a:lnTo>
                    <a:lnTo>
                      <a:pt x="331" y="2"/>
                    </a:lnTo>
                    <a:lnTo>
                      <a:pt x="331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>
                <a:off x="4308476" y="1592263"/>
                <a:ext cx="100013" cy="69850"/>
              </a:xfrm>
              <a:custGeom>
                <a:rect b="b" l="l" r="r" t="t"/>
                <a:pathLst>
                  <a:path extrusionOk="0" h="175" w="255">
                    <a:moveTo>
                      <a:pt x="247" y="2"/>
                    </a:moveTo>
                    <a:lnTo>
                      <a:pt x="247" y="2"/>
                    </a:lnTo>
                    <a:lnTo>
                      <a:pt x="217" y="24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72" y="56"/>
                    </a:lnTo>
                    <a:lnTo>
                      <a:pt x="157" y="6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13" y="96"/>
                    </a:lnTo>
                    <a:lnTo>
                      <a:pt x="97" y="105"/>
                    </a:lnTo>
                    <a:lnTo>
                      <a:pt x="67" y="124"/>
                    </a:lnTo>
                    <a:lnTo>
                      <a:pt x="67" y="124"/>
                    </a:lnTo>
                    <a:lnTo>
                      <a:pt x="51" y="135"/>
                    </a:lnTo>
                    <a:lnTo>
                      <a:pt x="34" y="144"/>
                    </a:lnTo>
                    <a:lnTo>
                      <a:pt x="18" y="153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0" y="173"/>
                    </a:lnTo>
                    <a:lnTo>
                      <a:pt x="1" y="174"/>
                    </a:lnTo>
                    <a:lnTo>
                      <a:pt x="4" y="174"/>
                    </a:lnTo>
                    <a:lnTo>
                      <a:pt x="5" y="175"/>
                    </a:lnTo>
                    <a:lnTo>
                      <a:pt x="8" y="174"/>
                    </a:lnTo>
                    <a:lnTo>
                      <a:pt x="8" y="174"/>
                    </a:lnTo>
                    <a:lnTo>
                      <a:pt x="21" y="165"/>
                    </a:lnTo>
                    <a:lnTo>
                      <a:pt x="37" y="156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81" y="130"/>
                    </a:lnTo>
                    <a:lnTo>
                      <a:pt x="96" y="121"/>
                    </a:lnTo>
                    <a:lnTo>
                      <a:pt x="110" y="110"/>
                    </a:lnTo>
                    <a:lnTo>
                      <a:pt x="126" y="101"/>
                    </a:lnTo>
                    <a:lnTo>
                      <a:pt x="126" y="101"/>
                    </a:lnTo>
                    <a:lnTo>
                      <a:pt x="158" y="81"/>
                    </a:lnTo>
                    <a:lnTo>
                      <a:pt x="191" y="59"/>
                    </a:lnTo>
                    <a:lnTo>
                      <a:pt x="223" y="36"/>
                    </a:lnTo>
                    <a:lnTo>
                      <a:pt x="254" y="11"/>
                    </a:lnTo>
                    <a:lnTo>
                      <a:pt x="254" y="11"/>
                    </a:lnTo>
                    <a:lnTo>
                      <a:pt x="255" y="9"/>
                    </a:lnTo>
                    <a:lnTo>
                      <a:pt x="255" y="7"/>
                    </a:lnTo>
                    <a:lnTo>
                      <a:pt x="255" y="3"/>
                    </a:lnTo>
                    <a:lnTo>
                      <a:pt x="254" y="2"/>
                    </a:lnTo>
                    <a:lnTo>
                      <a:pt x="251" y="0"/>
                    </a:lnTo>
                    <a:lnTo>
                      <a:pt x="250" y="0"/>
                    </a:lnTo>
                    <a:lnTo>
                      <a:pt x="247" y="2"/>
                    </a:lnTo>
                    <a:lnTo>
                      <a:pt x="247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>
                <a:off x="4438651" y="1476376"/>
                <a:ext cx="128588" cy="92075"/>
              </a:xfrm>
              <a:custGeom>
                <a:rect b="b" l="l" r="r" t="t"/>
                <a:pathLst>
                  <a:path extrusionOk="0" h="233" w="324">
                    <a:moveTo>
                      <a:pt x="313" y="4"/>
                    </a:moveTo>
                    <a:lnTo>
                      <a:pt x="313" y="4"/>
                    </a:lnTo>
                    <a:lnTo>
                      <a:pt x="311" y="7"/>
                    </a:lnTo>
                    <a:lnTo>
                      <a:pt x="308" y="9"/>
                    </a:lnTo>
                    <a:lnTo>
                      <a:pt x="302" y="15"/>
                    </a:lnTo>
                    <a:lnTo>
                      <a:pt x="287" y="23"/>
                    </a:lnTo>
                    <a:lnTo>
                      <a:pt x="287" y="23"/>
                    </a:lnTo>
                    <a:lnTo>
                      <a:pt x="277" y="29"/>
                    </a:lnTo>
                    <a:lnTo>
                      <a:pt x="266" y="37"/>
                    </a:lnTo>
                    <a:lnTo>
                      <a:pt x="257" y="45"/>
                    </a:lnTo>
                    <a:lnTo>
                      <a:pt x="247" y="51"/>
                    </a:lnTo>
                    <a:lnTo>
                      <a:pt x="247" y="51"/>
                    </a:lnTo>
                    <a:lnTo>
                      <a:pt x="228" y="64"/>
                    </a:lnTo>
                    <a:lnTo>
                      <a:pt x="211" y="79"/>
                    </a:lnTo>
                    <a:lnTo>
                      <a:pt x="194" y="94"/>
                    </a:lnTo>
                    <a:lnTo>
                      <a:pt x="179" y="111"/>
                    </a:lnTo>
                    <a:lnTo>
                      <a:pt x="179" y="111"/>
                    </a:lnTo>
                    <a:lnTo>
                      <a:pt x="170" y="121"/>
                    </a:lnTo>
                    <a:lnTo>
                      <a:pt x="159" y="128"/>
                    </a:lnTo>
                    <a:lnTo>
                      <a:pt x="136" y="144"/>
                    </a:lnTo>
                    <a:lnTo>
                      <a:pt x="112" y="159"/>
                    </a:lnTo>
                    <a:lnTo>
                      <a:pt x="90" y="173"/>
                    </a:lnTo>
                    <a:lnTo>
                      <a:pt x="90" y="173"/>
                    </a:lnTo>
                    <a:lnTo>
                      <a:pt x="69" y="186"/>
                    </a:lnTo>
                    <a:lnTo>
                      <a:pt x="48" y="202"/>
                    </a:lnTo>
                    <a:lnTo>
                      <a:pt x="36" y="208"/>
                    </a:lnTo>
                    <a:lnTo>
                      <a:pt x="26" y="213"/>
                    </a:lnTo>
                    <a:lnTo>
                      <a:pt x="14" y="219"/>
                    </a:lnTo>
                    <a:lnTo>
                      <a:pt x="3" y="223"/>
                    </a:lnTo>
                    <a:lnTo>
                      <a:pt x="3" y="223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1" y="233"/>
                    </a:lnTo>
                    <a:lnTo>
                      <a:pt x="3" y="233"/>
                    </a:lnTo>
                    <a:lnTo>
                      <a:pt x="6" y="233"/>
                    </a:lnTo>
                    <a:lnTo>
                      <a:pt x="6" y="233"/>
                    </a:lnTo>
                    <a:lnTo>
                      <a:pt x="17" y="230"/>
                    </a:lnTo>
                    <a:lnTo>
                      <a:pt x="27" y="225"/>
                    </a:lnTo>
                    <a:lnTo>
                      <a:pt x="48" y="215"/>
                    </a:lnTo>
                    <a:lnTo>
                      <a:pt x="68" y="202"/>
                    </a:lnTo>
                    <a:lnTo>
                      <a:pt x="86" y="189"/>
                    </a:lnTo>
                    <a:lnTo>
                      <a:pt x="86" y="189"/>
                    </a:lnTo>
                    <a:lnTo>
                      <a:pt x="132" y="159"/>
                    </a:lnTo>
                    <a:lnTo>
                      <a:pt x="132" y="159"/>
                    </a:lnTo>
                    <a:lnTo>
                      <a:pt x="156" y="143"/>
                    </a:lnTo>
                    <a:lnTo>
                      <a:pt x="170" y="135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97" y="109"/>
                    </a:lnTo>
                    <a:lnTo>
                      <a:pt x="214" y="91"/>
                    </a:lnTo>
                    <a:lnTo>
                      <a:pt x="214" y="91"/>
                    </a:lnTo>
                    <a:lnTo>
                      <a:pt x="226" y="81"/>
                    </a:lnTo>
                    <a:lnTo>
                      <a:pt x="239" y="72"/>
                    </a:lnTo>
                    <a:lnTo>
                      <a:pt x="251" y="64"/>
                    </a:lnTo>
                    <a:lnTo>
                      <a:pt x="262" y="55"/>
                    </a:lnTo>
                    <a:lnTo>
                      <a:pt x="262" y="55"/>
                    </a:lnTo>
                    <a:lnTo>
                      <a:pt x="269" y="50"/>
                    </a:lnTo>
                    <a:lnTo>
                      <a:pt x="278" y="45"/>
                    </a:lnTo>
                    <a:lnTo>
                      <a:pt x="296" y="33"/>
                    </a:lnTo>
                    <a:lnTo>
                      <a:pt x="304" y="28"/>
                    </a:lnTo>
                    <a:lnTo>
                      <a:pt x="312" y="21"/>
                    </a:lnTo>
                    <a:lnTo>
                      <a:pt x="319" y="15"/>
                    </a:lnTo>
                    <a:lnTo>
                      <a:pt x="324" y="7"/>
                    </a:lnTo>
                    <a:lnTo>
                      <a:pt x="324" y="7"/>
                    </a:lnTo>
                    <a:lnTo>
                      <a:pt x="324" y="4"/>
                    </a:lnTo>
                    <a:lnTo>
                      <a:pt x="324" y="3"/>
                    </a:lnTo>
                    <a:lnTo>
                      <a:pt x="323" y="2"/>
                    </a:lnTo>
                    <a:lnTo>
                      <a:pt x="320" y="0"/>
                    </a:lnTo>
                    <a:lnTo>
                      <a:pt x="316" y="0"/>
                    </a:lnTo>
                    <a:lnTo>
                      <a:pt x="315" y="2"/>
                    </a:lnTo>
                    <a:lnTo>
                      <a:pt x="313" y="4"/>
                    </a:lnTo>
                    <a:lnTo>
                      <a:pt x="313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8" name="Google Shape;708;p18"/>
              <p:cNvSpPr/>
              <p:nvPr/>
            </p:nvSpPr>
            <p:spPr>
              <a:xfrm>
                <a:off x="4579939" y="1454151"/>
                <a:ext cx="90488" cy="65088"/>
              </a:xfrm>
              <a:custGeom>
                <a:rect b="b" l="l" r="r" t="t"/>
                <a:pathLst>
                  <a:path extrusionOk="0" h="163" w="229">
                    <a:moveTo>
                      <a:pt x="218" y="2"/>
                    </a:moveTo>
                    <a:lnTo>
                      <a:pt x="218" y="2"/>
                    </a:lnTo>
                    <a:lnTo>
                      <a:pt x="214" y="7"/>
                    </a:lnTo>
                    <a:lnTo>
                      <a:pt x="208" y="11"/>
                    </a:lnTo>
                    <a:lnTo>
                      <a:pt x="197" y="17"/>
                    </a:lnTo>
                    <a:lnTo>
                      <a:pt x="186" y="24"/>
                    </a:lnTo>
                    <a:lnTo>
                      <a:pt x="175" y="32"/>
                    </a:lnTo>
                    <a:lnTo>
                      <a:pt x="175" y="32"/>
                    </a:lnTo>
                    <a:lnTo>
                      <a:pt x="166" y="38"/>
                    </a:lnTo>
                    <a:lnTo>
                      <a:pt x="156" y="45"/>
                    </a:lnTo>
                    <a:lnTo>
                      <a:pt x="136" y="55"/>
                    </a:lnTo>
                    <a:lnTo>
                      <a:pt x="136" y="55"/>
                    </a:lnTo>
                    <a:lnTo>
                      <a:pt x="94" y="83"/>
                    </a:lnTo>
                    <a:lnTo>
                      <a:pt x="94" y="83"/>
                    </a:lnTo>
                    <a:lnTo>
                      <a:pt x="57" y="109"/>
                    </a:lnTo>
                    <a:lnTo>
                      <a:pt x="22" y="135"/>
                    </a:lnTo>
                    <a:lnTo>
                      <a:pt x="22" y="135"/>
                    </a:lnTo>
                    <a:lnTo>
                      <a:pt x="8" y="144"/>
                    </a:lnTo>
                    <a:lnTo>
                      <a:pt x="5" y="147"/>
                    </a:lnTo>
                    <a:lnTo>
                      <a:pt x="3" y="149"/>
                    </a:lnTo>
                    <a:lnTo>
                      <a:pt x="1" y="15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160"/>
                    </a:lnTo>
                    <a:lnTo>
                      <a:pt x="1" y="161"/>
                    </a:lnTo>
                    <a:lnTo>
                      <a:pt x="4" y="163"/>
                    </a:lnTo>
                    <a:lnTo>
                      <a:pt x="5" y="163"/>
                    </a:lnTo>
                    <a:lnTo>
                      <a:pt x="9" y="161"/>
                    </a:lnTo>
                    <a:lnTo>
                      <a:pt x="12" y="160"/>
                    </a:lnTo>
                    <a:lnTo>
                      <a:pt x="12" y="157"/>
                    </a:lnTo>
                    <a:lnTo>
                      <a:pt x="12" y="157"/>
                    </a:lnTo>
                    <a:lnTo>
                      <a:pt x="13" y="153"/>
                    </a:lnTo>
                    <a:lnTo>
                      <a:pt x="18" y="149"/>
                    </a:lnTo>
                    <a:lnTo>
                      <a:pt x="33" y="139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91" y="100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54" y="59"/>
                    </a:lnTo>
                    <a:lnTo>
                      <a:pt x="169" y="50"/>
                    </a:lnTo>
                    <a:lnTo>
                      <a:pt x="183" y="40"/>
                    </a:lnTo>
                    <a:lnTo>
                      <a:pt x="183" y="40"/>
                    </a:lnTo>
                    <a:lnTo>
                      <a:pt x="194" y="32"/>
                    </a:lnTo>
                    <a:lnTo>
                      <a:pt x="205" y="25"/>
                    </a:lnTo>
                    <a:lnTo>
                      <a:pt x="217" y="19"/>
                    </a:lnTo>
                    <a:lnTo>
                      <a:pt x="228" y="10"/>
                    </a:lnTo>
                    <a:lnTo>
                      <a:pt x="228" y="10"/>
                    </a:lnTo>
                    <a:lnTo>
                      <a:pt x="229" y="8"/>
                    </a:lnTo>
                    <a:lnTo>
                      <a:pt x="229" y="6"/>
                    </a:lnTo>
                    <a:lnTo>
                      <a:pt x="228" y="2"/>
                    </a:lnTo>
                    <a:lnTo>
                      <a:pt x="224" y="0"/>
                    </a:lnTo>
                    <a:lnTo>
                      <a:pt x="221" y="0"/>
                    </a:lnTo>
                    <a:lnTo>
                      <a:pt x="218" y="2"/>
                    </a:lnTo>
                    <a:lnTo>
                      <a:pt x="218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4616451" y="1493838"/>
                <a:ext cx="63500" cy="41275"/>
              </a:xfrm>
              <a:custGeom>
                <a:rect b="b" l="l" r="r" t="t"/>
                <a:pathLst>
                  <a:path extrusionOk="0" h="102" w="160">
                    <a:moveTo>
                      <a:pt x="151" y="1"/>
                    </a:moveTo>
                    <a:lnTo>
                      <a:pt x="151" y="1"/>
                    </a:lnTo>
                    <a:lnTo>
                      <a:pt x="142" y="8"/>
                    </a:lnTo>
                    <a:lnTo>
                      <a:pt x="133" y="14"/>
                    </a:lnTo>
                    <a:lnTo>
                      <a:pt x="113" y="25"/>
                    </a:lnTo>
                    <a:lnTo>
                      <a:pt x="93" y="35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2" y="93"/>
                    </a:lnTo>
                    <a:lnTo>
                      <a:pt x="0" y="96"/>
                    </a:lnTo>
                    <a:lnTo>
                      <a:pt x="2" y="99"/>
                    </a:lnTo>
                    <a:lnTo>
                      <a:pt x="4" y="102"/>
                    </a:lnTo>
                    <a:lnTo>
                      <a:pt x="7" y="102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79" y="56"/>
                    </a:lnTo>
                    <a:lnTo>
                      <a:pt x="79" y="56"/>
                    </a:lnTo>
                    <a:lnTo>
                      <a:pt x="100" y="46"/>
                    </a:lnTo>
                    <a:lnTo>
                      <a:pt x="121" y="34"/>
                    </a:lnTo>
                    <a:lnTo>
                      <a:pt x="140" y="22"/>
                    </a:lnTo>
                    <a:lnTo>
                      <a:pt x="150" y="16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0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5" y="0"/>
                    </a:lnTo>
                    <a:lnTo>
                      <a:pt x="154" y="0"/>
                    </a:lnTo>
                    <a:lnTo>
                      <a:pt x="151" y="1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4630739" y="1352551"/>
                <a:ext cx="119063" cy="82550"/>
              </a:xfrm>
              <a:custGeom>
                <a:rect b="b" l="l" r="r" t="t"/>
                <a:pathLst>
                  <a:path extrusionOk="0" h="208" w="302">
                    <a:moveTo>
                      <a:pt x="296" y="0"/>
                    </a:moveTo>
                    <a:lnTo>
                      <a:pt x="291" y="0"/>
                    </a:lnTo>
                    <a:lnTo>
                      <a:pt x="291" y="0"/>
                    </a:lnTo>
                    <a:lnTo>
                      <a:pt x="289" y="0"/>
                    </a:lnTo>
                    <a:lnTo>
                      <a:pt x="287" y="1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76" y="11"/>
                    </a:lnTo>
                    <a:lnTo>
                      <a:pt x="265" y="17"/>
                    </a:lnTo>
                    <a:lnTo>
                      <a:pt x="265" y="17"/>
                    </a:lnTo>
                    <a:lnTo>
                      <a:pt x="248" y="29"/>
                    </a:lnTo>
                    <a:lnTo>
                      <a:pt x="240" y="35"/>
                    </a:lnTo>
                    <a:lnTo>
                      <a:pt x="232" y="41"/>
                    </a:lnTo>
                    <a:lnTo>
                      <a:pt x="232" y="41"/>
                    </a:lnTo>
                    <a:lnTo>
                      <a:pt x="224" y="48"/>
                    </a:lnTo>
                    <a:lnTo>
                      <a:pt x="215" y="56"/>
                    </a:lnTo>
                    <a:lnTo>
                      <a:pt x="196" y="69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15" y="119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37" y="171"/>
                    </a:lnTo>
                    <a:lnTo>
                      <a:pt x="19" y="184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0" y="201"/>
                    </a:lnTo>
                    <a:lnTo>
                      <a:pt x="1" y="204"/>
                    </a:lnTo>
                    <a:lnTo>
                      <a:pt x="2" y="207"/>
                    </a:lnTo>
                    <a:lnTo>
                      <a:pt x="6" y="208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1" y="208"/>
                    </a:lnTo>
                    <a:lnTo>
                      <a:pt x="13" y="207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30" y="190"/>
                    </a:lnTo>
                    <a:lnTo>
                      <a:pt x="48" y="179"/>
                    </a:lnTo>
                    <a:lnTo>
                      <a:pt x="65" y="167"/>
                    </a:lnTo>
                    <a:lnTo>
                      <a:pt x="82" y="156"/>
                    </a:lnTo>
                    <a:lnTo>
                      <a:pt x="82" y="156"/>
                    </a:lnTo>
                    <a:lnTo>
                      <a:pt x="99" y="144"/>
                    </a:lnTo>
                    <a:lnTo>
                      <a:pt x="117" y="132"/>
                    </a:lnTo>
                    <a:lnTo>
                      <a:pt x="154" y="107"/>
                    </a:lnTo>
                    <a:lnTo>
                      <a:pt x="154" y="107"/>
                    </a:lnTo>
                    <a:lnTo>
                      <a:pt x="187" y="85"/>
                    </a:lnTo>
                    <a:lnTo>
                      <a:pt x="202" y="76"/>
                    </a:lnTo>
                    <a:lnTo>
                      <a:pt x="219" y="67"/>
                    </a:lnTo>
                    <a:lnTo>
                      <a:pt x="219" y="67"/>
                    </a:lnTo>
                    <a:lnTo>
                      <a:pt x="230" y="62"/>
                    </a:lnTo>
                    <a:lnTo>
                      <a:pt x="239" y="55"/>
                    </a:lnTo>
                    <a:lnTo>
                      <a:pt x="248" y="47"/>
                    </a:lnTo>
                    <a:lnTo>
                      <a:pt x="256" y="39"/>
                    </a:lnTo>
                    <a:lnTo>
                      <a:pt x="256" y="39"/>
                    </a:lnTo>
                    <a:lnTo>
                      <a:pt x="266" y="31"/>
                    </a:lnTo>
                    <a:lnTo>
                      <a:pt x="277" y="24"/>
                    </a:lnTo>
                    <a:lnTo>
                      <a:pt x="287" y="17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2" y="8"/>
                    </a:lnTo>
                    <a:lnTo>
                      <a:pt x="302" y="4"/>
                    </a:lnTo>
                    <a:lnTo>
                      <a:pt x="300" y="1"/>
                    </a:lnTo>
                    <a:lnTo>
                      <a:pt x="299" y="0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4608514" y="1355726"/>
                <a:ext cx="74613" cy="49213"/>
              </a:xfrm>
              <a:custGeom>
                <a:rect b="b" l="l" r="r" t="t"/>
                <a:pathLst>
                  <a:path extrusionOk="0" h="125" w="189">
                    <a:moveTo>
                      <a:pt x="178" y="1"/>
                    </a:moveTo>
                    <a:lnTo>
                      <a:pt x="178" y="1"/>
                    </a:lnTo>
                    <a:lnTo>
                      <a:pt x="168" y="12"/>
                    </a:lnTo>
                    <a:lnTo>
                      <a:pt x="156" y="21"/>
                    </a:lnTo>
                    <a:lnTo>
                      <a:pt x="131" y="38"/>
                    </a:lnTo>
                    <a:lnTo>
                      <a:pt x="105" y="54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54" y="85"/>
                    </a:lnTo>
                    <a:lnTo>
                      <a:pt x="41" y="93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2" y="106"/>
                    </a:lnTo>
                    <a:lnTo>
                      <a:pt x="5" y="111"/>
                    </a:lnTo>
                    <a:lnTo>
                      <a:pt x="3" y="114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2"/>
                    </a:lnTo>
                    <a:lnTo>
                      <a:pt x="3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3" y="120"/>
                    </a:lnTo>
                    <a:lnTo>
                      <a:pt x="16" y="116"/>
                    </a:lnTo>
                    <a:lnTo>
                      <a:pt x="26" y="111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60" y="95"/>
                    </a:lnTo>
                    <a:lnTo>
                      <a:pt x="75" y="86"/>
                    </a:lnTo>
                    <a:lnTo>
                      <a:pt x="102" y="68"/>
                    </a:lnTo>
                    <a:lnTo>
                      <a:pt x="102" y="68"/>
                    </a:lnTo>
                    <a:lnTo>
                      <a:pt x="147" y="40"/>
                    </a:lnTo>
                    <a:lnTo>
                      <a:pt x="168" y="26"/>
                    </a:lnTo>
                    <a:lnTo>
                      <a:pt x="177" y="18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7" y="8"/>
                    </a:lnTo>
                    <a:lnTo>
                      <a:pt x="189" y="5"/>
                    </a:lnTo>
                    <a:lnTo>
                      <a:pt x="186" y="3"/>
                    </a:lnTo>
                    <a:lnTo>
                      <a:pt x="182" y="0"/>
                    </a:lnTo>
                    <a:lnTo>
                      <a:pt x="181" y="0"/>
                    </a:lnTo>
                    <a:lnTo>
                      <a:pt x="178" y="1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4559301" y="1325563"/>
                <a:ext cx="111125" cy="77788"/>
              </a:xfrm>
              <a:custGeom>
                <a:rect b="b" l="l" r="r" t="t"/>
                <a:pathLst>
                  <a:path extrusionOk="0" h="195" w="280">
                    <a:moveTo>
                      <a:pt x="270" y="3"/>
                    </a:moveTo>
                    <a:lnTo>
                      <a:pt x="270" y="3"/>
                    </a:lnTo>
                    <a:lnTo>
                      <a:pt x="266" y="7"/>
                    </a:lnTo>
                    <a:lnTo>
                      <a:pt x="259" y="10"/>
                    </a:lnTo>
                    <a:lnTo>
                      <a:pt x="249" y="16"/>
                    </a:lnTo>
                    <a:lnTo>
                      <a:pt x="249" y="16"/>
                    </a:lnTo>
                    <a:lnTo>
                      <a:pt x="231" y="30"/>
                    </a:lnTo>
                    <a:lnTo>
                      <a:pt x="212" y="45"/>
                    </a:lnTo>
                    <a:lnTo>
                      <a:pt x="212" y="45"/>
                    </a:lnTo>
                    <a:lnTo>
                      <a:pt x="194" y="57"/>
                    </a:lnTo>
                    <a:lnTo>
                      <a:pt x="176" y="67"/>
                    </a:lnTo>
                    <a:lnTo>
                      <a:pt x="156" y="79"/>
                    </a:lnTo>
                    <a:lnTo>
                      <a:pt x="138" y="91"/>
                    </a:lnTo>
                    <a:lnTo>
                      <a:pt x="138" y="91"/>
                    </a:lnTo>
                    <a:lnTo>
                      <a:pt x="102" y="113"/>
                    </a:lnTo>
                    <a:lnTo>
                      <a:pt x="68" y="135"/>
                    </a:lnTo>
                    <a:lnTo>
                      <a:pt x="33" y="159"/>
                    </a:lnTo>
                    <a:lnTo>
                      <a:pt x="17" y="172"/>
                    </a:lnTo>
                    <a:lnTo>
                      <a:pt x="2" y="185"/>
                    </a:lnTo>
                    <a:lnTo>
                      <a:pt x="2" y="185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3" y="194"/>
                    </a:lnTo>
                    <a:lnTo>
                      <a:pt x="6" y="195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11" y="194"/>
                    </a:lnTo>
                    <a:lnTo>
                      <a:pt x="12" y="194"/>
                    </a:lnTo>
                    <a:lnTo>
                      <a:pt x="15" y="190"/>
                    </a:lnTo>
                    <a:lnTo>
                      <a:pt x="15" y="190"/>
                    </a:lnTo>
                    <a:lnTo>
                      <a:pt x="30" y="177"/>
                    </a:lnTo>
                    <a:lnTo>
                      <a:pt x="46" y="164"/>
                    </a:lnTo>
                    <a:lnTo>
                      <a:pt x="81" y="140"/>
                    </a:lnTo>
                    <a:lnTo>
                      <a:pt x="117" y="117"/>
                    </a:lnTo>
                    <a:lnTo>
                      <a:pt x="152" y="95"/>
                    </a:lnTo>
                    <a:lnTo>
                      <a:pt x="152" y="95"/>
                    </a:lnTo>
                    <a:lnTo>
                      <a:pt x="170" y="83"/>
                    </a:lnTo>
                    <a:lnTo>
                      <a:pt x="189" y="72"/>
                    </a:lnTo>
                    <a:lnTo>
                      <a:pt x="208" y="61"/>
                    </a:lnTo>
                    <a:lnTo>
                      <a:pt x="227" y="49"/>
                    </a:lnTo>
                    <a:lnTo>
                      <a:pt x="227" y="49"/>
                    </a:lnTo>
                    <a:lnTo>
                      <a:pt x="241" y="37"/>
                    </a:lnTo>
                    <a:lnTo>
                      <a:pt x="254" y="27"/>
                    </a:lnTo>
                    <a:lnTo>
                      <a:pt x="254" y="27"/>
                    </a:lnTo>
                    <a:lnTo>
                      <a:pt x="267" y="19"/>
                    </a:lnTo>
                    <a:lnTo>
                      <a:pt x="272" y="15"/>
                    </a:lnTo>
                    <a:lnTo>
                      <a:pt x="278" y="11"/>
                    </a:lnTo>
                    <a:lnTo>
                      <a:pt x="278" y="11"/>
                    </a:lnTo>
                    <a:lnTo>
                      <a:pt x="279" y="8"/>
                    </a:lnTo>
                    <a:lnTo>
                      <a:pt x="280" y="7"/>
                    </a:lnTo>
                    <a:lnTo>
                      <a:pt x="278" y="3"/>
                    </a:lnTo>
                    <a:lnTo>
                      <a:pt x="275" y="0"/>
                    </a:lnTo>
                    <a:lnTo>
                      <a:pt x="272" y="2"/>
                    </a:lnTo>
                    <a:lnTo>
                      <a:pt x="270" y="3"/>
                    </a:lnTo>
                    <a:lnTo>
                      <a:pt x="270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4502151" y="1347788"/>
                <a:ext cx="77788" cy="47625"/>
              </a:xfrm>
              <a:custGeom>
                <a:rect b="b" l="l" r="r" t="t"/>
                <a:pathLst>
                  <a:path extrusionOk="0" h="121" w="196">
                    <a:moveTo>
                      <a:pt x="188" y="0"/>
                    </a:moveTo>
                    <a:lnTo>
                      <a:pt x="188" y="0"/>
                    </a:lnTo>
                    <a:lnTo>
                      <a:pt x="141" y="28"/>
                    </a:lnTo>
                    <a:lnTo>
                      <a:pt x="94" y="54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4" y="119"/>
                    </a:lnTo>
                    <a:lnTo>
                      <a:pt x="5" y="121"/>
                    </a:lnTo>
                    <a:lnTo>
                      <a:pt x="8" y="119"/>
                    </a:lnTo>
                    <a:lnTo>
                      <a:pt x="8" y="119"/>
                    </a:lnTo>
                    <a:lnTo>
                      <a:pt x="101" y="64"/>
                    </a:lnTo>
                    <a:lnTo>
                      <a:pt x="147" y="37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95" y="9"/>
                    </a:lnTo>
                    <a:lnTo>
                      <a:pt x="196" y="7"/>
                    </a:lnTo>
                    <a:lnTo>
                      <a:pt x="195" y="3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4627564" y="1285876"/>
                <a:ext cx="46038" cy="26988"/>
              </a:xfrm>
              <a:custGeom>
                <a:rect b="b" l="l" r="r" t="t"/>
                <a:pathLst>
                  <a:path extrusionOk="0" h="65" w="117">
                    <a:moveTo>
                      <a:pt x="110" y="0"/>
                    </a:moveTo>
                    <a:lnTo>
                      <a:pt x="110" y="0"/>
                    </a:lnTo>
                    <a:lnTo>
                      <a:pt x="94" y="7"/>
                    </a:lnTo>
                    <a:lnTo>
                      <a:pt x="79" y="13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26" y="43"/>
                    </a:lnTo>
                    <a:lnTo>
                      <a:pt x="16" y="5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3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3" y="65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17" y="61"/>
                    </a:lnTo>
                    <a:lnTo>
                      <a:pt x="26" y="5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59" y="35"/>
                    </a:lnTo>
                    <a:lnTo>
                      <a:pt x="77" y="26"/>
                    </a:lnTo>
                    <a:lnTo>
                      <a:pt x="96" y="18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5" y="10"/>
                    </a:lnTo>
                    <a:lnTo>
                      <a:pt x="117" y="8"/>
                    </a:lnTo>
                    <a:lnTo>
                      <a:pt x="117" y="4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3" y="0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4614864" y="1214438"/>
                <a:ext cx="114300" cy="68263"/>
              </a:xfrm>
              <a:custGeom>
                <a:rect b="b" l="l" r="r" t="t"/>
                <a:pathLst>
                  <a:path extrusionOk="0" h="174" w="285">
                    <a:moveTo>
                      <a:pt x="280" y="0"/>
                    </a:moveTo>
                    <a:lnTo>
                      <a:pt x="273" y="0"/>
                    </a:lnTo>
                    <a:lnTo>
                      <a:pt x="273" y="0"/>
                    </a:lnTo>
                    <a:lnTo>
                      <a:pt x="272" y="1"/>
                    </a:lnTo>
                    <a:lnTo>
                      <a:pt x="271" y="2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38" y="22"/>
                    </a:lnTo>
                    <a:lnTo>
                      <a:pt x="208" y="42"/>
                    </a:lnTo>
                    <a:lnTo>
                      <a:pt x="148" y="81"/>
                    </a:lnTo>
                    <a:lnTo>
                      <a:pt x="148" y="81"/>
                    </a:lnTo>
                    <a:lnTo>
                      <a:pt x="112" y="103"/>
                    </a:lnTo>
                    <a:lnTo>
                      <a:pt x="77" y="124"/>
                    </a:lnTo>
                    <a:lnTo>
                      <a:pt x="40" y="145"/>
                    </a:lnTo>
                    <a:lnTo>
                      <a:pt x="2" y="163"/>
                    </a:lnTo>
                    <a:lnTo>
                      <a:pt x="2" y="163"/>
                    </a:lnTo>
                    <a:lnTo>
                      <a:pt x="1" y="166"/>
                    </a:lnTo>
                    <a:lnTo>
                      <a:pt x="0" y="167"/>
                    </a:lnTo>
                    <a:lnTo>
                      <a:pt x="1" y="171"/>
                    </a:lnTo>
                    <a:lnTo>
                      <a:pt x="4" y="174"/>
                    </a:lnTo>
                    <a:lnTo>
                      <a:pt x="6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43" y="155"/>
                    </a:lnTo>
                    <a:lnTo>
                      <a:pt x="77" y="137"/>
                    </a:lnTo>
                    <a:lnTo>
                      <a:pt x="111" y="118"/>
                    </a:lnTo>
                    <a:lnTo>
                      <a:pt x="145" y="97"/>
                    </a:lnTo>
                    <a:lnTo>
                      <a:pt x="145" y="97"/>
                    </a:lnTo>
                    <a:lnTo>
                      <a:pt x="179" y="74"/>
                    </a:lnTo>
                    <a:lnTo>
                      <a:pt x="212" y="52"/>
                    </a:lnTo>
                    <a:lnTo>
                      <a:pt x="247" y="30"/>
                    </a:lnTo>
                    <a:lnTo>
                      <a:pt x="264" y="19"/>
                    </a:lnTo>
                    <a:lnTo>
                      <a:pt x="282" y="10"/>
                    </a:lnTo>
                    <a:lnTo>
                      <a:pt x="282" y="10"/>
                    </a:lnTo>
                    <a:lnTo>
                      <a:pt x="284" y="10"/>
                    </a:lnTo>
                    <a:lnTo>
                      <a:pt x="285" y="8"/>
                    </a:lnTo>
                    <a:lnTo>
                      <a:pt x="285" y="5"/>
                    </a:lnTo>
                    <a:lnTo>
                      <a:pt x="282" y="1"/>
                    </a:lnTo>
                    <a:lnTo>
                      <a:pt x="280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4560889" y="1212851"/>
                <a:ext cx="106363" cy="65088"/>
              </a:xfrm>
              <a:custGeom>
                <a:rect b="b" l="l" r="r" t="t"/>
                <a:pathLst>
                  <a:path extrusionOk="0" h="164" w="268">
                    <a:moveTo>
                      <a:pt x="260" y="2"/>
                    </a:moveTo>
                    <a:lnTo>
                      <a:pt x="260" y="2"/>
                    </a:lnTo>
                    <a:lnTo>
                      <a:pt x="197" y="42"/>
                    </a:lnTo>
                    <a:lnTo>
                      <a:pt x="166" y="63"/>
                    </a:lnTo>
                    <a:lnTo>
                      <a:pt x="133" y="81"/>
                    </a:lnTo>
                    <a:lnTo>
                      <a:pt x="133" y="81"/>
                    </a:lnTo>
                    <a:lnTo>
                      <a:pt x="95" y="10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44" y="128"/>
                    </a:lnTo>
                    <a:lnTo>
                      <a:pt x="28" y="135"/>
                    </a:lnTo>
                    <a:lnTo>
                      <a:pt x="13" y="144"/>
                    </a:lnTo>
                    <a:lnTo>
                      <a:pt x="7" y="148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0" y="156"/>
                    </a:lnTo>
                    <a:lnTo>
                      <a:pt x="1" y="160"/>
                    </a:lnTo>
                    <a:lnTo>
                      <a:pt x="2" y="162"/>
                    </a:lnTo>
                    <a:lnTo>
                      <a:pt x="6" y="164"/>
                    </a:lnTo>
                    <a:lnTo>
                      <a:pt x="19" y="164"/>
                    </a:lnTo>
                    <a:lnTo>
                      <a:pt x="19" y="164"/>
                    </a:lnTo>
                    <a:lnTo>
                      <a:pt x="22" y="162"/>
                    </a:lnTo>
                    <a:lnTo>
                      <a:pt x="23" y="161"/>
                    </a:lnTo>
                    <a:lnTo>
                      <a:pt x="26" y="158"/>
                    </a:lnTo>
                    <a:lnTo>
                      <a:pt x="24" y="155"/>
                    </a:lnTo>
                    <a:lnTo>
                      <a:pt x="23" y="15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32" y="147"/>
                    </a:lnTo>
                    <a:lnTo>
                      <a:pt x="44" y="141"/>
                    </a:lnTo>
                    <a:lnTo>
                      <a:pt x="54" y="136"/>
                    </a:lnTo>
                    <a:lnTo>
                      <a:pt x="65" y="131"/>
                    </a:lnTo>
                    <a:lnTo>
                      <a:pt x="65" y="131"/>
                    </a:lnTo>
                    <a:lnTo>
                      <a:pt x="102" y="110"/>
                    </a:lnTo>
                    <a:lnTo>
                      <a:pt x="120" y="100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55" y="83"/>
                    </a:lnTo>
                    <a:lnTo>
                      <a:pt x="172" y="73"/>
                    </a:lnTo>
                    <a:lnTo>
                      <a:pt x="204" y="54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8" y="9"/>
                    </a:lnTo>
                    <a:lnTo>
                      <a:pt x="268" y="7"/>
                    </a:lnTo>
                    <a:lnTo>
                      <a:pt x="266" y="3"/>
                    </a:lnTo>
                    <a:lnTo>
                      <a:pt x="265" y="2"/>
                    </a:lnTo>
                    <a:lnTo>
                      <a:pt x="264" y="0"/>
                    </a:lnTo>
                    <a:lnTo>
                      <a:pt x="261" y="0"/>
                    </a:lnTo>
                    <a:lnTo>
                      <a:pt x="260" y="2"/>
                    </a:lnTo>
                    <a:lnTo>
                      <a:pt x="26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4514851" y="1208088"/>
                <a:ext cx="98425" cy="68263"/>
              </a:xfrm>
              <a:custGeom>
                <a:rect b="b" l="l" r="r" t="t"/>
                <a:pathLst>
                  <a:path extrusionOk="0" h="171" w="249">
                    <a:moveTo>
                      <a:pt x="237" y="2"/>
                    </a:moveTo>
                    <a:lnTo>
                      <a:pt x="237" y="2"/>
                    </a:lnTo>
                    <a:lnTo>
                      <a:pt x="233" y="6"/>
                    </a:lnTo>
                    <a:lnTo>
                      <a:pt x="226" y="12"/>
                    </a:lnTo>
                    <a:lnTo>
                      <a:pt x="213" y="19"/>
                    </a:lnTo>
                    <a:lnTo>
                      <a:pt x="213" y="19"/>
                    </a:lnTo>
                    <a:lnTo>
                      <a:pt x="199" y="31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66" y="55"/>
                    </a:lnTo>
                    <a:lnTo>
                      <a:pt x="148" y="66"/>
                    </a:lnTo>
                    <a:lnTo>
                      <a:pt x="128" y="78"/>
                    </a:lnTo>
                    <a:lnTo>
                      <a:pt x="110" y="90"/>
                    </a:lnTo>
                    <a:lnTo>
                      <a:pt x="110" y="90"/>
                    </a:lnTo>
                    <a:lnTo>
                      <a:pt x="79" y="112"/>
                    </a:lnTo>
                    <a:lnTo>
                      <a:pt x="62" y="121"/>
                    </a:lnTo>
                    <a:lnTo>
                      <a:pt x="46" y="131"/>
                    </a:lnTo>
                    <a:lnTo>
                      <a:pt x="46" y="131"/>
                    </a:lnTo>
                    <a:lnTo>
                      <a:pt x="22" y="144"/>
                    </a:lnTo>
                    <a:lnTo>
                      <a:pt x="11" y="151"/>
                    </a:lnTo>
                    <a:lnTo>
                      <a:pt x="5" y="157"/>
                    </a:lnTo>
                    <a:lnTo>
                      <a:pt x="1" y="161"/>
                    </a:lnTo>
                    <a:lnTo>
                      <a:pt x="1" y="161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3" y="168"/>
                    </a:lnTo>
                    <a:lnTo>
                      <a:pt x="4" y="170"/>
                    </a:lnTo>
                    <a:lnTo>
                      <a:pt x="5" y="171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13" y="167"/>
                    </a:lnTo>
                    <a:lnTo>
                      <a:pt x="22" y="161"/>
                    </a:lnTo>
                    <a:lnTo>
                      <a:pt x="37" y="150"/>
                    </a:lnTo>
                    <a:lnTo>
                      <a:pt x="37" y="150"/>
                    </a:lnTo>
                    <a:lnTo>
                      <a:pt x="52" y="141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86" y="120"/>
                    </a:lnTo>
                    <a:lnTo>
                      <a:pt x="105" y="108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70" y="65"/>
                    </a:lnTo>
                    <a:lnTo>
                      <a:pt x="185" y="56"/>
                    </a:lnTo>
                    <a:lnTo>
                      <a:pt x="199" y="46"/>
                    </a:lnTo>
                    <a:lnTo>
                      <a:pt x="199" y="46"/>
                    </a:lnTo>
                    <a:lnTo>
                      <a:pt x="216" y="31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41" y="14"/>
                    </a:lnTo>
                    <a:lnTo>
                      <a:pt x="245" y="12"/>
                    </a:lnTo>
                    <a:lnTo>
                      <a:pt x="247" y="8"/>
                    </a:lnTo>
                    <a:lnTo>
                      <a:pt x="247" y="8"/>
                    </a:lnTo>
                    <a:lnTo>
                      <a:pt x="249" y="5"/>
                    </a:lnTo>
                    <a:lnTo>
                      <a:pt x="249" y="4"/>
                    </a:lnTo>
                    <a:lnTo>
                      <a:pt x="247" y="1"/>
                    </a:lnTo>
                    <a:lnTo>
                      <a:pt x="246" y="0"/>
                    </a:lnTo>
                    <a:lnTo>
                      <a:pt x="241" y="0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7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4437064" y="1219201"/>
                <a:ext cx="96838" cy="71438"/>
              </a:xfrm>
              <a:custGeom>
                <a:rect b="b" l="l" r="r" t="t"/>
                <a:pathLst>
                  <a:path extrusionOk="0" h="180" w="244">
                    <a:moveTo>
                      <a:pt x="238" y="0"/>
                    </a:moveTo>
                    <a:lnTo>
                      <a:pt x="238" y="0"/>
                    </a:lnTo>
                    <a:lnTo>
                      <a:pt x="226" y="5"/>
                    </a:lnTo>
                    <a:lnTo>
                      <a:pt x="215" y="13"/>
                    </a:lnTo>
                    <a:lnTo>
                      <a:pt x="194" y="30"/>
                    </a:lnTo>
                    <a:lnTo>
                      <a:pt x="194" y="30"/>
                    </a:lnTo>
                    <a:lnTo>
                      <a:pt x="164" y="52"/>
                    </a:lnTo>
                    <a:lnTo>
                      <a:pt x="136" y="75"/>
                    </a:lnTo>
                    <a:lnTo>
                      <a:pt x="136" y="75"/>
                    </a:lnTo>
                    <a:lnTo>
                      <a:pt x="119" y="89"/>
                    </a:lnTo>
                    <a:lnTo>
                      <a:pt x="100" y="100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48" y="134"/>
                    </a:lnTo>
                    <a:lnTo>
                      <a:pt x="32" y="14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1" y="172"/>
                    </a:lnTo>
                    <a:lnTo>
                      <a:pt x="0" y="175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9" y="180"/>
                    </a:lnTo>
                    <a:lnTo>
                      <a:pt x="9" y="180"/>
                    </a:lnTo>
                    <a:lnTo>
                      <a:pt x="10" y="179"/>
                    </a:lnTo>
                    <a:lnTo>
                      <a:pt x="13" y="178"/>
                    </a:lnTo>
                    <a:lnTo>
                      <a:pt x="14" y="175"/>
                    </a:lnTo>
                    <a:lnTo>
                      <a:pt x="14" y="175"/>
                    </a:lnTo>
                    <a:lnTo>
                      <a:pt x="65" y="137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34" y="90"/>
                    </a:lnTo>
                    <a:lnTo>
                      <a:pt x="151" y="77"/>
                    </a:lnTo>
                    <a:lnTo>
                      <a:pt x="183" y="52"/>
                    </a:lnTo>
                    <a:lnTo>
                      <a:pt x="183" y="52"/>
                    </a:lnTo>
                    <a:lnTo>
                      <a:pt x="210" y="28"/>
                    </a:lnTo>
                    <a:lnTo>
                      <a:pt x="226" y="18"/>
                    </a:lnTo>
                    <a:lnTo>
                      <a:pt x="234" y="14"/>
                    </a:lnTo>
                    <a:lnTo>
                      <a:pt x="242" y="11"/>
                    </a:lnTo>
                    <a:lnTo>
                      <a:pt x="242" y="11"/>
                    </a:lnTo>
                    <a:lnTo>
                      <a:pt x="243" y="10"/>
                    </a:lnTo>
                    <a:lnTo>
                      <a:pt x="244" y="7"/>
                    </a:lnTo>
                    <a:lnTo>
                      <a:pt x="244" y="4"/>
                    </a:lnTo>
                    <a:lnTo>
                      <a:pt x="243" y="1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4389439" y="1217613"/>
                <a:ext cx="76200" cy="58738"/>
              </a:xfrm>
              <a:custGeom>
                <a:rect b="b" l="l" r="r" t="t"/>
                <a:pathLst>
                  <a:path extrusionOk="0" h="149" w="191">
                    <a:moveTo>
                      <a:pt x="180" y="1"/>
                    </a:moveTo>
                    <a:lnTo>
                      <a:pt x="180" y="1"/>
                    </a:lnTo>
                    <a:lnTo>
                      <a:pt x="155" y="21"/>
                    </a:lnTo>
                    <a:lnTo>
                      <a:pt x="130" y="41"/>
                    </a:lnTo>
                    <a:lnTo>
                      <a:pt x="79" y="78"/>
                    </a:lnTo>
                    <a:lnTo>
                      <a:pt x="79" y="78"/>
                    </a:lnTo>
                    <a:lnTo>
                      <a:pt x="57" y="94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17" y="123"/>
                    </a:lnTo>
                    <a:lnTo>
                      <a:pt x="7" y="131"/>
                    </a:lnTo>
                    <a:lnTo>
                      <a:pt x="1" y="139"/>
                    </a:lnTo>
                    <a:lnTo>
                      <a:pt x="1" y="139"/>
                    </a:lnTo>
                    <a:lnTo>
                      <a:pt x="0" y="141"/>
                    </a:lnTo>
                    <a:lnTo>
                      <a:pt x="0" y="143"/>
                    </a:lnTo>
                    <a:lnTo>
                      <a:pt x="1" y="146"/>
                    </a:lnTo>
                    <a:lnTo>
                      <a:pt x="2" y="148"/>
                    </a:lnTo>
                    <a:lnTo>
                      <a:pt x="5" y="149"/>
                    </a:lnTo>
                    <a:lnTo>
                      <a:pt x="7" y="148"/>
                    </a:lnTo>
                    <a:lnTo>
                      <a:pt x="9" y="146"/>
                    </a:lnTo>
                    <a:lnTo>
                      <a:pt x="9" y="146"/>
                    </a:lnTo>
                    <a:lnTo>
                      <a:pt x="15" y="140"/>
                    </a:lnTo>
                    <a:lnTo>
                      <a:pt x="22" y="135"/>
                    </a:lnTo>
                    <a:lnTo>
                      <a:pt x="30" y="12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52" y="110"/>
                    </a:lnTo>
                    <a:lnTo>
                      <a:pt x="69" y="98"/>
                    </a:lnTo>
                    <a:lnTo>
                      <a:pt x="102" y="76"/>
                    </a:lnTo>
                    <a:lnTo>
                      <a:pt x="102" y="76"/>
                    </a:lnTo>
                    <a:lnTo>
                      <a:pt x="146" y="43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91" y="8"/>
                    </a:lnTo>
                    <a:lnTo>
                      <a:pt x="191" y="5"/>
                    </a:lnTo>
                    <a:lnTo>
                      <a:pt x="191" y="4"/>
                    </a:lnTo>
                    <a:lnTo>
                      <a:pt x="189" y="3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80" y="1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4325939" y="1216026"/>
                <a:ext cx="87313" cy="61913"/>
              </a:xfrm>
              <a:custGeom>
                <a:rect b="b" l="l" r="r" t="t"/>
                <a:pathLst>
                  <a:path extrusionOk="0" h="153" w="222">
                    <a:moveTo>
                      <a:pt x="215" y="0"/>
                    </a:moveTo>
                    <a:lnTo>
                      <a:pt x="215" y="0"/>
                    </a:lnTo>
                    <a:lnTo>
                      <a:pt x="205" y="6"/>
                    </a:lnTo>
                    <a:lnTo>
                      <a:pt x="195" y="12"/>
                    </a:lnTo>
                    <a:lnTo>
                      <a:pt x="176" y="28"/>
                    </a:lnTo>
                    <a:lnTo>
                      <a:pt x="176" y="28"/>
                    </a:lnTo>
                    <a:lnTo>
                      <a:pt x="161" y="41"/>
                    </a:lnTo>
                    <a:lnTo>
                      <a:pt x="145" y="54"/>
                    </a:lnTo>
                    <a:lnTo>
                      <a:pt x="112" y="79"/>
                    </a:lnTo>
                    <a:lnTo>
                      <a:pt x="112" y="79"/>
                    </a:lnTo>
                    <a:lnTo>
                      <a:pt x="99" y="88"/>
                    </a:lnTo>
                    <a:lnTo>
                      <a:pt x="86" y="96"/>
                    </a:lnTo>
                    <a:lnTo>
                      <a:pt x="57" y="112"/>
                    </a:lnTo>
                    <a:lnTo>
                      <a:pt x="28" y="126"/>
                    </a:lnTo>
                    <a:lnTo>
                      <a:pt x="14" y="135"/>
                    </a:lnTo>
                    <a:lnTo>
                      <a:pt x="2" y="144"/>
                    </a:lnTo>
                    <a:lnTo>
                      <a:pt x="2" y="144"/>
                    </a:lnTo>
                    <a:lnTo>
                      <a:pt x="0" y="147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5" y="153"/>
                    </a:lnTo>
                    <a:lnTo>
                      <a:pt x="8" y="153"/>
                    </a:lnTo>
                    <a:lnTo>
                      <a:pt x="10" y="152"/>
                    </a:lnTo>
                    <a:lnTo>
                      <a:pt x="10" y="152"/>
                    </a:lnTo>
                    <a:lnTo>
                      <a:pt x="21" y="144"/>
                    </a:lnTo>
                    <a:lnTo>
                      <a:pt x="32" y="138"/>
                    </a:lnTo>
                    <a:lnTo>
                      <a:pt x="59" y="125"/>
                    </a:lnTo>
                    <a:lnTo>
                      <a:pt x="85" y="113"/>
                    </a:lnTo>
                    <a:lnTo>
                      <a:pt x="96" y="106"/>
                    </a:lnTo>
                    <a:lnTo>
                      <a:pt x="107" y="97"/>
                    </a:lnTo>
                    <a:lnTo>
                      <a:pt x="107" y="97"/>
                    </a:lnTo>
                    <a:lnTo>
                      <a:pt x="134" y="76"/>
                    </a:lnTo>
                    <a:lnTo>
                      <a:pt x="161" y="57"/>
                    </a:lnTo>
                    <a:lnTo>
                      <a:pt x="161" y="57"/>
                    </a:lnTo>
                    <a:lnTo>
                      <a:pt x="174" y="45"/>
                    </a:lnTo>
                    <a:lnTo>
                      <a:pt x="188" y="32"/>
                    </a:lnTo>
                    <a:lnTo>
                      <a:pt x="202" y="19"/>
                    </a:lnTo>
                    <a:lnTo>
                      <a:pt x="210" y="15"/>
                    </a:lnTo>
                    <a:lnTo>
                      <a:pt x="218" y="11"/>
                    </a:lnTo>
                    <a:lnTo>
                      <a:pt x="218" y="11"/>
                    </a:lnTo>
                    <a:lnTo>
                      <a:pt x="221" y="10"/>
                    </a:lnTo>
                    <a:lnTo>
                      <a:pt x="222" y="8"/>
                    </a:lnTo>
                    <a:lnTo>
                      <a:pt x="222" y="4"/>
                    </a:lnTo>
                    <a:lnTo>
                      <a:pt x="219" y="0"/>
                    </a:lnTo>
                    <a:lnTo>
                      <a:pt x="218" y="0"/>
                    </a:lnTo>
                    <a:lnTo>
                      <a:pt x="215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4238626" y="1214438"/>
                <a:ext cx="122238" cy="92075"/>
              </a:xfrm>
              <a:custGeom>
                <a:rect b="b" l="l" r="r" t="t"/>
                <a:pathLst>
                  <a:path extrusionOk="0" h="234" w="306">
                    <a:moveTo>
                      <a:pt x="296" y="1"/>
                    </a:moveTo>
                    <a:lnTo>
                      <a:pt x="296" y="1"/>
                    </a:lnTo>
                    <a:lnTo>
                      <a:pt x="257" y="25"/>
                    </a:lnTo>
                    <a:lnTo>
                      <a:pt x="238" y="36"/>
                    </a:lnTo>
                    <a:lnTo>
                      <a:pt x="219" y="50"/>
                    </a:lnTo>
                    <a:lnTo>
                      <a:pt x="219" y="50"/>
                    </a:lnTo>
                    <a:lnTo>
                      <a:pt x="197" y="65"/>
                    </a:lnTo>
                    <a:lnTo>
                      <a:pt x="176" y="84"/>
                    </a:lnTo>
                    <a:lnTo>
                      <a:pt x="156" y="102"/>
                    </a:lnTo>
                    <a:lnTo>
                      <a:pt x="134" y="118"/>
                    </a:lnTo>
                    <a:lnTo>
                      <a:pt x="134" y="118"/>
                    </a:lnTo>
                    <a:lnTo>
                      <a:pt x="90" y="150"/>
                    </a:lnTo>
                    <a:lnTo>
                      <a:pt x="48" y="183"/>
                    </a:lnTo>
                    <a:lnTo>
                      <a:pt x="48" y="183"/>
                    </a:lnTo>
                    <a:lnTo>
                      <a:pt x="35" y="192"/>
                    </a:lnTo>
                    <a:lnTo>
                      <a:pt x="19" y="203"/>
                    </a:lnTo>
                    <a:lnTo>
                      <a:pt x="11" y="209"/>
                    </a:lnTo>
                    <a:lnTo>
                      <a:pt x="6" y="214"/>
                    </a:lnTo>
                    <a:lnTo>
                      <a:pt x="2" y="222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1" y="231"/>
                    </a:lnTo>
                    <a:lnTo>
                      <a:pt x="2" y="233"/>
                    </a:lnTo>
                    <a:lnTo>
                      <a:pt x="6" y="234"/>
                    </a:lnTo>
                    <a:lnTo>
                      <a:pt x="10" y="233"/>
                    </a:lnTo>
                    <a:lnTo>
                      <a:pt x="11" y="231"/>
                    </a:lnTo>
                    <a:lnTo>
                      <a:pt x="11" y="229"/>
                    </a:lnTo>
                    <a:lnTo>
                      <a:pt x="11" y="229"/>
                    </a:lnTo>
                    <a:lnTo>
                      <a:pt x="13" y="226"/>
                    </a:lnTo>
                    <a:lnTo>
                      <a:pt x="14" y="225"/>
                    </a:lnTo>
                    <a:lnTo>
                      <a:pt x="20" y="220"/>
                    </a:lnTo>
                    <a:lnTo>
                      <a:pt x="30" y="212"/>
                    </a:lnTo>
                    <a:lnTo>
                      <a:pt x="30" y="212"/>
                    </a:lnTo>
                    <a:lnTo>
                      <a:pt x="73" y="176"/>
                    </a:lnTo>
                    <a:lnTo>
                      <a:pt x="73" y="176"/>
                    </a:lnTo>
                    <a:lnTo>
                      <a:pt x="95" y="159"/>
                    </a:lnTo>
                    <a:lnTo>
                      <a:pt x="119" y="142"/>
                    </a:lnTo>
                    <a:lnTo>
                      <a:pt x="142" y="127"/>
                    </a:lnTo>
                    <a:lnTo>
                      <a:pt x="166" y="110"/>
                    </a:lnTo>
                    <a:lnTo>
                      <a:pt x="166" y="110"/>
                    </a:lnTo>
                    <a:lnTo>
                      <a:pt x="183" y="95"/>
                    </a:lnTo>
                    <a:lnTo>
                      <a:pt x="198" y="81"/>
                    </a:lnTo>
                    <a:lnTo>
                      <a:pt x="215" y="67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49" y="42"/>
                    </a:lnTo>
                    <a:lnTo>
                      <a:pt x="268" y="31"/>
                    </a:lnTo>
                    <a:lnTo>
                      <a:pt x="303" y="10"/>
                    </a:lnTo>
                    <a:lnTo>
                      <a:pt x="303" y="10"/>
                    </a:lnTo>
                    <a:lnTo>
                      <a:pt x="304" y="9"/>
                    </a:lnTo>
                    <a:lnTo>
                      <a:pt x="306" y="8"/>
                    </a:lnTo>
                    <a:lnTo>
                      <a:pt x="304" y="2"/>
                    </a:lnTo>
                    <a:lnTo>
                      <a:pt x="302" y="0"/>
                    </a:lnTo>
                    <a:lnTo>
                      <a:pt x="299" y="0"/>
                    </a:lnTo>
                    <a:lnTo>
                      <a:pt x="296" y="1"/>
                    </a:ln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4237039" y="1200151"/>
                <a:ext cx="71438" cy="66675"/>
              </a:xfrm>
              <a:custGeom>
                <a:rect b="b" l="l" r="r" t="t"/>
                <a:pathLst>
                  <a:path extrusionOk="0" h="169" w="179">
                    <a:moveTo>
                      <a:pt x="173" y="0"/>
                    </a:moveTo>
                    <a:lnTo>
                      <a:pt x="173" y="0"/>
                    </a:lnTo>
                    <a:lnTo>
                      <a:pt x="165" y="4"/>
                    </a:lnTo>
                    <a:lnTo>
                      <a:pt x="159" y="8"/>
                    </a:lnTo>
                    <a:lnTo>
                      <a:pt x="153" y="13"/>
                    </a:lnTo>
                    <a:lnTo>
                      <a:pt x="148" y="19"/>
                    </a:lnTo>
                    <a:lnTo>
                      <a:pt x="148" y="19"/>
                    </a:lnTo>
                    <a:lnTo>
                      <a:pt x="142" y="26"/>
                    </a:lnTo>
                    <a:lnTo>
                      <a:pt x="135" y="33"/>
                    </a:lnTo>
                    <a:lnTo>
                      <a:pt x="119" y="44"/>
                    </a:lnTo>
                    <a:lnTo>
                      <a:pt x="102" y="56"/>
                    </a:lnTo>
                    <a:lnTo>
                      <a:pt x="88" y="68"/>
                    </a:lnTo>
                    <a:lnTo>
                      <a:pt x="88" y="68"/>
                    </a:lnTo>
                    <a:lnTo>
                      <a:pt x="58" y="95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12" y="141"/>
                    </a:lnTo>
                    <a:lnTo>
                      <a:pt x="6" y="150"/>
                    </a:lnTo>
                    <a:lnTo>
                      <a:pt x="3" y="155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2" y="166"/>
                    </a:lnTo>
                    <a:lnTo>
                      <a:pt x="4" y="169"/>
                    </a:lnTo>
                    <a:lnTo>
                      <a:pt x="8" y="167"/>
                    </a:lnTo>
                    <a:lnTo>
                      <a:pt x="11" y="166"/>
                    </a:lnTo>
                    <a:lnTo>
                      <a:pt x="12" y="165"/>
                    </a:lnTo>
                    <a:lnTo>
                      <a:pt x="12" y="165"/>
                    </a:lnTo>
                    <a:lnTo>
                      <a:pt x="13" y="159"/>
                    </a:lnTo>
                    <a:lnTo>
                      <a:pt x="17" y="154"/>
                    </a:lnTo>
                    <a:lnTo>
                      <a:pt x="25" y="144"/>
                    </a:lnTo>
                    <a:lnTo>
                      <a:pt x="43" y="125"/>
                    </a:lnTo>
                    <a:lnTo>
                      <a:pt x="43" y="125"/>
                    </a:lnTo>
                    <a:lnTo>
                      <a:pt x="64" y="103"/>
                    </a:lnTo>
                    <a:lnTo>
                      <a:pt x="88" y="82"/>
                    </a:lnTo>
                    <a:lnTo>
                      <a:pt x="88" y="82"/>
                    </a:lnTo>
                    <a:lnTo>
                      <a:pt x="117" y="59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53" y="30"/>
                    </a:lnTo>
                    <a:lnTo>
                      <a:pt x="160" y="22"/>
                    </a:lnTo>
                    <a:lnTo>
                      <a:pt x="168" y="16"/>
                    </a:lnTo>
                    <a:lnTo>
                      <a:pt x="172" y="13"/>
                    </a:lnTo>
                    <a:lnTo>
                      <a:pt x="176" y="12"/>
                    </a:lnTo>
                    <a:lnTo>
                      <a:pt x="176" y="12"/>
                    </a:lnTo>
                    <a:lnTo>
                      <a:pt x="178" y="10"/>
                    </a:lnTo>
                    <a:lnTo>
                      <a:pt x="179" y="8"/>
                    </a:lnTo>
                    <a:lnTo>
                      <a:pt x="179" y="4"/>
                    </a:lnTo>
                    <a:lnTo>
                      <a:pt x="178" y="2"/>
                    </a:lnTo>
                    <a:lnTo>
                      <a:pt x="177" y="1"/>
                    </a:lnTo>
                    <a:lnTo>
                      <a:pt x="176" y="0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4238626" y="1163638"/>
                <a:ext cx="66675" cy="58738"/>
              </a:xfrm>
              <a:custGeom>
                <a:rect b="b" l="l" r="r" t="t"/>
                <a:pathLst>
                  <a:path extrusionOk="0" h="149" w="169">
                    <a:moveTo>
                      <a:pt x="159" y="1"/>
                    </a:moveTo>
                    <a:lnTo>
                      <a:pt x="159" y="1"/>
                    </a:lnTo>
                    <a:lnTo>
                      <a:pt x="150" y="11"/>
                    </a:lnTo>
                    <a:lnTo>
                      <a:pt x="141" y="22"/>
                    </a:lnTo>
                    <a:lnTo>
                      <a:pt x="120" y="39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56" y="87"/>
                    </a:lnTo>
                    <a:lnTo>
                      <a:pt x="38" y="104"/>
                    </a:lnTo>
                    <a:lnTo>
                      <a:pt x="3" y="138"/>
                    </a:lnTo>
                    <a:lnTo>
                      <a:pt x="3" y="138"/>
                    </a:lnTo>
                    <a:lnTo>
                      <a:pt x="0" y="141"/>
                    </a:lnTo>
                    <a:lnTo>
                      <a:pt x="0" y="142"/>
                    </a:lnTo>
                    <a:lnTo>
                      <a:pt x="3" y="146"/>
                    </a:lnTo>
                    <a:lnTo>
                      <a:pt x="5" y="149"/>
                    </a:lnTo>
                    <a:lnTo>
                      <a:pt x="8" y="147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31" y="127"/>
                    </a:lnTo>
                    <a:lnTo>
                      <a:pt x="52" y="107"/>
                    </a:lnTo>
                    <a:lnTo>
                      <a:pt x="74" y="89"/>
                    </a:lnTo>
                    <a:lnTo>
                      <a:pt x="97" y="70"/>
                    </a:lnTo>
                    <a:lnTo>
                      <a:pt x="97" y="70"/>
                    </a:lnTo>
                    <a:lnTo>
                      <a:pt x="115" y="57"/>
                    </a:lnTo>
                    <a:lnTo>
                      <a:pt x="135" y="43"/>
                    </a:lnTo>
                    <a:lnTo>
                      <a:pt x="152" y="27"/>
                    </a:lnTo>
                    <a:lnTo>
                      <a:pt x="159" y="18"/>
                    </a:lnTo>
                    <a:lnTo>
                      <a:pt x="167" y="10"/>
                    </a:lnTo>
                    <a:lnTo>
                      <a:pt x="167" y="10"/>
                    </a:lnTo>
                    <a:lnTo>
                      <a:pt x="169" y="8"/>
                    </a:lnTo>
                    <a:lnTo>
                      <a:pt x="169" y="5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2" y="0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4235451" y="1122363"/>
                <a:ext cx="74613" cy="65088"/>
              </a:xfrm>
              <a:custGeom>
                <a:rect b="b" l="l" r="r" t="t"/>
                <a:pathLst>
                  <a:path extrusionOk="0" h="164" w="185">
                    <a:moveTo>
                      <a:pt x="175" y="2"/>
                    </a:moveTo>
                    <a:lnTo>
                      <a:pt x="175" y="2"/>
                    </a:lnTo>
                    <a:lnTo>
                      <a:pt x="167" y="11"/>
                    </a:lnTo>
                    <a:lnTo>
                      <a:pt x="158" y="19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25" y="48"/>
                    </a:lnTo>
                    <a:lnTo>
                      <a:pt x="111" y="60"/>
                    </a:lnTo>
                    <a:lnTo>
                      <a:pt x="79" y="83"/>
                    </a:lnTo>
                    <a:lnTo>
                      <a:pt x="79" y="83"/>
                    </a:lnTo>
                    <a:lnTo>
                      <a:pt x="59" y="99"/>
                    </a:lnTo>
                    <a:lnTo>
                      <a:pt x="39" y="117"/>
                    </a:lnTo>
                    <a:lnTo>
                      <a:pt x="19" y="136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3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31" y="141"/>
                    </a:lnTo>
                    <a:lnTo>
                      <a:pt x="55" y="120"/>
                    </a:lnTo>
                    <a:lnTo>
                      <a:pt x="103" y="79"/>
                    </a:lnTo>
                    <a:lnTo>
                      <a:pt x="103" y="79"/>
                    </a:lnTo>
                    <a:lnTo>
                      <a:pt x="129" y="59"/>
                    </a:lnTo>
                    <a:lnTo>
                      <a:pt x="142" y="48"/>
                    </a:lnTo>
                    <a:lnTo>
                      <a:pt x="155" y="38"/>
                    </a:lnTo>
                    <a:lnTo>
                      <a:pt x="155" y="38"/>
                    </a:lnTo>
                    <a:lnTo>
                      <a:pt x="171" y="23"/>
                    </a:lnTo>
                    <a:lnTo>
                      <a:pt x="178" y="15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5" y="5"/>
                    </a:lnTo>
                    <a:lnTo>
                      <a:pt x="185" y="4"/>
                    </a:lnTo>
                    <a:lnTo>
                      <a:pt x="183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5" y="2"/>
                    </a:lnTo>
                    <a:lnTo>
                      <a:pt x="175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4232276" y="1285876"/>
                <a:ext cx="76200" cy="73025"/>
              </a:xfrm>
              <a:custGeom>
                <a:rect b="b" l="l" r="r" t="t"/>
                <a:pathLst>
                  <a:path extrusionOk="0" h="183" w="192">
                    <a:moveTo>
                      <a:pt x="181" y="1"/>
                    </a:moveTo>
                    <a:lnTo>
                      <a:pt x="181" y="1"/>
                    </a:lnTo>
                    <a:lnTo>
                      <a:pt x="156" y="24"/>
                    </a:lnTo>
                    <a:lnTo>
                      <a:pt x="132" y="44"/>
                    </a:lnTo>
                    <a:lnTo>
                      <a:pt x="105" y="65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56" y="111"/>
                    </a:lnTo>
                    <a:lnTo>
                      <a:pt x="31" y="137"/>
                    </a:lnTo>
                    <a:lnTo>
                      <a:pt x="31" y="137"/>
                    </a:lnTo>
                    <a:lnTo>
                      <a:pt x="14" y="154"/>
                    </a:lnTo>
                    <a:lnTo>
                      <a:pt x="6" y="163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0" y="177"/>
                    </a:lnTo>
                    <a:lnTo>
                      <a:pt x="1" y="179"/>
                    </a:lnTo>
                    <a:lnTo>
                      <a:pt x="3" y="182"/>
                    </a:lnTo>
                    <a:lnTo>
                      <a:pt x="5" y="183"/>
                    </a:lnTo>
                    <a:lnTo>
                      <a:pt x="7" y="183"/>
                    </a:lnTo>
                    <a:lnTo>
                      <a:pt x="9" y="182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8" y="169"/>
                    </a:lnTo>
                    <a:lnTo>
                      <a:pt x="27" y="157"/>
                    </a:lnTo>
                    <a:lnTo>
                      <a:pt x="45" y="137"/>
                    </a:lnTo>
                    <a:lnTo>
                      <a:pt x="45" y="137"/>
                    </a:lnTo>
                    <a:lnTo>
                      <a:pt x="68" y="116"/>
                    </a:lnTo>
                    <a:lnTo>
                      <a:pt x="90" y="95"/>
                    </a:lnTo>
                    <a:lnTo>
                      <a:pt x="90" y="95"/>
                    </a:lnTo>
                    <a:lnTo>
                      <a:pt x="139" y="52"/>
                    </a:lnTo>
                    <a:lnTo>
                      <a:pt x="189" y="9"/>
                    </a:lnTo>
                    <a:lnTo>
                      <a:pt x="189" y="9"/>
                    </a:lnTo>
                    <a:lnTo>
                      <a:pt x="190" y="8"/>
                    </a:lnTo>
                    <a:lnTo>
                      <a:pt x="192" y="5"/>
                    </a:lnTo>
                    <a:lnTo>
                      <a:pt x="189" y="3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81" y="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4232276" y="1336676"/>
                <a:ext cx="69850" cy="60325"/>
              </a:xfrm>
              <a:custGeom>
                <a:rect b="b" l="l" r="r" t="t"/>
                <a:pathLst>
                  <a:path extrusionOk="0" h="154" w="176">
                    <a:moveTo>
                      <a:pt x="168" y="1"/>
                    </a:moveTo>
                    <a:lnTo>
                      <a:pt x="168" y="1"/>
                    </a:lnTo>
                    <a:lnTo>
                      <a:pt x="145" y="18"/>
                    </a:lnTo>
                    <a:lnTo>
                      <a:pt x="121" y="37"/>
                    </a:lnTo>
                    <a:lnTo>
                      <a:pt x="98" y="58"/>
                    </a:lnTo>
                    <a:lnTo>
                      <a:pt x="75" y="78"/>
                    </a:lnTo>
                    <a:lnTo>
                      <a:pt x="75" y="78"/>
                    </a:lnTo>
                    <a:lnTo>
                      <a:pt x="51" y="99"/>
                    </a:lnTo>
                    <a:lnTo>
                      <a:pt x="27" y="120"/>
                    </a:lnTo>
                    <a:lnTo>
                      <a:pt x="27" y="120"/>
                    </a:lnTo>
                    <a:lnTo>
                      <a:pt x="19" y="126"/>
                    </a:lnTo>
                    <a:lnTo>
                      <a:pt x="11" y="132"/>
                    </a:lnTo>
                    <a:lnTo>
                      <a:pt x="5" y="138"/>
                    </a:lnTo>
                    <a:lnTo>
                      <a:pt x="2" y="142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1" y="151"/>
                    </a:lnTo>
                    <a:lnTo>
                      <a:pt x="3" y="154"/>
                    </a:lnTo>
                    <a:lnTo>
                      <a:pt x="9" y="153"/>
                    </a:lnTo>
                    <a:lnTo>
                      <a:pt x="10" y="151"/>
                    </a:lnTo>
                    <a:lnTo>
                      <a:pt x="11" y="150"/>
                    </a:lnTo>
                    <a:lnTo>
                      <a:pt x="11" y="150"/>
                    </a:lnTo>
                    <a:lnTo>
                      <a:pt x="13" y="146"/>
                    </a:lnTo>
                    <a:lnTo>
                      <a:pt x="17" y="142"/>
                    </a:lnTo>
                    <a:lnTo>
                      <a:pt x="26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83" y="86"/>
                    </a:lnTo>
                    <a:lnTo>
                      <a:pt x="83" y="86"/>
                    </a:lnTo>
                    <a:lnTo>
                      <a:pt x="128" y="47"/>
                    </a:lnTo>
                    <a:lnTo>
                      <a:pt x="150" y="27"/>
                    </a:lnTo>
                    <a:lnTo>
                      <a:pt x="173" y="10"/>
                    </a:lnTo>
                    <a:lnTo>
                      <a:pt x="173" y="10"/>
                    </a:lnTo>
                    <a:lnTo>
                      <a:pt x="176" y="9"/>
                    </a:lnTo>
                    <a:lnTo>
                      <a:pt x="176" y="6"/>
                    </a:lnTo>
                    <a:lnTo>
                      <a:pt x="176" y="2"/>
                    </a:lnTo>
                    <a:lnTo>
                      <a:pt x="172" y="0"/>
                    </a:lnTo>
                    <a:lnTo>
                      <a:pt x="171" y="0"/>
                    </a:lnTo>
                    <a:lnTo>
                      <a:pt x="168" y="1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4233864" y="1349376"/>
                <a:ext cx="106363" cy="87313"/>
              </a:xfrm>
              <a:custGeom>
                <a:rect b="b" l="l" r="r" t="t"/>
                <a:pathLst>
                  <a:path extrusionOk="0" h="217" w="269">
                    <a:moveTo>
                      <a:pt x="259" y="1"/>
                    </a:moveTo>
                    <a:lnTo>
                      <a:pt x="259" y="1"/>
                    </a:lnTo>
                    <a:lnTo>
                      <a:pt x="244" y="10"/>
                    </a:lnTo>
                    <a:lnTo>
                      <a:pt x="229" y="22"/>
                    </a:lnTo>
                    <a:lnTo>
                      <a:pt x="202" y="45"/>
                    </a:lnTo>
                    <a:lnTo>
                      <a:pt x="202" y="45"/>
                    </a:lnTo>
                    <a:lnTo>
                      <a:pt x="184" y="61"/>
                    </a:lnTo>
                    <a:lnTo>
                      <a:pt x="164" y="77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59" y="154"/>
                    </a:lnTo>
                    <a:lnTo>
                      <a:pt x="44" y="166"/>
                    </a:lnTo>
                    <a:lnTo>
                      <a:pt x="29" y="179"/>
                    </a:lnTo>
                    <a:lnTo>
                      <a:pt x="15" y="193"/>
                    </a:lnTo>
                    <a:lnTo>
                      <a:pt x="2" y="207"/>
                    </a:lnTo>
                    <a:lnTo>
                      <a:pt x="2" y="207"/>
                    </a:lnTo>
                    <a:lnTo>
                      <a:pt x="0" y="209"/>
                    </a:lnTo>
                    <a:lnTo>
                      <a:pt x="0" y="211"/>
                    </a:lnTo>
                    <a:lnTo>
                      <a:pt x="2" y="215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8" y="217"/>
                    </a:lnTo>
                    <a:lnTo>
                      <a:pt x="10" y="215"/>
                    </a:lnTo>
                    <a:lnTo>
                      <a:pt x="10" y="215"/>
                    </a:lnTo>
                    <a:lnTo>
                      <a:pt x="23" y="201"/>
                    </a:lnTo>
                    <a:lnTo>
                      <a:pt x="36" y="188"/>
                    </a:lnTo>
                    <a:lnTo>
                      <a:pt x="51" y="175"/>
                    </a:lnTo>
                    <a:lnTo>
                      <a:pt x="67" y="163"/>
                    </a:lnTo>
                    <a:lnTo>
                      <a:pt x="99" y="139"/>
                    </a:lnTo>
                    <a:lnTo>
                      <a:pt x="130" y="117"/>
                    </a:lnTo>
                    <a:lnTo>
                      <a:pt x="130" y="117"/>
                    </a:lnTo>
                    <a:lnTo>
                      <a:pt x="159" y="95"/>
                    </a:lnTo>
                    <a:lnTo>
                      <a:pt x="187" y="73"/>
                    </a:lnTo>
                    <a:lnTo>
                      <a:pt x="187" y="73"/>
                    </a:lnTo>
                    <a:lnTo>
                      <a:pt x="206" y="57"/>
                    </a:lnTo>
                    <a:lnTo>
                      <a:pt x="225" y="40"/>
                    </a:lnTo>
                    <a:lnTo>
                      <a:pt x="245" y="24"/>
                    </a:lnTo>
                    <a:lnTo>
                      <a:pt x="254" y="17"/>
                    </a:lnTo>
                    <a:lnTo>
                      <a:pt x="265" y="10"/>
                    </a:lnTo>
                    <a:lnTo>
                      <a:pt x="265" y="10"/>
                    </a:lnTo>
                    <a:lnTo>
                      <a:pt x="267" y="9"/>
                    </a:lnTo>
                    <a:lnTo>
                      <a:pt x="269" y="7"/>
                    </a:lnTo>
                    <a:lnTo>
                      <a:pt x="267" y="3"/>
                    </a:lnTo>
                    <a:lnTo>
                      <a:pt x="265" y="0"/>
                    </a:lnTo>
                    <a:lnTo>
                      <a:pt x="262" y="0"/>
                    </a:lnTo>
                    <a:lnTo>
                      <a:pt x="259" y="1"/>
                    </a:lnTo>
                    <a:lnTo>
                      <a:pt x="259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4229101" y="1416051"/>
                <a:ext cx="77788" cy="63500"/>
              </a:xfrm>
              <a:custGeom>
                <a:rect b="b" l="l" r="r" t="t"/>
                <a:pathLst>
                  <a:path extrusionOk="0" h="159" w="196">
                    <a:moveTo>
                      <a:pt x="185" y="2"/>
                    </a:moveTo>
                    <a:lnTo>
                      <a:pt x="185" y="2"/>
                    </a:lnTo>
                    <a:lnTo>
                      <a:pt x="183" y="6"/>
                    </a:lnTo>
                    <a:lnTo>
                      <a:pt x="179" y="10"/>
                    </a:lnTo>
                    <a:lnTo>
                      <a:pt x="168" y="17"/>
                    </a:lnTo>
                    <a:lnTo>
                      <a:pt x="158" y="22"/>
                    </a:lnTo>
                    <a:lnTo>
                      <a:pt x="150" y="27"/>
                    </a:lnTo>
                    <a:lnTo>
                      <a:pt x="150" y="27"/>
                    </a:lnTo>
                    <a:lnTo>
                      <a:pt x="98" y="69"/>
                    </a:lnTo>
                    <a:lnTo>
                      <a:pt x="98" y="69"/>
                    </a:lnTo>
                    <a:lnTo>
                      <a:pt x="86" y="79"/>
                    </a:lnTo>
                    <a:lnTo>
                      <a:pt x="74" y="90"/>
                    </a:lnTo>
                    <a:lnTo>
                      <a:pt x="52" y="112"/>
                    </a:lnTo>
                    <a:lnTo>
                      <a:pt x="40" y="123"/>
                    </a:lnTo>
                    <a:lnTo>
                      <a:pt x="28" y="133"/>
                    </a:lnTo>
                    <a:lnTo>
                      <a:pt x="15" y="142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0" y="155"/>
                    </a:lnTo>
                    <a:lnTo>
                      <a:pt x="4" y="158"/>
                    </a:lnTo>
                    <a:lnTo>
                      <a:pt x="5" y="159"/>
                    </a:lnTo>
                    <a:lnTo>
                      <a:pt x="8" y="158"/>
                    </a:lnTo>
                    <a:lnTo>
                      <a:pt x="8" y="158"/>
                    </a:lnTo>
                    <a:lnTo>
                      <a:pt x="23" y="151"/>
                    </a:lnTo>
                    <a:lnTo>
                      <a:pt x="36" y="142"/>
                    </a:lnTo>
                    <a:lnTo>
                      <a:pt x="49" y="130"/>
                    </a:lnTo>
                    <a:lnTo>
                      <a:pt x="62" y="120"/>
                    </a:lnTo>
                    <a:lnTo>
                      <a:pt x="86" y="95"/>
                    </a:lnTo>
                    <a:lnTo>
                      <a:pt x="99" y="83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63" y="32"/>
                    </a:lnTo>
                    <a:lnTo>
                      <a:pt x="163" y="32"/>
                    </a:lnTo>
                    <a:lnTo>
                      <a:pt x="171" y="26"/>
                    </a:lnTo>
                    <a:lnTo>
                      <a:pt x="180" y="22"/>
                    </a:lnTo>
                    <a:lnTo>
                      <a:pt x="189" y="15"/>
                    </a:lnTo>
                    <a:lnTo>
                      <a:pt x="192" y="13"/>
                    </a:lnTo>
                    <a:lnTo>
                      <a:pt x="196" y="7"/>
                    </a:lnTo>
                    <a:lnTo>
                      <a:pt x="196" y="7"/>
                    </a:lnTo>
                    <a:lnTo>
                      <a:pt x="196" y="6"/>
                    </a:lnTo>
                    <a:lnTo>
                      <a:pt x="196" y="4"/>
                    </a:lnTo>
                    <a:lnTo>
                      <a:pt x="193" y="1"/>
                    </a:lnTo>
                    <a:lnTo>
                      <a:pt x="189" y="0"/>
                    </a:lnTo>
                    <a:lnTo>
                      <a:pt x="188" y="1"/>
                    </a:lnTo>
                    <a:lnTo>
                      <a:pt x="185" y="2"/>
                    </a:lnTo>
                    <a:lnTo>
                      <a:pt x="185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4335464" y="1350963"/>
                <a:ext cx="57150" cy="47625"/>
              </a:xfrm>
              <a:custGeom>
                <a:rect b="b" l="l" r="r" t="t"/>
                <a:pathLst>
                  <a:path extrusionOk="0" h="120" w="145">
                    <a:moveTo>
                      <a:pt x="136" y="3"/>
                    </a:moveTo>
                    <a:lnTo>
                      <a:pt x="136" y="3"/>
                    </a:lnTo>
                    <a:lnTo>
                      <a:pt x="105" y="32"/>
                    </a:lnTo>
                    <a:lnTo>
                      <a:pt x="72" y="59"/>
                    </a:lnTo>
                    <a:lnTo>
                      <a:pt x="38" y="85"/>
                    </a:lnTo>
                    <a:lnTo>
                      <a:pt x="3" y="110"/>
                    </a:lnTo>
                    <a:lnTo>
                      <a:pt x="3" y="110"/>
                    </a:lnTo>
                    <a:lnTo>
                      <a:pt x="2" y="111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7" y="120"/>
                    </a:lnTo>
                    <a:lnTo>
                      <a:pt x="8" y="119"/>
                    </a:lnTo>
                    <a:lnTo>
                      <a:pt x="8" y="119"/>
                    </a:lnTo>
                    <a:lnTo>
                      <a:pt x="45" y="96"/>
                    </a:lnTo>
                    <a:lnTo>
                      <a:pt x="79" y="68"/>
                    </a:lnTo>
                    <a:lnTo>
                      <a:pt x="113" y="41"/>
                    </a:lnTo>
                    <a:lnTo>
                      <a:pt x="144" y="11"/>
                    </a:lnTo>
                    <a:lnTo>
                      <a:pt x="144" y="11"/>
                    </a:lnTo>
                    <a:lnTo>
                      <a:pt x="145" y="8"/>
                    </a:lnTo>
                    <a:lnTo>
                      <a:pt x="145" y="7"/>
                    </a:lnTo>
                    <a:lnTo>
                      <a:pt x="144" y="3"/>
                    </a:lnTo>
                    <a:lnTo>
                      <a:pt x="140" y="0"/>
                    </a:lnTo>
                    <a:lnTo>
                      <a:pt x="138" y="1"/>
                    </a:lnTo>
                    <a:lnTo>
                      <a:pt x="136" y="3"/>
                    </a:lnTo>
                    <a:lnTo>
                      <a:pt x="13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4440239" y="1282701"/>
                <a:ext cx="53975" cy="36513"/>
              </a:xfrm>
              <a:custGeom>
                <a:rect b="b" l="l" r="r" t="t"/>
                <a:pathLst>
                  <a:path extrusionOk="0" h="91" w="136">
                    <a:moveTo>
                      <a:pt x="129" y="1"/>
                    </a:moveTo>
                    <a:lnTo>
                      <a:pt x="129" y="1"/>
                    </a:lnTo>
                    <a:lnTo>
                      <a:pt x="112" y="9"/>
                    </a:lnTo>
                    <a:lnTo>
                      <a:pt x="97" y="18"/>
                    </a:lnTo>
                    <a:lnTo>
                      <a:pt x="81" y="29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48" y="47"/>
                    </a:lnTo>
                    <a:lnTo>
                      <a:pt x="31" y="57"/>
                    </a:lnTo>
                    <a:lnTo>
                      <a:pt x="15" y="69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90"/>
                    </a:lnTo>
                    <a:lnTo>
                      <a:pt x="5" y="91"/>
                    </a:lnTo>
                    <a:lnTo>
                      <a:pt x="6" y="91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22" y="80"/>
                    </a:lnTo>
                    <a:lnTo>
                      <a:pt x="35" y="69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77" y="44"/>
                    </a:lnTo>
                    <a:lnTo>
                      <a:pt x="91" y="38"/>
                    </a:lnTo>
                    <a:lnTo>
                      <a:pt x="91" y="38"/>
                    </a:lnTo>
                    <a:lnTo>
                      <a:pt x="102" y="31"/>
                    </a:lnTo>
                    <a:lnTo>
                      <a:pt x="112" y="25"/>
                    </a:lnTo>
                    <a:lnTo>
                      <a:pt x="121" y="17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4" y="10"/>
                    </a:lnTo>
                    <a:lnTo>
                      <a:pt x="136" y="9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33" y="1"/>
                    </a:lnTo>
                    <a:lnTo>
                      <a:pt x="132" y="0"/>
                    </a:lnTo>
                    <a:lnTo>
                      <a:pt x="129" y="1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1" name="Google Shape;731;p18"/>
              <p:cNvSpPr/>
              <p:nvPr/>
            </p:nvSpPr>
            <p:spPr>
              <a:xfrm>
                <a:off x="4400551" y="1333501"/>
                <a:ext cx="92075" cy="60325"/>
              </a:xfrm>
              <a:custGeom>
                <a:rect b="b" l="l" r="r" t="t"/>
                <a:pathLst>
                  <a:path extrusionOk="0" h="150" w="231">
                    <a:moveTo>
                      <a:pt x="226" y="0"/>
                    </a:moveTo>
                    <a:lnTo>
                      <a:pt x="226" y="0"/>
                    </a:lnTo>
                    <a:lnTo>
                      <a:pt x="219" y="0"/>
                    </a:lnTo>
                    <a:lnTo>
                      <a:pt x="214" y="2"/>
                    </a:lnTo>
                    <a:lnTo>
                      <a:pt x="202" y="8"/>
                    </a:lnTo>
                    <a:lnTo>
                      <a:pt x="180" y="19"/>
                    </a:lnTo>
                    <a:lnTo>
                      <a:pt x="180" y="19"/>
                    </a:lnTo>
                    <a:lnTo>
                      <a:pt x="159" y="31"/>
                    </a:lnTo>
                    <a:lnTo>
                      <a:pt x="140" y="44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19" y="125"/>
                    </a:lnTo>
                    <a:lnTo>
                      <a:pt x="9" y="133"/>
                    </a:lnTo>
                    <a:lnTo>
                      <a:pt x="5" y="137"/>
                    </a:lnTo>
                    <a:lnTo>
                      <a:pt x="1" y="142"/>
                    </a:lnTo>
                    <a:lnTo>
                      <a:pt x="1" y="142"/>
                    </a:lnTo>
                    <a:lnTo>
                      <a:pt x="0" y="144"/>
                    </a:lnTo>
                    <a:lnTo>
                      <a:pt x="1" y="146"/>
                    </a:lnTo>
                    <a:lnTo>
                      <a:pt x="4" y="149"/>
                    </a:lnTo>
                    <a:lnTo>
                      <a:pt x="7" y="150"/>
                    </a:lnTo>
                    <a:lnTo>
                      <a:pt x="9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4" y="142"/>
                    </a:lnTo>
                    <a:lnTo>
                      <a:pt x="19" y="138"/>
                    </a:lnTo>
                    <a:lnTo>
                      <a:pt x="31" y="130"/>
                    </a:lnTo>
                    <a:lnTo>
                      <a:pt x="53" y="116"/>
                    </a:lnTo>
                    <a:lnTo>
                      <a:pt x="53" y="116"/>
                    </a:lnTo>
                    <a:lnTo>
                      <a:pt x="79" y="99"/>
                    </a:lnTo>
                    <a:lnTo>
                      <a:pt x="106" y="81"/>
                    </a:lnTo>
                    <a:lnTo>
                      <a:pt x="106" y="81"/>
                    </a:lnTo>
                    <a:lnTo>
                      <a:pt x="167" y="42"/>
                    </a:lnTo>
                    <a:lnTo>
                      <a:pt x="167" y="42"/>
                    </a:lnTo>
                    <a:lnTo>
                      <a:pt x="196" y="23"/>
                    </a:lnTo>
                    <a:lnTo>
                      <a:pt x="212" y="14"/>
                    </a:lnTo>
                    <a:lnTo>
                      <a:pt x="218" y="11"/>
                    </a:lnTo>
                    <a:lnTo>
                      <a:pt x="226" y="10"/>
                    </a:lnTo>
                    <a:lnTo>
                      <a:pt x="226" y="10"/>
                    </a:lnTo>
                    <a:lnTo>
                      <a:pt x="229" y="10"/>
                    </a:lnTo>
                    <a:lnTo>
                      <a:pt x="230" y="9"/>
                    </a:lnTo>
                    <a:lnTo>
                      <a:pt x="231" y="5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2" name="Google Shape;732;p18"/>
              <p:cNvSpPr/>
              <p:nvPr/>
            </p:nvSpPr>
            <p:spPr>
              <a:xfrm>
                <a:off x="4427539" y="1344613"/>
                <a:ext cx="85725" cy="63500"/>
              </a:xfrm>
              <a:custGeom>
                <a:rect b="b" l="l" r="r" t="t"/>
                <a:pathLst>
                  <a:path extrusionOk="0" h="160" w="217">
                    <a:moveTo>
                      <a:pt x="207" y="3"/>
                    </a:moveTo>
                    <a:lnTo>
                      <a:pt x="207" y="3"/>
                    </a:lnTo>
                    <a:lnTo>
                      <a:pt x="183" y="24"/>
                    </a:lnTo>
                    <a:lnTo>
                      <a:pt x="160" y="43"/>
                    </a:lnTo>
                    <a:lnTo>
                      <a:pt x="134" y="62"/>
                    </a:lnTo>
                    <a:lnTo>
                      <a:pt x="108" y="79"/>
                    </a:lnTo>
                    <a:lnTo>
                      <a:pt x="108" y="79"/>
                    </a:lnTo>
                    <a:lnTo>
                      <a:pt x="95" y="88"/>
                    </a:lnTo>
                    <a:lnTo>
                      <a:pt x="81" y="97"/>
                    </a:lnTo>
                    <a:lnTo>
                      <a:pt x="57" y="115"/>
                    </a:lnTo>
                    <a:lnTo>
                      <a:pt x="30" y="134"/>
                    </a:lnTo>
                    <a:lnTo>
                      <a:pt x="17" y="143"/>
                    </a:lnTo>
                    <a:lnTo>
                      <a:pt x="3" y="149"/>
                    </a:lnTo>
                    <a:lnTo>
                      <a:pt x="3" y="149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4" y="160"/>
                    </a:lnTo>
                    <a:lnTo>
                      <a:pt x="6" y="16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24" y="152"/>
                    </a:lnTo>
                    <a:lnTo>
                      <a:pt x="38" y="143"/>
                    </a:lnTo>
                    <a:lnTo>
                      <a:pt x="66" y="123"/>
                    </a:lnTo>
                    <a:lnTo>
                      <a:pt x="93" y="103"/>
                    </a:lnTo>
                    <a:lnTo>
                      <a:pt x="106" y="93"/>
                    </a:lnTo>
                    <a:lnTo>
                      <a:pt x="121" y="85"/>
                    </a:lnTo>
                    <a:lnTo>
                      <a:pt x="121" y="85"/>
                    </a:lnTo>
                    <a:lnTo>
                      <a:pt x="147" y="68"/>
                    </a:lnTo>
                    <a:lnTo>
                      <a:pt x="170" y="50"/>
                    </a:lnTo>
                    <a:lnTo>
                      <a:pt x="193" y="30"/>
                    </a:lnTo>
                    <a:lnTo>
                      <a:pt x="215" y="11"/>
                    </a:lnTo>
                    <a:lnTo>
                      <a:pt x="215" y="11"/>
                    </a:lnTo>
                    <a:lnTo>
                      <a:pt x="216" y="8"/>
                    </a:lnTo>
                    <a:lnTo>
                      <a:pt x="217" y="7"/>
                    </a:lnTo>
                    <a:lnTo>
                      <a:pt x="215" y="3"/>
                    </a:lnTo>
                    <a:lnTo>
                      <a:pt x="211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3" name="Google Shape;733;p18"/>
              <p:cNvSpPr/>
              <p:nvPr/>
            </p:nvSpPr>
            <p:spPr>
              <a:xfrm>
                <a:off x="4237039" y="1452563"/>
                <a:ext cx="71438" cy="68263"/>
              </a:xfrm>
              <a:custGeom>
                <a:rect b="b" l="l" r="r" t="t"/>
                <a:pathLst>
                  <a:path extrusionOk="0" h="168" w="181">
                    <a:moveTo>
                      <a:pt x="170" y="1"/>
                    </a:moveTo>
                    <a:lnTo>
                      <a:pt x="170" y="1"/>
                    </a:lnTo>
                    <a:lnTo>
                      <a:pt x="147" y="21"/>
                    </a:lnTo>
                    <a:lnTo>
                      <a:pt x="123" y="39"/>
                    </a:lnTo>
                    <a:lnTo>
                      <a:pt x="100" y="59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55" y="98"/>
                    </a:lnTo>
                    <a:lnTo>
                      <a:pt x="37" y="119"/>
                    </a:lnTo>
                    <a:lnTo>
                      <a:pt x="37" y="119"/>
                    </a:lnTo>
                    <a:lnTo>
                      <a:pt x="20" y="138"/>
                    </a:lnTo>
                    <a:lnTo>
                      <a:pt x="2" y="158"/>
                    </a:lnTo>
                    <a:lnTo>
                      <a:pt x="2" y="158"/>
                    </a:lnTo>
                    <a:lnTo>
                      <a:pt x="0" y="161"/>
                    </a:lnTo>
                    <a:lnTo>
                      <a:pt x="0" y="162"/>
                    </a:lnTo>
                    <a:lnTo>
                      <a:pt x="2" y="166"/>
                    </a:lnTo>
                    <a:lnTo>
                      <a:pt x="6" y="168"/>
                    </a:lnTo>
                    <a:lnTo>
                      <a:pt x="8" y="167"/>
                    </a:lnTo>
                    <a:lnTo>
                      <a:pt x="11" y="166"/>
                    </a:lnTo>
                    <a:lnTo>
                      <a:pt x="11" y="166"/>
                    </a:lnTo>
                    <a:lnTo>
                      <a:pt x="17" y="158"/>
                    </a:lnTo>
                    <a:lnTo>
                      <a:pt x="24" y="149"/>
                    </a:lnTo>
                    <a:lnTo>
                      <a:pt x="32" y="140"/>
                    </a:lnTo>
                    <a:lnTo>
                      <a:pt x="38" y="131"/>
                    </a:lnTo>
                    <a:lnTo>
                      <a:pt x="38" y="131"/>
                    </a:lnTo>
                    <a:lnTo>
                      <a:pt x="60" y="108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108" y="66"/>
                    </a:lnTo>
                    <a:lnTo>
                      <a:pt x="131" y="48"/>
                    </a:lnTo>
                    <a:lnTo>
                      <a:pt x="156" y="29"/>
                    </a:lnTo>
                    <a:lnTo>
                      <a:pt x="178" y="9"/>
                    </a:lnTo>
                    <a:lnTo>
                      <a:pt x="178" y="9"/>
                    </a:lnTo>
                    <a:lnTo>
                      <a:pt x="179" y="8"/>
                    </a:lnTo>
                    <a:lnTo>
                      <a:pt x="181" y="5"/>
                    </a:lnTo>
                    <a:lnTo>
                      <a:pt x="178" y="1"/>
                    </a:lnTo>
                    <a:lnTo>
                      <a:pt x="174" y="0"/>
                    </a:lnTo>
                    <a:lnTo>
                      <a:pt x="173" y="0"/>
                    </a:lnTo>
                    <a:lnTo>
                      <a:pt x="170" y="1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4" name="Google Shape;734;p18"/>
              <p:cNvSpPr/>
              <p:nvPr/>
            </p:nvSpPr>
            <p:spPr>
              <a:xfrm>
                <a:off x="4237039" y="1466851"/>
                <a:ext cx="109538" cy="92075"/>
              </a:xfrm>
              <a:custGeom>
                <a:rect b="b" l="l" r="r" t="t"/>
                <a:pathLst>
                  <a:path extrusionOk="0" h="231" w="278">
                    <a:moveTo>
                      <a:pt x="268" y="1"/>
                    </a:moveTo>
                    <a:lnTo>
                      <a:pt x="268" y="1"/>
                    </a:lnTo>
                    <a:lnTo>
                      <a:pt x="251" y="13"/>
                    </a:lnTo>
                    <a:lnTo>
                      <a:pt x="233" y="26"/>
                    </a:lnTo>
                    <a:lnTo>
                      <a:pt x="200" y="55"/>
                    </a:lnTo>
                    <a:lnTo>
                      <a:pt x="168" y="82"/>
                    </a:lnTo>
                    <a:lnTo>
                      <a:pt x="151" y="97"/>
                    </a:lnTo>
                    <a:lnTo>
                      <a:pt x="134" y="108"/>
                    </a:lnTo>
                    <a:lnTo>
                      <a:pt x="134" y="108"/>
                    </a:lnTo>
                    <a:lnTo>
                      <a:pt x="98" y="134"/>
                    </a:lnTo>
                    <a:lnTo>
                      <a:pt x="64" y="161"/>
                    </a:lnTo>
                    <a:lnTo>
                      <a:pt x="33" y="189"/>
                    </a:lnTo>
                    <a:lnTo>
                      <a:pt x="2" y="221"/>
                    </a:lnTo>
                    <a:lnTo>
                      <a:pt x="2" y="221"/>
                    </a:lnTo>
                    <a:lnTo>
                      <a:pt x="0" y="223"/>
                    </a:lnTo>
                    <a:lnTo>
                      <a:pt x="0" y="226"/>
                    </a:lnTo>
                    <a:lnTo>
                      <a:pt x="3" y="230"/>
                    </a:lnTo>
                    <a:lnTo>
                      <a:pt x="6" y="231"/>
                    </a:lnTo>
                    <a:lnTo>
                      <a:pt x="8" y="231"/>
                    </a:lnTo>
                    <a:lnTo>
                      <a:pt x="11" y="230"/>
                    </a:lnTo>
                    <a:lnTo>
                      <a:pt x="11" y="230"/>
                    </a:lnTo>
                    <a:lnTo>
                      <a:pt x="25" y="213"/>
                    </a:lnTo>
                    <a:lnTo>
                      <a:pt x="42" y="197"/>
                    </a:lnTo>
                    <a:lnTo>
                      <a:pt x="75" y="167"/>
                    </a:lnTo>
                    <a:lnTo>
                      <a:pt x="110" y="140"/>
                    </a:lnTo>
                    <a:lnTo>
                      <a:pt x="147" y="114"/>
                    </a:lnTo>
                    <a:lnTo>
                      <a:pt x="147" y="114"/>
                    </a:lnTo>
                    <a:lnTo>
                      <a:pt x="161" y="103"/>
                    </a:lnTo>
                    <a:lnTo>
                      <a:pt x="174" y="91"/>
                    </a:lnTo>
                    <a:lnTo>
                      <a:pt x="199" y="68"/>
                    </a:lnTo>
                    <a:lnTo>
                      <a:pt x="199" y="68"/>
                    </a:lnTo>
                    <a:lnTo>
                      <a:pt x="216" y="52"/>
                    </a:lnTo>
                    <a:lnTo>
                      <a:pt x="236" y="38"/>
                    </a:lnTo>
                    <a:lnTo>
                      <a:pt x="255" y="23"/>
                    </a:lnTo>
                    <a:lnTo>
                      <a:pt x="275" y="10"/>
                    </a:lnTo>
                    <a:lnTo>
                      <a:pt x="275" y="10"/>
                    </a:lnTo>
                    <a:lnTo>
                      <a:pt x="276" y="9"/>
                    </a:lnTo>
                    <a:lnTo>
                      <a:pt x="278" y="6"/>
                    </a:lnTo>
                    <a:lnTo>
                      <a:pt x="276" y="2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4238626" y="1539876"/>
                <a:ext cx="68263" cy="52388"/>
              </a:xfrm>
              <a:custGeom>
                <a:rect b="b" l="l" r="r" t="t"/>
                <a:pathLst>
                  <a:path extrusionOk="0" h="133" w="174">
                    <a:moveTo>
                      <a:pt x="165" y="1"/>
                    </a:moveTo>
                    <a:lnTo>
                      <a:pt x="165" y="1"/>
                    </a:lnTo>
                    <a:lnTo>
                      <a:pt x="156" y="10"/>
                    </a:lnTo>
                    <a:lnTo>
                      <a:pt x="145" y="19"/>
                    </a:lnTo>
                    <a:lnTo>
                      <a:pt x="123" y="36"/>
                    </a:lnTo>
                    <a:lnTo>
                      <a:pt x="99" y="52"/>
                    </a:lnTo>
                    <a:lnTo>
                      <a:pt x="76" y="68"/>
                    </a:lnTo>
                    <a:lnTo>
                      <a:pt x="76" y="68"/>
                    </a:lnTo>
                    <a:lnTo>
                      <a:pt x="60" y="78"/>
                    </a:lnTo>
                    <a:lnTo>
                      <a:pt x="51" y="84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29" y="106"/>
                    </a:lnTo>
                    <a:lnTo>
                      <a:pt x="18" y="114"/>
                    </a:lnTo>
                    <a:lnTo>
                      <a:pt x="9" y="120"/>
                    </a:lnTo>
                    <a:lnTo>
                      <a:pt x="9" y="120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1" y="121"/>
                    </a:lnTo>
                    <a:lnTo>
                      <a:pt x="0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8" y="133"/>
                    </a:lnTo>
                    <a:lnTo>
                      <a:pt x="8" y="133"/>
                    </a:lnTo>
                    <a:lnTo>
                      <a:pt x="16" y="131"/>
                    </a:lnTo>
                    <a:lnTo>
                      <a:pt x="21" y="125"/>
                    </a:lnTo>
                    <a:lnTo>
                      <a:pt x="33" y="115"/>
                    </a:lnTo>
                    <a:lnTo>
                      <a:pt x="33" y="115"/>
                    </a:lnTo>
                    <a:lnTo>
                      <a:pt x="44" y="104"/>
                    </a:lnTo>
                    <a:lnTo>
                      <a:pt x="56" y="95"/>
                    </a:lnTo>
                    <a:lnTo>
                      <a:pt x="82" y="78"/>
                    </a:lnTo>
                    <a:lnTo>
                      <a:pt x="82" y="78"/>
                    </a:lnTo>
                    <a:lnTo>
                      <a:pt x="105" y="63"/>
                    </a:lnTo>
                    <a:lnTo>
                      <a:pt x="129" y="46"/>
                    </a:lnTo>
                    <a:lnTo>
                      <a:pt x="153" y="29"/>
                    </a:lnTo>
                    <a:lnTo>
                      <a:pt x="163" y="19"/>
                    </a:lnTo>
                    <a:lnTo>
                      <a:pt x="173" y="9"/>
                    </a:lnTo>
                    <a:lnTo>
                      <a:pt x="173" y="9"/>
                    </a:lnTo>
                    <a:lnTo>
                      <a:pt x="174" y="6"/>
                    </a:lnTo>
                    <a:lnTo>
                      <a:pt x="174" y="5"/>
                    </a:lnTo>
                    <a:lnTo>
                      <a:pt x="173" y="1"/>
                    </a:lnTo>
                    <a:lnTo>
                      <a:pt x="170" y="0"/>
                    </a:lnTo>
                    <a:lnTo>
                      <a:pt x="169" y="0"/>
                    </a:lnTo>
                    <a:lnTo>
                      <a:pt x="166" y="0"/>
                    </a:lnTo>
                    <a:lnTo>
                      <a:pt x="165" y="1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4330701" y="1477963"/>
                <a:ext cx="58738" cy="42863"/>
              </a:xfrm>
              <a:custGeom>
                <a:rect b="b" l="l" r="r" t="t"/>
                <a:pathLst>
                  <a:path extrusionOk="0" h="105" w="150">
                    <a:moveTo>
                      <a:pt x="139" y="1"/>
                    </a:moveTo>
                    <a:lnTo>
                      <a:pt x="139" y="1"/>
                    </a:lnTo>
                    <a:lnTo>
                      <a:pt x="122" y="14"/>
                    </a:lnTo>
                    <a:lnTo>
                      <a:pt x="104" y="28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51" y="61"/>
                    </a:lnTo>
                    <a:lnTo>
                      <a:pt x="37" y="71"/>
                    </a:lnTo>
                    <a:lnTo>
                      <a:pt x="37" y="71"/>
                    </a:lnTo>
                    <a:lnTo>
                      <a:pt x="21" y="83"/>
                    </a:lnTo>
                    <a:lnTo>
                      <a:pt x="12" y="90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3" y="95"/>
                    </a:lnTo>
                    <a:lnTo>
                      <a:pt x="2" y="96"/>
                    </a:lnTo>
                    <a:lnTo>
                      <a:pt x="0" y="100"/>
                    </a:lnTo>
                    <a:lnTo>
                      <a:pt x="3" y="104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2" y="103"/>
                    </a:lnTo>
                    <a:lnTo>
                      <a:pt x="17" y="100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37" y="85"/>
                    </a:lnTo>
                    <a:lnTo>
                      <a:pt x="49" y="77"/>
                    </a:lnTo>
                    <a:lnTo>
                      <a:pt x="61" y="69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91" y="48"/>
                    </a:lnTo>
                    <a:lnTo>
                      <a:pt x="110" y="36"/>
                    </a:lnTo>
                    <a:lnTo>
                      <a:pt x="129" y="23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3" y="0"/>
                    </a:lnTo>
                    <a:lnTo>
                      <a:pt x="142" y="0"/>
                    </a:lnTo>
                    <a:lnTo>
                      <a:pt x="139" y="1"/>
                    </a:ln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4383089" y="1444626"/>
                <a:ext cx="104775" cy="74613"/>
              </a:xfrm>
              <a:custGeom>
                <a:rect b="b" l="l" r="r" t="t"/>
                <a:pathLst>
                  <a:path extrusionOk="0" h="189" w="264">
                    <a:moveTo>
                      <a:pt x="257" y="2"/>
                    </a:moveTo>
                    <a:lnTo>
                      <a:pt x="257" y="2"/>
                    </a:lnTo>
                    <a:lnTo>
                      <a:pt x="224" y="24"/>
                    </a:lnTo>
                    <a:lnTo>
                      <a:pt x="191" y="47"/>
                    </a:lnTo>
                    <a:lnTo>
                      <a:pt x="158" y="71"/>
                    </a:lnTo>
                    <a:lnTo>
                      <a:pt x="126" y="93"/>
                    </a:lnTo>
                    <a:lnTo>
                      <a:pt x="126" y="93"/>
                    </a:lnTo>
                    <a:lnTo>
                      <a:pt x="89" y="114"/>
                    </a:lnTo>
                    <a:lnTo>
                      <a:pt x="72" y="124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18" y="166"/>
                    </a:lnTo>
                    <a:lnTo>
                      <a:pt x="12" y="173"/>
                    </a:lnTo>
                    <a:lnTo>
                      <a:pt x="8" y="175"/>
                    </a:lnTo>
                    <a:lnTo>
                      <a:pt x="4" y="178"/>
                    </a:lnTo>
                    <a:lnTo>
                      <a:pt x="4" y="178"/>
                    </a:lnTo>
                    <a:lnTo>
                      <a:pt x="1" y="179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3" y="189"/>
                    </a:lnTo>
                    <a:lnTo>
                      <a:pt x="4" y="189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12" y="186"/>
                    </a:lnTo>
                    <a:lnTo>
                      <a:pt x="17" y="183"/>
                    </a:lnTo>
                    <a:lnTo>
                      <a:pt x="28" y="174"/>
                    </a:lnTo>
                    <a:lnTo>
                      <a:pt x="37" y="165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64" y="143"/>
                    </a:lnTo>
                    <a:lnTo>
                      <a:pt x="84" y="130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41" y="97"/>
                    </a:lnTo>
                    <a:lnTo>
                      <a:pt x="158" y="85"/>
                    </a:lnTo>
                    <a:lnTo>
                      <a:pt x="194" y="60"/>
                    </a:lnTo>
                    <a:lnTo>
                      <a:pt x="228" y="36"/>
                    </a:lnTo>
                    <a:lnTo>
                      <a:pt x="262" y="12"/>
                    </a:lnTo>
                    <a:lnTo>
                      <a:pt x="262" y="12"/>
                    </a:lnTo>
                    <a:lnTo>
                      <a:pt x="264" y="9"/>
                    </a:lnTo>
                    <a:lnTo>
                      <a:pt x="264" y="8"/>
                    </a:lnTo>
                    <a:lnTo>
                      <a:pt x="264" y="3"/>
                    </a:lnTo>
                    <a:lnTo>
                      <a:pt x="260" y="0"/>
                    </a:lnTo>
                    <a:lnTo>
                      <a:pt x="259" y="0"/>
                    </a:lnTo>
                    <a:lnTo>
                      <a:pt x="257" y="2"/>
                    </a:lnTo>
                    <a:lnTo>
                      <a:pt x="257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4419601" y="1466851"/>
                <a:ext cx="95250" cy="60325"/>
              </a:xfrm>
              <a:custGeom>
                <a:rect b="b" l="l" r="r" t="t"/>
                <a:pathLst>
                  <a:path extrusionOk="0" h="151" w="240">
                    <a:moveTo>
                      <a:pt x="232" y="1"/>
                    </a:moveTo>
                    <a:lnTo>
                      <a:pt x="232" y="1"/>
                    </a:lnTo>
                    <a:lnTo>
                      <a:pt x="206" y="18"/>
                    </a:lnTo>
                    <a:lnTo>
                      <a:pt x="180" y="35"/>
                    </a:lnTo>
                    <a:lnTo>
                      <a:pt x="152" y="51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08" y="73"/>
                    </a:lnTo>
                    <a:lnTo>
                      <a:pt x="93" y="82"/>
                    </a:lnTo>
                    <a:lnTo>
                      <a:pt x="63" y="102"/>
                    </a:lnTo>
                    <a:lnTo>
                      <a:pt x="34" y="123"/>
                    </a:lnTo>
                    <a:lnTo>
                      <a:pt x="19" y="132"/>
                    </a:lnTo>
                    <a:lnTo>
                      <a:pt x="4" y="141"/>
                    </a:lnTo>
                    <a:lnTo>
                      <a:pt x="4" y="141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8"/>
                    </a:lnTo>
                    <a:lnTo>
                      <a:pt x="4" y="150"/>
                    </a:lnTo>
                    <a:lnTo>
                      <a:pt x="7" y="151"/>
                    </a:lnTo>
                    <a:lnTo>
                      <a:pt x="10" y="150"/>
                    </a:lnTo>
                    <a:lnTo>
                      <a:pt x="10" y="150"/>
                    </a:lnTo>
                    <a:lnTo>
                      <a:pt x="25" y="141"/>
                    </a:lnTo>
                    <a:lnTo>
                      <a:pt x="40" y="132"/>
                    </a:lnTo>
                    <a:lnTo>
                      <a:pt x="70" y="112"/>
                    </a:lnTo>
                    <a:lnTo>
                      <a:pt x="99" y="93"/>
                    </a:lnTo>
                    <a:lnTo>
                      <a:pt x="130" y="74"/>
                    </a:lnTo>
                    <a:lnTo>
                      <a:pt x="130" y="74"/>
                    </a:lnTo>
                    <a:lnTo>
                      <a:pt x="185" y="44"/>
                    </a:lnTo>
                    <a:lnTo>
                      <a:pt x="211" y="27"/>
                    </a:lnTo>
                    <a:lnTo>
                      <a:pt x="238" y="10"/>
                    </a:lnTo>
                    <a:lnTo>
                      <a:pt x="238" y="10"/>
                    </a:lnTo>
                    <a:lnTo>
                      <a:pt x="240" y="9"/>
                    </a:lnTo>
                    <a:lnTo>
                      <a:pt x="240" y="6"/>
                    </a:lnTo>
                    <a:lnTo>
                      <a:pt x="240" y="2"/>
                    </a:lnTo>
                    <a:lnTo>
                      <a:pt x="238" y="1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2" y="1"/>
                    </a:lnTo>
                    <a:lnTo>
                      <a:pt x="232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4440239" y="1401763"/>
                <a:ext cx="50800" cy="34925"/>
              </a:xfrm>
              <a:custGeom>
                <a:rect b="b" l="l" r="r" t="t"/>
                <a:pathLst>
                  <a:path extrusionOk="0" h="85" w="128">
                    <a:moveTo>
                      <a:pt x="117" y="1"/>
                    </a:moveTo>
                    <a:lnTo>
                      <a:pt x="117" y="1"/>
                    </a:lnTo>
                    <a:lnTo>
                      <a:pt x="104" y="10"/>
                    </a:lnTo>
                    <a:lnTo>
                      <a:pt x="89" y="19"/>
                    </a:lnTo>
                    <a:lnTo>
                      <a:pt x="73" y="27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42" y="43"/>
                    </a:lnTo>
                    <a:lnTo>
                      <a:pt x="27" y="52"/>
                    </a:lnTo>
                    <a:lnTo>
                      <a:pt x="14" y="62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3"/>
                    </a:lnTo>
                    <a:lnTo>
                      <a:pt x="5" y="85"/>
                    </a:lnTo>
                    <a:lnTo>
                      <a:pt x="8" y="85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22" y="72"/>
                    </a:lnTo>
                    <a:lnTo>
                      <a:pt x="36" y="61"/>
                    </a:lnTo>
                    <a:lnTo>
                      <a:pt x="51" y="52"/>
                    </a:lnTo>
                    <a:lnTo>
                      <a:pt x="66" y="44"/>
                    </a:lnTo>
                    <a:lnTo>
                      <a:pt x="98" y="28"/>
                    </a:lnTo>
                    <a:lnTo>
                      <a:pt x="112" y="19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7" y="1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4240214" y="1582738"/>
                <a:ext cx="63500" cy="41275"/>
              </a:xfrm>
              <a:custGeom>
                <a:rect b="b" l="l" r="r" t="t"/>
                <a:pathLst>
                  <a:path extrusionOk="0" h="105" w="160">
                    <a:moveTo>
                      <a:pt x="151" y="0"/>
                    </a:moveTo>
                    <a:lnTo>
                      <a:pt x="151" y="0"/>
                    </a:lnTo>
                    <a:lnTo>
                      <a:pt x="109" y="25"/>
                    </a:lnTo>
                    <a:lnTo>
                      <a:pt x="88" y="37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49" y="58"/>
                    </a:lnTo>
                    <a:lnTo>
                      <a:pt x="31" y="70"/>
                    </a:lnTo>
                    <a:lnTo>
                      <a:pt x="14" y="83"/>
                    </a:lnTo>
                    <a:lnTo>
                      <a:pt x="6" y="8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3" y="105"/>
                    </a:lnTo>
                    <a:lnTo>
                      <a:pt x="7" y="105"/>
                    </a:lnTo>
                    <a:lnTo>
                      <a:pt x="8" y="105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7" y="95"/>
                    </a:lnTo>
                    <a:lnTo>
                      <a:pt x="27" y="88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67" y="63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106" y="41"/>
                    </a:lnTo>
                    <a:lnTo>
                      <a:pt x="123" y="30"/>
                    </a:lnTo>
                    <a:lnTo>
                      <a:pt x="157" y="11"/>
                    </a:lnTo>
                    <a:lnTo>
                      <a:pt x="157" y="11"/>
                    </a:lnTo>
                    <a:lnTo>
                      <a:pt x="159" y="8"/>
                    </a:lnTo>
                    <a:lnTo>
                      <a:pt x="160" y="7"/>
                    </a:lnTo>
                    <a:lnTo>
                      <a:pt x="159" y="3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4257676" y="1597026"/>
                <a:ext cx="92075" cy="60325"/>
              </a:xfrm>
              <a:custGeom>
                <a:rect b="b" l="l" r="r" t="t"/>
                <a:pathLst>
                  <a:path extrusionOk="0" h="152" w="232">
                    <a:moveTo>
                      <a:pt x="225" y="1"/>
                    </a:moveTo>
                    <a:lnTo>
                      <a:pt x="225" y="1"/>
                    </a:lnTo>
                    <a:lnTo>
                      <a:pt x="212" y="8"/>
                    </a:lnTo>
                    <a:lnTo>
                      <a:pt x="197" y="16"/>
                    </a:lnTo>
                    <a:lnTo>
                      <a:pt x="184" y="22"/>
                    </a:lnTo>
                    <a:lnTo>
                      <a:pt x="171" y="30"/>
                    </a:lnTo>
                    <a:lnTo>
                      <a:pt x="171" y="30"/>
                    </a:lnTo>
                    <a:lnTo>
                      <a:pt x="141" y="52"/>
                    </a:lnTo>
                    <a:lnTo>
                      <a:pt x="125" y="63"/>
                    </a:lnTo>
                    <a:lnTo>
                      <a:pt x="109" y="73"/>
                    </a:lnTo>
                    <a:lnTo>
                      <a:pt x="109" y="73"/>
                    </a:lnTo>
                    <a:lnTo>
                      <a:pt x="82" y="90"/>
                    </a:lnTo>
                    <a:lnTo>
                      <a:pt x="55" y="107"/>
                    </a:lnTo>
                    <a:lnTo>
                      <a:pt x="55" y="107"/>
                    </a:lnTo>
                    <a:lnTo>
                      <a:pt x="30" y="126"/>
                    </a:lnTo>
                    <a:lnTo>
                      <a:pt x="17" y="133"/>
                    </a:lnTo>
                    <a:lnTo>
                      <a:pt x="10" y="137"/>
                    </a:lnTo>
                    <a:lnTo>
                      <a:pt x="4" y="140"/>
                    </a:lnTo>
                    <a:lnTo>
                      <a:pt x="4" y="140"/>
                    </a:lnTo>
                    <a:lnTo>
                      <a:pt x="1" y="141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1" y="150"/>
                    </a:lnTo>
                    <a:lnTo>
                      <a:pt x="4" y="152"/>
                    </a:lnTo>
                    <a:lnTo>
                      <a:pt x="6" y="150"/>
                    </a:lnTo>
                    <a:lnTo>
                      <a:pt x="6" y="150"/>
                    </a:lnTo>
                    <a:lnTo>
                      <a:pt x="17" y="146"/>
                    </a:lnTo>
                    <a:lnTo>
                      <a:pt x="26" y="140"/>
                    </a:lnTo>
                    <a:lnTo>
                      <a:pt x="44" y="127"/>
                    </a:lnTo>
                    <a:lnTo>
                      <a:pt x="44" y="127"/>
                    </a:lnTo>
                    <a:lnTo>
                      <a:pt x="75" y="107"/>
                    </a:lnTo>
                    <a:lnTo>
                      <a:pt x="108" y="88"/>
                    </a:lnTo>
                    <a:lnTo>
                      <a:pt x="108" y="88"/>
                    </a:lnTo>
                    <a:lnTo>
                      <a:pt x="124" y="78"/>
                    </a:lnTo>
                    <a:lnTo>
                      <a:pt x="140" y="67"/>
                    </a:lnTo>
                    <a:lnTo>
                      <a:pt x="168" y="46"/>
                    </a:lnTo>
                    <a:lnTo>
                      <a:pt x="168" y="46"/>
                    </a:lnTo>
                    <a:lnTo>
                      <a:pt x="184" y="35"/>
                    </a:lnTo>
                    <a:lnTo>
                      <a:pt x="200" y="27"/>
                    </a:lnTo>
                    <a:lnTo>
                      <a:pt x="215" y="20"/>
                    </a:lnTo>
                    <a:lnTo>
                      <a:pt x="230" y="10"/>
                    </a:lnTo>
                    <a:lnTo>
                      <a:pt x="230" y="10"/>
                    </a:lnTo>
                    <a:lnTo>
                      <a:pt x="231" y="9"/>
                    </a:lnTo>
                    <a:lnTo>
                      <a:pt x="232" y="7"/>
                    </a:lnTo>
                    <a:lnTo>
                      <a:pt x="231" y="3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5" y="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4219576" y="1004888"/>
                <a:ext cx="655638" cy="687388"/>
              </a:xfrm>
              <a:custGeom>
                <a:rect b="b" l="l" r="r" t="t"/>
                <a:pathLst>
                  <a:path extrusionOk="0" h="1730" w="1651">
                    <a:moveTo>
                      <a:pt x="1133" y="1730"/>
                    </a:moveTo>
                    <a:lnTo>
                      <a:pt x="1133" y="1730"/>
                    </a:lnTo>
                    <a:lnTo>
                      <a:pt x="973" y="1729"/>
                    </a:lnTo>
                    <a:lnTo>
                      <a:pt x="973" y="1729"/>
                    </a:lnTo>
                    <a:lnTo>
                      <a:pt x="835" y="1727"/>
                    </a:lnTo>
                    <a:lnTo>
                      <a:pt x="516" y="1727"/>
                    </a:lnTo>
                    <a:lnTo>
                      <a:pt x="516" y="1727"/>
                    </a:lnTo>
                    <a:lnTo>
                      <a:pt x="480" y="1726"/>
                    </a:lnTo>
                    <a:lnTo>
                      <a:pt x="446" y="1725"/>
                    </a:lnTo>
                    <a:lnTo>
                      <a:pt x="377" y="1720"/>
                    </a:lnTo>
                    <a:lnTo>
                      <a:pt x="309" y="1712"/>
                    </a:lnTo>
                    <a:lnTo>
                      <a:pt x="239" y="1704"/>
                    </a:lnTo>
                    <a:lnTo>
                      <a:pt x="222" y="1701"/>
                    </a:lnTo>
                    <a:lnTo>
                      <a:pt x="222" y="1701"/>
                    </a:lnTo>
                    <a:lnTo>
                      <a:pt x="192" y="1696"/>
                    </a:lnTo>
                    <a:lnTo>
                      <a:pt x="165" y="1691"/>
                    </a:lnTo>
                    <a:lnTo>
                      <a:pt x="139" y="1683"/>
                    </a:lnTo>
                    <a:lnTo>
                      <a:pt x="115" y="1674"/>
                    </a:lnTo>
                    <a:lnTo>
                      <a:pt x="93" y="1663"/>
                    </a:lnTo>
                    <a:lnTo>
                      <a:pt x="72" y="1652"/>
                    </a:lnTo>
                    <a:lnTo>
                      <a:pt x="54" y="1637"/>
                    </a:lnTo>
                    <a:lnTo>
                      <a:pt x="37" y="1623"/>
                    </a:lnTo>
                    <a:lnTo>
                      <a:pt x="37" y="1623"/>
                    </a:lnTo>
                    <a:lnTo>
                      <a:pt x="30" y="1615"/>
                    </a:lnTo>
                    <a:lnTo>
                      <a:pt x="25" y="1606"/>
                    </a:lnTo>
                    <a:lnTo>
                      <a:pt x="20" y="1597"/>
                    </a:lnTo>
                    <a:lnTo>
                      <a:pt x="17" y="1586"/>
                    </a:lnTo>
                    <a:lnTo>
                      <a:pt x="15" y="1577"/>
                    </a:lnTo>
                    <a:lnTo>
                      <a:pt x="13" y="1567"/>
                    </a:lnTo>
                    <a:lnTo>
                      <a:pt x="13" y="1557"/>
                    </a:lnTo>
                    <a:lnTo>
                      <a:pt x="15" y="1548"/>
                    </a:lnTo>
                    <a:lnTo>
                      <a:pt x="15" y="1548"/>
                    </a:lnTo>
                    <a:lnTo>
                      <a:pt x="15" y="1538"/>
                    </a:lnTo>
                    <a:lnTo>
                      <a:pt x="15" y="1529"/>
                    </a:lnTo>
                    <a:lnTo>
                      <a:pt x="12" y="1510"/>
                    </a:lnTo>
                    <a:lnTo>
                      <a:pt x="12" y="1510"/>
                    </a:lnTo>
                    <a:lnTo>
                      <a:pt x="12" y="1492"/>
                    </a:lnTo>
                    <a:lnTo>
                      <a:pt x="13" y="1458"/>
                    </a:lnTo>
                    <a:lnTo>
                      <a:pt x="17" y="1393"/>
                    </a:lnTo>
                    <a:lnTo>
                      <a:pt x="17" y="1393"/>
                    </a:lnTo>
                    <a:lnTo>
                      <a:pt x="17" y="1363"/>
                    </a:lnTo>
                    <a:lnTo>
                      <a:pt x="17" y="1363"/>
                    </a:lnTo>
                    <a:lnTo>
                      <a:pt x="16" y="1327"/>
                    </a:lnTo>
                    <a:lnTo>
                      <a:pt x="13" y="1292"/>
                    </a:lnTo>
                    <a:lnTo>
                      <a:pt x="13" y="1292"/>
                    </a:lnTo>
                    <a:lnTo>
                      <a:pt x="11" y="1258"/>
                    </a:lnTo>
                    <a:lnTo>
                      <a:pt x="9" y="1224"/>
                    </a:lnTo>
                    <a:lnTo>
                      <a:pt x="9" y="1224"/>
                    </a:lnTo>
                    <a:lnTo>
                      <a:pt x="8" y="1187"/>
                    </a:lnTo>
                    <a:lnTo>
                      <a:pt x="7" y="1151"/>
                    </a:lnTo>
                    <a:lnTo>
                      <a:pt x="0" y="1080"/>
                    </a:lnTo>
                    <a:lnTo>
                      <a:pt x="0" y="1080"/>
                    </a:lnTo>
                    <a:lnTo>
                      <a:pt x="0" y="1050"/>
                    </a:lnTo>
                    <a:lnTo>
                      <a:pt x="0" y="1008"/>
                    </a:lnTo>
                    <a:lnTo>
                      <a:pt x="3" y="904"/>
                    </a:lnTo>
                    <a:lnTo>
                      <a:pt x="7" y="803"/>
                    </a:lnTo>
                    <a:lnTo>
                      <a:pt x="9" y="747"/>
                    </a:lnTo>
                    <a:lnTo>
                      <a:pt x="9" y="747"/>
                    </a:lnTo>
                    <a:lnTo>
                      <a:pt x="13" y="503"/>
                    </a:lnTo>
                    <a:lnTo>
                      <a:pt x="16" y="323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20" y="187"/>
                    </a:lnTo>
                    <a:lnTo>
                      <a:pt x="24" y="163"/>
                    </a:lnTo>
                    <a:lnTo>
                      <a:pt x="30" y="141"/>
                    </a:lnTo>
                    <a:lnTo>
                      <a:pt x="38" y="118"/>
                    </a:lnTo>
                    <a:lnTo>
                      <a:pt x="49" y="97"/>
                    </a:lnTo>
                    <a:lnTo>
                      <a:pt x="60" y="76"/>
                    </a:lnTo>
                    <a:lnTo>
                      <a:pt x="73" y="56"/>
                    </a:lnTo>
                    <a:lnTo>
                      <a:pt x="89" y="39"/>
                    </a:lnTo>
                    <a:lnTo>
                      <a:pt x="89" y="39"/>
                    </a:lnTo>
                    <a:lnTo>
                      <a:pt x="94" y="34"/>
                    </a:lnTo>
                    <a:lnTo>
                      <a:pt x="100" y="29"/>
                    </a:lnTo>
                    <a:lnTo>
                      <a:pt x="114" y="22"/>
                    </a:lnTo>
                    <a:lnTo>
                      <a:pt x="131" y="17"/>
                    </a:lnTo>
                    <a:lnTo>
                      <a:pt x="148" y="13"/>
                    </a:lnTo>
                    <a:lnTo>
                      <a:pt x="168" y="9"/>
                    </a:lnTo>
                    <a:lnTo>
                      <a:pt x="186" y="8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53" y="8"/>
                    </a:lnTo>
                    <a:lnTo>
                      <a:pt x="253" y="8"/>
                    </a:lnTo>
                    <a:lnTo>
                      <a:pt x="274" y="8"/>
                    </a:lnTo>
                    <a:lnTo>
                      <a:pt x="274" y="8"/>
                    </a:lnTo>
                    <a:lnTo>
                      <a:pt x="423" y="6"/>
                    </a:lnTo>
                    <a:lnTo>
                      <a:pt x="570" y="4"/>
                    </a:lnTo>
                    <a:lnTo>
                      <a:pt x="570" y="4"/>
                    </a:lnTo>
                    <a:lnTo>
                      <a:pt x="720" y="1"/>
                    </a:lnTo>
                    <a:lnTo>
                      <a:pt x="869" y="0"/>
                    </a:lnTo>
                    <a:lnTo>
                      <a:pt x="879" y="0"/>
                    </a:lnTo>
                    <a:lnTo>
                      <a:pt x="879" y="0"/>
                    </a:lnTo>
                    <a:lnTo>
                      <a:pt x="1015" y="0"/>
                    </a:lnTo>
                    <a:lnTo>
                      <a:pt x="1153" y="2"/>
                    </a:lnTo>
                    <a:lnTo>
                      <a:pt x="1222" y="4"/>
                    </a:lnTo>
                    <a:lnTo>
                      <a:pt x="1290" y="6"/>
                    </a:lnTo>
                    <a:lnTo>
                      <a:pt x="1359" y="12"/>
                    </a:lnTo>
                    <a:lnTo>
                      <a:pt x="1429" y="17"/>
                    </a:lnTo>
                    <a:lnTo>
                      <a:pt x="1429" y="17"/>
                    </a:lnTo>
                    <a:lnTo>
                      <a:pt x="1464" y="21"/>
                    </a:lnTo>
                    <a:lnTo>
                      <a:pt x="1483" y="23"/>
                    </a:lnTo>
                    <a:lnTo>
                      <a:pt x="1504" y="27"/>
                    </a:lnTo>
                    <a:lnTo>
                      <a:pt x="1525" y="33"/>
                    </a:lnTo>
                    <a:lnTo>
                      <a:pt x="1545" y="40"/>
                    </a:lnTo>
                    <a:lnTo>
                      <a:pt x="1562" y="50"/>
                    </a:lnTo>
                    <a:lnTo>
                      <a:pt x="1570" y="53"/>
                    </a:lnTo>
                    <a:lnTo>
                      <a:pt x="1576" y="60"/>
                    </a:lnTo>
                    <a:lnTo>
                      <a:pt x="1576" y="60"/>
                    </a:lnTo>
                    <a:lnTo>
                      <a:pt x="1587" y="72"/>
                    </a:lnTo>
                    <a:lnTo>
                      <a:pt x="1596" y="84"/>
                    </a:lnTo>
                    <a:lnTo>
                      <a:pt x="1603" y="95"/>
                    </a:lnTo>
                    <a:lnTo>
                      <a:pt x="1608" y="107"/>
                    </a:lnTo>
                    <a:lnTo>
                      <a:pt x="1612" y="120"/>
                    </a:lnTo>
                    <a:lnTo>
                      <a:pt x="1616" y="133"/>
                    </a:lnTo>
                    <a:lnTo>
                      <a:pt x="1620" y="161"/>
                    </a:lnTo>
                    <a:lnTo>
                      <a:pt x="1620" y="161"/>
                    </a:lnTo>
                    <a:lnTo>
                      <a:pt x="1622" y="180"/>
                    </a:lnTo>
                    <a:lnTo>
                      <a:pt x="1626" y="200"/>
                    </a:lnTo>
                    <a:lnTo>
                      <a:pt x="1627" y="201"/>
                    </a:lnTo>
                    <a:lnTo>
                      <a:pt x="1627" y="203"/>
                    </a:lnTo>
                    <a:lnTo>
                      <a:pt x="1627" y="203"/>
                    </a:lnTo>
                    <a:lnTo>
                      <a:pt x="1631" y="209"/>
                    </a:lnTo>
                    <a:lnTo>
                      <a:pt x="1633" y="217"/>
                    </a:lnTo>
                    <a:lnTo>
                      <a:pt x="1633" y="222"/>
                    </a:lnTo>
                    <a:lnTo>
                      <a:pt x="1633" y="222"/>
                    </a:lnTo>
                    <a:lnTo>
                      <a:pt x="1633" y="230"/>
                    </a:lnTo>
                    <a:lnTo>
                      <a:pt x="1633" y="230"/>
                    </a:lnTo>
                    <a:lnTo>
                      <a:pt x="1630" y="311"/>
                    </a:lnTo>
                    <a:lnTo>
                      <a:pt x="1626" y="391"/>
                    </a:lnTo>
                    <a:lnTo>
                      <a:pt x="1626" y="391"/>
                    </a:lnTo>
                    <a:lnTo>
                      <a:pt x="1623" y="465"/>
                    </a:lnTo>
                    <a:lnTo>
                      <a:pt x="1621" y="540"/>
                    </a:lnTo>
                    <a:lnTo>
                      <a:pt x="1621" y="540"/>
                    </a:lnTo>
                    <a:lnTo>
                      <a:pt x="1622" y="580"/>
                    </a:lnTo>
                    <a:lnTo>
                      <a:pt x="1626" y="621"/>
                    </a:lnTo>
                    <a:lnTo>
                      <a:pt x="1630" y="662"/>
                    </a:lnTo>
                    <a:lnTo>
                      <a:pt x="1637" y="702"/>
                    </a:lnTo>
                    <a:lnTo>
                      <a:pt x="1637" y="702"/>
                    </a:lnTo>
                    <a:lnTo>
                      <a:pt x="1644" y="764"/>
                    </a:lnTo>
                    <a:lnTo>
                      <a:pt x="1648" y="794"/>
                    </a:lnTo>
                    <a:lnTo>
                      <a:pt x="1651" y="825"/>
                    </a:lnTo>
                    <a:lnTo>
                      <a:pt x="1651" y="825"/>
                    </a:lnTo>
                    <a:lnTo>
                      <a:pt x="1651" y="849"/>
                    </a:lnTo>
                    <a:lnTo>
                      <a:pt x="1651" y="872"/>
                    </a:lnTo>
                    <a:lnTo>
                      <a:pt x="1650" y="919"/>
                    </a:lnTo>
                    <a:lnTo>
                      <a:pt x="1650" y="919"/>
                    </a:lnTo>
                    <a:lnTo>
                      <a:pt x="1648" y="979"/>
                    </a:lnTo>
                    <a:lnTo>
                      <a:pt x="1648" y="979"/>
                    </a:lnTo>
                    <a:lnTo>
                      <a:pt x="1650" y="1038"/>
                    </a:lnTo>
                    <a:lnTo>
                      <a:pt x="1650" y="1038"/>
                    </a:lnTo>
                    <a:lnTo>
                      <a:pt x="1651" y="1097"/>
                    </a:lnTo>
                    <a:lnTo>
                      <a:pt x="1650" y="1127"/>
                    </a:lnTo>
                    <a:lnTo>
                      <a:pt x="1648" y="1156"/>
                    </a:lnTo>
                    <a:lnTo>
                      <a:pt x="1648" y="1156"/>
                    </a:lnTo>
                    <a:lnTo>
                      <a:pt x="1647" y="1178"/>
                    </a:lnTo>
                    <a:lnTo>
                      <a:pt x="1643" y="1199"/>
                    </a:lnTo>
                    <a:lnTo>
                      <a:pt x="1643" y="1199"/>
                    </a:lnTo>
                    <a:lnTo>
                      <a:pt x="1639" y="1232"/>
                    </a:lnTo>
                    <a:lnTo>
                      <a:pt x="1638" y="1249"/>
                    </a:lnTo>
                    <a:lnTo>
                      <a:pt x="1638" y="1266"/>
                    </a:lnTo>
                    <a:lnTo>
                      <a:pt x="1638" y="1266"/>
                    </a:lnTo>
                    <a:lnTo>
                      <a:pt x="1639" y="1351"/>
                    </a:lnTo>
                    <a:lnTo>
                      <a:pt x="1640" y="1403"/>
                    </a:lnTo>
                    <a:lnTo>
                      <a:pt x="1642" y="1440"/>
                    </a:lnTo>
                    <a:lnTo>
                      <a:pt x="1642" y="1440"/>
                    </a:lnTo>
                    <a:lnTo>
                      <a:pt x="1643" y="1446"/>
                    </a:lnTo>
                    <a:lnTo>
                      <a:pt x="1643" y="1446"/>
                    </a:lnTo>
                    <a:lnTo>
                      <a:pt x="1643" y="1451"/>
                    </a:lnTo>
                    <a:lnTo>
                      <a:pt x="1643" y="1455"/>
                    </a:lnTo>
                    <a:lnTo>
                      <a:pt x="1643" y="1466"/>
                    </a:lnTo>
                    <a:lnTo>
                      <a:pt x="1643" y="1466"/>
                    </a:lnTo>
                    <a:lnTo>
                      <a:pt x="1643" y="1514"/>
                    </a:lnTo>
                    <a:lnTo>
                      <a:pt x="1642" y="1538"/>
                    </a:lnTo>
                    <a:lnTo>
                      <a:pt x="1639" y="1561"/>
                    </a:lnTo>
                    <a:lnTo>
                      <a:pt x="1634" y="1584"/>
                    </a:lnTo>
                    <a:lnTo>
                      <a:pt x="1630" y="1595"/>
                    </a:lnTo>
                    <a:lnTo>
                      <a:pt x="1626" y="1606"/>
                    </a:lnTo>
                    <a:lnTo>
                      <a:pt x="1621" y="1616"/>
                    </a:lnTo>
                    <a:lnTo>
                      <a:pt x="1616" y="1625"/>
                    </a:lnTo>
                    <a:lnTo>
                      <a:pt x="1608" y="1635"/>
                    </a:lnTo>
                    <a:lnTo>
                      <a:pt x="1600" y="1644"/>
                    </a:lnTo>
                    <a:lnTo>
                      <a:pt x="1600" y="1644"/>
                    </a:lnTo>
                    <a:lnTo>
                      <a:pt x="1589" y="1653"/>
                    </a:lnTo>
                    <a:lnTo>
                      <a:pt x="1579" y="1662"/>
                    </a:lnTo>
                    <a:lnTo>
                      <a:pt x="1558" y="1676"/>
                    </a:lnTo>
                    <a:lnTo>
                      <a:pt x="1536" y="1688"/>
                    </a:lnTo>
                    <a:lnTo>
                      <a:pt x="1512" y="1699"/>
                    </a:lnTo>
                    <a:lnTo>
                      <a:pt x="1490" y="1706"/>
                    </a:lnTo>
                    <a:lnTo>
                      <a:pt x="1469" y="1712"/>
                    </a:lnTo>
                    <a:lnTo>
                      <a:pt x="1448" y="1716"/>
                    </a:lnTo>
                    <a:lnTo>
                      <a:pt x="1430" y="1718"/>
                    </a:lnTo>
                    <a:lnTo>
                      <a:pt x="1430" y="1718"/>
                    </a:lnTo>
                    <a:lnTo>
                      <a:pt x="1391" y="1721"/>
                    </a:lnTo>
                    <a:lnTo>
                      <a:pt x="1351" y="1723"/>
                    </a:lnTo>
                    <a:lnTo>
                      <a:pt x="1273" y="1727"/>
                    </a:lnTo>
                    <a:lnTo>
                      <a:pt x="1198" y="1729"/>
                    </a:lnTo>
                    <a:lnTo>
                      <a:pt x="1133" y="1730"/>
                    </a:lnTo>
                    <a:lnTo>
                      <a:pt x="1133" y="1730"/>
                    </a:lnTo>
                    <a:close/>
                    <a:moveTo>
                      <a:pt x="1168" y="1679"/>
                    </a:moveTo>
                    <a:lnTo>
                      <a:pt x="1168" y="1679"/>
                    </a:lnTo>
                    <a:lnTo>
                      <a:pt x="1202" y="1679"/>
                    </a:lnTo>
                    <a:lnTo>
                      <a:pt x="1235" y="1680"/>
                    </a:lnTo>
                    <a:lnTo>
                      <a:pt x="1235" y="1680"/>
                    </a:lnTo>
                    <a:lnTo>
                      <a:pt x="1269" y="1682"/>
                    </a:lnTo>
                    <a:lnTo>
                      <a:pt x="1303" y="1683"/>
                    </a:lnTo>
                    <a:lnTo>
                      <a:pt x="1303" y="1683"/>
                    </a:lnTo>
                    <a:lnTo>
                      <a:pt x="1338" y="1682"/>
                    </a:lnTo>
                    <a:lnTo>
                      <a:pt x="1370" y="1679"/>
                    </a:lnTo>
                    <a:lnTo>
                      <a:pt x="1381" y="1678"/>
                    </a:lnTo>
                    <a:lnTo>
                      <a:pt x="1381" y="1678"/>
                    </a:lnTo>
                    <a:lnTo>
                      <a:pt x="1421" y="1672"/>
                    </a:lnTo>
                    <a:lnTo>
                      <a:pt x="1440" y="1669"/>
                    </a:lnTo>
                    <a:lnTo>
                      <a:pt x="1461" y="1665"/>
                    </a:lnTo>
                    <a:lnTo>
                      <a:pt x="1481" y="1659"/>
                    </a:lnTo>
                    <a:lnTo>
                      <a:pt x="1499" y="1654"/>
                    </a:lnTo>
                    <a:lnTo>
                      <a:pt x="1517" y="1646"/>
                    </a:lnTo>
                    <a:lnTo>
                      <a:pt x="1533" y="1637"/>
                    </a:lnTo>
                    <a:lnTo>
                      <a:pt x="1533" y="1637"/>
                    </a:lnTo>
                    <a:lnTo>
                      <a:pt x="1545" y="1629"/>
                    </a:lnTo>
                    <a:lnTo>
                      <a:pt x="1554" y="1620"/>
                    </a:lnTo>
                    <a:lnTo>
                      <a:pt x="1563" y="1611"/>
                    </a:lnTo>
                    <a:lnTo>
                      <a:pt x="1570" y="1602"/>
                    </a:lnTo>
                    <a:lnTo>
                      <a:pt x="1576" y="1591"/>
                    </a:lnTo>
                    <a:lnTo>
                      <a:pt x="1582" y="1581"/>
                    </a:lnTo>
                    <a:lnTo>
                      <a:pt x="1586" y="1570"/>
                    </a:lnTo>
                    <a:lnTo>
                      <a:pt x="1588" y="1559"/>
                    </a:lnTo>
                    <a:lnTo>
                      <a:pt x="1592" y="1536"/>
                    </a:lnTo>
                    <a:lnTo>
                      <a:pt x="1595" y="1513"/>
                    </a:lnTo>
                    <a:lnTo>
                      <a:pt x="1595" y="1488"/>
                    </a:lnTo>
                    <a:lnTo>
                      <a:pt x="1595" y="1465"/>
                    </a:lnTo>
                    <a:lnTo>
                      <a:pt x="1595" y="1450"/>
                    </a:lnTo>
                    <a:lnTo>
                      <a:pt x="1595" y="1450"/>
                    </a:lnTo>
                    <a:lnTo>
                      <a:pt x="1592" y="1425"/>
                    </a:lnTo>
                    <a:lnTo>
                      <a:pt x="1591" y="1393"/>
                    </a:lnTo>
                    <a:lnTo>
                      <a:pt x="1589" y="1321"/>
                    </a:lnTo>
                    <a:lnTo>
                      <a:pt x="1591" y="1251"/>
                    </a:lnTo>
                    <a:lnTo>
                      <a:pt x="1593" y="1202"/>
                    </a:lnTo>
                    <a:lnTo>
                      <a:pt x="1593" y="1202"/>
                    </a:lnTo>
                    <a:lnTo>
                      <a:pt x="1597" y="1157"/>
                    </a:lnTo>
                    <a:lnTo>
                      <a:pt x="1600" y="1113"/>
                    </a:lnTo>
                    <a:lnTo>
                      <a:pt x="1603" y="1068"/>
                    </a:lnTo>
                    <a:lnTo>
                      <a:pt x="1604" y="1024"/>
                    </a:lnTo>
                    <a:lnTo>
                      <a:pt x="1605" y="941"/>
                    </a:lnTo>
                    <a:lnTo>
                      <a:pt x="1604" y="866"/>
                    </a:lnTo>
                    <a:lnTo>
                      <a:pt x="1604" y="856"/>
                    </a:lnTo>
                    <a:lnTo>
                      <a:pt x="1604" y="856"/>
                    </a:lnTo>
                    <a:lnTo>
                      <a:pt x="1603" y="812"/>
                    </a:lnTo>
                    <a:lnTo>
                      <a:pt x="1601" y="766"/>
                    </a:lnTo>
                    <a:lnTo>
                      <a:pt x="1597" y="722"/>
                    </a:lnTo>
                    <a:lnTo>
                      <a:pt x="1593" y="699"/>
                    </a:lnTo>
                    <a:lnTo>
                      <a:pt x="1589" y="677"/>
                    </a:lnTo>
                    <a:lnTo>
                      <a:pt x="1589" y="677"/>
                    </a:lnTo>
                    <a:lnTo>
                      <a:pt x="1583" y="645"/>
                    </a:lnTo>
                    <a:lnTo>
                      <a:pt x="1578" y="612"/>
                    </a:lnTo>
                    <a:lnTo>
                      <a:pt x="1574" y="577"/>
                    </a:lnTo>
                    <a:lnTo>
                      <a:pt x="1572" y="558"/>
                    </a:lnTo>
                    <a:lnTo>
                      <a:pt x="1572" y="540"/>
                    </a:lnTo>
                    <a:lnTo>
                      <a:pt x="1572" y="540"/>
                    </a:lnTo>
                    <a:lnTo>
                      <a:pt x="1578" y="426"/>
                    </a:lnTo>
                    <a:lnTo>
                      <a:pt x="1578" y="426"/>
                    </a:lnTo>
                    <a:lnTo>
                      <a:pt x="1582" y="328"/>
                    </a:lnTo>
                    <a:lnTo>
                      <a:pt x="1583" y="278"/>
                    </a:lnTo>
                    <a:lnTo>
                      <a:pt x="1584" y="229"/>
                    </a:lnTo>
                    <a:lnTo>
                      <a:pt x="1584" y="227"/>
                    </a:lnTo>
                    <a:lnTo>
                      <a:pt x="1584" y="227"/>
                    </a:lnTo>
                    <a:lnTo>
                      <a:pt x="1584" y="227"/>
                    </a:lnTo>
                    <a:lnTo>
                      <a:pt x="1578" y="208"/>
                    </a:lnTo>
                    <a:lnTo>
                      <a:pt x="1574" y="187"/>
                    </a:lnTo>
                    <a:lnTo>
                      <a:pt x="1570" y="166"/>
                    </a:lnTo>
                    <a:lnTo>
                      <a:pt x="1569" y="144"/>
                    </a:lnTo>
                    <a:lnTo>
                      <a:pt x="1569" y="144"/>
                    </a:lnTo>
                    <a:lnTo>
                      <a:pt x="1567" y="131"/>
                    </a:lnTo>
                    <a:lnTo>
                      <a:pt x="1563" y="120"/>
                    </a:lnTo>
                    <a:lnTo>
                      <a:pt x="1558" y="111"/>
                    </a:lnTo>
                    <a:lnTo>
                      <a:pt x="1550" y="104"/>
                    </a:lnTo>
                    <a:lnTo>
                      <a:pt x="1542" y="98"/>
                    </a:lnTo>
                    <a:lnTo>
                      <a:pt x="1533" y="93"/>
                    </a:lnTo>
                    <a:lnTo>
                      <a:pt x="1514" y="85"/>
                    </a:lnTo>
                    <a:lnTo>
                      <a:pt x="1507" y="81"/>
                    </a:lnTo>
                    <a:lnTo>
                      <a:pt x="1507" y="81"/>
                    </a:lnTo>
                    <a:lnTo>
                      <a:pt x="1485" y="74"/>
                    </a:lnTo>
                    <a:lnTo>
                      <a:pt x="1463" y="68"/>
                    </a:lnTo>
                    <a:lnTo>
                      <a:pt x="1438" y="64"/>
                    </a:lnTo>
                    <a:lnTo>
                      <a:pt x="1414" y="60"/>
                    </a:lnTo>
                    <a:lnTo>
                      <a:pt x="1389" y="59"/>
                    </a:lnTo>
                    <a:lnTo>
                      <a:pt x="1367" y="57"/>
                    </a:lnTo>
                    <a:lnTo>
                      <a:pt x="1329" y="56"/>
                    </a:lnTo>
                    <a:lnTo>
                      <a:pt x="1329" y="56"/>
                    </a:lnTo>
                    <a:lnTo>
                      <a:pt x="1214" y="55"/>
                    </a:lnTo>
                    <a:lnTo>
                      <a:pt x="1099" y="52"/>
                    </a:lnTo>
                    <a:lnTo>
                      <a:pt x="1099" y="52"/>
                    </a:lnTo>
                    <a:lnTo>
                      <a:pt x="984" y="50"/>
                    </a:lnTo>
                    <a:lnTo>
                      <a:pt x="869" y="48"/>
                    </a:lnTo>
                    <a:lnTo>
                      <a:pt x="869" y="48"/>
                    </a:lnTo>
                    <a:lnTo>
                      <a:pt x="754" y="50"/>
                    </a:lnTo>
                    <a:lnTo>
                      <a:pt x="640" y="52"/>
                    </a:lnTo>
                    <a:lnTo>
                      <a:pt x="640" y="52"/>
                    </a:lnTo>
                    <a:lnTo>
                      <a:pt x="526" y="55"/>
                    </a:lnTo>
                    <a:lnTo>
                      <a:pt x="411" y="56"/>
                    </a:lnTo>
                    <a:lnTo>
                      <a:pt x="411" y="56"/>
                    </a:lnTo>
                    <a:lnTo>
                      <a:pt x="378" y="55"/>
                    </a:lnTo>
                    <a:lnTo>
                      <a:pt x="344" y="55"/>
                    </a:lnTo>
                    <a:lnTo>
                      <a:pt x="344" y="55"/>
                    </a:lnTo>
                    <a:lnTo>
                      <a:pt x="309" y="53"/>
                    </a:lnTo>
                    <a:lnTo>
                      <a:pt x="274" y="52"/>
                    </a:lnTo>
                    <a:lnTo>
                      <a:pt x="274" y="52"/>
                    </a:lnTo>
                    <a:lnTo>
                      <a:pt x="245" y="53"/>
                    </a:lnTo>
                    <a:lnTo>
                      <a:pt x="219" y="55"/>
                    </a:lnTo>
                    <a:lnTo>
                      <a:pt x="195" y="57"/>
                    </a:lnTo>
                    <a:lnTo>
                      <a:pt x="173" y="61"/>
                    </a:lnTo>
                    <a:lnTo>
                      <a:pt x="173" y="61"/>
                    </a:lnTo>
                    <a:lnTo>
                      <a:pt x="156" y="65"/>
                    </a:lnTo>
                    <a:lnTo>
                      <a:pt x="141" y="72"/>
                    </a:lnTo>
                    <a:lnTo>
                      <a:pt x="128" y="80"/>
                    </a:lnTo>
                    <a:lnTo>
                      <a:pt x="117" y="87"/>
                    </a:lnTo>
                    <a:lnTo>
                      <a:pt x="106" y="98"/>
                    </a:lnTo>
                    <a:lnTo>
                      <a:pt x="97" y="108"/>
                    </a:lnTo>
                    <a:lnTo>
                      <a:pt x="89" y="120"/>
                    </a:lnTo>
                    <a:lnTo>
                      <a:pt x="84" y="133"/>
                    </a:lnTo>
                    <a:lnTo>
                      <a:pt x="79" y="146"/>
                    </a:lnTo>
                    <a:lnTo>
                      <a:pt x="73" y="159"/>
                    </a:lnTo>
                    <a:lnTo>
                      <a:pt x="71" y="172"/>
                    </a:lnTo>
                    <a:lnTo>
                      <a:pt x="68" y="186"/>
                    </a:lnTo>
                    <a:lnTo>
                      <a:pt x="66" y="210"/>
                    </a:lnTo>
                    <a:lnTo>
                      <a:pt x="66" y="233"/>
                    </a:lnTo>
                    <a:lnTo>
                      <a:pt x="66" y="233"/>
                    </a:lnTo>
                    <a:lnTo>
                      <a:pt x="66" y="264"/>
                    </a:lnTo>
                    <a:lnTo>
                      <a:pt x="66" y="311"/>
                    </a:lnTo>
                    <a:lnTo>
                      <a:pt x="63" y="424"/>
                    </a:lnTo>
                    <a:lnTo>
                      <a:pt x="58" y="567"/>
                    </a:lnTo>
                    <a:lnTo>
                      <a:pt x="58" y="567"/>
                    </a:lnTo>
                    <a:lnTo>
                      <a:pt x="58" y="628"/>
                    </a:lnTo>
                    <a:lnTo>
                      <a:pt x="58" y="628"/>
                    </a:lnTo>
                    <a:lnTo>
                      <a:pt x="58" y="686"/>
                    </a:lnTo>
                    <a:lnTo>
                      <a:pt x="58" y="747"/>
                    </a:lnTo>
                    <a:lnTo>
                      <a:pt x="58" y="747"/>
                    </a:lnTo>
                    <a:lnTo>
                      <a:pt x="51" y="890"/>
                    </a:lnTo>
                    <a:lnTo>
                      <a:pt x="49" y="991"/>
                    </a:lnTo>
                    <a:lnTo>
                      <a:pt x="49" y="1032"/>
                    </a:lnTo>
                    <a:lnTo>
                      <a:pt x="50" y="1060"/>
                    </a:lnTo>
                    <a:lnTo>
                      <a:pt x="50" y="1060"/>
                    </a:lnTo>
                    <a:lnTo>
                      <a:pt x="55" y="1131"/>
                    </a:lnTo>
                    <a:lnTo>
                      <a:pt x="56" y="1166"/>
                    </a:lnTo>
                    <a:lnTo>
                      <a:pt x="58" y="1202"/>
                    </a:lnTo>
                    <a:lnTo>
                      <a:pt x="58" y="1202"/>
                    </a:lnTo>
                    <a:lnTo>
                      <a:pt x="59" y="1238"/>
                    </a:lnTo>
                    <a:lnTo>
                      <a:pt x="62" y="1272"/>
                    </a:lnTo>
                    <a:lnTo>
                      <a:pt x="62" y="1272"/>
                    </a:lnTo>
                    <a:lnTo>
                      <a:pt x="64" y="1308"/>
                    </a:lnTo>
                    <a:lnTo>
                      <a:pt x="66" y="1344"/>
                    </a:lnTo>
                    <a:lnTo>
                      <a:pt x="66" y="1344"/>
                    </a:lnTo>
                    <a:lnTo>
                      <a:pt x="64" y="1378"/>
                    </a:lnTo>
                    <a:lnTo>
                      <a:pt x="64" y="1378"/>
                    </a:lnTo>
                    <a:lnTo>
                      <a:pt x="64" y="1408"/>
                    </a:lnTo>
                    <a:lnTo>
                      <a:pt x="64" y="1440"/>
                    </a:lnTo>
                    <a:lnTo>
                      <a:pt x="64" y="1500"/>
                    </a:lnTo>
                    <a:lnTo>
                      <a:pt x="64" y="1500"/>
                    </a:lnTo>
                    <a:lnTo>
                      <a:pt x="64" y="1522"/>
                    </a:lnTo>
                    <a:lnTo>
                      <a:pt x="63" y="1544"/>
                    </a:lnTo>
                    <a:lnTo>
                      <a:pt x="63" y="1564"/>
                    </a:lnTo>
                    <a:lnTo>
                      <a:pt x="63" y="1570"/>
                    </a:lnTo>
                    <a:lnTo>
                      <a:pt x="64" y="1577"/>
                    </a:lnTo>
                    <a:lnTo>
                      <a:pt x="64" y="1577"/>
                    </a:lnTo>
                    <a:lnTo>
                      <a:pt x="71" y="1587"/>
                    </a:lnTo>
                    <a:lnTo>
                      <a:pt x="80" y="1598"/>
                    </a:lnTo>
                    <a:lnTo>
                      <a:pt x="90" y="1607"/>
                    </a:lnTo>
                    <a:lnTo>
                      <a:pt x="102" y="1615"/>
                    </a:lnTo>
                    <a:lnTo>
                      <a:pt x="115" y="1623"/>
                    </a:lnTo>
                    <a:lnTo>
                      <a:pt x="130" y="1629"/>
                    </a:lnTo>
                    <a:lnTo>
                      <a:pt x="141" y="1635"/>
                    </a:lnTo>
                    <a:lnTo>
                      <a:pt x="153" y="1638"/>
                    </a:lnTo>
                    <a:lnTo>
                      <a:pt x="153" y="1638"/>
                    </a:lnTo>
                    <a:lnTo>
                      <a:pt x="192" y="1648"/>
                    </a:lnTo>
                    <a:lnTo>
                      <a:pt x="233" y="1655"/>
                    </a:lnTo>
                    <a:lnTo>
                      <a:pt x="275" y="1662"/>
                    </a:lnTo>
                    <a:lnTo>
                      <a:pt x="315" y="1667"/>
                    </a:lnTo>
                    <a:lnTo>
                      <a:pt x="315" y="1667"/>
                    </a:lnTo>
                    <a:lnTo>
                      <a:pt x="369" y="1675"/>
                    </a:lnTo>
                    <a:lnTo>
                      <a:pt x="369" y="1675"/>
                    </a:lnTo>
                    <a:lnTo>
                      <a:pt x="394" y="1678"/>
                    </a:lnTo>
                    <a:lnTo>
                      <a:pt x="421" y="1680"/>
                    </a:lnTo>
                    <a:lnTo>
                      <a:pt x="450" y="1682"/>
                    </a:lnTo>
                    <a:lnTo>
                      <a:pt x="483" y="1682"/>
                    </a:lnTo>
                    <a:lnTo>
                      <a:pt x="483" y="1682"/>
                    </a:lnTo>
                    <a:lnTo>
                      <a:pt x="557" y="1680"/>
                    </a:lnTo>
                    <a:lnTo>
                      <a:pt x="557" y="1680"/>
                    </a:lnTo>
                    <a:lnTo>
                      <a:pt x="629" y="1679"/>
                    </a:lnTo>
                    <a:lnTo>
                      <a:pt x="1168" y="1679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4292601" y="1087438"/>
                <a:ext cx="493713" cy="136525"/>
              </a:xfrm>
              <a:custGeom>
                <a:rect b="b" l="l" r="r" t="t"/>
                <a:pathLst>
                  <a:path extrusionOk="0" h="347" w="1244">
                    <a:moveTo>
                      <a:pt x="1149" y="347"/>
                    </a:moveTo>
                    <a:lnTo>
                      <a:pt x="1149" y="347"/>
                    </a:lnTo>
                    <a:lnTo>
                      <a:pt x="1123" y="346"/>
                    </a:lnTo>
                    <a:lnTo>
                      <a:pt x="1095" y="344"/>
                    </a:lnTo>
                    <a:lnTo>
                      <a:pt x="1095" y="344"/>
                    </a:lnTo>
                    <a:lnTo>
                      <a:pt x="1073" y="343"/>
                    </a:lnTo>
                    <a:lnTo>
                      <a:pt x="1052" y="342"/>
                    </a:lnTo>
                    <a:lnTo>
                      <a:pt x="922" y="342"/>
                    </a:lnTo>
                    <a:lnTo>
                      <a:pt x="922" y="342"/>
                    </a:lnTo>
                    <a:lnTo>
                      <a:pt x="813" y="342"/>
                    </a:lnTo>
                    <a:lnTo>
                      <a:pt x="813" y="342"/>
                    </a:lnTo>
                    <a:lnTo>
                      <a:pt x="631" y="339"/>
                    </a:lnTo>
                    <a:lnTo>
                      <a:pt x="631" y="339"/>
                    </a:lnTo>
                    <a:lnTo>
                      <a:pt x="466" y="337"/>
                    </a:lnTo>
                    <a:lnTo>
                      <a:pt x="301" y="337"/>
                    </a:lnTo>
                    <a:lnTo>
                      <a:pt x="301" y="337"/>
                    </a:lnTo>
                    <a:lnTo>
                      <a:pt x="268" y="337"/>
                    </a:lnTo>
                    <a:lnTo>
                      <a:pt x="233" y="339"/>
                    </a:lnTo>
                    <a:lnTo>
                      <a:pt x="233" y="339"/>
                    </a:lnTo>
                    <a:lnTo>
                      <a:pt x="196" y="340"/>
                    </a:lnTo>
                    <a:lnTo>
                      <a:pt x="160" y="342"/>
                    </a:lnTo>
                    <a:lnTo>
                      <a:pt x="160" y="342"/>
                    </a:lnTo>
                    <a:lnTo>
                      <a:pt x="136" y="340"/>
                    </a:lnTo>
                    <a:lnTo>
                      <a:pt x="115" y="339"/>
                    </a:lnTo>
                    <a:lnTo>
                      <a:pt x="96" y="337"/>
                    </a:lnTo>
                    <a:lnTo>
                      <a:pt x="79" y="333"/>
                    </a:lnTo>
                    <a:lnTo>
                      <a:pt x="79" y="333"/>
                    </a:lnTo>
                    <a:lnTo>
                      <a:pt x="62" y="327"/>
                    </a:lnTo>
                    <a:lnTo>
                      <a:pt x="47" y="321"/>
                    </a:lnTo>
                    <a:lnTo>
                      <a:pt x="37" y="312"/>
                    </a:lnTo>
                    <a:lnTo>
                      <a:pt x="29" y="303"/>
                    </a:lnTo>
                    <a:lnTo>
                      <a:pt x="22" y="289"/>
                    </a:lnTo>
                    <a:lnTo>
                      <a:pt x="17" y="275"/>
                    </a:lnTo>
                    <a:lnTo>
                      <a:pt x="13" y="259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4" y="202"/>
                    </a:lnTo>
                    <a:lnTo>
                      <a:pt x="2" y="181"/>
                    </a:lnTo>
                    <a:lnTo>
                      <a:pt x="0" y="157"/>
                    </a:lnTo>
                    <a:lnTo>
                      <a:pt x="0" y="135"/>
                    </a:lnTo>
                    <a:lnTo>
                      <a:pt x="2" y="112"/>
                    </a:lnTo>
                    <a:lnTo>
                      <a:pt x="3" y="89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12" y="55"/>
                    </a:lnTo>
                    <a:lnTo>
                      <a:pt x="17" y="45"/>
                    </a:lnTo>
                    <a:lnTo>
                      <a:pt x="25" y="37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9" y="24"/>
                    </a:lnTo>
                    <a:lnTo>
                      <a:pt x="43" y="20"/>
                    </a:lnTo>
                    <a:lnTo>
                      <a:pt x="50" y="17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169" y="15"/>
                    </a:lnTo>
                    <a:lnTo>
                      <a:pt x="283" y="14"/>
                    </a:lnTo>
                    <a:lnTo>
                      <a:pt x="505" y="14"/>
                    </a:lnTo>
                    <a:lnTo>
                      <a:pt x="505" y="14"/>
                    </a:lnTo>
                    <a:lnTo>
                      <a:pt x="696" y="12"/>
                    </a:lnTo>
                    <a:lnTo>
                      <a:pt x="888" y="11"/>
                    </a:lnTo>
                    <a:lnTo>
                      <a:pt x="888" y="11"/>
                    </a:lnTo>
                    <a:lnTo>
                      <a:pt x="925" y="8"/>
                    </a:lnTo>
                    <a:lnTo>
                      <a:pt x="964" y="6"/>
                    </a:lnTo>
                    <a:lnTo>
                      <a:pt x="964" y="6"/>
                    </a:lnTo>
                    <a:lnTo>
                      <a:pt x="1013" y="2"/>
                    </a:lnTo>
                    <a:lnTo>
                      <a:pt x="1036" y="0"/>
                    </a:lnTo>
                    <a:lnTo>
                      <a:pt x="1061" y="0"/>
                    </a:lnTo>
                    <a:lnTo>
                      <a:pt x="1061" y="0"/>
                    </a:lnTo>
                    <a:lnTo>
                      <a:pt x="1085" y="0"/>
                    </a:lnTo>
                    <a:lnTo>
                      <a:pt x="1106" y="2"/>
                    </a:lnTo>
                    <a:lnTo>
                      <a:pt x="1127" y="6"/>
                    </a:lnTo>
                    <a:lnTo>
                      <a:pt x="1145" y="10"/>
                    </a:lnTo>
                    <a:lnTo>
                      <a:pt x="1162" y="15"/>
                    </a:lnTo>
                    <a:lnTo>
                      <a:pt x="1178" y="21"/>
                    </a:lnTo>
                    <a:lnTo>
                      <a:pt x="1192" y="29"/>
                    </a:lnTo>
                    <a:lnTo>
                      <a:pt x="1205" y="38"/>
                    </a:lnTo>
                    <a:lnTo>
                      <a:pt x="1205" y="38"/>
                    </a:lnTo>
                    <a:lnTo>
                      <a:pt x="1213" y="46"/>
                    </a:lnTo>
                    <a:lnTo>
                      <a:pt x="1221" y="58"/>
                    </a:lnTo>
                    <a:lnTo>
                      <a:pt x="1226" y="71"/>
                    </a:lnTo>
                    <a:lnTo>
                      <a:pt x="1231" y="87"/>
                    </a:lnTo>
                    <a:lnTo>
                      <a:pt x="1236" y="104"/>
                    </a:lnTo>
                    <a:lnTo>
                      <a:pt x="1239" y="121"/>
                    </a:lnTo>
                    <a:lnTo>
                      <a:pt x="1242" y="138"/>
                    </a:lnTo>
                    <a:lnTo>
                      <a:pt x="1243" y="156"/>
                    </a:lnTo>
                    <a:lnTo>
                      <a:pt x="1243" y="156"/>
                    </a:lnTo>
                    <a:lnTo>
                      <a:pt x="1244" y="177"/>
                    </a:lnTo>
                    <a:lnTo>
                      <a:pt x="1243" y="198"/>
                    </a:lnTo>
                    <a:lnTo>
                      <a:pt x="1238" y="238"/>
                    </a:lnTo>
                    <a:lnTo>
                      <a:pt x="1238" y="238"/>
                    </a:lnTo>
                    <a:lnTo>
                      <a:pt x="1234" y="272"/>
                    </a:lnTo>
                    <a:lnTo>
                      <a:pt x="1232" y="288"/>
                    </a:lnTo>
                    <a:lnTo>
                      <a:pt x="1232" y="306"/>
                    </a:lnTo>
                    <a:lnTo>
                      <a:pt x="1232" y="306"/>
                    </a:lnTo>
                    <a:lnTo>
                      <a:pt x="1232" y="310"/>
                    </a:lnTo>
                    <a:lnTo>
                      <a:pt x="1232" y="310"/>
                    </a:lnTo>
                    <a:lnTo>
                      <a:pt x="1232" y="312"/>
                    </a:lnTo>
                    <a:lnTo>
                      <a:pt x="1232" y="312"/>
                    </a:lnTo>
                    <a:lnTo>
                      <a:pt x="1232" y="316"/>
                    </a:lnTo>
                    <a:lnTo>
                      <a:pt x="1231" y="322"/>
                    </a:lnTo>
                    <a:lnTo>
                      <a:pt x="1227" y="327"/>
                    </a:lnTo>
                    <a:lnTo>
                      <a:pt x="1221" y="333"/>
                    </a:lnTo>
                    <a:lnTo>
                      <a:pt x="1221" y="333"/>
                    </a:lnTo>
                    <a:lnTo>
                      <a:pt x="1206" y="339"/>
                    </a:lnTo>
                    <a:lnTo>
                      <a:pt x="1191" y="343"/>
                    </a:lnTo>
                    <a:lnTo>
                      <a:pt x="1171" y="346"/>
                    </a:lnTo>
                    <a:lnTo>
                      <a:pt x="1149" y="347"/>
                    </a:lnTo>
                    <a:lnTo>
                      <a:pt x="1149" y="347"/>
                    </a:lnTo>
                    <a:close/>
                    <a:moveTo>
                      <a:pt x="297" y="287"/>
                    </a:moveTo>
                    <a:lnTo>
                      <a:pt x="297" y="287"/>
                    </a:lnTo>
                    <a:lnTo>
                      <a:pt x="380" y="287"/>
                    </a:lnTo>
                    <a:lnTo>
                      <a:pt x="462" y="288"/>
                    </a:lnTo>
                    <a:lnTo>
                      <a:pt x="510" y="288"/>
                    </a:lnTo>
                    <a:lnTo>
                      <a:pt x="510" y="288"/>
                    </a:lnTo>
                    <a:lnTo>
                      <a:pt x="631" y="291"/>
                    </a:lnTo>
                    <a:lnTo>
                      <a:pt x="631" y="291"/>
                    </a:lnTo>
                    <a:lnTo>
                      <a:pt x="756" y="293"/>
                    </a:lnTo>
                    <a:lnTo>
                      <a:pt x="883" y="293"/>
                    </a:lnTo>
                    <a:lnTo>
                      <a:pt x="1133" y="293"/>
                    </a:lnTo>
                    <a:lnTo>
                      <a:pt x="1133" y="293"/>
                    </a:lnTo>
                    <a:lnTo>
                      <a:pt x="1147" y="295"/>
                    </a:lnTo>
                    <a:lnTo>
                      <a:pt x="1147" y="295"/>
                    </a:lnTo>
                    <a:lnTo>
                      <a:pt x="1170" y="296"/>
                    </a:lnTo>
                    <a:lnTo>
                      <a:pt x="1170" y="296"/>
                    </a:lnTo>
                    <a:lnTo>
                      <a:pt x="1179" y="296"/>
                    </a:lnTo>
                    <a:lnTo>
                      <a:pt x="1184" y="295"/>
                    </a:lnTo>
                    <a:lnTo>
                      <a:pt x="1185" y="289"/>
                    </a:lnTo>
                    <a:lnTo>
                      <a:pt x="1185" y="289"/>
                    </a:lnTo>
                    <a:lnTo>
                      <a:pt x="1187" y="269"/>
                    </a:lnTo>
                    <a:lnTo>
                      <a:pt x="1191" y="248"/>
                    </a:lnTo>
                    <a:lnTo>
                      <a:pt x="1191" y="248"/>
                    </a:lnTo>
                    <a:lnTo>
                      <a:pt x="1196" y="211"/>
                    </a:lnTo>
                    <a:lnTo>
                      <a:pt x="1197" y="191"/>
                    </a:lnTo>
                    <a:lnTo>
                      <a:pt x="1196" y="173"/>
                    </a:lnTo>
                    <a:lnTo>
                      <a:pt x="1196" y="173"/>
                    </a:lnTo>
                    <a:lnTo>
                      <a:pt x="1195" y="152"/>
                    </a:lnTo>
                    <a:lnTo>
                      <a:pt x="1191" y="130"/>
                    </a:lnTo>
                    <a:lnTo>
                      <a:pt x="1185" y="109"/>
                    </a:lnTo>
                    <a:lnTo>
                      <a:pt x="1179" y="89"/>
                    </a:lnTo>
                    <a:lnTo>
                      <a:pt x="1179" y="89"/>
                    </a:lnTo>
                    <a:lnTo>
                      <a:pt x="1176" y="83"/>
                    </a:lnTo>
                    <a:lnTo>
                      <a:pt x="1174" y="78"/>
                    </a:lnTo>
                    <a:lnTo>
                      <a:pt x="1166" y="70"/>
                    </a:lnTo>
                    <a:lnTo>
                      <a:pt x="1157" y="63"/>
                    </a:lnTo>
                    <a:lnTo>
                      <a:pt x="1146" y="58"/>
                    </a:lnTo>
                    <a:lnTo>
                      <a:pt x="1134" y="55"/>
                    </a:lnTo>
                    <a:lnTo>
                      <a:pt x="1121" y="53"/>
                    </a:lnTo>
                    <a:lnTo>
                      <a:pt x="1098" y="53"/>
                    </a:lnTo>
                    <a:lnTo>
                      <a:pt x="1098" y="53"/>
                    </a:lnTo>
                    <a:lnTo>
                      <a:pt x="1078" y="53"/>
                    </a:lnTo>
                    <a:lnTo>
                      <a:pt x="1078" y="53"/>
                    </a:lnTo>
                    <a:lnTo>
                      <a:pt x="1064" y="53"/>
                    </a:lnTo>
                    <a:lnTo>
                      <a:pt x="1064" y="53"/>
                    </a:lnTo>
                    <a:lnTo>
                      <a:pt x="980" y="54"/>
                    </a:lnTo>
                    <a:lnTo>
                      <a:pt x="896" y="55"/>
                    </a:lnTo>
                    <a:lnTo>
                      <a:pt x="896" y="55"/>
                    </a:lnTo>
                    <a:lnTo>
                      <a:pt x="813" y="58"/>
                    </a:lnTo>
                    <a:lnTo>
                      <a:pt x="729" y="59"/>
                    </a:lnTo>
                    <a:lnTo>
                      <a:pt x="729" y="59"/>
                    </a:lnTo>
                    <a:lnTo>
                      <a:pt x="399" y="61"/>
                    </a:lnTo>
                    <a:lnTo>
                      <a:pt x="113" y="63"/>
                    </a:lnTo>
                    <a:lnTo>
                      <a:pt x="111" y="65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2" y="70"/>
                    </a:lnTo>
                    <a:lnTo>
                      <a:pt x="94" y="71"/>
                    </a:lnTo>
                    <a:lnTo>
                      <a:pt x="94" y="71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63" y="70"/>
                    </a:lnTo>
                    <a:lnTo>
                      <a:pt x="60" y="71"/>
                    </a:lnTo>
                    <a:lnTo>
                      <a:pt x="56" y="74"/>
                    </a:lnTo>
                    <a:lnTo>
                      <a:pt x="56" y="74"/>
                    </a:lnTo>
                    <a:lnTo>
                      <a:pt x="54" y="79"/>
                    </a:lnTo>
                    <a:lnTo>
                      <a:pt x="51" y="85"/>
                    </a:lnTo>
                    <a:lnTo>
                      <a:pt x="50" y="95"/>
                    </a:lnTo>
                    <a:lnTo>
                      <a:pt x="50" y="106"/>
                    </a:lnTo>
                    <a:lnTo>
                      <a:pt x="50" y="106"/>
                    </a:lnTo>
                    <a:lnTo>
                      <a:pt x="50" y="136"/>
                    </a:lnTo>
                    <a:lnTo>
                      <a:pt x="50" y="136"/>
                    </a:lnTo>
                    <a:lnTo>
                      <a:pt x="51" y="178"/>
                    </a:lnTo>
                    <a:lnTo>
                      <a:pt x="51" y="178"/>
                    </a:lnTo>
                    <a:lnTo>
                      <a:pt x="54" y="204"/>
                    </a:lnTo>
                    <a:lnTo>
                      <a:pt x="56" y="229"/>
                    </a:lnTo>
                    <a:lnTo>
                      <a:pt x="56" y="229"/>
                    </a:lnTo>
                    <a:lnTo>
                      <a:pt x="59" y="249"/>
                    </a:lnTo>
                    <a:lnTo>
                      <a:pt x="59" y="249"/>
                    </a:lnTo>
                    <a:lnTo>
                      <a:pt x="60" y="257"/>
                    </a:lnTo>
                    <a:lnTo>
                      <a:pt x="63" y="263"/>
                    </a:lnTo>
                    <a:lnTo>
                      <a:pt x="66" y="269"/>
                    </a:lnTo>
                    <a:lnTo>
                      <a:pt x="70" y="272"/>
                    </a:lnTo>
                    <a:lnTo>
                      <a:pt x="74" y="276"/>
                    </a:lnTo>
                    <a:lnTo>
                      <a:pt x="77" y="280"/>
                    </a:lnTo>
                    <a:lnTo>
                      <a:pt x="87" y="286"/>
                    </a:lnTo>
                    <a:lnTo>
                      <a:pt x="97" y="288"/>
                    </a:lnTo>
                    <a:lnTo>
                      <a:pt x="106" y="289"/>
                    </a:lnTo>
                    <a:lnTo>
                      <a:pt x="122" y="291"/>
                    </a:lnTo>
                    <a:lnTo>
                      <a:pt x="122" y="291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55" y="288"/>
                    </a:lnTo>
                    <a:lnTo>
                      <a:pt x="155" y="288"/>
                    </a:lnTo>
                    <a:lnTo>
                      <a:pt x="223" y="287"/>
                    </a:lnTo>
                    <a:lnTo>
                      <a:pt x="297" y="287"/>
                    </a:lnTo>
                    <a:lnTo>
                      <a:pt x="297" y="287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4297364" y="1265238"/>
                <a:ext cx="152400" cy="96838"/>
              </a:xfrm>
              <a:custGeom>
                <a:rect b="b" l="l" r="r" t="t"/>
                <a:pathLst>
                  <a:path extrusionOk="0" h="245" w="385">
                    <a:moveTo>
                      <a:pt x="295" y="245"/>
                    </a:moveTo>
                    <a:lnTo>
                      <a:pt x="295" y="245"/>
                    </a:lnTo>
                    <a:lnTo>
                      <a:pt x="292" y="245"/>
                    </a:lnTo>
                    <a:lnTo>
                      <a:pt x="289" y="245"/>
                    </a:lnTo>
                    <a:lnTo>
                      <a:pt x="289" y="245"/>
                    </a:lnTo>
                    <a:lnTo>
                      <a:pt x="283" y="243"/>
                    </a:lnTo>
                    <a:lnTo>
                      <a:pt x="283" y="243"/>
                    </a:lnTo>
                    <a:lnTo>
                      <a:pt x="236" y="241"/>
                    </a:lnTo>
                    <a:lnTo>
                      <a:pt x="165" y="241"/>
                    </a:lnTo>
                    <a:lnTo>
                      <a:pt x="165" y="241"/>
                    </a:lnTo>
                    <a:lnTo>
                      <a:pt x="131" y="241"/>
                    </a:lnTo>
                    <a:lnTo>
                      <a:pt x="131" y="241"/>
                    </a:lnTo>
                    <a:lnTo>
                      <a:pt x="114" y="241"/>
                    </a:lnTo>
                    <a:lnTo>
                      <a:pt x="114" y="241"/>
                    </a:lnTo>
                    <a:lnTo>
                      <a:pt x="101" y="239"/>
                    </a:lnTo>
                    <a:lnTo>
                      <a:pt x="88" y="238"/>
                    </a:lnTo>
                    <a:lnTo>
                      <a:pt x="75" y="235"/>
                    </a:lnTo>
                    <a:lnTo>
                      <a:pt x="64" y="233"/>
                    </a:lnTo>
                    <a:lnTo>
                      <a:pt x="54" y="229"/>
                    </a:lnTo>
                    <a:lnTo>
                      <a:pt x="46" y="225"/>
                    </a:lnTo>
                    <a:lnTo>
                      <a:pt x="38" y="220"/>
                    </a:lnTo>
                    <a:lnTo>
                      <a:pt x="32" y="215"/>
                    </a:lnTo>
                    <a:lnTo>
                      <a:pt x="32" y="215"/>
                    </a:lnTo>
                    <a:lnTo>
                      <a:pt x="23" y="204"/>
                    </a:lnTo>
                    <a:lnTo>
                      <a:pt x="16" y="194"/>
                    </a:lnTo>
                    <a:lnTo>
                      <a:pt x="12" y="182"/>
                    </a:lnTo>
                    <a:lnTo>
                      <a:pt x="8" y="170"/>
                    </a:lnTo>
                    <a:lnTo>
                      <a:pt x="6" y="158"/>
                    </a:lnTo>
                    <a:lnTo>
                      <a:pt x="4" y="145"/>
                    </a:lnTo>
                    <a:lnTo>
                      <a:pt x="2" y="119"/>
                    </a:lnTo>
                    <a:lnTo>
                      <a:pt x="2" y="115"/>
                    </a:lnTo>
                    <a:lnTo>
                      <a:pt x="2" y="115"/>
                    </a:lnTo>
                    <a:lnTo>
                      <a:pt x="0" y="103"/>
                    </a:lnTo>
                    <a:lnTo>
                      <a:pt x="2" y="92"/>
                    </a:lnTo>
                    <a:lnTo>
                      <a:pt x="3" y="81"/>
                    </a:lnTo>
                    <a:lnTo>
                      <a:pt x="4" y="71"/>
                    </a:lnTo>
                    <a:lnTo>
                      <a:pt x="7" y="62"/>
                    </a:lnTo>
                    <a:lnTo>
                      <a:pt x="11" y="52"/>
                    </a:lnTo>
                    <a:lnTo>
                      <a:pt x="15" y="43"/>
                    </a:lnTo>
                    <a:lnTo>
                      <a:pt x="20" y="35"/>
                    </a:lnTo>
                    <a:lnTo>
                      <a:pt x="25" y="29"/>
                    </a:lnTo>
                    <a:lnTo>
                      <a:pt x="32" y="22"/>
                    </a:lnTo>
                    <a:lnTo>
                      <a:pt x="38" y="17"/>
                    </a:lnTo>
                    <a:lnTo>
                      <a:pt x="46" y="12"/>
                    </a:lnTo>
                    <a:lnTo>
                      <a:pt x="54" y="8"/>
                    </a:lnTo>
                    <a:lnTo>
                      <a:pt x="63" y="5"/>
                    </a:lnTo>
                    <a:lnTo>
                      <a:pt x="72" y="3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48" y="1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246" y="7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305" y="8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27" y="16"/>
                    </a:lnTo>
                    <a:lnTo>
                      <a:pt x="342" y="24"/>
                    </a:lnTo>
                    <a:lnTo>
                      <a:pt x="348" y="29"/>
                    </a:lnTo>
                    <a:lnTo>
                      <a:pt x="355" y="34"/>
                    </a:lnTo>
                    <a:lnTo>
                      <a:pt x="364" y="46"/>
                    </a:lnTo>
                    <a:lnTo>
                      <a:pt x="372" y="62"/>
                    </a:lnTo>
                    <a:lnTo>
                      <a:pt x="378" y="79"/>
                    </a:lnTo>
                    <a:lnTo>
                      <a:pt x="382" y="98"/>
                    </a:lnTo>
                    <a:lnTo>
                      <a:pt x="385" y="120"/>
                    </a:lnTo>
                    <a:lnTo>
                      <a:pt x="385" y="120"/>
                    </a:lnTo>
                    <a:lnTo>
                      <a:pt x="385" y="140"/>
                    </a:lnTo>
                    <a:lnTo>
                      <a:pt x="382" y="160"/>
                    </a:lnTo>
                    <a:lnTo>
                      <a:pt x="377" y="179"/>
                    </a:lnTo>
                    <a:lnTo>
                      <a:pt x="373" y="188"/>
                    </a:lnTo>
                    <a:lnTo>
                      <a:pt x="369" y="198"/>
                    </a:lnTo>
                    <a:lnTo>
                      <a:pt x="364" y="205"/>
                    </a:lnTo>
                    <a:lnTo>
                      <a:pt x="357" y="213"/>
                    </a:lnTo>
                    <a:lnTo>
                      <a:pt x="351" y="220"/>
                    </a:lnTo>
                    <a:lnTo>
                      <a:pt x="343" y="226"/>
                    </a:lnTo>
                    <a:lnTo>
                      <a:pt x="335" y="232"/>
                    </a:lnTo>
                    <a:lnTo>
                      <a:pt x="325" y="237"/>
                    </a:lnTo>
                    <a:lnTo>
                      <a:pt x="314" y="241"/>
                    </a:lnTo>
                    <a:lnTo>
                      <a:pt x="304" y="243"/>
                    </a:lnTo>
                    <a:lnTo>
                      <a:pt x="304" y="243"/>
                    </a:lnTo>
                    <a:lnTo>
                      <a:pt x="299" y="245"/>
                    </a:lnTo>
                    <a:lnTo>
                      <a:pt x="295" y="245"/>
                    </a:lnTo>
                    <a:lnTo>
                      <a:pt x="295" y="245"/>
                    </a:lnTo>
                    <a:close/>
                    <a:moveTo>
                      <a:pt x="81" y="186"/>
                    </a:moveTo>
                    <a:lnTo>
                      <a:pt x="81" y="186"/>
                    </a:lnTo>
                    <a:lnTo>
                      <a:pt x="101" y="186"/>
                    </a:lnTo>
                    <a:lnTo>
                      <a:pt x="101" y="186"/>
                    </a:lnTo>
                    <a:lnTo>
                      <a:pt x="106" y="186"/>
                    </a:lnTo>
                    <a:lnTo>
                      <a:pt x="106" y="186"/>
                    </a:lnTo>
                    <a:lnTo>
                      <a:pt x="231" y="188"/>
                    </a:lnTo>
                    <a:lnTo>
                      <a:pt x="231" y="188"/>
                    </a:lnTo>
                    <a:lnTo>
                      <a:pt x="292" y="190"/>
                    </a:lnTo>
                    <a:lnTo>
                      <a:pt x="292" y="190"/>
                    </a:lnTo>
                    <a:lnTo>
                      <a:pt x="295" y="190"/>
                    </a:lnTo>
                    <a:lnTo>
                      <a:pt x="295" y="190"/>
                    </a:lnTo>
                    <a:lnTo>
                      <a:pt x="305" y="188"/>
                    </a:lnTo>
                    <a:lnTo>
                      <a:pt x="314" y="184"/>
                    </a:lnTo>
                    <a:lnTo>
                      <a:pt x="322" y="178"/>
                    </a:lnTo>
                    <a:lnTo>
                      <a:pt x="329" y="170"/>
                    </a:lnTo>
                    <a:lnTo>
                      <a:pt x="333" y="161"/>
                    </a:lnTo>
                    <a:lnTo>
                      <a:pt x="337" y="150"/>
                    </a:lnTo>
                    <a:lnTo>
                      <a:pt x="339" y="140"/>
                    </a:lnTo>
                    <a:lnTo>
                      <a:pt x="340" y="128"/>
                    </a:lnTo>
                    <a:lnTo>
                      <a:pt x="340" y="128"/>
                    </a:lnTo>
                    <a:lnTo>
                      <a:pt x="339" y="115"/>
                    </a:lnTo>
                    <a:lnTo>
                      <a:pt x="338" y="103"/>
                    </a:lnTo>
                    <a:lnTo>
                      <a:pt x="334" y="92"/>
                    </a:lnTo>
                    <a:lnTo>
                      <a:pt x="329" y="80"/>
                    </a:lnTo>
                    <a:lnTo>
                      <a:pt x="322" y="71"/>
                    </a:lnTo>
                    <a:lnTo>
                      <a:pt x="313" y="63"/>
                    </a:lnTo>
                    <a:lnTo>
                      <a:pt x="304" y="58"/>
                    </a:lnTo>
                    <a:lnTo>
                      <a:pt x="297" y="56"/>
                    </a:lnTo>
                    <a:lnTo>
                      <a:pt x="292" y="56"/>
                    </a:lnTo>
                    <a:lnTo>
                      <a:pt x="292" y="56"/>
                    </a:lnTo>
                    <a:lnTo>
                      <a:pt x="291" y="55"/>
                    </a:lnTo>
                    <a:lnTo>
                      <a:pt x="291" y="55"/>
                    </a:lnTo>
                    <a:lnTo>
                      <a:pt x="242" y="54"/>
                    </a:lnTo>
                    <a:lnTo>
                      <a:pt x="195" y="52"/>
                    </a:lnTo>
                    <a:lnTo>
                      <a:pt x="195" y="52"/>
                    </a:lnTo>
                    <a:lnTo>
                      <a:pt x="144" y="50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80" y="48"/>
                    </a:lnTo>
                    <a:lnTo>
                      <a:pt x="72" y="50"/>
                    </a:lnTo>
                    <a:lnTo>
                      <a:pt x="68" y="51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59" y="58"/>
                    </a:lnTo>
                    <a:lnTo>
                      <a:pt x="55" y="64"/>
                    </a:lnTo>
                    <a:lnTo>
                      <a:pt x="51" y="72"/>
                    </a:lnTo>
                    <a:lnTo>
                      <a:pt x="50" y="79"/>
                    </a:lnTo>
                    <a:lnTo>
                      <a:pt x="49" y="86"/>
                    </a:lnTo>
                    <a:lnTo>
                      <a:pt x="49" y="94"/>
                    </a:lnTo>
                    <a:lnTo>
                      <a:pt x="49" y="110"/>
                    </a:lnTo>
                    <a:lnTo>
                      <a:pt x="50" y="115"/>
                    </a:lnTo>
                    <a:lnTo>
                      <a:pt x="50" y="115"/>
                    </a:lnTo>
                    <a:lnTo>
                      <a:pt x="50" y="123"/>
                    </a:lnTo>
                    <a:lnTo>
                      <a:pt x="50" y="123"/>
                    </a:lnTo>
                    <a:lnTo>
                      <a:pt x="50" y="139"/>
                    </a:lnTo>
                    <a:lnTo>
                      <a:pt x="53" y="156"/>
                    </a:lnTo>
                    <a:lnTo>
                      <a:pt x="54" y="164"/>
                    </a:lnTo>
                    <a:lnTo>
                      <a:pt x="58" y="171"/>
                    </a:lnTo>
                    <a:lnTo>
                      <a:pt x="62" y="177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6" y="184"/>
                    </a:lnTo>
                    <a:lnTo>
                      <a:pt x="78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1" y="186"/>
                    </a:lnTo>
                    <a:lnTo>
                      <a:pt x="81" y="186"/>
                    </a:lnTo>
                    <a:lnTo>
                      <a:pt x="81" y="186"/>
                    </a:lnTo>
                    <a:lnTo>
                      <a:pt x="81" y="18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4297364" y="1387476"/>
                <a:ext cx="152400" cy="96838"/>
              </a:xfrm>
              <a:custGeom>
                <a:rect b="b" l="l" r="r" t="t"/>
                <a:pathLst>
                  <a:path extrusionOk="0" h="244" w="385">
                    <a:moveTo>
                      <a:pt x="295" y="244"/>
                    </a:moveTo>
                    <a:lnTo>
                      <a:pt x="295" y="244"/>
                    </a:lnTo>
                    <a:lnTo>
                      <a:pt x="292" y="244"/>
                    </a:lnTo>
                    <a:lnTo>
                      <a:pt x="289" y="244"/>
                    </a:lnTo>
                    <a:lnTo>
                      <a:pt x="289" y="244"/>
                    </a:lnTo>
                    <a:lnTo>
                      <a:pt x="283" y="244"/>
                    </a:lnTo>
                    <a:lnTo>
                      <a:pt x="283" y="244"/>
                    </a:lnTo>
                    <a:lnTo>
                      <a:pt x="236" y="242"/>
                    </a:lnTo>
                    <a:lnTo>
                      <a:pt x="165" y="240"/>
                    </a:lnTo>
                    <a:lnTo>
                      <a:pt x="165" y="240"/>
                    </a:lnTo>
                    <a:lnTo>
                      <a:pt x="131" y="240"/>
                    </a:lnTo>
                    <a:lnTo>
                      <a:pt x="131" y="240"/>
                    </a:lnTo>
                    <a:lnTo>
                      <a:pt x="114" y="240"/>
                    </a:lnTo>
                    <a:lnTo>
                      <a:pt x="114" y="240"/>
                    </a:lnTo>
                    <a:lnTo>
                      <a:pt x="101" y="240"/>
                    </a:lnTo>
                    <a:lnTo>
                      <a:pt x="88" y="238"/>
                    </a:lnTo>
                    <a:lnTo>
                      <a:pt x="75" y="236"/>
                    </a:lnTo>
                    <a:lnTo>
                      <a:pt x="64" y="232"/>
                    </a:lnTo>
                    <a:lnTo>
                      <a:pt x="54" y="230"/>
                    </a:lnTo>
                    <a:lnTo>
                      <a:pt x="46" y="225"/>
                    </a:lnTo>
                    <a:lnTo>
                      <a:pt x="38" y="219"/>
                    </a:lnTo>
                    <a:lnTo>
                      <a:pt x="32" y="214"/>
                    </a:lnTo>
                    <a:lnTo>
                      <a:pt x="32" y="214"/>
                    </a:lnTo>
                    <a:lnTo>
                      <a:pt x="23" y="204"/>
                    </a:lnTo>
                    <a:lnTo>
                      <a:pt x="16" y="193"/>
                    </a:lnTo>
                    <a:lnTo>
                      <a:pt x="12" y="183"/>
                    </a:lnTo>
                    <a:lnTo>
                      <a:pt x="8" y="170"/>
                    </a:lnTo>
                    <a:lnTo>
                      <a:pt x="6" y="158"/>
                    </a:lnTo>
                    <a:lnTo>
                      <a:pt x="4" y="145"/>
                    </a:lnTo>
                    <a:lnTo>
                      <a:pt x="2" y="120"/>
                    </a:lnTo>
                    <a:lnTo>
                      <a:pt x="2" y="115"/>
                    </a:lnTo>
                    <a:lnTo>
                      <a:pt x="2" y="115"/>
                    </a:lnTo>
                    <a:lnTo>
                      <a:pt x="0" y="103"/>
                    </a:lnTo>
                    <a:lnTo>
                      <a:pt x="2" y="91"/>
                    </a:lnTo>
                    <a:lnTo>
                      <a:pt x="3" y="81"/>
                    </a:lnTo>
                    <a:lnTo>
                      <a:pt x="4" y="70"/>
                    </a:lnTo>
                    <a:lnTo>
                      <a:pt x="7" y="61"/>
                    </a:lnTo>
                    <a:lnTo>
                      <a:pt x="11" y="52"/>
                    </a:lnTo>
                    <a:lnTo>
                      <a:pt x="15" y="44"/>
                    </a:lnTo>
                    <a:lnTo>
                      <a:pt x="20" y="36"/>
                    </a:lnTo>
                    <a:lnTo>
                      <a:pt x="25" y="28"/>
                    </a:lnTo>
                    <a:lnTo>
                      <a:pt x="32" y="22"/>
                    </a:lnTo>
                    <a:lnTo>
                      <a:pt x="38" y="17"/>
                    </a:lnTo>
                    <a:lnTo>
                      <a:pt x="46" y="11"/>
                    </a:lnTo>
                    <a:lnTo>
                      <a:pt x="54" y="8"/>
                    </a:lnTo>
                    <a:lnTo>
                      <a:pt x="63" y="5"/>
                    </a:lnTo>
                    <a:lnTo>
                      <a:pt x="72" y="2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48" y="1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246" y="6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305" y="9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27" y="15"/>
                    </a:lnTo>
                    <a:lnTo>
                      <a:pt x="342" y="23"/>
                    </a:lnTo>
                    <a:lnTo>
                      <a:pt x="348" y="28"/>
                    </a:lnTo>
                    <a:lnTo>
                      <a:pt x="355" y="34"/>
                    </a:lnTo>
                    <a:lnTo>
                      <a:pt x="364" y="45"/>
                    </a:lnTo>
                    <a:lnTo>
                      <a:pt x="372" y="61"/>
                    </a:lnTo>
                    <a:lnTo>
                      <a:pt x="378" y="78"/>
                    </a:lnTo>
                    <a:lnTo>
                      <a:pt x="382" y="98"/>
                    </a:lnTo>
                    <a:lnTo>
                      <a:pt x="385" y="120"/>
                    </a:lnTo>
                    <a:lnTo>
                      <a:pt x="385" y="120"/>
                    </a:lnTo>
                    <a:lnTo>
                      <a:pt x="385" y="140"/>
                    </a:lnTo>
                    <a:lnTo>
                      <a:pt x="382" y="159"/>
                    </a:lnTo>
                    <a:lnTo>
                      <a:pt x="377" y="179"/>
                    </a:lnTo>
                    <a:lnTo>
                      <a:pt x="373" y="188"/>
                    </a:lnTo>
                    <a:lnTo>
                      <a:pt x="369" y="197"/>
                    </a:lnTo>
                    <a:lnTo>
                      <a:pt x="364" y="205"/>
                    </a:lnTo>
                    <a:lnTo>
                      <a:pt x="357" y="213"/>
                    </a:lnTo>
                    <a:lnTo>
                      <a:pt x="351" y="219"/>
                    </a:lnTo>
                    <a:lnTo>
                      <a:pt x="343" y="226"/>
                    </a:lnTo>
                    <a:lnTo>
                      <a:pt x="335" y="232"/>
                    </a:lnTo>
                    <a:lnTo>
                      <a:pt x="325" y="236"/>
                    </a:lnTo>
                    <a:lnTo>
                      <a:pt x="314" y="240"/>
                    </a:lnTo>
                    <a:lnTo>
                      <a:pt x="304" y="243"/>
                    </a:lnTo>
                    <a:lnTo>
                      <a:pt x="304" y="243"/>
                    </a:lnTo>
                    <a:lnTo>
                      <a:pt x="299" y="244"/>
                    </a:lnTo>
                    <a:lnTo>
                      <a:pt x="295" y="244"/>
                    </a:lnTo>
                    <a:lnTo>
                      <a:pt x="295" y="244"/>
                    </a:lnTo>
                    <a:close/>
                    <a:moveTo>
                      <a:pt x="81" y="185"/>
                    </a:moveTo>
                    <a:lnTo>
                      <a:pt x="81" y="185"/>
                    </a:lnTo>
                    <a:lnTo>
                      <a:pt x="101" y="187"/>
                    </a:lnTo>
                    <a:lnTo>
                      <a:pt x="101" y="187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231" y="188"/>
                    </a:lnTo>
                    <a:lnTo>
                      <a:pt x="231" y="188"/>
                    </a:lnTo>
                    <a:lnTo>
                      <a:pt x="292" y="189"/>
                    </a:lnTo>
                    <a:lnTo>
                      <a:pt x="292" y="189"/>
                    </a:lnTo>
                    <a:lnTo>
                      <a:pt x="295" y="189"/>
                    </a:lnTo>
                    <a:lnTo>
                      <a:pt x="295" y="189"/>
                    </a:lnTo>
                    <a:lnTo>
                      <a:pt x="305" y="188"/>
                    </a:lnTo>
                    <a:lnTo>
                      <a:pt x="314" y="184"/>
                    </a:lnTo>
                    <a:lnTo>
                      <a:pt x="322" y="178"/>
                    </a:lnTo>
                    <a:lnTo>
                      <a:pt x="329" y="171"/>
                    </a:lnTo>
                    <a:lnTo>
                      <a:pt x="333" y="161"/>
                    </a:lnTo>
                    <a:lnTo>
                      <a:pt x="337" y="151"/>
                    </a:lnTo>
                    <a:lnTo>
                      <a:pt x="339" y="140"/>
                    </a:lnTo>
                    <a:lnTo>
                      <a:pt x="340" y="129"/>
                    </a:lnTo>
                    <a:lnTo>
                      <a:pt x="340" y="129"/>
                    </a:lnTo>
                    <a:lnTo>
                      <a:pt x="339" y="116"/>
                    </a:lnTo>
                    <a:lnTo>
                      <a:pt x="338" y="103"/>
                    </a:lnTo>
                    <a:lnTo>
                      <a:pt x="334" y="91"/>
                    </a:lnTo>
                    <a:lnTo>
                      <a:pt x="329" y="81"/>
                    </a:lnTo>
                    <a:lnTo>
                      <a:pt x="322" y="70"/>
                    </a:lnTo>
                    <a:lnTo>
                      <a:pt x="313" y="64"/>
                    </a:lnTo>
                    <a:lnTo>
                      <a:pt x="304" y="59"/>
                    </a:lnTo>
                    <a:lnTo>
                      <a:pt x="297" y="57"/>
                    </a:lnTo>
                    <a:lnTo>
                      <a:pt x="292" y="56"/>
                    </a:lnTo>
                    <a:lnTo>
                      <a:pt x="292" y="56"/>
                    </a:lnTo>
                    <a:lnTo>
                      <a:pt x="291" y="56"/>
                    </a:lnTo>
                    <a:lnTo>
                      <a:pt x="291" y="56"/>
                    </a:lnTo>
                    <a:lnTo>
                      <a:pt x="242" y="55"/>
                    </a:lnTo>
                    <a:lnTo>
                      <a:pt x="195" y="52"/>
                    </a:lnTo>
                    <a:lnTo>
                      <a:pt x="195" y="52"/>
                    </a:lnTo>
                    <a:lnTo>
                      <a:pt x="144" y="49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80" y="48"/>
                    </a:lnTo>
                    <a:lnTo>
                      <a:pt x="72" y="51"/>
                    </a:lnTo>
                    <a:lnTo>
                      <a:pt x="68" y="52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59" y="59"/>
                    </a:lnTo>
                    <a:lnTo>
                      <a:pt x="55" y="65"/>
                    </a:lnTo>
                    <a:lnTo>
                      <a:pt x="51" y="72"/>
                    </a:lnTo>
                    <a:lnTo>
                      <a:pt x="50" y="79"/>
                    </a:lnTo>
                    <a:lnTo>
                      <a:pt x="49" y="87"/>
                    </a:lnTo>
                    <a:lnTo>
                      <a:pt x="49" y="95"/>
                    </a:lnTo>
                    <a:lnTo>
                      <a:pt x="49" y="110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23"/>
                    </a:lnTo>
                    <a:lnTo>
                      <a:pt x="50" y="123"/>
                    </a:lnTo>
                    <a:lnTo>
                      <a:pt x="50" y="140"/>
                    </a:lnTo>
                    <a:lnTo>
                      <a:pt x="53" y="157"/>
                    </a:lnTo>
                    <a:lnTo>
                      <a:pt x="54" y="164"/>
                    </a:lnTo>
                    <a:lnTo>
                      <a:pt x="58" y="171"/>
                    </a:lnTo>
                    <a:lnTo>
                      <a:pt x="62" y="178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76" y="185"/>
                    </a:lnTo>
                    <a:lnTo>
                      <a:pt x="78" y="185"/>
                    </a:lnTo>
                    <a:lnTo>
                      <a:pt x="80" y="185"/>
                    </a:lnTo>
                    <a:lnTo>
                      <a:pt x="80" y="185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1" y="185"/>
                    </a:lnTo>
                    <a:lnTo>
                      <a:pt x="81" y="18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4297364" y="1508126"/>
                <a:ext cx="152400" cy="98425"/>
              </a:xfrm>
              <a:custGeom>
                <a:rect b="b" l="l" r="r" t="t"/>
                <a:pathLst>
                  <a:path extrusionOk="0" h="246" w="385">
                    <a:moveTo>
                      <a:pt x="295" y="246"/>
                    </a:moveTo>
                    <a:lnTo>
                      <a:pt x="295" y="246"/>
                    </a:lnTo>
                    <a:lnTo>
                      <a:pt x="292" y="246"/>
                    </a:lnTo>
                    <a:lnTo>
                      <a:pt x="289" y="246"/>
                    </a:lnTo>
                    <a:lnTo>
                      <a:pt x="289" y="246"/>
                    </a:lnTo>
                    <a:lnTo>
                      <a:pt x="283" y="245"/>
                    </a:lnTo>
                    <a:lnTo>
                      <a:pt x="283" y="245"/>
                    </a:lnTo>
                    <a:lnTo>
                      <a:pt x="236" y="242"/>
                    </a:lnTo>
                    <a:lnTo>
                      <a:pt x="165" y="242"/>
                    </a:lnTo>
                    <a:lnTo>
                      <a:pt x="165" y="242"/>
                    </a:lnTo>
                    <a:lnTo>
                      <a:pt x="131" y="242"/>
                    </a:lnTo>
                    <a:lnTo>
                      <a:pt x="131" y="242"/>
                    </a:lnTo>
                    <a:lnTo>
                      <a:pt x="114" y="242"/>
                    </a:lnTo>
                    <a:lnTo>
                      <a:pt x="114" y="242"/>
                    </a:lnTo>
                    <a:lnTo>
                      <a:pt x="101" y="241"/>
                    </a:lnTo>
                    <a:lnTo>
                      <a:pt x="88" y="240"/>
                    </a:lnTo>
                    <a:lnTo>
                      <a:pt x="75" y="237"/>
                    </a:lnTo>
                    <a:lnTo>
                      <a:pt x="64" y="234"/>
                    </a:lnTo>
                    <a:lnTo>
                      <a:pt x="54" y="231"/>
                    </a:lnTo>
                    <a:lnTo>
                      <a:pt x="46" y="227"/>
                    </a:lnTo>
                    <a:lnTo>
                      <a:pt x="38" y="221"/>
                    </a:lnTo>
                    <a:lnTo>
                      <a:pt x="32" y="215"/>
                    </a:lnTo>
                    <a:lnTo>
                      <a:pt x="32" y="215"/>
                    </a:lnTo>
                    <a:lnTo>
                      <a:pt x="23" y="206"/>
                    </a:lnTo>
                    <a:lnTo>
                      <a:pt x="16" y="195"/>
                    </a:lnTo>
                    <a:lnTo>
                      <a:pt x="12" y="183"/>
                    </a:lnTo>
                    <a:lnTo>
                      <a:pt x="8" y="172"/>
                    </a:lnTo>
                    <a:lnTo>
                      <a:pt x="6" y="159"/>
                    </a:lnTo>
                    <a:lnTo>
                      <a:pt x="4" y="147"/>
                    </a:lnTo>
                    <a:lnTo>
                      <a:pt x="2" y="121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0" y="105"/>
                    </a:lnTo>
                    <a:lnTo>
                      <a:pt x="2" y="93"/>
                    </a:lnTo>
                    <a:lnTo>
                      <a:pt x="3" y="83"/>
                    </a:lnTo>
                    <a:lnTo>
                      <a:pt x="4" y="72"/>
                    </a:lnTo>
                    <a:lnTo>
                      <a:pt x="7" y="62"/>
                    </a:lnTo>
                    <a:lnTo>
                      <a:pt x="11" y="53"/>
                    </a:lnTo>
                    <a:lnTo>
                      <a:pt x="15" y="45"/>
                    </a:lnTo>
                    <a:lnTo>
                      <a:pt x="20" y="37"/>
                    </a:lnTo>
                    <a:lnTo>
                      <a:pt x="25" y="30"/>
                    </a:lnTo>
                    <a:lnTo>
                      <a:pt x="32" y="24"/>
                    </a:lnTo>
                    <a:lnTo>
                      <a:pt x="38" y="19"/>
                    </a:lnTo>
                    <a:lnTo>
                      <a:pt x="46" y="13"/>
                    </a:lnTo>
                    <a:lnTo>
                      <a:pt x="54" y="10"/>
                    </a:lnTo>
                    <a:lnTo>
                      <a:pt x="63" y="6"/>
                    </a:lnTo>
                    <a:lnTo>
                      <a:pt x="72" y="3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48" y="3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246" y="7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305" y="10"/>
                    </a:lnTo>
                    <a:lnTo>
                      <a:pt x="310" y="12"/>
                    </a:lnTo>
                    <a:lnTo>
                      <a:pt x="310" y="12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27" y="17"/>
                    </a:lnTo>
                    <a:lnTo>
                      <a:pt x="342" y="25"/>
                    </a:lnTo>
                    <a:lnTo>
                      <a:pt x="348" y="29"/>
                    </a:lnTo>
                    <a:lnTo>
                      <a:pt x="355" y="34"/>
                    </a:lnTo>
                    <a:lnTo>
                      <a:pt x="364" y="47"/>
                    </a:lnTo>
                    <a:lnTo>
                      <a:pt x="372" y="62"/>
                    </a:lnTo>
                    <a:lnTo>
                      <a:pt x="378" y="80"/>
                    </a:lnTo>
                    <a:lnTo>
                      <a:pt x="382" y="100"/>
                    </a:lnTo>
                    <a:lnTo>
                      <a:pt x="385" y="122"/>
                    </a:lnTo>
                    <a:lnTo>
                      <a:pt x="385" y="122"/>
                    </a:lnTo>
                    <a:lnTo>
                      <a:pt x="385" y="142"/>
                    </a:lnTo>
                    <a:lnTo>
                      <a:pt x="382" y="161"/>
                    </a:lnTo>
                    <a:lnTo>
                      <a:pt x="377" y="181"/>
                    </a:lnTo>
                    <a:lnTo>
                      <a:pt x="373" y="190"/>
                    </a:lnTo>
                    <a:lnTo>
                      <a:pt x="369" y="198"/>
                    </a:lnTo>
                    <a:lnTo>
                      <a:pt x="364" y="207"/>
                    </a:lnTo>
                    <a:lnTo>
                      <a:pt x="357" y="215"/>
                    </a:lnTo>
                    <a:lnTo>
                      <a:pt x="351" y="221"/>
                    </a:lnTo>
                    <a:lnTo>
                      <a:pt x="343" y="228"/>
                    </a:lnTo>
                    <a:lnTo>
                      <a:pt x="335" y="233"/>
                    </a:lnTo>
                    <a:lnTo>
                      <a:pt x="325" y="238"/>
                    </a:lnTo>
                    <a:lnTo>
                      <a:pt x="314" y="242"/>
                    </a:lnTo>
                    <a:lnTo>
                      <a:pt x="304" y="245"/>
                    </a:lnTo>
                    <a:lnTo>
                      <a:pt x="304" y="245"/>
                    </a:lnTo>
                    <a:lnTo>
                      <a:pt x="299" y="246"/>
                    </a:lnTo>
                    <a:lnTo>
                      <a:pt x="295" y="246"/>
                    </a:lnTo>
                    <a:lnTo>
                      <a:pt x="295" y="246"/>
                    </a:lnTo>
                    <a:close/>
                    <a:moveTo>
                      <a:pt x="81" y="186"/>
                    </a:moveTo>
                    <a:lnTo>
                      <a:pt x="81" y="186"/>
                    </a:lnTo>
                    <a:lnTo>
                      <a:pt x="101" y="187"/>
                    </a:lnTo>
                    <a:lnTo>
                      <a:pt x="101" y="187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231" y="190"/>
                    </a:lnTo>
                    <a:lnTo>
                      <a:pt x="231" y="190"/>
                    </a:lnTo>
                    <a:lnTo>
                      <a:pt x="292" y="190"/>
                    </a:lnTo>
                    <a:lnTo>
                      <a:pt x="292" y="190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305" y="189"/>
                    </a:lnTo>
                    <a:lnTo>
                      <a:pt x="314" y="186"/>
                    </a:lnTo>
                    <a:lnTo>
                      <a:pt x="322" y="180"/>
                    </a:lnTo>
                    <a:lnTo>
                      <a:pt x="329" y="172"/>
                    </a:lnTo>
                    <a:lnTo>
                      <a:pt x="333" y="163"/>
                    </a:lnTo>
                    <a:lnTo>
                      <a:pt x="337" y="152"/>
                    </a:lnTo>
                    <a:lnTo>
                      <a:pt x="339" y="142"/>
                    </a:lnTo>
                    <a:lnTo>
                      <a:pt x="340" y="130"/>
                    </a:lnTo>
                    <a:lnTo>
                      <a:pt x="340" y="130"/>
                    </a:lnTo>
                    <a:lnTo>
                      <a:pt x="339" y="117"/>
                    </a:lnTo>
                    <a:lnTo>
                      <a:pt x="338" y="105"/>
                    </a:lnTo>
                    <a:lnTo>
                      <a:pt x="334" y="92"/>
                    </a:lnTo>
                    <a:lnTo>
                      <a:pt x="329" y="81"/>
                    </a:lnTo>
                    <a:lnTo>
                      <a:pt x="322" y="72"/>
                    </a:lnTo>
                    <a:lnTo>
                      <a:pt x="313" y="64"/>
                    </a:lnTo>
                    <a:lnTo>
                      <a:pt x="304" y="59"/>
                    </a:lnTo>
                    <a:lnTo>
                      <a:pt x="297" y="58"/>
                    </a:lnTo>
                    <a:lnTo>
                      <a:pt x="292" y="57"/>
                    </a:lnTo>
                    <a:lnTo>
                      <a:pt x="292" y="57"/>
                    </a:lnTo>
                    <a:lnTo>
                      <a:pt x="291" y="57"/>
                    </a:lnTo>
                    <a:lnTo>
                      <a:pt x="291" y="57"/>
                    </a:lnTo>
                    <a:lnTo>
                      <a:pt x="242" y="55"/>
                    </a:lnTo>
                    <a:lnTo>
                      <a:pt x="195" y="53"/>
                    </a:lnTo>
                    <a:lnTo>
                      <a:pt x="195" y="53"/>
                    </a:lnTo>
                    <a:lnTo>
                      <a:pt x="144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80" y="50"/>
                    </a:lnTo>
                    <a:lnTo>
                      <a:pt x="72" y="51"/>
                    </a:lnTo>
                    <a:lnTo>
                      <a:pt x="68" y="53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59" y="59"/>
                    </a:lnTo>
                    <a:lnTo>
                      <a:pt x="55" y="66"/>
                    </a:lnTo>
                    <a:lnTo>
                      <a:pt x="51" y="72"/>
                    </a:lnTo>
                    <a:lnTo>
                      <a:pt x="50" y="80"/>
                    </a:lnTo>
                    <a:lnTo>
                      <a:pt x="49" y="88"/>
                    </a:lnTo>
                    <a:lnTo>
                      <a:pt x="49" y="96"/>
                    </a:lnTo>
                    <a:lnTo>
                      <a:pt x="49" y="110"/>
                    </a:lnTo>
                    <a:lnTo>
                      <a:pt x="50" y="117"/>
                    </a:lnTo>
                    <a:lnTo>
                      <a:pt x="50" y="117"/>
                    </a:lnTo>
                    <a:lnTo>
                      <a:pt x="50" y="125"/>
                    </a:lnTo>
                    <a:lnTo>
                      <a:pt x="50" y="125"/>
                    </a:lnTo>
                    <a:lnTo>
                      <a:pt x="50" y="140"/>
                    </a:lnTo>
                    <a:lnTo>
                      <a:pt x="53" y="157"/>
                    </a:lnTo>
                    <a:lnTo>
                      <a:pt x="54" y="165"/>
                    </a:lnTo>
                    <a:lnTo>
                      <a:pt x="58" y="172"/>
                    </a:lnTo>
                    <a:lnTo>
                      <a:pt x="62" y="178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6" y="186"/>
                    </a:lnTo>
                    <a:lnTo>
                      <a:pt x="78" y="187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1" y="186"/>
                    </a:lnTo>
                    <a:lnTo>
                      <a:pt x="81" y="186"/>
                    </a:lnTo>
                    <a:lnTo>
                      <a:pt x="81" y="186"/>
                    </a:lnTo>
                    <a:lnTo>
                      <a:pt x="81" y="18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4484689" y="1265238"/>
                <a:ext cx="152400" cy="96838"/>
              </a:xfrm>
              <a:custGeom>
                <a:rect b="b" l="l" r="r" t="t"/>
                <a:pathLst>
                  <a:path extrusionOk="0" h="245" w="384">
                    <a:moveTo>
                      <a:pt x="293" y="245"/>
                    </a:moveTo>
                    <a:lnTo>
                      <a:pt x="293" y="245"/>
                    </a:lnTo>
                    <a:lnTo>
                      <a:pt x="291" y="245"/>
                    </a:lnTo>
                    <a:lnTo>
                      <a:pt x="288" y="245"/>
                    </a:lnTo>
                    <a:lnTo>
                      <a:pt x="288" y="245"/>
                    </a:lnTo>
                    <a:lnTo>
                      <a:pt x="281" y="243"/>
                    </a:lnTo>
                    <a:lnTo>
                      <a:pt x="281" y="243"/>
                    </a:lnTo>
                    <a:lnTo>
                      <a:pt x="234" y="241"/>
                    </a:lnTo>
                    <a:lnTo>
                      <a:pt x="165" y="241"/>
                    </a:lnTo>
                    <a:lnTo>
                      <a:pt x="165" y="241"/>
                    </a:lnTo>
                    <a:lnTo>
                      <a:pt x="131" y="241"/>
                    </a:lnTo>
                    <a:lnTo>
                      <a:pt x="131" y="241"/>
                    </a:lnTo>
                    <a:lnTo>
                      <a:pt x="114" y="241"/>
                    </a:lnTo>
                    <a:lnTo>
                      <a:pt x="114" y="241"/>
                    </a:lnTo>
                    <a:lnTo>
                      <a:pt x="100" y="239"/>
                    </a:lnTo>
                    <a:lnTo>
                      <a:pt x="87" y="238"/>
                    </a:lnTo>
                    <a:lnTo>
                      <a:pt x="75" y="235"/>
                    </a:lnTo>
                    <a:lnTo>
                      <a:pt x="63" y="233"/>
                    </a:lnTo>
                    <a:lnTo>
                      <a:pt x="54" y="229"/>
                    </a:lnTo>
                    <a:lnTo>
                      <a:pt x="45" y="225"/>
                    </a:lnTo>
                    <a:lnTo>
                      <a:pt x="37" y="220"/>
                    </a:lnTo>
                    <a:lnTo>
                      <a:pt x="30" y="215"/>
                    </a:lnTo>
                    <a:lnTo>
                      <a:pt x="30" y="215"/>
                    </a:lnTo>
                    <a:lnTo>
                      <a:pt x="22" y="204"/>
                    </a:lnTo>
                    <a:lnTo>
                      <a:pt x="16" y="194"/>
                    </a:lnTo>
                    <a:lnTo>
                      <a:pt x="11" y="182"/>
                    </a:lnTo>
                    <a:lnTo>
                      <a:pt x="7" y="170"/>
                    </a:lnTo>
                    <a:lnTo>
                      <a:pt x="4" y="158"/>
                    </a:lnTo>
                    <a:lnTo>
                      <a:pt x="3" y="145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2" y="81"/>
                    </a:lnTo>
                    <a:lnTo>
                      <a:pt x="3" y="71"/>
                    </a:lnTo>
                    <a:lnTo>
                      <a:pt x="5" y="62"/>
                    </a:lnTo>
                    <a:lnTo>
                      <a:pt x="9" y="52"/>
                    </a:lnTo>
                    <a:lnTo>
                      <a:pt x="13" y="43"/>
                    </a:lnTo>
                    <a:lnTo>
                      <a:pt x="19" y="35"/>
                    </a:lnTo>
                    <a:lnTo>
                      <a:pt x="24" y="29"/>
                    </a:lnTo>
                    <a:lnTo>
                      <a:pt x="30" y="22"/>
                    </a:lnTo>
                    <a:lnTo>
                      <a:pt x="37" y="17"/>
                    </a:lnTo>
                    <a:lnTo>
                      <a:pt x="45" y="12"/>
                    </a:lnTo>
                    <a:lnTo>
                      <a:pt x="54" y="8"/>
                    </a:lnTo>
                    <a:lnTo>
                      <a:pt x="62" y="5"/>
                    </a:lnTo>
                    <a:lnTo>
                      <a:pt x="72" y="3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47" y="1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246" y="7"/>
                    </a:lnTo>
                    <a:lnTo>
                      <a:pt x="298" y="8"/>
                    </a:lnTo>
                    <a:lnTo>
                      <a:pt x="298" y="8"/>
                    </a:lnTo>
                    <a:lnTo>
                      <a:pt x="304" y="8"/>
                    </a:lnTo>
                    <a:lnTo>
                      <a:pt x="309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27" y="16"/>
                    </a:lnTo>
                    <a:lnTo>
                      <a:pt x="342" y="24"/>
                    </a:lnTo>
                    <a:lnTo>
                      <a:pt x="348" y="29"/>
                    </a:lnTo>
                    <a:lnTo>
                      <a:pt x="353" y="34"/>
                    </a:lnTo>
                    <a:lnTo>
                      <a:pt x="364" y="46"/>
                    </a:lnTo>
                    <a:lnTo>
                      <a:pt x="372" y="62"/>
                    </a:lnTo>
                    <a:lnTo>
                      <a:pt x="377" y="79"/>
                    </a:lnTo>
                    <a:lnTo>
                      <a:pt x="382" y="98"/>
                    </a:lnTo>
                    <a:lnTo>
                      <a:pt x="384" y="120"/>
                    </a:lnTo>
                    <a:lnTo>
                      <a:pt x="384" y="120"/>
                    </a:lnTo>
                    <a:lnTo>
                      <a:pt x="384" y="140"/>
                    </a:lnTo>
                    <a:lnTo>
                      <a:pt x="381" y="160"/>
                    </a:lnTo>
                    <a:lnTo>
                      <a:pt x="376" y="179"/>
                    </a:lnTo>
                    <a:lnTo>
                      <a:pt x="372" y="188"/>
                    </a:lnTo>
                    <a:lnTo>
                      <a:pt x="368" y="198"/>
                    </a:lnTo>
                    <a:lnTo>
                      <a:pt x="363" y="205"/>
                    </a:lnTo>
                    <a:lnTo>
                      <a:pt x="357" y="213"/>
                    </a:lnTo>
                    <a:lnTo>
                      <a:pt x="350" y="220"/>
                    </a:lnTo>
                    <a:lnTo>
                      <a:pt x="342" y="226"/>
                    </a:lnTo>
                    <a:lnTo>
                      <a:pt x="334" y="232"/>
                    </a:lnTo>
                    <a:lnTo>
                      <a:pt x="325" y="237"/>
                    </a:lnTo>
                    <a:lnTo>
                      <a:pt x="314" y="241"/>
                    </a:lnTo>
                    <a:lnTo>
                      <a:pt x="302" y="243"/>
                    </a:lnTo>
                    <a:lnTo>
                      <a:pt x="302" y="243"/>
                    </a:lnTo>
                    <a:lnTo>
                      <a:pt x="297" y="245"/>
                    </a:lnTo>
                    <a:lnTo>
                      <a:pt x="293" y="245"/>
                    </a:lnTo>
                    <a:lnTo>
                      <a:pt x="293" y="245"/>
                    </a:lnTo>
                    <a:close/>
                    <a:moveTo>
                      <a:pt x="80" y="186"/>
                    </a:moveTo>
                    <a:lnTo>
                      <a:pt x="80" y="186"/>
                    </a:lnTo>
                    <a:lnTo>
                      <a:pt x="100" y="186"/>
                    </a:lnTo>
                    <a:lnTo>
                      <a:pt x="100" y="186"/>
                    </a:lnTo>
                    <a:lnTo>
                      <a:pt x="105" y="186"/>
                    </a:lnTo>
                    <a:lnTo>
                      <a:pt x="105" y="186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91" y="190"/>
                    </a:lnTo>
                    <a:lnTo>
                      <a:pt x="291" y="190"/>
                    </a:lnTo>
                    <a:lnTo>
                      <a:pt x="293" y="190"/>
                    </a:lnTo>
                    <a:lnTo>
                      <a:pt x="293" y="190"/>
                    </a:lnTo>
                    <a:lnTo>
                      <a:pt x="304" y="188"/>
                    </a:lnTo>
                    <a:lnTo>
                      <a:pt x="313" y="184"/>
                    </a:lnTo>
                    <a:lnTo>
                      <a:pt x="321" y="178"/>
                    </a:lnTo>
                    <a:lnTo>
                      <a:pt x="327" y="170"/>
                    </a:lnTo>
                    <a:lnTo>
                      <a:pt x="332" y="161"/>
                    </a:lnTo>
                    <a:lnTo>
                      <a:pt x="336" y="150"/>
                    </a:lnTo>
                    <a:lnTo>
                      <a:pt x="338" y="140"/>
                    </a:lnTo>
                    <a:lnTo>
                      <a:pt x="339" y="128"/>
                    </a:lnTo>
                    <a:lnTo>
                      <a:pt x="339" y="128"/>
                    </a:lnTo>
                    <a:lnTo>
                      <a:pt x="339" y="115"/>
                    </a:lnTo>
                    <a:lnTo>
                      <a:pt x="336" y="103"/>
                    </a:lnTo>
                    <a:lnTo>
                      <a:pt x="334" y="92"/>
                    </a:lnTo>
                    <a:lnTo>
                      <a:pt x="329" y="80"/>
                    </a:lnTo>
                    <a:lnTo>
                      <a:pt x="321" y="71"/>
                    </a:lnTo>
                    <a:lnTo>
                      <a:pt x="313" y="63"/>
                    </a:lnTo>
                    <a:lnTo>
                      <a:pt x="302" y="58"/>
                    </a:lnTo>
                    <a:lnTo>
                      <a:pt x="297" y="56"/>
                    </a:lnTo>
                    <a:lnTo>
                      <a:pt x="291" y="56"/>
                    </a:lnTo>
                    <a:lnTo>
                      <a:pt x="291" y="56"/>
                    </a:lnTo>
                    <a:lnTo>
                      <a:pt x="289" y="55"/>
                    </a:lnTo>
                    <a:lnTo>
                      <a:pt x="289" y="55"/>
                    </a:lnTo>
                    <a:lnTo>
                      <a:pt x="241" y="54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44" y="50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80" y="48"/>
                    </a:lnTo>
                    <a:lnTo>
                      <a:pt x="71" y="50"/>
                    </a:lnTo>
                    <a:lnTo>
                      <a:pt x="67" y="51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59" y="58"/>
                    </a:lnTo>
                    <a:lnTo>
                      <a:pt x="54" y="64"/>
                    </a:lnTo>
                    <a:lnTo>
                      <a:pt x="51" y="72"/>
                    </a:lnTo>
                    <a:lnTo>
                      <a:pt x="49" y="79"/>
                    </a:lnTo>
                    <a:lnTo>
                      <a:pt x="49" y="86"/>
                    </a:lnTo>
                    <a:lnTo>
                      <a:pt x="47" y="94"/>
                    </a:lnTo>
                    <a:lnTo>
                      <a:pt x="49" y="110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9" y="123"/>
                    </a:lnTo>
                    <a:lnTo>
                      <a:pt x="49" y="123"/>
                    </a:lnTo>
                    <a:lnTo>
                      <a:pt x="50" y="139"/>
                    </a:lnTo>
                    <a:lnTo>
                      <a:pt x="51" y="156"/>
                    </a:lnTo>
                    <a:lnTo>
                      <a:pt x="54" y="164"/>
                    </a:lnTo>
                    <a:lnTo>
                      <a:pt x="56" y="171"/>
                    </a:lnTo>
                    <a:lnTo>
                      <a:pt x="62" y="177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5" y="184"/>
                    </a:lnTo>
                    <a:lnTo>
                      <a:pt x="77" y="186"/>
                    </a:lnTo>
                    <a:lnTo>
                      <a:pt x="79" y="186"/>
                    </a:lnTo>
                    <a:lnTo>
                      <a:pt x="79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0" y="18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4484689" y="1387476"/>
                <a:ext cx="152400" cy="96838"/>
              </a:xfrm>
              <a:custGeom>
                <a:rect b="b" l="l" r="r" t="t"/>
                <a:pathLst>
                  <a:path extrusionOk="0" h="244" w="384">
                    <a:moveTo>
                      <a:pt x="293" y="244"/>
                    </a:moveTo>
                    <a:lnTo>
                      <a:pt x="293" y="244"/>
                    </a:lnTo>
                    <a:lnTo>
                      <a:pt x="291" y="244"/>
                    </a:lnTo>
                    <a:lnTo>
                      <a:pt x="288" y="244"/>
                    </a:lnTo>
                    <a:lnTo>
                      <a:pt x="288" y="244"/>
                    </a:lnTo>
                    <a:lnTo>
                      <a:pt x="281" y="244"/>
                    </a:lnTo>
                    <a:lnTo>
                      <a:pt x="281" y="244"/>
                    </a:lnTo>
                    <a:lnTo>
                      <a:pt x="234" y="242"/>
                    </a:lnTo>
                    <a:lnTo>
                      <a:pt x="165" y="240"/>
                    </a:lnTo>
                    <a:lnTo>
                      <a:pt x="165" y="240"/>
                    </a:lnTo>
                    <a:lnTo>
                      <a:pt x="131" y="240"/>
                    </a:lnTo>
                    <a:lnTo>
                      <a:pt x="131" y="240"/>
                    </a:lnTo>
                    <a:lnTo>
                      <a:pt x="114" y="240"/>
                    </a:lnTo>
                    <a:lnTo>
                      <a:pt x="114" y="240"/>
                    </a:lnTo>
                    <a:lnTo>
                      <a:pt x="100" y="240"/>
                    </a:lnTo>
                    <a:lnTo>
                      <a:pt x="87" y="238"/>
                    </a:lnTo>
                    <a:lnTo>
                      <a:pt x="75" y="236"/>
                    </a:lnTo>
                    <a:lnTo>
                      <a:pt x="63" y="232"/>
                    </a:lnTo>
                    <a:lnTo>
                      <a:pt x="54" y="230"/>
                    </a:lnTo>
                    <a:lnTo>
                      <a:pt x="45" y="225"/>
                    </a:lnTo>
                    <a:lnTo>
                      <a:pt x="37" y="219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22" y="204"/>
                    </a:lnTo>
                    <a:lnTo>
                      <a:pt x="16" y="193"/>
                    </a:lnTo>
                    <a:lnTo>
                      <a:pt x="11" y="183"/>
                    </a:lnTo>
                    <a:lnTo>
                      <a:pt x="7" y="170"/>
                    </a:lnTo>
                    <a:lnTo>
                      <a:pt x="4" y="158"/>
                    </a:lnTo>
                    <a:lnTo>
                      <a:pt x="3" y="14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03"/>
                    </a:lnTo>
                    <a:lnTo>
                      <a:pt x="0" y="91"/>
                    </a:lnTo>
                    <a:lnTo>
                      <a:pt x="2" y="81"/>
                    </a:lnTo>
                    <a:lnTo>
                      <a:pt x="3" y="70"/>
                    </a:lnTo>
                    <a:lnTo>
                      <a:pt x="5" y="61"/>
                    </a:lnTo>
                    <a:lnTo>
                      <a:pt x="9" y="52"/>
                    </a:lnTo>
                    <a:lnTo>
                      <a:pt x="13" y="44"/>
                    </a:lnTo>
                    <a:lnTo>
                      <a:pt x="19" y="36"/>
                    </a:lnTo>
                    <a:lnTo>
                      <a:pt x="24" y="28"/>
                    </a:lnTo>
                    <a:lnTo>
                      <a:pt x="30" y="22"/>
                    </a:lnTo>
                    <a:lnTo>
                      <a:pt x="37" y="17"/>
                    </a:lnTo>
                    <a:lnTo>
                      <a:pt x="45" y="11"/>
                    </a:lnTo>
                    <a:lnTo>
                      <a:pt x="54" y="8"/>
                    </a:lnTo>
                    <a:lnTo>
                      <a:pt x="62" y="5"/>
                    </a:lnTo>
                    <a:lnTo>
                      <a:pt x="72" y="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47" y="1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246" y="6"/>
                    </a:lnTo>
                    <a:lnTo>
                      <a:pt x="298" y="8"/>
                    </a:lnTo>
                    <a:lnTo>
                      <a:pt x="298" y="8"/>
                    </a:lnTo>
                    <a:lnTo>
                      <a:pt x="304" y="9"/>
                    </a:lnTo>
                    <a:lnTo>
                      <a:pt x="309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27" y="15"/>
                    </a:lnTo>
                    <a:lnTo>
                      <a:pt x="342" y="23"/>
                    </a:lnTo>
                    <a:lnTo>
                      <a:pt x="348" y="28"/>
                    </a:lnTo>
                    <a:lnTo>
                      <a:pt x="353" y="34"/>
                    </a:lnTo>
                    <a:lnTo>
                      <a:pt x="364" y="45"/>
                    </a:lnTo>
                    <a:lnTo>
                      <a:pt x="372" y="61"/>
                    </a:lnTo>
                    <a:lnTo>
                      <a:pt x="377" y="78"/>
                    </a:lnTo>
                    <a:lnTo>
                      <a:pt x="382" y="98"/>
                    </a:lnTo>
                    <a:lnTo>
                      <a:pt x="384" y="120"/>
                    </a:lnTo>
                    <a:lnTo>
                      <a:pt x="384" y="120"/>
                    </a:lnTo>
                    <a:lnTo>
                      <a:pt x="384" y="140"/>
                    </a:lnTo>
                    <a:lnTo>
                      <a:pt x="381" y="159"/>
                    </a:lnTo>
                    <a:lnTo>
                      <a:pt x="376" y="179"/>
                    </a:lnTo>
                    <a:lnTo>
                      <a:pt x="372" y="188"/>
                    </a:lnTo>
                    <a:lnTo>
                      <a:pt x="368" y="197"/>
                    </a:lnTo>
                    <a:lnTo>
                      <a:pt x="363" y="205"/>
                    </a:lnTo>
                    <a:lnTo>
                      <a:pt x="357" y="213"/>
                    </a:lnTo>
                    <a:lnTo>
                      <a:pt x="350" y="219"/>
                    </a:lnTo>
                    <a:lnTo>
                      <a:pt x="342" y="226"/>
                    </a:lnTo>
                    <a:lnTo>
                      <a:pt x="334" y="232"/>
                    </a:lnTo>
                    <a:lnTo>
                      <a:pt x="325" y="236"/>
                    </a:lnTo>
                    <a:lnTo>
                      <a:pt x="314" y="240"/>
                    </a:lnTo>
                    <a:lnTo>
                      <a:pt x="302" y="243"/>
                    </a:lnTo>
                    <a:lnTo>
                      <a:pt x="302" y="243"/>
                    </a:lnTo>
                    <a:lnTo>
                      <a:pt x="297" y="244"/>
                    </a:lnTo>
                    <a:lnTo>
                      <a:pt x="293" y="244"/>
                    </a:lnTo>
                    <a:lnTo>
                      <a:pt x="293" y="244"/>
                    </a:lnTo>
                    <a:close/>
                    <a:moveTo>
                      <a:pt x="80" y="185"/>
                    </a:moveTo>
                    <a:lnTo>
                      <a:pt x="80" y="185"/>
                    </a:lnTo>
                    <a:lnTo>
                      <a:pt x="100" y="187"/>
                    </a:lnTo>
                    <a:lnTo>
                      <a:pt x="100" y="187"/>
                    </a:lnTo>
                    <a:lnTo>
                      <a:pt x="105" y="187"/>
                    </a:lnTo>
                    <a:lnTo>
                      <a:pt x="105" y="187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91" y="189"/>
                    </a:lnTo>
                    <a:lnTo>
                      <a:pt x="291" y="189"/>
                    </a:lnTo>
                    <a:lnTo>
                      <a:pt x="293" y="189"/>
                    </a:lnTo>
                    <a:lnTo>
                      <a:pt x="293" y="189"/>
                    </a:lnTo>
                    <a:lnTo>
                      <a:pt x="304" y="188"/>
                    </a:lnTo>
                    <a:lnTo>
                      <a:pt x="313" y="184"/>
                    </a:lnTo>
                    <a:lnTo>
                      <a:pt x="321" y="178"/>
                    </a:lnTo>
                    <a:lnTo>
                      <a:pt x="327" y="171"/>
                    </a:lnTo>
                    <a:lnTo>
                      <a:pt x="332" y="161"/>
                    </a:lnTo>
                    <a:lnTo>
                      <a:pt x="336" y="151"/>
                    </a:lnTo>
                    <a:lnTo>
                      <a:pt x="338" y="140"/>
                    </a:lnTo>
                    <a:lnTo>
                      <a:pt x="339" y="129"/>
                    </a:lnTo>
                    <a:lnTo>
                      <a:pt x="339" y="129"/>
                    </a:lnTo>
                    <a:lnTo>
                      <a:pt x="339" y="116"/>
                    </a:lnTo>
                    <a:lnTo>
                      <a:pt x="336" y="103"/>
                    </a:lnTo>
                    <a:lnTo>
                      <a:pt x="334" y="91"/>
                    </a:lnTo>
                    <a:lnTo>
                      <a:pt x="329" y="81"/>
                    </a:lnTo>
                    <a:lnTo>
                      <a:pt x="321" y="70"/>
                    </a:lnTo>
                    <a:lnTo>
                      <a:pt x="313" y="64"/>
                    </a:lnTo>
                    <a:lnTo>
                      <a:pt x="302" y="59"/>
                    </a:lnTo>
                    <a:lnTo>
                      <a:pt x="297" y="57"/>
                    </a:lnTo>
                    <a:lnTo>
                      <a:pt x="291" y="56"/>
                    </a:lnTo>
                    <a:lnTo>
                      <a:pt x="291" y="56"/>
                    </a:lnTo>
                    <a:lnTo>
                      <a:pt x="289" y="56"/>
                    </a:lnTo>
                    <a:lnTo>
                      <a:pt x="289" y="56"/>
                    </a:lnTo>
                    <a:lnTo>
                      <a:pt x="241" y="55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44" y="49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80" y="48"/>
                    </a:lnTo>
                    <a:lnTo>
                      <a:pt x="71" y="51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59" y="59"/>
                    </a:lnTo>
                    <a:lnTo>
                      <a:pt x="54" y="65"/>
                    </a:lnTo>
                    <a:lnTo>
                      <a:pt x="51" y="72"/>
                    </a:lnTo>
                    <a:lnTo>
                      <a:pt x="49" y="79"/>
                    </a:lnTo>
                    <a:lnTo>
                      <a:pt x="49" y="87"/>
                    </a:lnTo>
                    <a:lnTo>
                      <a:pt x="47" y="95"/>
                    </a:lnTo>
                    <a:lnTo>
                      <a:pt x="49" y="110"/>
                    </a:lnTo>
                    <a:lnTo>
                      <a:pt x="49" y="116"/>
                    </a:lnTo>
                    <a:lnTo>
                      <a:pt x="49" y="116"/>
                    </a:lnTo>
                    <a:lnTo>
                      <a:pt x="49" y="123"/>
                    </a:lnTo>
                    <a:lnTo>
                      <a:pt x="49" y="123"/>
                    </a:lnTo>
                    <a:lnTo>
                      <a:pt x="50" y="140"/>
                    </a:lnTo>
                    <a:lnTo>
                      <a:pt x="51" y="157"/>
                    </a:lnTo>
                    <a:lnTo>
                      <a:pt x="54" y="164"/>
                    </a:lnTo>
                    <a:lnTo>
                      <a:pt x="56" y="171"/>
                    </a:lnTo>
                    <a:lnTo>
                      <a:pt x="62" y="178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75" y="185"/>
                    </a:lnTo>
                    <a:lnTo>
                      <a:pt x="77" y="185"/>
                    </a:lnTo>
                    <a:lnTo>
                      <a:pt x="79" y="185"/>
                    </a:lnTo>
                    <a:lnTo>
                      <a:pt x="79" y="185"/>
                    </a:lnTo>
                    <a:lnTo>
                      <a:pt x="80" y="185"/>
                    </a:lnTo>
                    <a:lnTo>
                      <a:pt x="80" y="185"/>
                    </a:lnTo>
                    <a:lnTo>
                      <a:pt x="80" y="185"/>
                    </a:lnTo>
                    <a:lnTo>
                      <a:pt x="80" y="18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4662489" y="1265238"/>
                <a:ext cx="150813" cy="96838"/>
              </a:xfrm>
              <a:custGeom>
                <a:rect b="b" l="l" r="r" t="t"/>
                <a:pathLst>
                  <a:path extrusionOk="0" h="245" w="384">
                    <a:moveTo>
                      <a:pt x="293" y="245"/>
                    </a:moveTo>
                    <a:lnTo>
                      <a:pt x="293" y="245"/>
                    </a:lnTo>
                    <a:lnTo>
                      <a:pt x="291" y="245"/>
                    </a:lnTo>
                    <a:lnTo>
                      <a:pt x="288" y="245"/>
                    </a:lnTo>
                    <a:lnTo>
                      <a:pt x="288" y="245"/>
                    </a:lnTo>
                    <a:lnTo>
                      <a:pt x="282" y="243"/>
                    </a:lnTo>
                    <a:lnTo>
                      <a:pt x="282" y="243"/>
                    </a:lnTo>
                    <a:lnTo>
                      <a:pt x="234" y="241"/>
                    </a:lnTo>
                    <a:lnTo>
                      <a:pt x="165" y="241"/>
                    </a:lnTo>
                    <a:lnTo>
                      <a:pt x="165" y="241"/>
                    </a:lnTo>
                    <a:lnTo>
                      <a:pt x="131" y="241"/>
                    </a:lnTo>
                    <a:lnTo>
                      <a:pt x="131" y="241"/>
                    </a:lnTo>
                    <a:lnTo>
                      <a:pt x="114" y="241"/>
                    </a:lnTo>
                    <a:lnTo>
                      <a:pt x="114" y="241"/>
                    </a:lnTo>
                    <a:lnTo>
                      <a:pt x="100" y="239"/>
                    </a:lnTo>
                    <a:lnTo>
                      <a:pt x="87" y="238"/>
                    </a:lnTo>
                    <a:lnTo>
                      <a:pt x="75" y="235"/>
                    </a:lnTo>
                    <a:lnTo>
                      <a:pt x="63" y="233"/>
                    </a:lnTo>
                    <a:lnTo>
                      <a:pt x="54" y="229"/>
                    </a:lnTo>
                    <a:lnTo>
                      <a:pt x="45" y="225"/>
                    </a:lnTo>
                    <a:lnTo>
                      <a:pt x="37" y="220"/>
                    </a:lnTo>
                    <a:lnTo>
                      <a:pt x="30" y="215"/>
                    </a:lnTo>
                    <a:lnTo>
                      <a:pt x="30" y="215"/>
                    </a:lnTo>
                    <a:lnTo>
                      <a:pt x="23" y="204"/>
                    </a:lnTo>
                    <a:lnTo>
                      <a:pt x="16" y="194"/>
                    </a:lnTo>
                    <a:lnTo>
                      <a:pt x="11" y="182"/>
                    </a:lnTo>
                    <a:lnTo>
                      <a:pt x="7" y="170"/>
                    </a:lnTo>
                    <a:lnTo>
                      <a:pt x="4" y="158"/>
                    </a:lnTo>
                    <a:lnTo>
                      <a:pt x="3" y="145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2" y="81"/>
                    </a:lnTo>
                    <a:lnTo>
                      <a:pt x="3" y="71"/>
                    </a:lnTo>
                    <a:lnTo>
                      <a:pt x="6" y="62"/>
                    </a:lnTo>
                    <a:lnTo>
                      <a:pt x="9" y="52"/>
                    </a:lnTo>
                    <a:lnTo>
                      <a:pt x="13" y="43"/>
                    </a:lnTo>
                    <a:lnTo>
                      <a:pt x="19" y="35"/>
                    </a:lnTo>
                    <a:lnTo>
                      <a:pt x="24" y="29"/>
                    </a:lnTo>
                    <a:lnTo>
                      <a:pt x="30" y="22"/>
                    </a:lnTo>
                    <a:lnTo>
                      <a:pt x="37" y="17"/>
                    </a:lnTo>
                    <a:lnTo>
                      <a:pt x="45" y="12"/>
                    </a:lnTo>
                    <a:lnTo>
                      <a:pt x="54" y="8"/>
                    </a:lnTo>
                    <a:lnTo>
                      <a:pt x="62" y="5"/>
                    </a:lnTo>
                    <a:lnTo>
                      <a:pt x="72" y="3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47" y="1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246" y="7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304" y="8"/>
                    </a:lnTo>
                    <a:lnTo>
                      <a:pt x="309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27" y="16"/>
                    </a:lnTo>
                    <a:lnTo>
                      <a:pt x="342" y="24"/>
                    </a:lnTo>
                    <a:lnTo>
                      <a:pt x="348" y="29"/>
                    </a:lnTo>
                    <a:lnTo>
                      <a:pt x="353" y="34"/>
                    </a:lnTo>
                    <a:lnTo>
                      <a:pt x="364" y="46"/>
                    </a:lnTo>
                    <a:lnTo>
                      <a:pt x="372" y="62"/>
                    </a:lnTo>
                    <a:lnTo>
                      <a:pt x="377" y="79"/>
                    </a:lnTo>
                    <a:lnTo>
                      <a:pt x="382" y="98"/>
                    </a:lnTo>
                    <a:lnTo>
                      <a:pt x="384" y="120"/>
                    </a:lnTo>
                    <a:lnTo>
                      <a:pt x="384" y="120"/>
                    </a:lnTo>
                    <a:lnTo>
                      <a:pt x="384" y="140"/>
                    </a:lnTo>
                    <a:lnTo>
                      <a:pt x="381" y="160"/>
                    </a:lnTo>
                    <a:lnTo>
                      <a:pt x="376" y="179"/>
                    </a:lnTo>
                    <a:lnTo>
                      <a:pt x="372" y="188"/>
                    </a:lnTo>
                    <a:lnTo>
                      <a:pt x="368" y="198"/>
                    </a:lnTo>
                    <a:lnTo>
                      <a:pt x="363" y="205"/>
                    </a:lnTo>
                    <a:lnTo>
                      <a:pt x="356" y="213"/>
                    </a:lnTo>
                    <a:lnTo>
                      <a:pt x="350" y="220"/>
                    </a:lnTo>
                    <a:lnTo>
                      <a:pt x="342" y="226"/>
                    </a:lnTo>
                    <a:lnTo>
                      <a:pt x="334" y="232"/>
                    </a:lnTo>
                    <a:lnTo>
                      <a:pt x="325" y="237"/>
                    </a:lnTo>
                    <a:lnTo>
                      <a:pt x="314" y="241"/>
                    </a:lnTo>
                    <a:lnTo>
                      <a:pt x="302" y="243"/>
                    </a:lnTo>
                    <a:lnTo>
                      <a:pt x="302" y="243"/>
                    </a:lnTo>
                    <a:lnTo>
                      <a:pt x="297" y="245"/>
                    </a:lnTo>
                    <a:lnTo>
                      <a:pt x="293" y="245"/>
                    </a:lnTo>
                    <a:lnTo>
                      <a:pt x="293" y="245"/>
                    </a:lnTo>
                    <a:close/>
                    <a:moveTo>
                      <a:pt x="80" y="186"/>
                    </a:moveTo>
                    <a:lnTo>
                      <a:pt x="80" y="186"/>
                    </a:lnTo>
                    <a:lnTo>
                      <a:pt x="100" y="186"/>
                    </a:lnTo>
                    <a:lnTo>
                      <a:pt x="100" y="186"/>
                    </a:lnTo>
                    <a:lnTo>
                      <a:pt x="105" y="186"/>
                    </a:lnTo>
                    <a:lnTo>
                      <a:pt x="105" y="186"/>
                    </a:lnTo>
                    <a:lnTo>
                      <a:pt x="231" y="188"/>
                    </a:lnTo>
                    <a:lnTo>
                      <a:pt x="231" y="188"/>
                    </a:lnTo>
                    <a:lnTo>
                      <a:pt x="291" y="190"/>
                    </a:lnTo>
                    <a:lnTo>
                      <a:pt x="291" y="190"/>
                    </a:lnTo>
                    <a:lnTo>
                      <a:pt x="293" y="190"/>
                    </a:lnTo>
                    <a:lnTo>
                      <a:pt x="293" y="190"/>
                    </a:lnTo>
                    <a:lnTo>
                      <a:pt x="304" y="188"/>
                    </a:lnTo>
                    <a:lnTo>
                      <a:pt x="313" y="184"/>
                    </a:lnTo>
                    <a:lnTo>
                      <a:pt x="321" y="178"/>
                    </a:lnTo>
                    <a:lnTo>
                      <a:pt x="327" y="170"/>
                    </a:lnTo>
                    <a:lnTo>
                      <a:pt x="333" y="161"/>
                    </a:lnTo>
                    <a:lnTo>
                      <a:pt x="336" y="150"/>
                    </a:lnTo>
                    <a:lnTo>
                      <a:pt x="338" y="140"/>
                    </a:lnTo>
                    <a:lnTo>
                      <a:pt x="339" y="128"/>
                    </a:lnTo>
                    <a:lnTo>
                      <a:pt x="339" y="128"/>
                    </a:lnTo>
                    <a:lnTo>
                      <a:pt x="339" y="115"/>
                    </a:lnTo>
                    <a:lnTo>
                      <a:pt x="336" y="103"/>
                    </a:lnTo>
                    <a:lnTo>
                      <a:pt x="334" y="92"/>
                    </a:lnTo>
                    <a:lnTo>
                      <a:pt x="327" y="80"/>
                    </a:lnTo>
                    <a:lnTo>
                      <a:pt x="321" y="71"/>
                    </a:lnTo>
                    <a:lnTo>
                      <a:pt x="313" y="63"/>
                    </a:lnTo>
                    <a:lnTo>
                      <a:pt x="302" y="58"/>
                    </a:lnTo>
                    <a:lnTo>
                      <a:pt x="297" y="56"/>
                    </a:lnTo>
                    <a:lnTo>
                      <a:pt x="291" y="56"/>
                    </a:lnTo>
                    <a:lnTo>
                      <a:pt x="291" y="56"/>
                    </a:lnTo>
                    <a:lnTo>
                      <a:pt x="289" y="55"/>
                    </a:lnTo>
                    <a:lnTo>
                      <a:pt x="289" y="55"/>
                    </a:lnTo>
                    <a:lnTo>
                      <a:pt x="241" y="54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44" y="50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80" y="48"/>
                    </a:lnTo>
                    <a:lnTo>
                      <a:pt x="71" y="50"/>
                    </a:lnTo>
                    <a:lnTo>
                      <a:pt x="67" y="51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59" y="58"/>
                    </a:lnTo>
                    <a:lnTo>
                      <a:pt x="54" y="64"/>
                    </a:lnTo>
                    <a:lnTo>
                      <a:pt x="51" y="72"/>
                    </a:lnTo>
                    <a:lnTo>
                      <a:pt x="49" y="79"/>
                    </a:lnTo>
                    <a:lnTo>
                      <a:pt x="49" y="86"/>
                    </a:lnTo>
                    <a:lnTo>
                      <a:pt x="47" y="94"/>
                    </a:lnTo>
                    <a:lnTo>
                      <a:pt x="49" y="110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9" y="123"/>
                    </a:lnTo>
                    <a:lnTo>
                      <a:pt x="49" y="123"/>
                    </a:lnTo>
                    <a:lnTo>
                      <a:pt x="50" y="139"/>
                    </a:lnTo>
                    <a:lnTo>
                      <a:pt x="51" y="156"/>
                    </a:lnTo>
                    <a:lnTo>
                      <a:pt x="54" y="164"/>
                    </a:lnTo>
                    <a:lnTo>
                      <a:pt x="57" y="171"/>
                    </a:lnTo>
                    <a:lnTo>
                      <a:pt x="62" y="177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5" y="184"/>
                    </a:lnTo>
                    <a:lnTo>
                      <a:pt x="77" y="186"/>
                    </a:lnTo>
                    <a:lnTo>
                      <a:pt x="79" y="186"/>
                    </a:lnTo>
                    <a:lnTo>
                      <a:pt x="79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0" y="18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4484689" y="1508126"/>
                <a:ext cx="152400" cy="98425"/>
              </a:xfrm>
              <a:custGeom>
                <a:rect b="b" l="l" r="r" t="t"/>
                <a:pathLst>
                  <a:path extrusionOk="0" h="246" w="384">
                    <a:moveTo>
                      <a:pt x="293" y="246"/>
                    </a:moveTo>
                    <a:lnTo>
                      <a:pt x="293" y="246"/>
                    </a:lnTo>
                    <a:lnTo>
                      <a:pt x="291" y="246"/>
                    </a:lnTo>
                    <a:lnTo>
                      <a:pt x="288" y="246"/>
                    </a:lnTo>
                    <a:lnTo>
                      <a:pt x="288" y="246"/>
                    </a:lnTo>
                    <a:lnTo>
                      <a:pt x="281" y="245"/>
                    </a:lnTo>
                    <a:lnTo>
                      <a:pt x="281" y="245"/>
                    </a:lnTo>
                    <a:lnTo>
                      <a:pt x="234" y="242"/>
                    </a:lnTo>
                    <a:lnTo>
                      <a:pt x="165" y="242"/>
                    </a:lnTo>
                    <a:lnTo>
                      <a:pt x="165" y="242"/>
                    </a:lnTo>
                    <a:lnTo>
                      <a:pt x="131" y="242"/>
                    </a:lnTo>
                    <a:lnTo>
                      <a:pt x="131" y="242"/>
                    </a:lnTo>
                    <a:lnTo>
                      <a:pt x="114" y="242"/>
                    </a:lnTo>
                    <a:lnTo>
                      <a:pt x="114" y="242"/>
                    </a:lnTo>
                    <a:lnTo>
                      <a:pt x="100" y="241"/>
                    </a:lnTo>
                    <a:lnTo>
                      <a:pt x="87" y="240"/>
                    </a:lnTo>
                    <a:lnTo>
                      <a:pt x="75" y="237"/>
                    </a:lnTo>
                    <a:lnTo>
                      <a:pt x="63" y="234"/>
                    </a:lnTo>
                    <a:lnTo>
                      <a:pt x="54" y="231"/>
                    </a:lnTo>
                    <a:lnTo>
                      <a:pt x="45" y="227"/>
                    </a:lnTo>
                    <a:lnTo>
                      <a:pt x="37" y="221"/>
                    </a:lnTo>
                    <a:lnTo>
                      <a:pt x="30" y="215"/>
                    </a:lnTo>
                    <a:lnTo>
                      <a:pt x="30" y="215"/>
                    </a:lnTo>
                    <a:lnTo>
                      <a:pt x="22" y="206"/>
                    </a:lnTo>
                    <a:lnTo>
                      <a:pt x="16" y="195"/>
                    </a:lnTo>
                    <a:lnTo>
                      <a:pt x="11" y="183"/>
                    </a:lnTo>
                    <a:lnTo>
                      <a:pt x="7" y="172"/>
                    </a:lnTo>
                    <a:lnTo>
                      <a:pt x="4" y="159"/>
                    </a:lnTo>
                    <a:lnTo>
                      <a:pt x="3" y="147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2" y="83"/>
                    </a:lnTo>
                    <a:lnTo>
                      <a:pt x="3" y="72"/>
                    </a:lnTo>
                    <a:lnTo>
                      <a:pt x="5" y="62"/>
                    </a:lnTo>
                    <a:lnTo>
                      <a:pt x="9" y="53"/>
                    </a:lnTo>
                    <a:lnTo>
                      <a:pt x="13" y="45"/>
                    </a:lnTo>
                    <a:lnTo>
                      <a:pt x="19" y="37"/>
                    </a:lnTo>
                    <a:lnTo>
                      <a:pt x="24" y="30"/>
                    </a:lnTo>
                    <a:lnTo>
                      <a:pt x="30" y="24"/>
                    </a:lnTo>
                    <a:lnTo>
                      <a:pt x="37" y="19"/>
                    </a:lnTo>
                    <a:lnTo>
                      <a:pt x="45" y="13"/>
                    </a:lnTo>
                    <a:lnTo>
                      <a:pt x="54" y="10"/>
                    </a:lnTo>
                    <a:lnTo>
                      <a:pt x="62" y="6"/>
                    </a:lnTo>
                    <a:lnTo>
                      <a:pt x="72" y="3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47" y="3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246" y="7"/>
                    </a:lnTo>
                    <a:lnTo>
                      <a:pt x="298" y="8"/>
                    </a:lnTo>
                    <a:lnTo>
                      <a:pt x="298" y="8"/>
                    </a:lnTo>
                    <a:lnTo>
                      <a:pt x="304" y="10"/>
                    </a:lnTo>
                    <a:lnTo>
                      <a:pt x="309" y="12"/>
                    </a:lnTo>
                    <a:lnTo>
                      <a:pt x="310" y="12"/>
                    </a:lnTo>
                    <a:lnTo>
                      <a:pt x="310" y="12"/>
                    </a:lnTo>
                    <a:lnTo>
                      <a:pt x="310" y="12"/>
                    </a:lnTo>
                    <a:lnTo>
                      <a:pt x="327" y="17"/>
                    </a:lnTo>
                    <a:lnTo>
                      <a:pt x="342" y="25"/>
                    </a:lnTo>
                    <a:lnTo>
                      <a:pt x="348" y="29"/>
                    </a:lnTo>
                    <a:lnTo>
                      <a:pt x="353" y="34"/>
                    </a:lnTo>
                    <a:lnTo>
                      <a:pt x="364" y="47"/>
                    </a:lnTo>
                    <a:lnTo>
                      <a:pt x="372" y="62"/>
                    </a:lnTo>
                    <a:lnTo>
                      <a:pt x="377" y="80"/>
                    </a:lnTo>
                    <a:lnTo>
                      <a:pt x="382" y="100"/>
                    </a:lnTo>
                    <a:lnTo>
                      <a:pt x="384" y="122"/>
                    </a:lnTo>
                    <a:lnTo>
                      <a:pt x="384" y="122"/>
                    </a:lnTo>
                    <a:lnTo>
                      <a:pt x="384" y="142"/>
                    </a:lnTo>
                    <a:lnTo>
                      <a:pt x="381" y="161"/>
                    </a:lnTo>
                    <a:lnTo>
                      <a:pt x="376" y="181"/>
                    </a:lnTo>
                    <a:lnTo>
                      <a:pt x="372" y="190"/>
                    </a:lnTo>
                    <a:lnTo>
                      <a:pt x="368" y="198"/>
                    </a:lnTo>
                    <a:lnTo>
                      <a:pt x="363" y="207"/>
                    </a:lnTo>
                    <a:lnTo>
                      <a:pt x="357" y="215"/>
                    </a:lnTo>
                    <a:lnTo>
                      <a:pt x="350" y="221"/>
                    </a:lnTo>
                    <a:lnTo>
                      <a:pt x="342" y="228"/>
                    </a:lnTo>
                    <a:lnTo>
                      <a:pt x="334" y="233"/>
                    </a:lnTo>
                    <a:lnTo>
                      <a:pt x="325" y="238"/>
                    </a:lnTo>
                    <a:lnTo>
                      <a:pt x="314" y="242"/>
                    </a:lnTo>
                    <a:lnTo>
                      <a:pt x="302" y="245"/>
                    </a:lnTo>
                    <a:lnTo>
                      <a:pt x="302" y="245"/>
                    </a:lnTo>
                    <a:lnTo>
                      <a:pt x="297" y="246"/>
                    </a:lnTo>
                    <a:lnTo>
                      <a:pt x="293" y="246"/>
                    </a:lnTo>
                    <a:lnTo>
                      <a:pt x="293" y="246"/>
                    </a:lnTo>
                    <a:close/>
                    <a:moveTo>
                      <a:pt x="80" y="186"/>
                    </a:moveTo>
                    <a:lnTo>
                      <a:pt x="80" y="186"/>
                    </a:lnTo>
                    <a:lnTo>
                      <a:pt x="100" y="187"/>
                    </a:lnTo>
                    <a:lnTo>
                      <a:pt x="100" y="187"/>
                    </a:lnTo>
                    <a:lnTo>
                      <a:pt x="105" y="187"/>
                    </a:lnTo>
                    <a:lnTo>
                      <a:pt x="105" y="187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91" y="190"/>
                    </a:lnTo>
                    <a:lnTo>
                      <a:pt x="291" y="190"/>
                    </a:lnTo>
                    <a:lnTo>
                      <a:pt x="293" y="191"/>
                    </a:lnTo>
                    <a:lnTo>
                      <a:pt x="293" y="191"/>
                    </a:lnTo>
                    <a:lnTo>
                      <a:pt x="304" y="189"/>
                    </a:lnTo>
                    <a:lnTo>
                      <a:pt x="313" y="186"/>
                    </a:lnTo>
                    <a:lnTo>
                      <a:pt x="321" y="180"/>
                    </a:lnTo>
                    <a:lnTo>
                      <a:pt x="327" y="172"/>
                    </a:lnTo>
                    <a:lnTo>
                      <a:pt x="332" y="163"/>
                    </a:lnTo>
                    <a:lnTo>
                      <a:pt x="336" y="152"/>
                    </a:lnTo>
                    <a:lnTo>
                      <a:pt x="338" y="142"/>
                    </a:lnTo>
                    <a:lnTo>
                      <a:pt x="339" y="130"/>
                    </a:lnTo>
                    <a:lnTo>
                      <a:pt x="339" y="130"/>
                    </a:lnTo>
                    <a:lnTo>
                      <a:pt x="339" y="117"/>
                    </a:lnTo>
                    <a:lnTo>
                      <a:pt x="336" y="105"/>
                    </a:lnTo>
                    <a:lnTo>
                      <a:pt x="334" y="92"/>
                    </a:lnTo>
                    <a:lnTo>
                      <a:pt x="329" y="81"/>
                    </a:lnTo>
                    <a:lnTo>
                      <a:pt x="321" y="72"/>
                    </a:lnTo>
                    <a:lnTo>
                      <a:pt x="313" y="64"/>
                    </a:lnTo>
                    <a:lnTo>
                      <a:pt x="302" y="59"/>
                    </a:lnTo>
                    <a:lnTo>
                      <a:pt x="297" y="58"/>
                    </a:lnTo>
                    <a:lnTo>
                      <a:pt x="291" y="57"/>
                    </a:lnTo>
                    <a:lnTo>
                      <a:pt x="291" y="57"/>
                    </a:lnTo>
                    <a:lnTo>
                      <a:pt x="289" y="57"/>
                    </a:lnTo>
                    <a:lnTo>
                      <a:pt x="289" y="57"/>
                    </a:lnTo>
                    <a:lnTo>
                      <a:pt x="241" y="55"/>
                    </a:lnTo>
                    <a:lnTo>
                      <a:pt x="194" y="53"/>
                    </a:lnTo>
                    <a:lnTo>
                      <a:pt x="194" y="53"/>
                    </a:lnTo>
                    <a:lnTo>
                      <a:pt x="144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80" y="50"/>
                    </a:lnTo>
                    <a:lnTo>
                      <a:pt x="71" y="51"/>
                    </a:lnTo>
                    <a:lnTo>
                      <a:pt x="67" y="53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59" y="59"/>
                    </a:lnTo>
                    <a:lnTo>
                      <a:pt x="54" y="66"/>
                    </a:lnTo>
                    <a:lnTo>
                      <a:pt x="51" y="72"/>
                    </a:lnTo>
                    <a:lnTo>
                      <a:pt x="49" y="80"/>
                    </a:lnTo>
                    <a:lnTo>
                      <a:pt x="49" y="88"/>
                    </a:lnTo>
                    <a:lnTo>
                      <a:pt x="47" y="96"/>
                    </a:lnTo>
                    <a:lnTo>
                      <a:pt x="49" y="110"/>
                    </a:lnTo>
                    <a:lnTo>
                      <a:pt x="49" y="117"/>
                    </a:lnTo>
                    <a:lnTo>
                      <a:pt x="49" y="117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50" y="140"/>
                    </a:lnTo>
                    <a:lnTo>
                      <a:pt x="51" y="157"/>
                    </a:lnTo>
                    <a:lnTo>
                      <a:pt x="54" y="165"/>
                    </a:lnTo>
                    <a:lnTo>
                      <a:pt x="56" y="172"/>
                    </a:lnTo>
                    <a:lnTo>
                      <a:pt x="62" y="178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5" y="186"/>
                    </a:lnTo>
                    <a:lnTo>
                      <a:pt x="77" y="187"/>
                    </a:lnTo>
                    <a:lnTo>
                      <a:pt x="79" y="186"/>
                    </a:lnTo>
                    <a:lnTo>
                      <a:pt x="79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0" y="18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4670426" y="1393826"/>
                <a:ext cx="133350" cy="211138"/>
              </a:xfrm>
              <a:custGeom>
                <a:rect b="b" l="l" r="r" t="t"/>
                <a:pathLst>
                  <a:path extrusionOk="0" h="532" w="338">
                    <a:moveTo>
                      <a:pt x="166" y="532"/>
                    </a:moveTo>
                    <a:lnTo>
                      <a:pt x="166" y="532"/>
                    </a:lnTo>
                    <a:lnTo>
                      <a:pt x="136" y="532"/>
                    </a:lnTo>
                    <a:lnTo>
                      <a:pt x="107" y="531"/>
                    </a:lnTo>
                    <a:lnTo>
                      <a:pt x="93" y="530"/>
                    </a:lnTo>
                    <a:lnTo>
                      <a:pt x="80" y="527"/>
                    </a:lnTo>
                    <a:lnTo>
                      <a:pt x="67" y="524"/>
                    </a:lnTo>
                    <a:lnTo>
                      <a:pt x="55" y="521"/>
                    </a:lnTo>
                    <a:lnTo>
                      <a:pt x="45" y="515"/>
                    </a:lnTo>
                    <a:lnTo>
                      <a:pt x="34" y="509"/>
                    </a:lnTo>
                    <a:lnTo>
                      <a:pt x="25" y="501"/>
                    </a:lnTo>
                    <a:lnTo>
                      <a:pt x="17" y="492"/>
                    </a:lnTo>
                    <a:lnTo>
                      <a:pt x="11" y="481"/>
                    </a:lnTo>
                    <a:lnTo>
                      <a:pt x="7" y="470"/>
                    </a:lnTo>
                    <a:lnTo>
                      <a:pt x="3" y="454"/>
                    </a:lnTo>
                    <a:lnTo>
                      <a:pt x="2" y="438"/>
                    </a:lnTo>
                    <a:lnTo>
                      <a:pt x="2" y="438"/>
                    </a:lnTo>
                    <a:lnTo>
                      <a:pt x="3" y="430"/>
                    </a:lnTo>
                    <a:lnTo>
                      <a:pt x="4" y="428"/>
                    </a:lnTo>
                    <a:lnTo>
                      <a:pt x="3" y="426"/>
                    </a:lnTo>
                    <a:lnTo>
                      <a:pt x="3" y="426"/>
                    </a:lnTo>
                    <a:lnTo>
                      <a:pt x="2" y="420"/>
                    </a:lnTo>
                    <a:lnTo>
                      <a:pt x="2" y="420"/>
                    </a:lnTo>
                    <a:lnTo>
                      <a:pt x="2" y="357"/>
                    </a:lnTo>
                    <a:lnTo>
                      <a:pt x="3" y="296"/>
                    </a:lnTo>
                    <a:lnTo>
                      <a:pt x="3" y="296"/>
                    </a:lnTo>
                    <a:lnTo>
                      <a:pt x="3" y="198"/>
                    </a:lnTo>
                    <a:lnTo>
                      <a:pt x="2" y="148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69"/>
                    </a:lnTo>
                    <a:lnTo>
                      <a:pt x="2" y="56"/>
                    </a:lnTo>
                    <a:lnTo>
                      <a:pt x="5" y="46"/>
                    </a:lnTo>
                    <a:lnTo>
                      <a:pt x="9" y="35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50" y="7"/>
                    </a:lnTo>
                    <a:lnTo>
                      <a:pt x="66" y="3"/>
                    </a:lnTo>
                    <a:lnTo>
                      <a:pt x="84" y="1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31" y="1"/>
                    </a:lnTo>
                    <a:lnTo>
                      <a:pt x="155" y="3"/>
                    </a:lnTo>
                    <a:lnTo>
                      <a:pt x="168" y="3"/>
                    </a:lnTo>
                    <a:lnTo>
                      <a:pt x="168" y="3"/>
                    </a:lnTo>
                    <a:lnTo>
                      <a:pt x="195" y="4"/>
                    </a:lnTo>
                    <a:lnTo>
                      <a:pt x="195" y="4"/>
                    </a:lnTo>
                    <a:lnTo>
                      <a:pt x="223" y="5"/>
                    </a:lnTo>
                    <a:lnTo>
                      <a:pt x="249" y="7"/>
                    </a:lnTo>
                    <a:lnTo>
                      <a:pt x="274" y="12"/>
                    </a:lnTo>
                    <a:lnTo>
                      <a:pt x="284" y="14"/>
                    </a:lnTo>
                    <a:lnTo>
                      <a:pt x="295" y="18"/>
                    </a:lnTo>
                    <a:lnTo>
                      <a:pt x="304" y="24"/>
                    </a:lnTo>
                    <a:lnTo>
                      <a:pt x="313" y="30"/>
                    </a:lnTo>
                    <a:lnTo>
                      <a:pt x="321" y="37"/>
                    </a:lnTo>
                    <a:lnTo>
                      <a:pt x="326" y="46"/>
                    </a:lnTo>
                    <a:lnTo>
                      <a:pt x="331" y="56"/>
                    </a:lnTo>
                    <a:lnTo>
                      <a:pt x="335" y="68"/>
                    </a:lnTo>
                    <a:lnTo>
                      <a:pt x="338" y="82"/>
                    </a:lnTo>
                    <a:lnTo>
                      <a:pt x="338" y="98"/>
                    </a:lnTo>
                    <a:lnTo>
                      <a:pt x="338" y="98"/>
                    </a:lnTo>
                    <a:lnTo>
                      <a:pt x="338" y="103"/>
                    </a:lnTo>
                    <a:lnTo>
                      <a:pt x="335" y="107"/>
                    </a:lnTo>
                    <a:lnTo>
                      <a:pt x="335" y="109"/>
                    </a:lnTo>
                    <a:lnTo>
                      <a:pt x="335" y="109"/>
                    </a:lnTo>
                    <a:lnTo>
                      <a:pt x="335" y="109"/>
                    </a:lnTo>
                    <a:lnTo>
                      <a:pt x="332" y="115"/>
                    </a:lnTo>
                    <a:lnTo>
                      <a:pt x="329" y="122"/>
                    </a:lnTo>
                    <a:lnTo>
                      <a:pt x="331" y="124"/>
                    </a:lnTo>
                    <a:lnTo>
                      <a:pt x="331" y="124"/>
                    </a:lnTo>
                    <a:lnTo>
                      <a:pt x="331" y="131"/>
                    </a:lnTo>
                    <a:lnTo>
                      <a:pt x="331" y="139"/>
                    </a:lnTo>
                    <a:lnTo>
                      <a:pt x="331" y="139"/>
                    </a:lnTo>
                    <a:lnTo>
                      <a:pt x="332" y="153"/>
                    </a:lnTo>
                    <a:lnTo>
                      <a:pt x="334" y="167"/>
                    </a:lnTo>
                    <a:lnTo>
                      <a:pt x="334" y="167"/>
                    </a:lnTo>
                    <a:lnTo>
                      <a:pt x="335" y="182"/>
                    </a:lnTo>
                    <a:lnTo>
                      <a:pt x="335" y="182"/>
                    </a:lnTo>
                    <a:lnTo>
                      <a:pt x="338" y="204"/>
                    </a:lnTo>
                    <a:lnTo>
                      <a:pt x="338" y="225"/>
                    </a:lnTo>
                    <a:lnTo>
                      <a:pt x="338" y="268"/>
                    </a:lnTo>
                    <a:lnTo>
                      <a:pt x="338" y="289"/>
                    </a:lnTo>
                    <a:lnTo>
                      <a:pt x="338" y="289"/>
                    </a:lnTo>
                    <a:lnTo>
                      <a:pt x="336" y="357"/>
                    </a:lnTo>
                    <a:lnTo>
                      <a:pt x="335" y="426"/>
                    </a:lnTo>
                    <a:lnTo>
                      <a:pt x="335" y="426"/>
                    </a:lnTo>
                    <a:lnTo>
                      <a:pt x="335" y="430"/>
                    </a:lnTo>
                    <a:lnTo>
                      <a:pt x="334" y="434"/>
                    </a:lnTo>
                    <a:lnTo>
                      <a:pt x="334" y="436"/>
                    </a:lnTo>
                    <a:lnTo>
                      <a:pt x="334" y="437"/>
                    </a:lnTo>
                    <a:lnTo>
                      <a:pt x="334" y="437"/>
                    </a:lnTo>
                    <a:lnTo>
                      <a:pt x="332" y="453"/>
                    </a:lnTo>
                    <a:lnTo>
                      <a:pt x="330" y="467"/>
                    </a:lnTo>
                    <a:lnTo>
                      <a:pt x="327" y="479"/>
                    </a:lnTo>
                    <a:lnTo>
                      <a:pt x="322" y="489"/>
                    </a:lnTo>
                    <a:lnTo>
                      <a:pt x="317" y="498"/>
                    </a:lnTo>
                    <a:lnTo>
                      <a:pt x="310" y="506"/>
                    </a:lnTo>
                    <a:lnTo>
                      <a:pt x="302" y="513"/>
                    </a:lnTo>
                    <a:lnTo>
                      <a:pt x="293" y="518"/>
                    </a:lnTo>
                    <a:lnTo>
                      <a:pt x="284" y="522"/>
                    </a:lnTo>
                    <a:lnTo>
                      <a:pt x="274" y="526"/>
                    </a:lnTo>
                    <a:lnTo>
                      <a:pt x="262" y="528"/>
                    </a:lnTo>
                    <a:lnTo>
                      <a:pt x="250" y="530"/>
                    </a:lnTo>
                    <a:lnTo>
                      <a:pt x="224" y="532"/>
                    </a:lnTo>
                    <a:lnTo>
                      <a:pt x="196" y="532"/>
                    </a:lnTo>
                    <a:lnTo>
                      <a:pt x="166" y="532"/>
                    </a:lnTo>
                    <a:close/>
                    <a:moveTo>
                      <a:pt x="105" y="51"/>
                    </a:moveTo>
                    <a:lnTo>
                      <a:pt x="105" y="51"/>
                    </a:lnTo>
                    <a:lnTo>
                      <a:pt x="87" y="51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63" y="55"/>
                    </a:lnTo>
                    <a:lnTo>
                      <a:pt x="58" y="59"/>
                    </a:lnTo>
                    <a:lnTo>
                      <a:pt x="53" y="63"/>
                    </a:lnTo>
                    <a:lnTo>
                      <a:pt x="50" y="68"/>
                    </a:lnTo>
                    <a:lnTo>
                      <a:pt x="49" y="73"/>
                    </a:lnTo>
                    <a:lnTo>
                      <a:pt x="49" y="79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50" y="148"/>
                    </a:lnTo>
                    <a:lnTo>
                      <a:pt x="51" y="198"/>
                    </a:lnTo>
                    <a:lnTo>
                      <a:pt x="50" y="296"/>
                    </a:lnTo>
                    <a:lnTo>
                      <a:pt x="50" y="296"/>
                    </a:lnTo>
                    <a:lnTo>
                      <a:pt x="50" y="357"/>
                    </a:lnTo>
                    <a:lnTo>
                      <a:pt x="50" y="420"/>
                    </a:lnTo>
                    <a:lnTo>
                      <a:pt x="50" y="420"/>
                    </a:lnTo>
                    <a:lnTo>
                      <a:pt x="49" y="428"/>
                    </a:lnTo>
                    <a:lnTo>
                      <a:pt x="49" y="429"/>
                    </a:lnTo>
                    <a:lnTo>
                      <a:pt x="49" y="432"/>
                    </a:lnTo>
                    <a:lnTo>
                      <a:pt x="49" y="432"/>
                    </a:lnTo>
                    <a:lnTo>
                      <a:pt x="50" y="438"/>
                    </a:lnTo>
                    <a:lnTo>
                      <a:pt x="50" y="438"/>
                    </a:lnTo>
                    <a:lnTo>
                      <a:pt x="51" y="446"/>
                    </a:lnTo>
                    <a:lnTo>
                      <a:pt x="54" y="454"/>
                    </a:lnTo>
                    <a:lnTo>
                      <a:pt x="56" y="460"/>
                    </a:lnTo>
                    <a:lnTo>
                      <a:pt x="62" y="466"/>
                    </a:lnTo>
                    <a:lnTo>
                      <a:pt x="67" y="470"/>
                    </a:lnTo>
                    <a:lnTo>
                      <a:pt x="73" y="473"/>
                    </a:lnTo>
                    <a:lnTo>
                      <a:pt x="87" y="480"/>
                    </a:lnTo>
                    <a:lnTo>
                      <a:pt x="101" y="483"/>
                    </a:lnTo>
                    <a:lnTo>
                      <a:pt x="117" y="485"/>
                    </a:lnTo>
                    <a:lnTo>
                      <a:pt x="139" y="485"/>
                    </a:lnTo>
                    <a:lnTo>
                      <a:pt x="139" y="485"/>
                    </a:lnTo>
                    <a:lnTo>
                      <a:pt x="139" y="485"/>
                    </a:lnTo>
                    <a:lnTo>
                      <a:pt x="139" y="485"/>
                    </a:lnTo>
                    <a:lnTo>
                      <a:pt x="172" y="485"/>
                    </a:lnTo>
                    <a:lnTo>
                      <a:pt x="172" y="485"/>
                    </a:lnTo>
                    <a:lnTo>
                      <a:pt x="189" y="484"/>
                    </a:lnTo>
                    <a:lnTo>
                      <a:pt x="189" y="484"/>
                    </a:lnTo>
                    <a:lnTo>
                      <a:pt x="207" y="484"/>
                    </a:lnTo>
                    <a:lnTo>
                      <a:pt x="207" y="484"/>
                    </a:lnTo>
                    <a:lnTo>
                      <a:pt x="225" y="485"/>
                    </a:lnTo>
                    <a:lnTo>
                      <a:pt x="225" y="485"/>
                    </a:lnTo>
                    <a:lnTo>
                      <a:pt x="236" y="485"/>
                    </a:lnTo>
                    <a:lnTo>
                      <a:pt x="246" y="484"/>
                    </a:lnTo>
                    <a:lnTo>
                      <a:pt x="257" y="481"/>
                    </a:lnTo>
                    <a:lnTo>
                      <a:pt x="266" y="477"/>
                    </a:lnTo>
                    <a:lnTo>
                      <a:pt x="274" y="471"/>
                    </a:lnTo>
                    <a:lnTo>
                      <a:pt x="279" y="463"/>
                    </a:lnTo>
                    <a:lnTo>
                      <a:pt x="281" y="458"/>
                    </a:lnTo>
                    <a:lnTo>
                      <a:pt x="284" y="453"/>
                    </a:lnTo>
                    <a:lnTo>
                      <a:pt x="285" y="438"/>
                    </a:lnTo>
                    <a:lnTo>
                      <a:pt x="285" y="438"/>
                    </a:lnTo>
                    <a:lnTo>
                      <a:pt x="287" y="429"/>
                    </a:lnTo>
                    <a:lnTo>
                      <a:pt x="288" y="428"/>
                    </a:lnTo>
                    <a:lnTo>
                      <a:pt x="288" y="425"/>
                    </a:lnTo>
                    <a:lnTo>
                      <a:pt x="288" y="425"/>
                    </a:lnTo>
                    <a:lnTo>
                      <a:pt x="288" y="336"/>
                    </a:lnTo>
                    <a:lnTo>
                      <a:pt x="292" y="250"/>
                    </a:lnTo>
                    <a:lnTo>
                      <a:pt x="292" y="250"/>
                    </a:lnTo>
                    <a:lnTo>
                      <a:pt x="292" y="238"/>
                    </a:lnTo>
                    <a:lnTo>
                      <a:pt x="291" y="225"/>
                    </a:lnTo>
                    <a:lnTo>
                      <a:pt x="285" y="196"/>
                    </a:lnTo>
                    <a:lnTo>
                      <a:pt x="285" y="196"/>
                    </a:lnTo>
                    <a:lnTo>
                      <a:pt x="281" y="169"/>
                    </a:lnTo>
                    <a:lnTo>
                      <a:pt x="280" y="141"/>
                    </a:lnTo>
                    <a:lnTo>
                      <a:pt x="280" y="130"/>
                    </a:lnTo>
                    <a:lnTo>
                      <a:pt x="281" y="116"/>
                    </a:lnTo>
                    <a:lnTo>
                      <a:pt x="284" y="106"/>
                    </a:lnTo>
                    <a:lnTo>
                      <a:pt x="288" y="96"/>
                    </a:lnTo>
                    <a:lnTo>
                      <a:pt x="289" y="94"/>
                    </a:lnTo>
                    <a:lnTo>
                      <a:pt x="289" y="92"/>
                    </a:lnTo>
                    <a:lnTo>
                      <a:pt x="289" y="92"/>
                    </a:lnTo>
                    <a:lnTo>
                      <a:pt x="287" y="86"/>
                    </a:lnTo>
                    <a:lnTo>
                      <a:pt x="285" y="80"/>
                    </a:lnTo>
                    <a:lnTo>
                      <a:pt x="281" y="75"/>
                    </a:lnTo>
                    <a:lnTo>
                      <a:pt x="278" y="71"/>
                    </a:lnTo>
                    <a:lnTo>
                      <a:pt x="272" y="67"/>
                    </a:lnTo>
                    <a:lnTo>
                      <a:pt x="266" y="63"/>
                    </a:lnTo>
                    <a:lnTo>
                      <a:pt x="254" y="58"/>
                    </a:lnTo>
                    <a:lnTo>
                      <a:pt x="238" y="55"/>
                    </a:lnTo>
                    <a:lnTo>
                      <a:pt x="224" y="52"/>
                    </a:lnTo>
                    <a:lnTo>
                      <a:pt x="208" y="51"/>
                    </a:lnTo>
                    <a:lnTo>
                      <a:pt x="193" y="51"/>
                    </a:lnTo>
                    <a:lnTo>
                      <a:pt x="193" y="51"/>
                    </a:lnTo>
                    <a:lnTo>
                      <a:pt x="169" y="52"/>
                    </a:lnTo>
                    <a:lnTo>
                      <a:pt x="169" y="52"/>
                    </a:lnTo>
                    <a:lnTo>
                      <a:pt x="155" y="52"/>
                    </a:lnTo>
                    <a:lnTo>
                      <a:pt x="155" y="52"/>
                    </a:lnTo>
                    <a:lnTo>
                      <a:pt x="131" y="51"/>
                    </a:lnTo>
                    <a:lnTo>
                      <a:pt x="131" y="51"/>
                    </a:lnTo>
                    <a:lnTo>
                      <a:pt x="105" y="51"/>
                    </a:lnTo>
                    <a:lnTo>
                      <a:pt x="105" y="5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752" name="Google Shape;752;p18"/>
          <p:cNvGrpSpPr/>
          <p:nvPr/>
        </p:nvGrpSpPr>
        <p:grpSpPr>
          <a:xfrm>
            <a:off x="4166398" y="2969107"/>
            <a:ext cx="1323665" cy="1323665"/>
            <a:chOff x="4166398" y="2969107"/>
            <a:chExt cx="1323665" cy="1323665"/>
          </a:xfrm>
        </p:grpSpPr>
        <p:sp>
          <p:nvSpPr>
            <p:cNvPr id="753" name="Google Shape;753;p18"/>
            <p:cNvSpPr/>
            <p:nvPr/>
          </p:nvSpPr>
          <p:spPr>
            <a:xfrm>
              <a:off x="4166398" y="2969107"/>
              <a:ext cx="1323665" cy="1323665"/>
            </a:xfrm>
            <a:prstGeom prst="ellipse">
              <a:avLst/>
            </a:prstGeom>
            <a:noFill/>
            <a:ln cap="flat" cmpd="sng" w="952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754" name="Google Shape;754;p18"/>
            <p:cNvGrpSpPr/>
            <p:nvPr/>
          </p:nvGrpSpPr>
          <p:grpSpPr>
            <a:xfrm>
              <a:off x="4596315" y="3289390"/>
              <a:ext cx="487039" cy="648433"/>
              <a:chOff x="3213101" y="3067051"/>
              <a:chExt cx="541337" cy="720725"/>
            </a:xfrm>
          </p:grpSpPr>
          <p:sp>
            <p:nvSpPr>
              <p:cNvPr id="755" name="Google Shape;755;p18"/>
              <p:cNvSpPr/>
              <p:nvPr/>
            </p:nvSpPr>
            <p:spPr>
              <a:xfrm>
                <a:off x="3225801" y="3094038"/>
                <a:ext cx="158750" cy="142875"/>
              </a:xfrm>
              <a:custGeom>
                <a:rect b="b" l="l" r="r" t="t"/>
                <a:pathLst>
                  <a:path extrusionOk="0" h="360" w="399">
                    <a:moveTo>
                      <a:pt x="393" y="0"/>
                    </a:moveTo>
                    <a:lnTo>
                      <a:pt x="393" y="0"/>
                    </a:lnTo>
                    <a:lnTo>
                      <a:pt x="381" y="3"/>
                    </a:lnTo>
                    <a:lnTo>
                      <a:pt x="369" y="5"/>
                    </a:lnTo>
                    <a:lnTo>
                      <a:pt x="358" y="10"/>
                    </a:lnTo>
                    <a:lnTo>
                      <a:pt x="347" y="16"/>
                    </a:lnTo>
                    <a:lnTo>
                      <a:pt x="326" y="27"/>
                    </a:lnTo>
                    <a:lnTo>
                      <a:pt x="307" y="42"/>
                    </a:lnTo>
                    <a:lnTo>
                      <a:pt x="307" y="42"/>
                    </a:lnTo>
                    <a:lnTo>
                      <a:pt x="252" y="86"/>
                    </a:lnTo>
                    <a:lnTo>
                      <a:pt x="224" y="108"/>
                    </a:lnTo>
                    <a:lnTo>
                      <a:pt x="198" y="132"/>
                    </a:lnTo>
                    <a:lnTo>
                      <a:pt x="198" y="132"/>
                    </a:lnTo>
                    <a:lnTo>
                      <a:pt x="172" y="157"/>
                    </a:lnTo>
                    <a:lnTo>
                      <a:pt x="146" y="183"/>
                    </a:lnTo>
                    <a:lnTo>
                      <a:pt x="122" y="210"/>
                    </a:lnTo>
                    <a:lnTo>
                      <a:pt x="97" y="238"/>
                    </a:lnTo>
                    <a:lnTo>
                      <a:pt x="50" y="294"/>
                    </a:lnTo>
                    <a:lnTo>
                      <a:pt x="2" y="349"/>
                    </a:lnTo>
                    <a:lnTo>
                      <a:pt x="2" y="349"/>
                    </a:lnTo>
                    <a:lnTo>
                      <a:pt x="0" y="352"/>
                    </a:lnTo>
                    <a:lnTo>
                      <a:pt x="0" y="353"/>
                    </a:lnTo>
                    <a:lnTo>
                      <a:pt x="2" y="357"/>
                    </a:lnTo>
                    <a:lnTo>
                      <a:pt x="6" y="360"/>
                    </a:lnTo>
                    <a:lnTo>
                      <a:pt x="8" y="358"/>
                    </a:lnTo>
                    <a:lnTo>
                      <a:pt x="10" y="357"/>
                    </a:lnTo>
                    <a:lnTo>
                      <a:pt x="10" y="357"/>
                    </a:lnTo>
                    <a:lnTo>
                      <a:pt x="55" y="306"/>
                    </a:lnTo>
                    <a:lnTo>
                      <a:pt x="99" y="254"/>
                    </a:lnTo>
                    <a:lnTo>
                      <a:pt x="144" y="203"/>
                    </a:lnTo>
                    <a:lnTo>
                      <a:pt x="167" y="178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215" y="131"/>
                    </a:lnTo>
                    <a:lnTo>
                      <a:pt x="240" y="110"/>
                    </a:lnTo>
                    <a:lnTo>
                      <a:pt x="266" y="89"/>
                    </a:lnTo>
                    <a:lnTo>
                      <a:pt x="292" y="68"/>
                    </a:lnTo>
                    <a:lnTo>
                      <a:pt x="292" y="68"/>
                    </a:lnTo>
                    <a:lnTo>
                      <a:pt x="316" y="50"/>
                    </a:lnTo>
                    <a:lnTo>
                      <a:pt x="341" y="33"/>
                    </a:lnTo>
                    <a:lnTo>
                      <a:pt x="354" y="25"/>
                    </a:lnTo>
                    <a:lnTo>
                      <a:pt x="367" y="20"/>
                    </a:lnTo>
                    <a:lnTo>
                      <a:pt x="381" y="14"/>
                    </a:lnTo>
                    <a:lnTo>
                      <a:pt x="395" y="10"/>
                    </a:lnTo>
                    <a:lnTo>
                      <a:pt x="395" y="10"/>
                    </a:lnTo>
                    <a:lnTo>
                      <a:pt x="398" y="9"/>
                    </a:lnTo>
                    <a:lnTo>
                      <a:pt x="399" y="8"/>
                    </a:lnTo>
                    <a:lnTo>
                      <a:pt x="399" y="6"/>
                    </a:lnTo>
                    <a:lnTo>
                      <a:pt x="399" y="4"/>
                    </a:lnTo>
                    <a:lnTo>
                      <a:pt x="397" y="0"/>
                    </a:lnTo>
                    <a:lnTo>
                      <a:pt x="395" y="0"/>
                    </a:lnTo>
                    <a:lnTo>
                      <a:pt x="393" y="0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3244851" y="3078163"/>
                <a:ext cx="209550" cy="179388"/>
              </a:xfrm>
              <a:custGeom>
                <a:rect b="b" l="l" r="r" t="t"/>
                <a:pathLst>
                  <a:path extrusionOk="0" h="450" w="530">
                    <a:moveTo>
                      <a:pt x="523" y="0"/>
                    </a:moveTo>
                    <a:lnTo>
                      <a:pt x="523" y="0"/>
                    </a:lnTo>
                    <a:lnTo>
                      <a:pt x="505" y="8"/>
                    </a:lnTo>
                    <a:lnTo>
                      <a:pt x="487" y="16"/>
                    </a:lnTo>
                    <a:lnTo>
                      <a:pt x="452" y="34"/>
                    </a:lnTo>
                    <a:lnTo>
                      <a:pt x="383" y="76"/>
                    </a:lnTo>
                    <a:lnTo>
                      <a:pt x="383" y="76"/>
                    </a:lnTo>
                    <a:lnTo>
                      <a:pt x="364" y="88"/>
                    </a:lnTo>
                    <a:lnTo>
                      <a:pt x="347" y="101"/>
                    </a:lnTo>
                    <a:lnTo>
                      <a:pt x="330" y="115"/>
                    </a:lnTo>
                    <a:lnTo>
                      <a:pt x="313" y="131"/>
                    </a:lnTo>
                    <a:lnTo>
                      <a:pt x="280" y="163"/>
                    </a:lnTo>
                    <a:lnTo>
                      <a:pt x="249" y="193"/>
                    </a:lnTo>
                    <a:lnTo>
                      <a:pt x="249" y="193"/>
                    </a:lnTo>
                    <a:lnTo>
                      <a:pt x="215" y="223"/>
                    </a:lnTo>
                    <a:lnTo>
                      <a:pt x="183" y="254"/>
                    </a:lnTo>
                    <a:lnTo>
                      <a:pt x="118" y="317"/>
                    </a:lnTo>
                    <a:lnTo>
                      <a:pt x="118" y="317"/>
                    </a:lnTo>
                    <a:lnTo>
                      <a:pt x="88" y="347"/>
                    </a:lnTo>
                    <a:lnTo>
                      <a:pt x="56" y="377"/>
                    </a:lnTo>
                    <a:lnTo>
                      <a:pt x="28" y="410"/>
                    </a:lnTo>
                    <a:lnTo>
                      <a:pt x="13" y="425"/>
                    </a:lnTo>
                    <a:lnTo>
                      <a:pt x="0" y="442"/>
                    </a:lnTo>
                    <a:lnTo>
                      <a:pt x="0" y="442"/>
                    </a:lnTo>
                    <a:lnTo>
                      <a:pt x="0" y="445"/>
                    </a:lnTo>
                    <a:lnTo>
                      <a:pt x="0" y="446"/>
                    </a:lnTo>
                    <a:lnTo>
                      <a:pt x="2" y="449"/>
                    </a:lnTo>
                    <a:lnTo>
                      <a:pt x="3" y="450"/>
                    </a:lnTo>
                    <a:lnTo>
                      <a:pt x="7" y="450"/>
                    </a:lnTo>
                    <a:lnTo>
                      <a:pt x="9" y="450"/>
                    </a:lnTo>
                    <a:lnTo>
                      <a:pt x="11" y="449"/>
                    </a:lnTo>
                    <a:lnTo>
                      <a:pt x="11" y="449"/>
                    </a:lnTo>
                    <a:lnTo>
                      <a:pt x="24" y="432"/>
                    </a:lnTo>
                    <a:lnTo>
                      <a:pt x="37" y="415"/>
                    </a:lnTo>
                    <a:lnTo>
                      <a:pt x="66" y="384"/>
                    </a:lnTo>
                    <a:lnTo>
                      <a:pt x="96" y="353"/>
                    </a:lnTo>
                    <a:lnTo>
                      <a:pt x="127" y="325"/>
                    </a:lnTo>
                    <a:lnTo>
                      <a:pt x="127" y="325"/>
                    </a:lnTo>
                    <a:lnTo>
                      <a:pt x="187" y="266"/>
                    </a:lnTo>
                    <a:lnTo>
                      <a:pt x="217" y="236"/>
                    </a:lnTo>
                    <a:lnTo>
                      <a:pt x="249" y="207"/>
                    </a:lnTo>
                    <a:lnTo>
                      <a:pt x="249" y="207"/>
                    </a:lnTo>
                    <a:lnTo>
                      <a:pt x="313" y="151"/>
                    </a:lnTo>
                    <a:lnTo>
                      <a:pt x="344" y="122"/>
                    </a:lnTo>
                    <a:lnTo>
                      <a:pt x="378" y="96"/>
                    </a:lnTo>
                    <a:lnTo>
                      <a:pt x="412" y="71"/>
                    </a:lnTo>
                    <a:lnTo>
                      <a:pt x="431" y="59"/>
                    </a:lnTo>
                    <a:lnTo>
                      <a:pt x="449" y="47"/>
                    </a:lnTo>
                    <a:lnTo>
                      <a:pt x="467" y="37"/>
                    </a:lnTo>
                    <a:lnTo>
                      <a:pt x="487" y="28"/>
                    </a:lnTo>
                    <a:lnTo>
                      <a:pt x="506" y="19"/>
                    </a:lnTo>
                    <a:lnTo>
                      <a:pt x="527" y="12"/>
                    </a:lnTo>
                    <a:lnTo>
                      <a:pt x="527" y="12"/>
                    </a:lnTo>
                    <a:lnTo>
                      <a:pt x="529" y="11"/>
                    </a:lnTo>
                    <a:lnTo>
                      <a:pt x="530" y="8"/>
                    </a:lnTo>
                    <a:lnTo>
                      <a:pt x="530" y="4"/>
                    </a:lnTo>
                    <a:lnTo>
                      <a:pt x="530" y="2"/>
                    </a:lnTo>
                    <a:lnTo>
                      <a:pt x="529" y="0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>
                <a:off x="3276601" y="3081338"/>
                <a:ext cx="225425" cy="176213"/>
              </a:xfrm>
              <a:custGeom>
                <a:rect b="b" l="l" r="r" t="t"/>
                <a:pathLst>
                  <a:path extrusionOk="0" h="445" w="570">
                    <a:moveTo>
                      <a:pt x="560" y="4"/>
                    </a:moveTo>
                    <a:lnTo>
                      <a:pt x="560" y="4"/>
                    </a:lnTo>
                    <a:lnTo>
                      <a:pt x="559" y="4"/>
                    </a:lnTo>
                    <a:lnTo>
                      <a:pt x="557" y="5"/>
                    </a:lnTo>
                    <a:lnTo>
                      <a:pt x="553" y="5"/>
                    </a:lnTo>
                    <a:lnTo>
                      <a:pt x="547" y="5"/>
                    </a:lnTo>
                    <a:lnTo>
                      <a:pt x="547" y="5"/>
                    </a:lnTo>
                    <a:lnTo>
                      <a:pt x="539" y="8"/>
                    </a:lnTo>
                    <a:lnTo>
                      <a:pt x="531" y="13"/>
                    </a:lnTo>
                    <a:lnTo>
                      <a:pt x="518" y="23"/>
                    </a:lnTo>
                    <a:lnTo>
                      <a:pt x="518" y="23"/>
                    </a:lnTo>
                    <a:lnTo>
                      <a:pt x="479" y="52"/>
                    </a:lnTo>
                    <a:lnTo>
                      <a:pt x="440" y="81"/>
                    </a:lnTo>
                    <a:lnTo>
                      <a:pt x="440" y="81"/>
                    </a:lnTo>
                    <a:lnTo>
                      <a:pt x="361" y="132"/>
                    </a:lnTo>
                    <a:lnTo>
                      <a:pt x="323" y="159"/>
                    </a:lnTo>
                    <a:lnTo>
                      <a:pt x="286" y="187"/>
                    </a:lnTo>
                    <a:lnTo>
                      <a:pt x="286" y="187"/>
                    </a:lnTo>
                    <a:lnTo>
                      <a:pt x="212" y="246"/>
                    </a:lnTo>
                    <a:lnTo>
                      <a:pt x="177" y="276"/>
                    </a:lnTo>
                    <a:lnTo>
                      <a:pt x="141" y="309"/>
                    </a:lnTo>
                    <a:lnTo>
                      <a:pt x="141" y="309"/>
                    </a:lnTo>
                    <a:lnTo>
                      <a:pt x="107" y="340"/>
                    </a:lnTo>
                    <a:lnTo>
                      <a:pt x="75" y="373"/>
                    </a:lnTo>
                    <a:lnTo>
                      <a:pt x="75" y="373"/>
                    </a:lnTo>
                    <a:lnTo>
                      <a:pt x="56" y="388"/>
                    </a:lnTo>
                    <a:lnTo>
                      <a:pt x="38" y="404"/>
                    </a:lnTo>
                    <a:lnTo>
                      <a:pt x="38" y="404"/>
                    </a:lnTo>
                    <a:lnTo>
                      <a:pt x="22" y="421"/>
                    </a:lnTo>
                    <a:lnTo>
                      <a:pt x="13" y="428"/>
                    </a:lnTo>
                    <a:lnTo>
                      <a:pt x="9" y="431"/>
                    </a:lnTo>
                    <a:lnTo>
                      <a:pt x="4" y="433"/>
                    </a:lnTo>
                    <a:lnTo>
                      <a:pt x="4" y="433"/>
                    </a:lnTo>
                    <a:lnTo>
                      <a:pt x="3" y="434"/>
                    </a:lnTo>
                    <a:lnTo>
                      <a:pt x="1" y="435"/>
                    </a:lnTo>
                    <a:lnTo>
                      <a:pt x="0" y="441"/>
                    </a:lnTo>
                    <a:lnTo>
                      <a:pt x="3" y="443"/>
                    </a:lnTo>
                    <a:lnTo>
                      <a:pt x="5" y="445"/>
                    </a:lnTo>
                    <a:lnTo>
                      <a:pt x="7" y="445"/>
                    </a:lnTo>
                    <a:lnTo>
                      <a:pt x="7" y="445"/>
                    </a:lnTo>
                    <a:lnTo>
                      <a:pt x="14" y="441"/>
                    </a:lnTo>
                    <a:lnTo>
                      <a:pt x="20" y="438"/>
                    </a:lnTo>
                    <a:lnTo>
                      <a:pt x="33" y="428"/>
                    </a:lnTo>
                    <a:lnTo>
                      <a:pt x="43" y="416"/>
                    </a:lnTo>
                    <a:lnTo>
                      <a:pt x="54" y="407"/>
                    </a:lnTo>
                    <a:lnTo>
                      <a:pt x="54" y="407"/>
                    </a:lnTo>
                    <a:lnTo>
                      <a:pt x="92" y="371"/>
                    </a:lnTo>
                    <a:lnTo>
                      <a:pt x="127" y="337"/>
                    </a:lnTo>
                    <a:lnTo>
                      <a:pt x="127" y="337"/>
                    </a:lnTo>
                    <a:lnTo>
                      <a:pt x="166" y="301"/>
                    </a:lnTo>
                    <a:lnTo>
                      <a:pt x="205" y="268"/>
                    </a:lnTo>
                    <a:lnTo>
                      <a:pt x="286" y="201"/>
                    </a:lnTo>
                    <a:lnTo>
                      <a:pt x="286" y="201"/>
                    </a:lnTo>
                    <a:lnTo>
                      <a:pt x="307" y="186"/>
                    </a:lnTo>
                    <a:lnTo>
                      <a:pt x="328" y="169"/>
                    </a:lnTo>
                    <a:lnTo>
                      <a:pt x="373" y="139"/>
                    </a:lnTo>
                    <a:lnTo>
                      <a:pt x="462" y="80"/>
                    </a:lnTo>
                    <a:lnTo>
                      <a:pt x="462" y="80"/>
                    </a:lnTo>
                    <a:lnTo>
                      <a:pt x="481" y="65"/>
                    </a:lnTo>
                    <a:lnTo>
                      <a:pt x="500" y="51"/>
                    </a:lnTo>
                    <a:lnTo>
                      <a:pt x="519" y="37"/>
                    </a:lnTo>
                    <a:lnTo>
                      <a:pt x="538" y="22"/>
                    </a:lnTo>
                    <a:lnTo>
                      <a:pt x="538" y="22"/>
                    </a:lnTo>
                    <a:lnTo>
                      <a:pt x="543" y="21"/>
                    </a:lnTo>
                    <a:lnTo>
                      <a:pt x="548" y="20"/>
                    </a:lnTo>
                    <a:lnTo>
                      <a:pt x="557" y="18"/>
                    </a:lnTo>
                    <a:lnTo>
                      <a:pt x="561" y="17"/>
                    </a:lnTo>
                    <a:lnTo>
                      <a:pt x="565" y="14"/>
                    </a:lnTo>
                    <a:lnTo>
                      <a:pt x="569" y="12"/>
                    </a:lnTo>
                    <a:lnTo>
                      <a:pt x="570" y="6"/>
                    </a:lnTo>
                    <a:lnTo>
                      <a:pt x="570" y="6"/>
                    </a:lnTo>
                    <a:lnTo>
                      <a:pt x="570" y="4"/>
                    </a:lnTo>
                    <a:lnTo>
                      <a:pt x="570" y="1"/>
                    </a:lnTo>
                    <a:lnTo>
                      <a:pt x="566" y="0"/>
                    </a:lnTo>
                    <a:lnTo>
                      <a:pt x="562" y="0"/>
                    </a:lnTo>
                    <a:lnTo>
                      <a:pt x="561" y="1"/>
                    </a:lnTo>
                    <a:lnTo>
                      <a:pt x="560" y="4"/>
                    </a:lnTo>
                    <a:lnTo>
                      <a:pt x="56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58" name="Google Shape;758;p18"/>
              <p:cNvSpPr/>
              <p:nvPr/>
            </p:nvSpPr>
            <p:spPr>
              <a:xfrm>
                <a:off x="3311526" y="3082926"/>
                <a:ext cx="227013" cy="171450"/>
              </a:xfrm>
              <a:custGeom>
                <a:rect b="b" l="l" r="r" t="t"/>
                <a:pathLst>
                  <a:path extrusionOk="0" h="433" w="572">
                    <a:moveTo>
                      <a:pt x="567" y="0"/>
                    </a:moveTo>
                    <a:lnTo>
                      <a:pt x="567" y="0"/>
                    </a:lnTo>
                    <a:lnTo>
                      <a:pt x="559" y="1"/>
                    </a:lnTo>
                    <a:lnTo>
                      <a:pt x="551" y="4"/>
                    </a:lnTo>
                    <a:lnTo>
                      <a:pt x="537" y="11"/>
                    </a:lnTo>
                    <a:lnTo>
                      <a:pt x="524" y="20"/>
                    </a:lnTo>
                    <a:lnTo>
                      <a:pt x="510" y="29"/>
                    </a:lnTo>
                    <a:lnTo>
                      <a:pt x="510" y="29"/>
                    </a:lnTo>
                    <a:lnTo>
                      <a:pt x="424" y="96"/>
                    </a:lnTo>
                    <a:lnTo>
                      <a:pt x="424" y="96"/>
                    </a:lnTo>
                    <a:lnTo>
                      <a:pt x="325" y="174"/>
                    </a:lnTo>
                    <a:lnTo>
                      <a:pt x="275" y="213"/>
                    </a:lnTo>
                    <a:lnTo>
                      <a:pt x="224" y="251"/>
                    </a:lnTo>
                    <a:lnTo>
                      <a:pt x="224" y="251"/>
                    </a:lnTo>
                    <a:lnTo>
                      <a:pt x="142" y="313"/>
                    </a:lnTo>
                    <a:lnTo>
                      <a:pt x="100" y="343"/>
                    </a:lnTo>
                    <a:lnTo>
                      <a:pt x="57" y="372"/>
                    </a:lnTo>
                    <a:lnTo>
                      <a:pt x="57" y="372"/>
                    </a:lnTo>
                    <a:lnTo>
                      <a:pt x="40" y="382"/>
                    </a:lnTo>
                    <a:lnTo>
                      <a:pt x="29" y="389"/>
                    </a:lnTo>
                    <a:lnTo>
                      <a:pt x="20" y="395"/>
                    </a:lnTo>
                    <a:lnTo>
                      <a:pt x="11" y="403"/>
                    </a:lnTo>
                    <a:lnTo>
                      <a:pt x="4" y="412"/>
                    </a:lnTo>
                    <a:lnTo>
                      <a:pt x="2" y="416"/>
                    </a:lnTo>
                    <a:lnTo>
                      <a:pt x="0" y="421"/>
                    </a:lnTo>
                    <a:lnTo>
                      <a:pt x="0" y="426"/>
                    </a:lnTo>
                    <a:lnTo>
                      <a:pt x="2" y="430"/>
                    </a:lnTo>
                    <a:lnTo>
                      <a:pt x="2" y="430"/>
                    </a:lnTo>
                    <a:lnTo>
                      <a:pt x="4" y="433"/>
                    </a:lnTo>
                    <a:lnTo>
                      <a:pt x="7" y="433"/>
                    </a:lnTo>
                    <a:lnTo>
                      <a:pt x="13" y="433"/>
                    </a:lnTo>
                    <a:lnTo>
                      <a:pt x="13" y="433"/>
                    </a:lnTo>
                    <a:lnTo>
                      <a:pt x="15" y="433"/>
                    </a:lnTo>
                    <a:lnTo>
                      <a:pt x="17" y="432"/>
                    </a:lnTo>
                    <a:lnTo>
                      <a:pt x="19" y="428"/>
                    </a:lnTo>
                    <a:lnTo>
                      <a:pt x="17" y="424"/>
                    </a:lnTo>
                    <a:lnTo>
                      <a:pt x="15" y="423"/>
                    </a:lnTo>
                    <a:lnTo>
                      <a:pt x="13" y="423"/>
                    </a:lnTo>
                    <a:lnTo>
                      <a:pt x="13" y="423"/>
                    </a:lnTo>
                    <a:lnTo>
                      <a:pt x="11" y="421"/>
                    </a:lnTo>
                    <a:lnTo>
                      <a:pt x="9" y="421"/>
                    </a:lnTo>
                    <a:lnTo>
                      <a:pt x="12" y="419"/>
                    </a:lnTo>
                    <a:lnTo>
                      <a:pt x="21" y="411"/>
                    </a:lnTo>
                    <a:lnTo>
                      <a:pt x="21" y="411"/>
                    </a:lnTo>
                    <a:lnTo>
                      <a:pt x="34" y="400"/>
                    </a:lnTo>
                    <a:lnTo>
                      <a:pt x="49" y="391"/>
                    </a:lnTo>
                    <a:lnTo>
                      <a:pt x="49" y="391"/>
                    </a:lnTo>
                    <a:lnTo>
                      <a:pt x="88" y="364"/>
                    </a:lnTo>
                    <a:lnTo>
                      <a:pt x="88" y="364"/>
                    </a:lnTo>
                    <a:lnTo>
                      <a:pt x="131" y="335"/>
                    </a:lnTo>
                    <a:lnTo>
                      <a:pt x="173" y="304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333" y="183"/>
                    </a:lnTo>
                    <a:lnTo>
                      <a:pt x="407" y="124"/>
                    </a:lnTo>
                    <a:lnTo>
                      <a:pt x="407" y="124"/>
                    </a:lnTo>
                    <a:lnTo>
                      <a:pt x="484" y="63"/>
                    </a:lnTo>
                    <a:lnTo>
                      <a:pt x="484" y="63"/>
                    </a:lnTo>
                    <a:lnTo>
                      <a:pt x="503" y="49"/>
                    </a:lnTo>
                    <a:lnTo>
                      <a:pt x="522" y="32"/>
                    </a:lnTo>
                    <a:lnTo>
                      <a:pt x="534" y="24"/>
                    </a:lnTo>
                    <a:lnTo>
                      <a:pt x="544" y="18"/>
                    </a:lnTo>
                    <a:lnTo>
                      <a:pt x="555" y="13"/>
                    </a:lnTo>
                    <a:lnTo>
                      <a:pt x="567" y="11"/>
                    </a:lnTo>
                    <a:lnTo>
                      <a:pt x="567" y="11"/>
                    </a:lnTo>
                    <a:lnTo>
                      <a:pt x="569" y="11"/>
                    </a:lnTo>
                    <a:lnTo>
                      <a:pt x="571" y="9"/>
                    </a:lnTo>
                    <a:lnTo>
                      <a:pt x="572" y="5"/>
                    </a:lnTo>
                    <a:lnTo>
                      <a:pt x="572" y="3"/>
                    </a:lnTo>
                    <a:lnTo>
                      <a:pt x="571" y="1"/>
                    </a:lnTo>
                    <a:lnTo>
                      <a:pt x="569" y="0"/>
                    </a:lnTo>
                    <a:lnTo>
                      <a:pt x="567" y="0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59" name="Google Shape;759;p18"/>
              <p:cNvSpPr/>
              <p:nvPr/>
            </p:nvSpPr>
            <p:spPr>
              <a:xfrm>
                <a:off x="3371851" y="3092451"/>
                <a:ext cx="185738" cy="153988"/>
              </a:xfrm>
              <a:custGeom>
                <a:rect b="b" l="l" r="r" t="t"/>
                <a:pathLst>
                  <a:path extrusionOk="0" h="389" w="467">
                    <a:moveTo>
                      <a:pt x="458" y="2"/>
                    </a:moveTo>
                    <a:lnTo>
                      <a:pt x="458" y="2"/>
                    </a:lnTo>
                    <a:lnTo>
                      <a:pt x="447" y="12"/>
                    </a:lnTo>
                    <a:lnTo>
                      <a:pt x="437" y="20"/>
                    </a:lnTo>
                    <a:lnTo>
                      <a:pt x="425" y="29"/>
                    </a:lnTo>
                    <a:lnTo>
                      <a:pt x="414" y="38"/>
                    </a:lnTo>
                    <a:lnTo>
                      <a:pt x="414" y="38"/>
                    </a:lnTo>
                    <a:lnTo>
                      <a:pt x="400" y="53"/>
                    </a:lnTo>
                    <a:lnTo>
                      <a:pt x="384" y="66"/>
                    </a:lnTo>
                    <a:lnTo>
                      <a:pt x="353" y="93"/>
                    </a:lnTo>
                    <a:lnTo>
                      <a:pt x="353" y="93"/>
                    </a:lnTo>
                    <a:lnTo>
                      <a:pt x="234" y="199"/>
                    </a:lnTo>
                    <a:lnTo>
                      <a:pt x="234" y="199"/>
                    </a:lnTo>
                    <a:lnTo>
                      <a:pt x="202" y="227"/>
                    </a:lnTo>
                    <a:lnTo>
                      <a:pt x="168" y="251"/>
                    </a:lnTo>
                    <a:lnTo>
                      <a:pt x="102" y="300"/>
                    </a:lnTo>
                    <a:lnTo>
                      <a:pt x="102" y="300"/>
                    </a:lnTo>
                    <a:lnTo>
                      <a:pt x="76" y="319"/>
                    </a:lnTo>
                    <a:lnTo>
                      <a:pt x="64" y="329"/>
                    </a:lnTo>
                    <a:lnTo>
                      <a:pt x="52" y="339"/>
                    </a:lnTo>
                    <a:lnTo>
                      <a:pt x="52" y="339"/>
                    </a:lnTo>
                    <a:lnTo>
                      <a:pt x="43" y="347"/>
                    </a:lnTo>
                    <a:lnTo>
                      <a:pt x="32" y="353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10" y="369"/>
                    </a:lnTo>
                    <a:lnTo>
                      <a:pt x="9" y="372"/>
                    </a:lnTo>
                    <a:lnTo>
                      <a:pt x="6" y="376"/>
                    </a:lnTo>
                    <a:lnTo>
                      <a:pt x="2" y="377"/>
                    </a:lnTo>
                    <a:lnTo>
                      <a:pt x="2" y="377"/>
                    </a:lnTo>
                    <a:lnTo>
                      <a:pt x="1" y="378"/>
                    </a:lnTo>
                    <a:lnTo>
                      <a:pt x="0" y="381"/>
                    </a:lnTo>
                    <a:lnTo>
                      <a:pt x="0" y="385"/>
                    </a:lnTo>
                    <a:lnTo>
                      <a:pt x="0" y="387"/>
                    </a:lnTo>
                    <a:lnTo>
                      <a:pt x="2" y="389"/>
                    </a:lnTo>
                    <a:lnTo>
                      <a:pt x="4" y="389"/>
                    </a:lnTo>
                    <a:lnTo>
                      <a:pt x="6" y="389"/>
                    </a:lnTo>
                    <a:lnTo>
                      <a:pt x="6" y="389"/>
                    </a:lnTo>
                    <a:lnTo>
                      <a:pt x="14" y="384"/>
                    </a:lnTo>
                    <a:lnTo>
                      <a:pt x="21" y="378"/>
                    </a:lnTo>
                    <a:lnTo>
                      <a:pt x="28" y="370"/>
                    </a:lnTo>
                    <a:lnTo>
                      <a:pt x="36" y="365"/>
                    </a:lnTo>
                    <a:lnTo>
                      <a:pt x="36" y="365"/>
                    </a:lnTo>
                    <a:lnTo>
                      <a:pt x="52" y="353"/>
                    </a:lnTo>
                    <a:lnTo>
                      <a:pt x="68" y="340"/>
                    </a:lnTo>
                    <a:lnTo>
                      <a:pt x="99" y="317"/>
                    </a:lnTo>
                    <a:lnTo>
                      <a:pt x="99" y="317"/>
                    </a:lnTo>
                    <a:lnTo>
                      <a:pt x="132" y="293"/>
                    </a:lnTo>
                    <a:lnTo>
                      <a:pt x="165" y="270"/>
                    </a:lnTo>
                    <a:lnTo>
                      <a:pt x="196" y="246"/>
                    </a:lnTo>
                    <a:lnTo>
                      <a:pt x="227" y="220"/>
                    </a:lnTo>
                    <a:lnTo>
                      <a:pt x="227" y="220"/>
                    </a:lnTo>
                    <a:lnTo>
                      <a:pt x="353" y="108"/>
                    </a:lnTo>
                    <a:lnTo>
                      <a:pt x="353" y="108"/>
                    </a:lnTo>
                    <a:lnTo>
                      <a:pt x="380" y="84"/>
                    </a:lnTo>
                    <a:lnTo>
                      <a:pt x="409" y="59"/>
                    </a:lnTo>
                    <a:lnTo>
                      <a:pt x="438" y="36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7" y="8"/>
                    </a:lnTo>
                    <a:lnTo>
                      <a:pt x="467" y="6"/>
                    </a:lnTo>
                    <a:lnTo>
                      <a:pt x="465" y="3"/>
                    </a:lnTo>
                    <a:lnTo>
                      <a:pt x="461" y="0"/>
                    </a:lnTo>
                    <a:lnTo>
                      <a:pt x="459" y="0"/>
                    </a:lnTo>
                    <a:lnTo>
                      <a:pt x="458" y="2"/>
                    </a:lnTo>
                    <a:lnTo>
                      <a:pt x="458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0" name="Google Shape;760;p18"/>
              <p:cNvSpPr/>
              <p:nvPr/>
            </p:nvSpPr>
            <p:spPr>
              <a:xfrm>
                <a:off x="3521076" y="3098801"/>
                <a:ext cx="65088" cy="63500"/>
              </a:xfrm>
              <a:custGeom>
                <a:rect b="b" l="l" r="r" t="t"/>
                <a:pathLst>
                  <a:path extrusionOk="0" h="160" w="165">
                    <a:moveTo>
                      <a:pt x="158" y="0"/>
                    </a:moveTo>
                    <a:lnTo>
                      <a:pt x="158" y="0"/>
                    </a:lnTo>
                    <a:lnTo>
                      <a:pt x="145" y="7"/>
                    </a:lnTo>
                    <a:lnTo>
                      <a:pt x="134" y="15"/>
                    </a:lnTo>
                    <a:lnTo>
                      <a:pt x="122" y="24"/>
                    </a:lnTo>
                    <a:lnTo>
                      <a:pt x="111" y="34"/>
                    </a:lnTo>
                    <a:lnTo>
                      <a:pt x="90" y="55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2" y="85"/>
                    </a:lnTo>
                    <a:lnTo>
                      <a:pt x="51" y="95"/>
                    </a:lnTo>
                    <a:lnTo>
                      <a:pt x="30" y="110"/>
                    </a:lnTo>
                    <a:lnTo>
                      <a:pt x="21" y="119"/>
                    </a:lnTo>
                    <a:lnTo>
                      <a:pt x="12" y="129"/>
                    </a:lnTo>
                    <a:lnTo>
                      <a:pt x="5" y="140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0" y="156"/>
                    </a:lnTo>
                    <a:lnTo>
                      <a:pt x="1" y="157"/>
                    </a:lnTo>
                    <a:lnTo>
                      <a:pt x="5" y="160"/>
                    </a:lnTo>
                    <a:lnTo>
                      <a:pt x="9" y="160"/>
                    </a:lnTo>
                    <a:lnTo>
                      <a:pt x="11" y="159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6" y="146"/>
                    </a:lnTo>
                    <a:lnTo>
                      <a:pt x="21" y="135"/>
                    </a:lnTo>
                    <a:lnTo>
                      <a:pt x="29" y="126"/>
                    </a:lnTo>
                    <a:lnTo>
                      <a:pt x="38" y="118"/>
                    </a:lnTo>
                    <a:lnTo>
                      <a:pt x="56" y="102"/>
                    </a:lnTo>
                    <a:lnTo>
                      <a:pt x="75" y="88"/>
                    </a:lnTo>
                    <a:lnTo>
                      <a:pt x="75" y="88"/>
                    </a:lnTo>
                    <a:lnTo>
                      <a:pt x="86" y="79"/>
                    </a:lnTo>
                    <a:lnTo>
                      <a:pt x="96" y="68"/>
                    </a:lnTo>
                    <a:lnTo>
                      <a:pt x="115" y="46"/>
                    </a:lnTo>
                    <a:lnTo>
                      <a:pt x="126" y="36"/>
                    </a:lnTo>
                    <a:lnTo>
                      <a:pt x="136" y="27"/>
                    </a:lnTo>
                    <a:lnTo>
                      <a:pt x="148" y="19"/>
                    </a:lnTo>
                    <a:lnTo>
                      <a:pt x="162" y="12"/>
                    </a:lnTo>
                    <a:lnTo>
                      <a:pt x="162" y="12"/>
                    </a:lnTo>
                    <a:lnTo>
                      <a:pt x="164" y="11"/>
                    </a:lnTo>
                    <a:lnTo>
                      <a:pt x="165" y="8"/>
                    </a:lnTo>
                    <a:lnTo>
                      <a:pt x="165" y="4"/>
                    </a:lnTo>
                    <a:lnTo>
                      <a:pt x="165" y="3"/>
                    </a:lnTo>
                    <a:lnTo>
                      <a:pt x="164" y="2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1" name="Google Shape;761;p18"/>
              <p:cNvSpPr/>
              <p:nvPr/>
            </p:nvSpPr>
            <p:spPr>
              <a:xfrm>
                <a:off x="3532188" y="3103563"/>
                <a:ext cx="90488" cy="82550"/>
              </a:xfrm>
              <a:custGeom>
                <a:rect b="b" l="l" r="r" t="t"/>
                <a:pathLst>
                  <a:path extrusionOk="0" h="211" w="229">
                    <a:moveTo>
                      <a:pt x="220" y="1"/>
                    </a:moveTo>
                    <a:lnTo>
                      <a:pt x="220" y="1"/>
                    </a:lnTo>
                    <a:lnTo>
                      <a:pt x="191" y="20"/>
                    </a:lnTo>
                    <a:lnTo>
                      <a:pt x="163" y="39"/>
                    </a:lnTo>
                    <a:lnTo>
                      <a:pt x="150" y="50"/>
                    </a:lnTo>
                    <a:lnTo>
                      <a:pt x="139" y="62"/>
                    </a:lnTo>
                    <a:lnTo>
                      <a:pt x="127" y="73"/>
                    </a:lnTo>
                    <a:lnTo>
                      <a:pt x="115" y="86"/>
                    </a:lnTo>
                    <a:lnTo>
                      <a:pt x="115" y="86"/>
                    </a:lnTo>
                    <a:lnTo>
                      <a:pt x="102" y="101"/>
                    </a:lnTo>
                    <a:lnTo>
                      <a:pt x="88" y="114"/>
                    </a:lnTo>
                    <a:lnTo>
                      <a:pt x="73" y="126"/>
                    </a:lnTo>
                    <a:lnTo>
                      <a:pt x="60" y="139"/>
                    </a:lnTo>
                    <a:lnTo>
                      <a:pt x="60" y="139"/>
                    </a:lnTo>
                    <a:lnTo>
                      <a:pt x="31" y="170"/>
                    </a:lnTo>
                    <a:lnTo>
                      <a:pt x="1" y="202"/>
                    </a:lnTo>
                    <a:lnTo>
                      <a:pt x="1" y="202"/>
                    </a:lnTo>
                    <a:lnTo>
                      <a:pt x="0" y="204"/>
                    </a:lnTo>
                    <a:lnTo>
                      <a:pt x="0" y="205"/>
                    </a:lnTo>
                    <a:lnTo>
                      <a:pt x="3" y="209"/>
                    </a:lnTo>
                    <a:lnTo>
                      <a:pt x="5" y="211"/>
                    </a:lnTo>
                    <a:lnTo>
                      <a:pt x="8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37" y="182"/>
                    </a:lnTo>
                    <a:lnTo>
                      <a:pt x="61" y="153"/>
                    </a:lnTo>
                    <a:lnTo>
                      <a:pt x="89" y="127"/>
                    </a:lnTo>
                    <a:lnTo>
                      <a:pt x="102" y="114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27" y="93"/>
                    </a:lnTo>
                    <a:lnTo>
                      <a:pt x="136" y="83"/>
                    </a:lnTo>
                    <a:lnTo>
                      <a:pt x="145" y="71"/>
                    </a:lnTo>
                    <a:lnTo>
                      <a:pt x="154" y="62"/>
                    </a:lnTo>
                    <a:lnTo>
                      <a:pt x="154" y="62"/>
                    </a:lnTo>
                    <a:lnTo>
                      <a:pt x="171" y="47"/>
                    </a:lnTo>
                    <a:lnTo>
                      <a:pt x="188" y="34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8" y="9"/>
                    </a:lnTo>
                    <a:lnTo>
                      <a:pt x="229" y="7"/>
                    </a:lnTo>
                    <a:lnTo>
                      <a:pt x="228" y="3"/>
                    </a:lnTo>
                    <a:lnTo>
                      <a:pt x="226" y="1"/>
                    </a:lnTo>
                    <a:lnTo>
                      <a:pt x="225" y="0"/>
                    </a:lnTo>
                    <a:lnTo>
                      <a:pt x="222" y="0"/>
                    </a:lnTo>
                    <a:lnTo>
                      <a:pt x="220" y="1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2" name="Google Shape;762;p18"/>
              <p:cNvSpPr/>
              <p:nvPr/>
            </p:nvSpPr>
            <p:spPr>
              <a:xfrm>
                <a:off x="3559176" y="3119438"/>
                <a:ext cx="95250" cy="85725"/>
              </a:xfrm>
              <a:custGeom>
                <a:rect b="b" l="l" r="r" t="t"/>
                <a:pathLst>
                  <a:path extrusionOk="0" h="215" w="240">
                    <a:moveTo>
                      <a:pt x="230" y="0"/>
                    </a:moveTo>
                    <a:lnTo>
                      <a:pt x="230" y="0"/>
                    </a:lnTo>
                    <a:lnTo>
                      <a:pt x="217" y="8"/>
                    </a:lnTo>
                    <a:lnTo>
                      <a:pt x="206" y="17"/>
                    </a:lnTo>
                    <a:lnTo>
                      <a:pt x="194" y="27"/>
                    </a:lnTo>
                    <a:lnTo>
                      <a:pt x="182" y="39"/>
                    </a:lnTo>
                    <a:lnTo>
                      <a:pt x="161" y="61"/>
                    </a:lnTo>
                    <a:lnTo>
                      <a:pt x="140" y="85"/>
                    </a:lnTo>
                    <a:lnTo>
                      <a:pt x="140" y="85"/>
                    </a:lnTo>
                    <a:lnTo>
                      <a:pt x="110" y="115"/>
                    </a:lnTo>
                    <a:lnTo>
                      <a:pt x="77" y="145"/>
                    </a:lnTo>
                    <a:lnTo>
                      <a:pt x="45" y="172"/>
                    </a:lnTo>
                    <a:lnTo>
                      <a:pt x="11" y="200"/>
                    </a:lnTo>
                    <a:lnTo>
                      <a:pt x="11" y="200"/>
                    </a:lnTo>
                    <a:lnTo>
                      <a:pt x="8" y="200"/>
                    </a:lnTo>
                    <a:lnTo>
                      <a:pt x="5" y="202"/>
                    </a:lnTo>
                    <a:lnTo>
                      <a:pt x="5" y="202"/>
                    </a:lnTo>
                    <a:lnTo>
                      <a:pt x="3" y="205"/>
                    </a:lnTo>
                    <a:lnTo>
                      <a:pt x="3" y="205"/>
                    </a:lnTo>
                    <a:lnTo>
                      <a:pt x="0" y="209"/>
                    </a:lnTo>
                    <a:lnTo>
                      <a:pt x="0" y="212"/>
                    </a:lnTo>
                    <a:lnTo>
                      <a:pt x="2" y="215"/>
                    </a:lnTo>
                    <a:lnTo>
                      <a:pt x="3" y="215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9" y="215"/>
                    </a:lnTo>
                    <a:lnTo>
                      <a:pt x="13" y="214"/>
                    </a:lnTo>
                    <a:lnTo>
                      <a:pt x="15" y="212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45" y="187"/>
                    </a:lnTo>
                    <a:lnTo>
                      <a:pt x="72" y="163"/>
                    </a:lnTo>
                    <a:lnTo>
                      <a:pt x="100" y="140"/>
                    </a:lnTo>
                    <a:lnTo>
                      <a:pt x="126" y="115"/>
                    </a:lnTo>
                    <a:lnTo>
                      <a:pt x="126" y="115"/>
                    </a:lnTo>
                    <a:lnTo>
                      <a:pt x="155" y="86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95" y="43"/>
                    </a:lnTo>
                    <a:lnTo>
                      <a:pt x="208" y="31"/>
                    </a:lnTo>
                    <a:lnTo>
                      <a:pt x="221" y="19"/>
                    </a:lnTo>
                    <a:lnTo>
                      <a:pt x="237" y="10"/>
                    </a:lnTo>
                    <a:lnTo>
                      <a:pt x="237" y="10"/>
                    </a:lnTo>
                    <a:lnTo>
                      <a:pt x="238" y="8"/>
                    </a:lnTo>
                    <a:lnTo>
                      <a:pt x="240" y="6"/>
                    </a:lnTo>
                    <a:lnTo>
                      <a:pt x="238" y="2"/>
                    </a:lnTo>
                    <a:lnTo>
                      <a:pt x="236" y="0"/>
                    </a:lnTo>
                    <a:lnTo>
                      <a:pt x="233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3" name="Google Shape;763;p18"/>
              <p:cNvSpPr/>
              <p:nvPr/>
            </p:nvSpPr>
            <p:spPr>
              <a:xfrm>
                <a:off x="3589338" y="3135313"/>
                <a:ext cx="92075" cy="92075"/>
              </a:xfrm>
              <a:custGeom>
                <a:rect b="b" l="l" r="r" t="t"/>
                <a:pathLst>
                  <a:path extrusionOk="0" h="234" w="235">
                    <a:moveTo>
                      <a:pt x="225" y="1"/>
                    </a:moveTo>
                    <a:lnTo>
                      <a:pt x="225" y="1"/>
                    </a:lnTo>
                    <a:lnTo>
                      <a:pt x="205" y="22"/>
                    </a:lnTo>
                    <a:lnTo>
                      <a:pt x="194" y="31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71" y="59"/>
                    </a:lnTo>
                    <a:lnTo>
                      <a:pt x="155" y="74"/>
                    </a:lnTo>
                    <a:lnTo>
                      <a:pt x="140" y="89"/>
                    </a:lnTo>
                    <a:lnTo>
                      <a:pt x="127" y="106"/>
                    </a:lnTo>
                    <a:lnTo>
                      <a:pt x="127" y="106"/>
                    </a:lnTo>
                    <a:lnTo>
                      <a:pt x="114" y="123"/>
                    </a:lnTo>
                    <a:lnTo>
                      <a:pt x="100" y="139"/>
                    </a:lnTo>
                    <a:lnTo>
                      <a:pt x="86" y="154"/>
                    </a:lnTo>
                    <a:lnTo>
                      <a:pt x="70" y="170"/>
                    </a:lnTo>
                    <a:lnTo>
                      <a:pt x="70" y="170"/>
                    </a:lnTo>
                    <a:lnTo>
                      <a:pt x="53" y="184"/>
                    </a:lnTo>
                    <a:lnTo>
                      <a:pt x="36" y="197"/>
                    </a:lnTo>
                    <a:lnTo>
                      <a:pt x="19" y="210"/>
                    </a:lnTo>
                    <a:lnTo>
                      <a:pt x="3" y="225"/>
                    </a:lnTo>
                    <a:lnTo>
                      <a:pt x="3" y="225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3" y="233"/>
                    </a:lnTo>
                    <a:lnTo>
                      <a:pt x="6" y="234"/>
                    </a:lnTo>
                    <a:lnTo>
                      <a:pt x="8" y="234"/>
                    </a:lnTo>
                    <a:lnTo>
                      <a:pt x="11" y="233"/>
                    </a:lnTo>
                    <a:lnTo>
                      <a:pt x="11" y="233"/>
                    </a:lnTo>
                    <a:lnTo>
                      <a:pt x="25" y="220"/>
                    </a:lnTo>
                    <a:lnTo>
                      <a:pt x="41" y="208"/>
                    </a:lnTo>
                    <a:lnTo>
                      <a:pt x="55" y="197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99" y="157"/>
                    </a:lnTo>
                    <a:lnTo>
                      <a:pt x="113" y="142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51" y="97"/>
                    </a:lnTo>
                    <a:lnTo>
                      <a:pt x="177" y="67"/>
                    </a:lnTo>
                    <a:lnTo>
                      <a:pt x="205" y="38"/>
                    </a:lnTo>
                    <a:lnTo>
                      <a:pt x="233" y="10"/>
                    </a:lnTo>
                    <a:lnTo>
                      <a:pt x="233" y="10"/>
                    </a:lnTo>
                    <a:lnTo>
                      <a:pt x="235" y="8"/>
                    </a:lnTo>
                    <a:lnTo>
                      <a:pt x="235" y="5"/>
                    </a:lnTo>
                    <a:lnTo>
                      <a:pt x="233" y="1"/>
                    </a:lnTo>
                    <a:lnTo>
                      <a:pt x="229" y="0"/>
                    </a:lnTo>
                    <a:lnTo>
                      <a:pt x="227" y="0"/>
                    </a:lnTo>
                    <a:lnTo>
                      <a:pt x="225" y="1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4" name="Google Shape;764;p18"/>
              <p:cNvSpPr/>
              <p:nvPr/>
            </p:nvSpPr>
            <p:spPr>
              <a:xfrm>
                <a:off x="3629026" y="3171826"/>
                <a:ext cx="68263" cy="60325"/>
              </a:xfrm>
              <a:custGeom>
                <a:rect b="b" l="l" r="r" t="t"/>
                <a:pathLst>
                  <a:path extrusionOk="0" h="155" w="171">
                    <a:moveTo>
                      <a:pt x="161" y="2"/>
                    </a:moveTo>
                    <a:lnTo>
                      <a:pt x="161" y="2"/>
                    </a:lnTo>
                    <a:lnTo>
                      <a:pt x="120" y="36"/>
                    </a:lnTo>
                    <a:lnTo>
                      <a:pt x="80" y="71"/>
                    </a:lnTo>
                    <a:lnTo>
                      <a:pt x="40" y="108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0" y="147"/>
                    </a:lnTo>
                    <a:lnTo>
                      <a:pt x="0" y="148"/>
                    </a:lnTo>
                    <a:lnTo>
                      <a:pt x="1" y="152"/>
                    </a:lnTo>
                    <a:lnTo>
                      <a:pt x="5" y="155"/>
                    </a:lnTo>
                    <a:lnTo>
                      <a:pt x="8" y="153"/>
                    </a:lnTo>
                    <a:lnTo>
                      <a:pt x="9" y="152"/>
                    </a:lnTo>
                    <a:lnTo>
                      <a:pt x="9" y="152"/>
                    </a:lnTo>
                    <a:lnTo>
                      <a:pt x="48" y="116"/>
                    </a:lnTo>
                    <a:lnTo>
                      <a:pt x="87" y="79"/>
                    </a:lnTo>
                    <a:lnTo>
                      <a:pt x="128" y="44"/>
                    </a:lnTo>
                    <a:lnTo>
                      <a:pt x="170" y="10"/>
                    </a:lnTo>
                    <a:lnTo>
                      <a:pt x="170" y="10"/>
                    </a:lnTo>
                    <a:lnTo>
                      <a:pt x="171" y="8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3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61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5" name="Google Shape;765;p18"/>
              <p:cNvSpPr/>
              <p:nvPr/>
            </p:nvSpPr>
            <p:spPr>
              <a:xfrm>
                <a:off x="3644901" y="3186113"/>
                <a:ext cx="73025" cy="68263"/>
              </a:xfrm>
              <a:custGeom>
                <a:rect b="b" l="l" r="r" t="t"/>
                <a:pathLst>
                  <a:path extrusionOk="0" h="171" w="183">
                    <a:moveTo>
                      <a:pt x="174" y="2"/>
                    </a:moveTo>
                    <a:lnTo>
                      <a:pt x="174" y="2"/>
                    </a:lnTo>
                    <a:lnTo>
                      <a:pt x="157" y="22"/>
                    </a:lnTo>
                    <a:lnTo>
                      <a:pt x="149" y="31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28" y="49"/>
                    </a:lnTo>
                    <a:lnTo>
                      <a:pt x="115" y="59"/>
                    </a:lnTo>
                    <a:lnTo>
                      <a:pt x="103" y="68"/>
                    </a:lnTo>
                    <a:lnTo>
                      <a:pt x="92" y="78"/>
                    </a:lnTo>
                    <a:lnTo>
                      <a:pt x="92" y="78"/>
                    </a:lnTo>
                    <a:lnTo>
                      <a:pt x="68" y="98"/>
                    </a:lnTo>
                    <a:lnTo>
                      <a:pt x="45" y="119"/>
                    </a:lnTo>
                    <a:lnTo>
                      <a:pt x="31" y="129"/>
                    </a:lnTo>
                    <a:lnTo>
                      <a:pt x="21" y="140"/>
                    </a:lnTo>
                    <a:lnTo>
                      <a:pt x="11" y="151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3" y="171"/>
                    </a:lnTo>
                    <a:lnTo>
                      <a:pt x="8" y="171"/>
                    </a:lnTo>
                    <a:lnTo>
                      <a:pt x="9" y="171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18" y="159"/>
                    </a:lnTo>
                    <a:lnTo>
                      <a:pt x="28" y="150"/>
                    </a:lnTo>
                    <a:lnTo>
                      <a:pt x="47" y="134"/>
                    </a:lnTo>
                    <a:lnTo>
                      <a:pt x="47" y="134"/>
                    </a:lnTo>
                    <a:lnTo>
                      <a:pt x="73" y="110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11" y="76"/>
                    </a:lnTo>
                    <a:lnTo>
                      <a:pt x="124" y="66"/>
                    </a:lnTo>
                    <a:lnTo>
                      <a:pt x="148" y="48"/>
                    </a:lnTo>
                    <a:lnTo>
                      <a:pt x="148" y="48"/>
                    </a:lnTo>
                    <a:lnTo>
                      <a:pt x="157" y="39"/>
                    </a:lnTo>
                    <a:lnTo>
                      <a:pt x="166" y="3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3" y="8"/>
                    </a:lnTo>
                    <a:lnTo>
                      <a:pt x="183" y="6"/>
                    </a:lnTo>
                    <a:lnTo>
                      <a:pt x="181" y="2"/>
                    </a:lnTo>
                    <a:lnTo>
                      <a:pt x="179" y="1"/>
                    </a:lnTo>
                    <a:lnTo>
                      <a:pt x="178" y="0"/>
                    </a:lnTo>
                    <a:lnTo>
                      <a:pt x="175" y="1"/>
                    </a:lnTo>
                    <a:lnTo>
                      <a:pt x="174" y="2"/>
                    </a:lnTo>
                    <a:lnTo>
                      <a:pt x="17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6" name="Google Shape;766;p18"/>
              <p:cNvSpPr/>
              <p:nvPr/>
            </p:nvSpPr>
            <p:spPr>
              <a:xfrm>
                <a:off x="3673476" y="3219451"/>
                <a:ext cx="49213" cy="42863"/>
              </a:xfrm>
              <a:custGeom>
                <a:rect b="b" l="l" r="r" t="t"/>
                <a:pathLst>
                  <a:path extrusionOk="0" h="108" w="126">
                    <a:moveTo>
                      <a:pt x="116" y="1"/>
                    </a:moveTo>
                    <a:lnTo>
                      <a:pt x="116" y="1"/>
                    </a:lnTo>
                    <a:lnTo>
                      <a:pt x="110" y="5"/>
                    </a:lnTo>
                    <a:lnTo>
                      <a:pt x="102" y="8"/>
                    </a:lnTo>
                    <a:lnTo>
                      <a:pt x="96" y="10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76" y="30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45" y="55"/>
                    </a:lnTo>
                    <a:lnTo>
                      <a:pt x="29" y="68"/>
                    </a:lnTo>
                    <a:lnTo>
                      <a:pt x="15" y="8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6" y="108"/>
                    </a:lnTo>
                    <a:lnTo>
                      <a:pt x="8" y="107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25" y="89"/>
                    </a:lnTo>
                    <a:lnTo>
                      <a:pt x="41" y="73"/>
                    </a:lnTo>
                    <a:lnTo>
                      <a:pt x="59" y="59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88" y="34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104" y="19"/>
                    </a:lnTo>
                    <a:lnTo>
                      <a:pt x="110" y="15"/>
                    </a:lnTo>
                    <a:lnTo>
                      <a:pt x="118" y="13"/>
                    </a:lnTo>
                    <a:lnTo>
                      <a:pt x="125" y="9"/>
                    </a:lnTo>
                    <a:lnTo>
                      <a:pt x="125" y="9"/>
                    </a:lnTo>
                    <a:lnTo>
                      <a:pt x="126" y="8"/>
                    </a:lnTo>
                    <a:lnTo>
                      <a:pt x="126" y="5"/>
                    </a:lnTo>
                    <a:lnTo>
                      <a:pt x="126" y="4"/>
                    </a:lnTo>
                    <a:lnTo>
                      <a:pt x="125" y="1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6" y="1"/>
                    </a:ln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7" name="Google Shape;767;p18"/>
              <p:cNvSpPr/>
              <p:nvPr/>
            </p:nvSpPr>
            <p:spPr>
              <a:xfrm>
                <a:off x="3289301" y="3514726"/>
                <a:ext cx="87313" cy="93663"/>
              </a:xfrm>
              <a:custGeom>
                <a:rect b="b" l="l" r="r" t="t"/>
                <a:pathLst>
                  <a:path extrusionOk="0" h="234" w="217">
                    <a:moveTo>
                      <a:pt x="212" y="0"/>
                    </a:moveTo>
                    <a:lnTo>
                      <a:pt x="212" y="0"/>
                    </a:lnTo>
                    <a:lnTo>
                      <a:pt x="204" y="1"/>
                    </a:lnTo>
                    <a:lnTo>
                      <a:pt x="196" y="3"/>
                    </a:lnTo>
                    <a:lnTo>
                      <a:pt x="190" y="6"/>
                    </a:lnTo>
                    <a:lnTo>
                      <a:pt x="184" y="10"/>
                    </a:lnTo>
                    <a:lnTo>
                      <a:pt x="173" y="19"/>
                    </a:lnTo>
                    <a:lnTo>
                      <a:pt x="162" y="30"/>
                    </a:lnTo>
                    <a:lnTo>
                      <a:pt x="162" y="30"/>
                    </a:lnTo>
                    <a:lnTo>
                      <a:pt x="145" y="47"/>
                    </a:lnTo>
                    <a:lnTo>
                      <a:pt x="127" y="62"/>
                    </a:lnTo>
                    <a:lnTo>
                      <a:pt x="110" y="79"/>
                    </a:lnTo>
                    <a:lnTo>
                      <a:pt x="93" y="96"/>
                    </a:lnTo>
                    <a:lnTo>
                      <a:pt x="93" y="96"/>
                    </a:lnTo>
                    <a:lnTo>
                      <a:pt x="65" y="129"/>
                    </a:lnTo>
                    <a:lnTo>
                      <a:pt x="39" y="163"/>
                    </a:lnTo>
                    <a:lnTo>
                      <a:pt x="39" y="163"/>
                    </a:lnTo>
                    <a:lnTo>
                      <a:pt x="17" y="194"/>
                    </a:lnTo>
                    <a:lnTo>
                      <a:pt x="8" y="210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30"/>
                    </a:lnTo>
                    <a:lnTo>
                      <a:pt x="1" y="231"/>
                    </a:lnTo>
                    <a:lnTo>
                      <a:pt x="3" y="232"/>
                    </a:lnTo>
                    <a:lnTo>
                      <a:pt x="4" y="234"/>
                    </a:lnTo>
                    <a:lnTo>
                      <a:pt x="8" y="234"/>
                    </a:lnTo>
                    <a:lnTo>
                      <a:pt x="10" y="232"/>
                    </a:lnTo>
                    <a:lnTo>
                      <a:pt x="12" y="230"/>
                    </a:lnTo>
                    <a:lnTo>
                      <a:pt x="12" y="230"/>
                    </a:lnTo>
                    <a:lnTo>
                      <a:pt x="18" y="214"/>
                    </a:lnTo>
                    <a:lnTo>
                      <a:pt x="27" y="198"/>
                    </a:lnTo>
                    <a:lnTo>
                      <a:pt x="38" y="183"/>
                    </a:lnTo>
                    <a:lnTo>
                      <a:pt x="48" y="168"/>
                    </a:lnTo>
                    <a:lnTo>
                      <a:pt x="72" y="139"/>
                    </a:lnTo>
                    <a:lnTo>
                      <a:pt x="96" y="111"/>
                    </a:lnTo>
                    <a:lnTo>
                      <a:pt x="96" y="111"/>
                    </a:lnTo>
                    <a:lnTo>
                      <a:pt x="106" y="99"/>
                    </a:lnTo>
                    <a:lnTo>
                      <a:pt x="118" y="86"/>
                    </a:lnTo>
                    <a:lnTo>
                      <a:pt x="143" y="64"/>
                    </a:lnTo>
                    <a:lnTo>
                      <a:pt x="143" y="64"/>
                    </a:lnTo>
                    <a:lnTo>
                      <a:pt x="157" y="48"/>
                    </a:lnTo>
                    <a:lnTo>
                      <a:pt x="174" y="32"/>
                    </a:lnTo>
                    <a:lnTo>
                      <a:pt x="183" y="24"/>
                    </a:lnTo>
                    <a:lnTo>
                      <a:pt x="192" y="18"/>
                    </a:lnTo>
                    <a:lnTo>
                      <a:pt x="201" y="14"/>
                    </a:lnTo>
                    <a:lnTo>
                      <a:pt x="212" y="11"/>
                    </a:lnTo>
                    <a:lnTo>
                      <a:pt x="212" y="11"/>
                    </a:lnTo>
                    <a:lnTo>
                      <a:pt x="213" y="10"/>
                    </a:lnTo>
                    <a:lnTo>
                      <a:pt x="216" y="9"/>
                    </a:lnTo>
                    <a:lnTo>
                      <a:pt x="217" y="5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8" name="Google Shape;768;p18"/>
              <p:cNvSpPr/>
              <p:nvPr/>
            </p:nvSpPr>
            <p:spPr>
              <a:xfrm>
                <a:off x="3252788" y="3548063"/>
                <a:ext cx="125413" cy="130175"/>
              </a:xfrm>
              <a:custGeom>
                <a:rect b="b" l="l" r="r" t="t"/>
                <a:pathLst>
                  <a:path extrusionOk="0" h="329" w="316">
                    <a:moveTo>
                      <a:pt x="305" y="1"/>
                    </a:moveTo>
                    <a:lnTo>
                      <a:pt x="305" y="1"/>
                    </a:lnTo>
                    <a:lnTo>
                      <a:pt x="296" y="6"/>
                    </a:lnTo>
                    <a:lnTo>
                      <a:pt x="287" y="13"/>
                    </a:lnTo>
                    <a:lnTo>
                      <a:pt x="278" y="18"/>
                    </a:lnTo>
                    <a:lnTo>
                      <a:pt x="270" y="24"/>
                    </a:lnTo>
                    <a:lnTo>
                      <a:pt x="270" y="24"/>
                    </a:lnTo>
                    <a:lnTo>
                      <a:pt x="249" y="45"/>
                    </a:lnTo>
                    <a:lnTo>
                      <a:pt x="227" y="65"/>
                    </a:lnTo>
                    <a:lnTo>
                      <a:pt x="227" y="65"/>
                    </a:lnTo>
                    <a:lnTo>
                      <a:pt x="181" y="107"/>
                    </a:lnTo>
                    <a:lnTo>
                      <a:pt x="159" y="129"/>
                    </a:lnTo>
                    <a:lnTo>
                      <a:pt x="138" y="151"/>
                    </a:lnTo>
                    <a:lnTo>
                      <a:pt x="138" y="151"/>
                    </a:lnTo>
                    <a:lnTo>
                      <a:pt x="95" y="200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36" y="264"/>
                    </a:lnTo>
                    <a:lnTo>
                      <a:pt x="21" y="282"/>
                    </a:lnTo>
                    <a:lnTo>
                      <a:pt x="10" y="302"/>
                    </a:lnTo>
                    <a:lnTo>
                      <a:pt x="4" y="312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5"/>
                    </a:lnTo>
                    <a:lnTo>
                      <a:pt x="2" y="327"/>
                    </a:lnTo>
                    <a:lnTo>
                      <a:pt x="4" y="329"/>
                    </a:lnTo>
                    <a:lnTo>
                      <a:pt x="10" y="329"/>
                    </a:lnTo>
                    <a:lnTo>
                      <a:pt x="11" y="328"/>
                    </a:lnTo>
                    <a:lnTo>
                      <a:pt x="12" y="325"/>
                    </a:lnTo>
                    <a:lnTo>
                      <a:pt x="12" y="325"/>
                    </a:lnTo>
                    <a:lnTo>
                      <a:pt x="17" y="313"/>
                    </a:lnTo>
                    <a:lnTo>
                      <a:pt x="23" y="302"/>
                    </a:lnTo>
                    <a:lnTo>
                      <a:pt x="31" y="290"/>
                    </a:lnTo>
                    <a:lnTo>
                      <a:pt x="38" y="279"/>
                    </a:lnTo>
                    <a:lnTo>
                      <a:pt x="55" y="259"/>
                    </a:lnTo>
                    <a:lnTo>
                      <a:pt x="74" y="239"/>
                    </a:lnTo>
                    <a:lnTo>
                      <a:pt x="74" y="239"/>
                    </a:lnTo>
                    <a:lnTo>
                      <a:pt x="113" y="196"/>
                    </a:lnTo>
                    <a:lnTo>
                      <a:pt x="154" y="151"/>
                    </a:lnTo>
                    <a:lnTo>
                      <a:pt x="154" y="151"/>
                    </a:lnTo>
                    <a:lnTo>
                      <a:pt x="172" y="130"/>
                    </a:lnTo>
                    <a:lnTo>
                      <a:pt x="193" y="111"/>
                    </a:lnTo>
                    <a:lnTo>
                      <a:pt x="235" y="73"/>
                    </a:lnTo>
                    <a:lnTo>
                      <a:pt x="235" y="73"/>
                    </a:lnTo>
                    <a:lnTo>
                      <a:pt x="271" y="39"/>
                    </a:lnTo>
                    <a:lnTo>
                      <a:pt x="271" y="39"/>
                    </a:lnTo>
                    <a:lnTo>
                      <a:pt x="280" y="31"/>
                    </a:lnTo>
                    <a:lnTo>
                      <a:pt x="292" y="23"/>
                    </a:lnTo>
                    <a:lnTo>
                      <a:pt x="303" y="17"/>
                    </a:lnTo>
                    <a:lnTo>
                      <a:pt x="313" y="9"/>
                    </a:lnTo>
                    <a:lnTo>
                      <a:pt x="313" y="9"/>
                    </a:lnTo>
                    <a:lnTo>
                      <a:pt x="314" y="6"/>
                    </a:lnTo>
                    <a:lnTo>
                      <a:pt x="316" y="5"/>
                    </a:lnTo>
                    <a:lnTo>
                      <a:pt x="314" y="2"/>
                    </a:lnTo>
                    <a:lnTo>
                      <a:pt x="313" y="1"/>
                    </a:lnTo>
                    <a:lnTo>
                      <a:pt x="309" y="0"/>
                    </a:lnTo>
                    <a:lnTo>
                      <a:pt x="308" y="0"/>
                    </a:lnTo>
                    <a:lnTo>
                      <a:pt x="305" y="1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69" name="Google Shape;769;p18"/>
              <p:cNvSpPr/>
              <p:nvPr/>
            </p:nvSpPr>
            <p:spPr>
              <a:xfrm>
                <a:off x="3255963" y="3578226"/>
                <a:ext cx="133350" cy="146050"/>
              </a:xfrm>
              <a:custGeom>
                <a:rect b="b" l="l" r="r" t="t"/>
                <a:pathLst>
                  <a:path extrusionOk="0" h="366" w="336">
                    <a:moveTo>
                      <a:pt x="328" y="1"/>
                    </a:moveTo>
                    <a:lnTo>
                      <a:pt x="328" y="1"/>
                    </a:lnTo>
                    <a:lnTo>
                      <a:pt x="302" y="21"/>
                    </a:lnTo>
                    <a:lnTo>
                      <a:pt x="277" y="42"/>
                    </a:lnTo>
                    <a:lnTo>
                      <a:pt x="252" y="64"/>
                    </a:lnTo>
                    <a:lnTo>
                      <a:pt x="230" y="86"/>
                    </a:lnTo>
                    <a:lnTo>
                      <a:pt x="208" y="111"/>
                    </a:lnTo>
                    <a:lnTo>
                      <a:pt x="186" y="136"/>
                    </a:lnTo>
                    <a:lnTo>
                      <a:pt x="144" y="184"/>
                    </a:lnTo>
                    <a:lnTo>
                      <a:pt x="144" y="184"/>
                    </a:lnTo>
                    <a:lnTo>
                      <a:pt x="133" y="198"/>
                    </a:lnTo>
                    <a:lnTo>
                      <a:pt x="122" y="208"/>
                    </a:lnTo>
                    <a:lnTo>
                      <a:pt x="98" y="230"/>
                    </a:lnTo>
                    <a:lnTo>
                      <a:pt x="73" y="252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34" y="293"/>
                    </a:lnTo>
                    <a:lnTo>
                      <a:pt x="26" y="303"/>
                    </a:lnTo>
                    <a:lnTo>
                      <a:pt x="18" y="314"/>
                    </a:lnTo>
                    <a:lnTo>
                      <a:pt x="12" y="324"/>
                    </a:lnTo>
                    <a:lnTo>
                      <a:pt x="7" y="336"/>
                    </a:lnTo>
                    <a:lnTo>
                      <a:pt x="3" y="348"/>
                    </a:lnTo>
                    <a:lnTo>
                      <a:pt x="0" y="360"/>
                    </a:lnTo>
                    <a:lnTo>
                      <a:pt x="0" y="360"/>
                    </a:lnTo>
                    <a:lnTo>
                      <a:pt x="0" y="364"/>
                    </a:lnTo>
                    <a:lnTo>
                      <a:pt x="3" y="365"/>
                    </a:lnTo>
                    <a:lnTo>
                      <a:pt x="7" y="366"/>
                    </a:lnTo>
                    <a:lnTo>
                      <a:pt x="9" y="365"/>
                    </a:lnTo>
                    <a:lnTo>
                      <a:pt x="16" y="358"/>
                    </a:lnTo>
                    <a:lnTo>
                      <a:pt x="16" y="358"/>
                    </a:lnTo>
                    <a:lnTo>
                      <a:pt x="17" y="356"/>
                    </a:lnTo>
                    <a:lnTo>
                      <a:pt x="17" y="353"/>
                    </a:lnTo>
                    <a:lnTo>
                      <a:pt x="16" y="352"/>
                    </a:lnTo>
                    <a:lnTo>
                      <a:pt x="13" y="349"/>
                    </a:lnTo>
                    <a:lnTo>
                      <a:pt x="13" y="349"/>
                    </a:lnTo>
                    <a:lnTo>
                      <a:pt x="17" y="337"/>
                    </a:lnTo>
                    <a:lnTo>
                      <a:pt x="24" y="327"/>
                    </a:lnTo>
                    <a:lnTo>
                      <a:pt x="30" y="315"/>
                    </a:lnTo>
                    <a:lnTo>
                      <a:pt x="38" y="305"/>
                    </a:lnTo>
                    <a:lnTo>
                      <a:pt x="55" y="285"/>
                    </a:lnTo>
                    <a:lnTo>
                      <a:pt x="72" y="268"/>
                    </a:lnTo>
                    <a:lnTo>
                      <a:pt x="72" y="268"/>
                    </a:lnTo>
                    <a:lnTo>
                      <a:pt x="94" y="247"/>
                    </a:lnTo>
                    <a:lnTo>
                      <a:pt x="116" y="228"/>
                    </a:lnTo>
                    <a:lnTo>
                      <a:pt x="139" y="207"/>
                    </a:lnTo>
                    <a:lnTo>
                      <a:pt x="149" y="196"/>
                    </a:lnTo>
                    <a:lnTo>
                      <a:pt x="158" y="186"/>
                    </a:lnTo>
                    <a:lnTo>
                      <a:pt x="158" y="186"/>
                    </a:lnTo>
                    <a:lnTo>
                      <a:pt x="199" y="139"/>
                    </a:lnTo>
                    <a:lnTo>
                      <a:pt x="220" y="115"/>
                    </a:lnTo>
                    <a:lnTo>
                      <a:pt x="241" y="93"/>
                    </a:lnTo>
                    <a:lnTo>
                      <a:pt x="263" y="71"/>
                    </a:lnTo>
                    <a:lnTo>
                      <a:pt x="285" y="50"/>
                    </a:lnTo>
                    <a:lnTo>
                      <a:pt x="309" y="30"/>
                    </a:lnTo>
                    <a:lnTo>
                      <a:pt x="334" y="12"/>
                    </a:lnTo>
                    <a:lnTo>
                      <a:pt x="334" y="12"/>
                    </a:lnTo>
                    <a:lnTo>
                      <a:pt x="335" y="9"/>
                    </a:lnTo>
                    <a:lnTo>
                      <a:pt x="336" y="8"/>
                    </a:lnTo>
                    <a:lnTo>
                      <a:pt x="335" y="3"/>
                    </a:lnTo>
                    <a:lnTo>
                      <a:pt x="334" y="1"/>
                    </a:lnTo>
                    <a:lnTo>
                      <a:pt x="332" y="0"/>
                    </a:lnTo>
                    <a:lnTo>
                      <a:pt x="330" y="0"/>
                    </a:lnTo>
                    <a:lnTo>
                      <a:pt x="328" y="1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0" name="Google Shape;770;p18"/>
              <p:cNvSpPr/>
              <p:nvPr/>
            </p:nvSpPr>
            <p:spPr>
              <a:xfrm>
                <a:off x="3267076" y="3592513"/>
                <a:ext cx="152400" cy="169863"/>
              </a:xfrm>
              <a:custGeom>
                <a:rect b="b" l="l" r="r" t="t"/>
                <a:pathLst>
                  <a:path extrusionOk="0" h="428" w="382">
                    <a:moveTo>
                      <a:pt x="371" y="2"/>
                    </a:moveTo>
                    <a:lnTo>
                      <a:pt x="371" y="2"/>
                    </a:lnTo>
                    <a:lnTo>
                      <a:pt x="319" y="51"/>
                    </a:lnTo>
                    <a:lnTo>
                      <a:pt x="293" y="76"/>
                    </a:lnTo>
                    <a:lnTo>
                      <a:pt x="267" y="100"/>
                    </a:lnTo>
                    <a:lnTo>
                      <a:pt x="267" y="100"/>
                    </a:lnTo>
                    <a:lnTo>
                      <a:pt x="212" y="147"/>
                    </a:lnTo>
                    <a:lnTo>
                      <a:pt x="186" y="172"/>
                    </a:lnTo>
                    <a:lnTo>
                      <a:pt x="161" y="199"/>
                    </a:lnTo>
                    <a:lnTo>
                      <a:pt x="161" y="199"/>
                    </a:lnTo>
                    <a:lnTo>
                      <a:pt x="149" y="212"/>
                    </a:lnTo>
                    <a:lnTo>
                      <a:pt x="138" y="228"/>
                    </a:lnTo>
                    <a:lnTo>
                      <a:pt x="119" y="258"/>
                    </a:lnTo>
                    <a:lnTo>
                      <a:pt x="99" y="289"/>
                    </a:lnTo>
                    <a:lnTo>
                      <a:pt x="81" y="321"/>
                    </a:lnTo>
                    <a:lnTo>
                      <a:pt x="81" y="321"/>
                    </a:lnTo>
                    <a:lnTo>
                      <a:pt x="63" y="346"/>
                    </a:lnTo>
                    <a:lnTo>
                      <a:pt x="46" y="372"/>
                    </a:lnTo>
                    <a:lnTo>
                      <a:pt x="46" y="372"/>
                    </a:lnTo>
                    <a:lnTo>
                      <a:pt x="38" y="385"/>
                    </a:lnTo>
                    <a:lnTo>
                      <a:pt x="29" y="399"/>
                    </a:lnTo>
                    <a:lnTo>
                      <a:pt x="22" y="406"/>
                    </a:lnTo>
                    <a:lnTo>
                      <a:pt x="17" y="411"/>
                    </a:lnTo>
                    <a:lnTo>
                      <a:pt x="10" y="415"/>
                    </a:lnTo>
                    <a:lnTo>
                      <a:pt x="4" y="416"/>
                    </a:lnTo>
                    <a:lnTo>
                      <a:pt x="4" y="416"/>
                    </a:lnTo>
                    <a:lnTo>
                      <a:pt x="1" y="418"/>
                    </a:lnTo>
                    <a:lnTo>
                      <a:pt x="0" y="419"/>
                    </a:lnTo>
                    <a:lnTo>
                      <a:pt x="0" y="421"/>
                    </a:lnTo>
                    <a:lnTo>
                      <a:pt x="0" y="423"/>
                    </a:lnTo>
                    <a:lnTo>
                      <a:pt x="2" y="427"/>
                    </a:lnTo>
                    <a:lnTo>
                      <a:pt x="4" y="428"/>
                    </a:lnTo>
                    <a:lnTo>
                      <a:pt x="6" y="428"/>
                    </a:lnTo>
                    <a:lnTo>
                      <a:pt x="6" y="428"/>
                    </a:lnTo>
                    <a:lnTo>
                      <a:pt x="15" y="425"/>
                    </a:lnTo>
                    <a:lnTo>
                      <a:pt x="25" y="419"/>
                    </a:lnTo>
                    <a:lnTo>
                      <a:pt x="31" y="412"/>
                    </a:lnTo>
                    <a:lnTo>
                      <a:pt x="39" y="403"/>
                    </a:lnTo>
                    <a:lnTo>
                      <a:pt x="51" y="385"/>
                    </a:lnTo>
                    <a:lnTo>
                      <a:pt x="61" y="368"/>
                    </a:lnTo>
                    <a:lnTo>
                      <a:pt x="61" y="368"/>
                    </a:lnTo>
                    <a:lnTo>
                      <a:pt x="153" y="229"/>
                    </a:lnTo>
                    <a:lnTo>
                      <a:pt x="153" y="229"/>
                    </a:lnTo>
                    <a:lnTo>
                      <a:pt x="163" y="212"/>
                    </a:lnTo>
                    <a:lnTo>
                      <a:pt x="176" y="197"/>
                    </a:lnTo>
                    <a:lnTo>
                      <a:pt x="191" y="182"/>
                    </a:lnTo>
                    <a:lnTo>
                      <a:pt x="205" y="168"/>
                    </a:lnTo>
                    <a:lnTo>
                      <a:pt x="235" y="140"/>
                    </a:lnTo>
                    <a:lnTo>
                      <a:pt x="267" y="114"/>
                    </a:lnTo>
                    <a:lnTo>
                      <a:pt x="267" y="114"/>
                    </a:lnTo>
                    <a:lnTo>
                      <a:pt x="295" y="89"/>
                    </a:lnTo>
                    <a:lnTo>
                      <a:pt x="324" y="63"/>
                    </a:lnTo>
                    <a:lnTo>
                      <a:pt x="380" y="10"/>
                    </a:lnTo>
                    <a:lnTo>
                      <a:pt x="380" y="10"/>
                    </a:lnTo>
                    <a:lnTo>
                      <a:pt x="382" y="8"/>
                    </a:lnTo>
                    <a:lnTo>
                      <a:pt x="382" y="6"/>
                    </a:lnTo>
                    <a:lnTo>
                      <a:pt x="380" y="2"/>
                    </a:lnTo>
                    <a:lnTo>
                      <a:pt x="377" y="0"/>
                    </a:lnTo>
                    <a:lnTo>
                      <a:pt x="374" y="0"/>
                    </a:lnTo>
                    <a:lnTo>
                      <a:pt x="371" y="2"/>
                    </a:lnTo>
                    <a:lnTo>
                      <a:pt x="371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1" name="Google Shape;771;p18"/>
              <p:cNvSpPr/>
              <p:nvPr/>
            </p:nvSpPr>
            <p:spPr>
              <a:xfrm>
                <a:off x="3327401" y="3587751"/>
                <a:ext cx="139700" cy="176213"/>
              </a:xfrm>
              <a:custGeom>
                <a:rect b="b" l="l" r="r" t="t"/>
                <a:pathLst>
                  <a:path extrusionOk="0" h="444" w="349">
                    <a:moveTo>
                      <a:pt x="340" y="1"/>
                    </a:moveTo>
                    <a:lnTo>
                      <a:pt x="340" y="1"/>
                    </a:lnTo>
                    <a:lnTo>
                      <a:pt x="329" y="7"/>
                    </a:lnTo>
                    <a:lnTo>
                      <a:pt x="323" y="15"/>
                    </a:lnTo>
                    <a:lnTo>
                      <a:pt x="316" y="23"/>
                    </a:lnTo>
                    <a:lnTo>
                      <a:pt x="310" y="34"/>
                    </a:lnTo>
                    <a:lnTo>
                      <a:pt x="310" y="34"/>
                    </a:lnTo>
                    <a:lnTo>
                      <a:pt x="298" y="49"/>
                    </a:lnTo>
                    <a:lnTo>
                      <a:pt x="286" y="64"/>
                    </a:lnTo>
                    <a:lnTo>
                      <a:pt x="264" y="94"/>
                    </a:lnTo>
                    <a:lnTo>
                      <a:pt x="264" y="94"/>
                    </a:lnTo>
                    <a:lnTo>
                      <a:pt x="214" y="162"/>
                    </a:lnTo>
                    <a:lnTo>
                      <a:pt x="188" y="194"/>
                    </a:lnTo>
                    <a:lnTo>
                      <a:pt x="161" y="227"/>
                    </a:lnTo>
                    <a:lnTo>
                      <a:pt x="161" y="227"/>
                    </a:lnTo>
                    <a:lnTo>
                      <a:pt x="110" y="285"/>
                    </a:lnTo>
                    <a:lnTo>
                      <a:pt x="86" y="313"/>
                    </a:lnTo>
                    <a:lnTo>
                      <a:pt x="74" y="329"/>
                    </a:lnTo>
                    <a:lnTo>
                      <a:pt x="64" y="345"/>
                    </a:lnTo>
                    <a:lnTo>
                      <a:pt x="64" y="345"/>
                    </a:lnTo>
                    <a:lnTo>
                      <a:pt x="25" y="405"/>
                    </a:lnTo>
                    <a:lnTo>
                      <a:pt x="25" y="405"/>
                    </a:lnTo>
                    <a:lnTo>
                      <a:pt x="18" y="413"/>
                    </a:lnTo>
                    <a:lnTo>
                      <a:pt x="9" y="421"/>
                    </a:lnTo>
                    <a:lnTo>
                      <a:pt x="6" y="425"/>
                    </a:lnTo>
                    <a:lnTo>
                      <a:pt x="2" y="429"/>
                    </a:lnTo>
                    <a:lnTo>
                      <a:pt x="1" y="434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1" y="442"/>
                    </a:lnTo>
                    <a:lnTo>
                      <a:pt x="2" y="443"/>
                    </a:lnTo>
                    <a:lnTo>
                      <a:pt x="6" y="444"/>
                    </a:lnTo>
                    <a:lnTo>
                      <a:pt x="10" y="443"/>
                    </a:lnTo>
                    <a:lnTo>
                      <a:pt x="12" y="442"/>
                    </a:lnTo>
                    <a:lnTo>
                      <a:pt x="12" y="439"/>
                    </a:lnTo>
                    <a:lnTo>
                      <a:pt x="12" y="439"/>
                    </a:lnTo>
                    <a:lnTo>
                      <a:pt x="13" y="435"/>
                    </a:lnTo>
                    <a:lnTo>
                      <a:pt x="16" y="431"/>
                    </a:lnTo>
                    <a:lnTo>
                      <a:pt x="23" y="421"/>
                    </a:lnTo>
                    <a:lnTo>
                      <a:pt x="33" y="412"/>
                    </a:lnTo>
                    <a:lnTo>
                      <a:pt x="40" y="402"/>
                    </a:lnTo>
                    <a:lnTo>
                      <a:pt x="40" y="402"/>
                    </a:lnTo>
                    <a:lnTo>
                      <a:pt x="56" y="376"/>
                    </a:lnTo>
                    <a:lnTo>
                      <a:pt x="65" y="363"/>
                    </a:lnTo>
                    <a:lnTo>
                      <a:pt x="74" y="350"/>
                    </a:lnTo>
                    <a:lnTo>
                      <a:pt x="74" y="350"/>
                    </a:lnTo>
                    <a:lnTo>
                      <a:pt x="98" y="319"/>
                    </a:lnTo>
                    <a:lnTo>
                      <a:pt x="123" y="289"/>
                    </a:lnTo>
                    <a:lnTo>
                      <a:pt x="175" y="227"/>
                    </a:lnTo>
                    <a:lnTo>
                      <a:pt x="175" y="227"/>
                    </a:lnTo>
                    <a:lnTo>
                      <a:pt x="196" y="202"/>
                    </a:lnTo>
                    <a:lnTo>
                      <a:pt x="217" y="176"/>
                    </a:lnTo>
                    <a:lnTo>
                      <a:pt x="256" y="124"/>
                    </a:lnTo>
                    <a:lnTo>
                      <a:pt x="256" y="124"/>
                    </a:lnTo>
                    <a:lnTo>
                      <a:pt x="278" y="94"/>
                    </a:lnTo>
                    <a:lnTo>
                      <a:pt x="301" y="65"/>
                    </a:lnTo>
                    <a:lnTo>
                      <a:pt x="301" y="65"/>
                    </a:lnTo>
                    <a:lnTo>
                      <a:pt x="311" y="51"/>
                    </a:lnTo>
                    <a:lnTo>
                      <a:pt x="322" y="35"/>
                    </a:lnTo>
                    <a:lnTo>
                      <a:pt x="327" y="28"/>
                    </a:lnTo>
                    <a:lnTo>
                      <a:pt x="332" y="21"/>
                    </a:lnTo>
                    <a:lnTo>
                      <a:pt x="339" y="15"/>
                    </a:lnTo>
                    <a:lnTo>
                      <a:pt x="345" y="10"/>
                    </a:lnTo>
                    <a:lnTo>
                      <a:pt x="345" y="10"/>
                    </a:lnTo>
                    <a:lnTo>
                      <a:pt x="348" y="9"/>
                    </a:lnTo>
                    <a:lnTo>
                      <a:pt x="349" y="6"/>
                    </a:lnTo>
                    <a:lnTo>
                      <a:pt x="348" y="2"/>
                    </a:lnTo>
                    <a:lnTo>
                      <a:pt x="344" y="0"/>
                    </a:lnTo>
                    <a:lnTo>
                      <a:pt x="343" y="0"/>
                    </a:lnTo>
                    <a:lnTo>
                      <a:pt x="340" y="1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2" name="Google Shape;772;p18"/>
              <p:cNvSpPr/>
              <p:nvPr/>
            </p:nvSpPr>
            <p:spPr>
              <a:xfrm>
                <a:off x="3362326" y="3660776"/>
                <a:ext cx="88900" cy="106363"/>
              </a:xfrm>
              <a:custGeom>
                <a:rect b="b" l="l" r="r" t="t"/>
                <a:pathLst>
                  <a:path extrusionOk="0" h="268" w="223">
                    <a:moveTo>
                      <a:pt x="213" y="1"/>
                    </a:moveTo>
                    <a:lnTo>
                      <a:pt x="213" y="1"/>
                    </a:lnTo>
                    <a:lnTo>
                      <a:pt x="185" y="31"/>
                    </a:lnTo>
                    <a:lnTo>
                      <a:pt x="156" y="62"/>
                    </a:lnTo>
                    <a:lnTo>
                      <a:pt x="128" y="94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75" y="163"/>
                    </a:lnTo>
                    <a:lnTo>
                      <a:pt x="47" y="201"/>
                    </a:lnTo>
                    <a:lnTo>
                      <a:pt x="47" y="201"/>
                    </a:lnTo>
                    <a:lnTo>
                      <a:pt x="35" y="215"/>
                    </a:lnTo>
                    <a:lnTo>
                      <a:pt x="22" y="229"/>
                    </a:lnTo>
                    <a:lnTo>
                      <a:pt x="11" y="243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0" y="264"/>
                    </a:lnTo>
                    <a:lnTo>
                      <a:pt x="3" y="266"/>
                    </a:lnTo>
                    <a:lnTo>
                      <a:pt x="7" y="268"/>
                    </a:lnTo>
                    <a:lnTo>
                      <a:pt x="9" y="266"/>
                    </a:lnTo>
                    <a:lnTo>
                      <a:pt x="11" y="265"/>
                    </a:lnTo>
                    <a:lnTo>
                      <a:pt x="11" y="265"/>
                    </a:lnTo>
                    <a:lnTo>
                      <a:pt x="16" y="256"/>
                    </a:lnTo>
                    <a:lnTo>
                      <a:pt x="22" y="247"/>
                    </a:lnTo>
                    <a:lnTo>
                      <a:pt x="34" y="231"/>
                    </a:lnTo>
                    <a:lnTo>
                      <a:pt x="49" y="217"/>
                    </a:lnTo>
                    <a:lnTo>
                      <a:pt x="62" y="201"/>
                    </a:lnTo>
                    <a:lnTo>
                      <a:pt x="62" y="201"/>
                    </a:lnTo>
                    <a:lnTo>
                      <a:pt x="84" y="171"/>
                    </a:lnTo>
                    <a:lnTo>
                      <a:pt x="106" y="141"/>
                    </a:lnTo>
                    <a:lnTo>
                      <a:pt x="106" y="141"/>
                    </a:lnTo>
                    <a:lnTo>
                      <a:pt x="132" y="107"/>
                    </a:lnTo>
                    <a:lnTo>
                      <a:pt x="161" y="73"/>
                    </a:lnTo>
                    <a:lnTo>
                      <a:pt x="191" y="40"/>
                    </a:lnTo>
                    <a:lnTo>
                      <a:pt x="221" y="9"/>
                    </a:lnTo>
                    <a:lnTo>
                      <a:pt x="221" y="9"/>
                    </a:lnTo>
                    <a:lnTo>
                      <a:pt x="223" y="8"/>
                    </a:lnTo>
                    <a:lnTo>
                      <a:pt x="223" y="5"/>
                    </a:lnTo>
                    <a:lnTo>
                      <a:pt x="221" y="1"/>
                    </a:lnTo>
                    <a:lnTo>
                      <a:pt x="217" y="0"/>
                    </a:lnTo>
                    <a:lnTo>
                      <a:pt x="215" y="0"/>
                    </a:lnTo>
                    <a:lnTo>
                      <a:pt x="213" y="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3" name="Google Shape;773;p18"/>
              <p:cNvSpPr/>
              <p:nvPr/>
            </p:nvSpPr>
            <p:spPr>
              <a:xfrm>
                <a:off x="3398838" y="3705226"/>
                <a:ext cx="47625" cy="66675"/>
              </a:xfrm>
              <a:custGeom>
                <a:rect b="b" l="l" r="r" t="t"/>
                <a:pathLst>
                  <a:path extrusionOk="0" h="167" w="119">
                    <a:moveTo>
                      <a:pt x="108" y="4"/>
                    </a:moveTo>
                    <a:lnTo>
                      <a:pt x="108" y="4"/>
                    </a:lnTo>
                    <a:lnTo>
                      <a:pt x="106" y="14"/>
                    </a:lnTo>
                    <a:lnTo>
                      <a:pt x="102" y="21"/>
                    </a:lnTo>
                    <a:lnTo>
                      <a:pt x="97" y="29"/>
                    </a:lnTo>
                    <a:lnTo>
                      <a:pt x="90" y="37"/>
                    </a:lnTo>
                    <a:lnTo>
                      <a:pt x="76" y="53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48" y="89"/>
                    </a:lnTo>
                    <a:lnTo>
                      <a:pt x="34" y="113"/>
                    </a:lnTo>
                    <a:lnTo>
                      <a:pt x="18" y="135"/>
                    </a:lnTo>
                    <a:lnTo>
                      <a:pt x="10" y="146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0" y="159"/>
                    </a:lnTo>
                    <a:lnTo>
                      <a:pt x="0" y="160"/>
                    </a:lnTo>
                    <a:lnTo>
                      <a:pt x="1" y="164"/>
                    </a:lnTo>
                    <a:lnTo>
                      <a:pt x="5" y="167"/>
                    </a:lnTo>
                    <a:lnTo>
                      <a:pt x="8" y="165"/>
                    </a:lnTo>
                    <a:lnTo>
                      <a:pt x="9" y="164"/>
                    </a:lnTo>
                    <a:lnTo>
                      <a:pt x="9" y="164"/>
                    </a:lnTo>
                    <a:lnTo>
                      <a:pt x="26" y="144"/>
                    </a:lnTo>
                    <a:lnTo>
                      <a:pt x="40" y="123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74" y="71"/>
                    </a:lnTo>
                    <a:lnTo>
                      <a:pt x="82" y="63"/>
                    </a:lnTo>
                    <a:lnTo>
                      <a:pt x="98" y="46"/>
                    </a:lnTo>
                    <a:lnTo>
                      <a:pt x="104" y="37"/>
                    </a:lnTo>
                    <a:lnTo>
                      <a:pt x="111" y="28"/>
                    </a:lnTo>
                    <a:lnTo>
                      <a:pt x="116" y="1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19" y="6"/>
                    </a:lnTo>
                    <a:lnTo>
                      <a:pt x="117" y="3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11" y="0"/>
                    </a:lnTo>
                    <a:lnTo>
                      <a:pt x="108" y="2"/>
                    </a:lnTo>
                    <a:lnTo>
                      <a:pt x="108" y="4"/>
                    </a:lnTo>
                    <a:lnTo>
                      <a:pt x="108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4" name="Google Shape;774;p18"/>
              <p:cNvSpPr/>
              <p:nvPr/>
            </p:nvSpPr>
            <p:spPr>
              <a:xfrm>
                <a:off x="3432176" y="3724276"/>
                <a:ext cx="47625" cy="53975"/>
              </a:xfrm>
              <a:custGeom>
                <a:rect b="b" l="l" r="r" t="t"/>
                <a:pathLst>
                  <a:path extrusionOk="0" h="136" w="120">
                    <a:moveTo>
                      <a:pt x="110" y="2"/>
                    </a:moveTo>
                    <a:lnTo>
                      <a:pt x="110" y="2"/>
                    </a:lnTo>
                    <a:lnTo>
                      <a:pt x="74" y="38"/>
                    </a:lnTo>
                    <a:lnTo>
                      <a:pt x="57" y="5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30" y="89"/>
                    </a:lnTo>
                    <a:lnTo>
                      <a:pt x="18" y="101"/>
                    </a:lnTo>
                    <a:lnTo>
                      <a:pt x="13" y="107"/>
                    </a:lnTo>
                    <a:lnTo>
                      <a:pt x="8" y="114"/>
                    </a:lnTo>
                    <a:lnTo>
                      <a:pt x="4" y="122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4" y="136"/>
                    </a:lnTo>
                    <a:lnTo>
                      <a:pt x="8" y="136"/>
                    </a:lnTo>
                    <a:lnTo>
                      <a:pt x="10" y="135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4" y="124"/>
                    </a:lnTo>
                    <a:lnTo>
                      <a:pt x="19" y="117"/>
                    </a:lnTo>
                    <a:lnTo>
                      <a:pt x="25" y="109"/>
                    </a:lnTo>
                    <a:lnTo>
                      <a:pt x="31" y="102"/>
                    </a:lnTo>
                    <a:lnTo>
                      <a:pt x="43" y="89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70" y="59"/>
                    </a:lnTo>
                    <a:lnTo>
                      <a:pt x="86" y="42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20" y="8"/>
                    </a:lnTo>
                    <a:lnTo>
                      <a:pt x="120" y="5"/>
                    </a:lnTo>
                    <a:lnTo>
                      <a:pt x="117" y="2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1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5" name="Google Shape;775;p18"/>
              <p:cNvSpPr/>
              <p:nvPr/>
            </p:nvSpPr>
            <p:spPr>
              <a:xfrm>
                <a:off x="3463926" y="3732213"/>
                <a:ext cx="38100" cy="47625"/>
              </a:xfrm>
              <a:custGeom>
                <a:rect b="b" l="l" r="r" t="t"/>
                <a:pathLst>
                  <a:path extrusionOk="0" h="121" w="96">
                    <a:moveTo>
                      <a:pt x="86" y="3"/>
                    </a:moveTo>
                    <a:lnTo>
                      <a:pt x="86" y="3"/>
                    </a:lnTo>
                    <a:lnTo>
                      <a:pt x="74" y="23"/>
                    </a:lnTo>
                    <a:lnTo>
                      <a:pt x="60" y="41"/>
                    </a:lnTo>
                    <a:lnTo>
                      <a:pt x="44" y="58"/>
                    </a:lnTo>
                    <a:lnTo>
                      <a:pt x="27" y="74"/>
                    </a:lnTo>
                    <a:lnTo>
                      <a:pt x="27" y="74"/>
                    </a:lnTo>
                    <a:lnTo>
                      <a:pt x="18" y="82"/>
                    </a:lnTo>
                    <a:lnTo>
                      <a:pt x="7" y="92"/>
                    </a:lnTo>
                    <a:lnTo>
                      <a:pt x="3" y="99"/>
                    </a:lnTo>
                    <a:lnTo>
                      <a:pt x="1" y="104"/>
                    </a:lnTo>
                    <a:lnTo>
                      <a:pt x="0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1" y="118"/>
                    </a:lnTo>
                    <a:lnTo>
                      <a:pt x="3" y="119"/>
                    </a:lnTo>
                    <a:lnTo>
                      <a:pt x="7" y="121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1" y="113"/>
                    </a:lnTo>
                    <a:lnTo>
                      <a:pt x="11" y="113"/>
                    </a:lnTo>
                    <a:lnTo>
                      <a:pt x="11" y="109"/>
                    </a:lnTo>
                    <a:lnTo>
                      <a:pt x="14" y="102"/>
                    </a:lnTo>
                    <a:lnTo>
                      <a:pt x="18" y="97"/>
                    </a:lnTo>
                    <a:lnTo>
                      <a:pt x="23" y="92"/>
                    </a:lnTo>
                    <a:lnTo>
                      <a:pt x="35" y="8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58" y="59"/>
                    </a:lnTo>
                    <a:lnTo>
                      <a:pt x="73" y="44"/>
                    </a:lnTo>
                    <a:lnTo>
                      <a:pt x="86" y="27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96" y="7"/>
                    </a:lnTo>
                    <a:lnTo>
                      <a:pt x="96" y="4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2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6" name="Google Shape;776;p18"/>
              <p:cNvSpPr/>
              <p:nvPr/>
            </p:nvSpPr>
            <p:spPr>
              <a:xfrm>
                <a:off x="3511551" y="3668713"/>
                <a:ext cx="79375" cy="104775"/>
              </a:xfrm>
              <a:custGeom>
                <a:rect b="b" l="l" r="r" t="t"/>
                <a:pathLst>
                  <a:path extrusionOk="0" h="263" w="200">
                    <a:moveTo>
                      <a:pt x="190" y="1"/>
                    </a:moveTo>
                    <a:lnTo>
                      <a:pt x="190" y="1"/>
                    </a:lnTo>
                    <a:lnTo>
                      <a:pt x="161" y="33"/>
                    </a:lnTo>
                    <a:lnTo>
                      <a:pt x="132" y="65"/>
                    </a:lnTo>
                    <a:lnTo>
                      <a:pt x="106" y="98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67" y="153"/>
                    </a:lnTo>
                    <a:lnTo>
                      <a:pt x="54" y="174"/>
                    </a:lnTo>
                    <a:lnTo>
                      <a:pt x="40" y="193"/>
                    </a:lnTo>
                    <a:lnTo>
                      <a:pt x="33" y="204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6" y="222"/>
                    </a:lnTo>
                    <a:lnTo>
                      <a:pt x="9" y="233"/>
                    </a:lnTo>
                    <a:lnTo>
                      <a:pt x="3" y="244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9"/>
                    </a:lnTo>
                    <a:lnTo>
                      <a:pt x="1" y="261"/>
                    </a:lnTo>
                    <a:lnTo>
                      <a:pt x="3" y="261"/>
                    </a:lnTo>
                    <a:lnTo>
                      <a:pt x="5" y="263"/>
                    </a:lnTo>
                    <a:lnTo>
                      <a:pt x="9" y="261"/>
                    </a:lnTo>
                    <a:lnTo>
                      <a:pt x="10" y="259"/>
                    </a:lnTo>
                    <a:lnTo>
                      <a:pt x="12" y="258"/>
                    </a:lnTo>
                    <a:lnTo>
                      <a:pt x="12" y="258"/>
                    </a:lnTo>
                    <a:lnTo>
                      <a:pt x="13" y="248"/>
                    </a:lnTo>
                    <a:lnTo>
                      <a:pt x="17" y="241"/>
                    </a:lnTo>
                    <a:lnTo>
                      <a:pt x="22" y="233"/>
                    </a:lnTo>
                    <a:lnTo>
                      <a:pt x="27" y="225"/>
                    </a:lnTo>
                    <a:lnTo>
                      <a:pt x="40" y="210"/>
                    </a:lnTo>
                    <a:lnTo>
                      <a:pt x="51" y="196"/>
                    </a:lnTo>
                    <a:lnTo>
                      <a:pt x="51" y="196"/>
                    </a:lnTo>
                    <a:lnTo>
                      <a:pt x="76" y="159"/>
                    </a:lnTo>
                    <a:lnTo>
                      <a:pt x="88" y="141"/>
                    </a:lnTo>
                    <a:lnTo>
                      <a:pt x="101" y="124"/>
                    </a:lnTo>
                    <a:lnTo>
                      <a:pt x="101" y="124"/>
                    </a:lnTo>
                    <a:lnTo>
                      <a:pt x="148" y="65"/>
                    </a:lnTo>
                    <a:lnTo>
                      <a:pt x="173" y="37"/>
                    </a:lnTo>
                    <a:lnTo>
                      <a:pt x="197" y="10"/>
                    </a:lnTo>
                    <a:lnTo>
                      <a:pt x="197" y="10"/>
                    </a:lnTo>
                    <a:lnTo>
                      <a:pt x="199" y="8"/>
                    </a:lnTo>
                    <a:lnTo>
                      <a:pt x="200" y="5"/>
                    </a:lnTo>
                    <a:lnTo>
                      <a:pt x="197" y="1"/>
                    </a:lnTo>
                    <a:lnTo>
                      <a:pt x="193" y="0"/>
                    </a:lnTo>
                    <a:lnTo>
                      <a:pt x="192" y="0"/>
                    </a:lnTo>
                    <a:lnTo>
                      <a:pt x="190" y="1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7" name="Google Shape;777;p18"/>
              <p:cNvSpPr/>
              <p:nvPr/>
            </p:nvSpPr>
            <p:spPr>
              <a:xfrm>
                <a:off x="3559176" y="3678238"/>
                <a:ext cx="74613" cy="98425"/>
              </a:xfrm>
              <a:custGeom>
                <a:rect b="b" l="l" r="r" t="t"/>
                <a:pathLst>
                  <a:path extrusionOk="0" h="245" w="189">
                    <a:moveTo>
                      <a:pt x="178" y="2"/>
                    </a:moveTo>
                    <a:lnTo>
                      <a:pt x="178" y="2"/>
                    </a:lnTo>
                    <a:lnTo>
                      <a:pt x="165" y="12"/>
                    </a:lnTo>
                    <a:lnTo>
                      <a:pt x="151" y="24"/>
                    </a:lnTo>
                    <a:lnTo>
                      <a:pt x="136" y="36"/>
                    </a:lnTo>
                    <a:lnTo>
                      <a:pt x="131" y="42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04" y="82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68" y="133"/>
                    </a:lnTo>
                    <a:lnTo>
                      <a:pt x="56" y="151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5" y="201"/>
                    </a:lnTo>
                    <a:lnTo>
                      <a:pt x="15" y="212"/>
                    </a:lnTo>
                    <a:lnTo>
                      <a:pt x="5" y="224"/>
                    </a:lnTo>
                    <a:lnTo>
                      <a:pt x="2" y="231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2"/>
                    </a:lnTo>
                    <a:lnTo>
                      <a:pt x="4" y="245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11" y="241"/>
                    </a:lnTo>
                    <a:lnTo>
                      <a:pt x="11" y="241"/>
                    </a:lnTo>
                    <a:lnTo>
                      <a:pt x="13" y="235"/>
                    </a:lnTo>
                    <a:lnTo>
                      <a:pt x="17" y="228"/>
                    </a:lnTo>
                    <a:lnTo>
                      <a:pt x="29" y="219"/>
                    </a:lnTo>
                    <a:lnTo>
                      <a:pt x="29" y="219"/>
                    </a:lnTo>
                    <a:lnTo>
                      <a:pt x="33" y="214"/>
                    </a:lnTo>
                    <a:lnTo>
                      <a:pt x="37" y="207"/>
                    </a:lnTo>
                    <a:lnTo>
                      <a:pt x="45" y="195"/>
                    </a:lnTo>
                    <a:lnTo>
                      <a:pt x="45" y="195"/>
                    </a:lnTo>
                    <a:lnTo>
                      <a:pt x="84" y="129"/>
                    </a:lnTo>
                    <a:lnTo>
                      <a:pt x="84" y="129"/>
                    </a:lnTo>
                    <a:lnTo>
                      <a:pt x="94" y="114"/>
                    </a:lnTo>
                    <a:lnTo>
                      <a:pt x="104" y="100"/>
                    </a:lnTo>
                    <a:lnTo>
                      <a:pt x="124" y="72"/>
                    </a:lnTo>
                    <a:lnTo>
                      <a:pt x="124" y="72"/>
                    </a:lnTo>
                    <a:lnTo>
                      <a:pt x="131" y="63"/>
                    </a:lnTo>
                    <a:lnTo>
                      <a:pt x="138" y="54"/>
                    </a:lnTo>
                    <a:lnTo>
                      <a:pt x="153" y="40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7" y="7"/>
                    </a:lnTo>
                    <a:lnTo>
                      <a:pt x="189" y="6"/>
                    </a:lnTo>
                    <a:lnTo>
                      <a:pt x="186" y="2"/>
                    </a:lnTo>
                    <a:lnTo>
                      <a:pt x="182" y="0"/>
                    </a:lnTo>
                    <a:lnTo>
                      <a:pt x="181" y="0"/>
                    </a:lnTo>
                    <a:lnTo>
                      <a:pt x="178" y="2"/>
                    </a:lnTo>
                    <a:lnTo>
                      <a:pt x="178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8" name="Google Shape;778;p18"/>
              <p:cNvSpPr/>
              <p:nvPr/>
            </p:nvSpPr>
            <p:spPr>
              <a:xfrm>
                <a:off x="3594101" y="3630613"/>
                <a:ext cx="122238" cy="152400"/>
              </a:xfrm>
              <a:custGeom>
                <a:rect b="b" l="l" r="r" t="t"/>
                <a:pathLst>
                  <a:path extrusionOk="0" h="382" w="309">
                    <a:moveTo>
                      <a:pt x="298" y="1"/>
                    </a:moveTo>
                    <a:lnTo>
                      <a:pt x="298" y="1"/>
                    </a:lnTo>
                    <a:lnTo>
                      <a:pt x="280" y="22"/>
                    </a:lnTo>
                    <a:lnTo>
                      <a:pt x="263" y="43"/>
                    </a:lnTo>
                    <a:lnTo>
                      <a:pt x="228" y="86"/>
                    </a:lnTo>
                    <a:lnTo>
                      <a:pt x="228" y="86"/>
                    </a:lnTo>
                    <a:lnTo>
                      <a:pt x="190" y="132"/>
                    </a:lnTo>
                    <a:lnTo>
                      <a:pt x="173" y="154"/>
                    </a:lnTo>
                    <a:lnTo>
                      <a:pt x="156" y="179"/>
                    </a:lnTo>
                    <a:lnTo>
                      <a:pt x="156" y="179"/>
                    </a:lnTo>
                    <a:lnTo>
                      <a:pt x="135" y="205"/>
                    </a:lnTo>
                    <a:lnTo>
                      <a:pt x="114" y="230"/>
                    </a:lnTo>
                    <a:lnTo>
                      <a:pt x="70" y="280"/>
                    </a:lnTo>
                    <a:lnTo>
                      <a:pt x="70" y="280"/>
                    </a:lnTo>
                    <a:lnTo>
                      <a:pt x="53" y="302"/>
                    </a:lnTo>
                    <a:lnTo>
                      <a:pt x="36" y="327"/>
                    </a:lnTo>
                    <a:lnTo>
                      <a:pt x="20" y="351"/>
                    </a:lnTo>
                    <a:lnTo>
                      <a:pt x="11" y="361"/>
                    </a:lnTo>
                    <a:lnTo>
                      <a:pt x="2" y="373"/>
                    </a:lnTo>
                    <a:lnTo>
                      <a:pt x="2" y="373"/>
                    </a:lnTo>
                    <a:lnTo>
                      <a:pt x="0" y="375"/>
                    </a:lnTo>
                    <a:lnTo>
                      <a:pt x="0" y="377"/>
                    </a:lnTo>
                    <a:lnTo>
                      <a:pt x="3" y="381"/>
                    </a:lnTo>
                    <a:lnTo>
                      <a:pt x="5" y="382"/>
                    </a:lnTo>
                    <a:lnTo>
                      <a:pt x="8" y="382"/>
                    </a:lnTo>
                    <a:lnTo>
                      <a:pt x="9" y="381"/>
                    </a:lnTo>
                    <a:lnTo>
                      <a:pt x="9" y="381"/>
                    </a:lnTo>
                    <a:lnTo>
                      <a:pt x="26" y="360"/>
                    </a:lnTo>
                    <a:lnTo>
                      <a:pt x="41" y="339"/>
                    </a:lnTo>
                    <a:lnTo>
                      <a:pt x="55" y="317"/>
                    </a:lnTo>
                    <a:lnTo>
                      <a:pt x="71" y="296"/>
                    </a:lnTo>
                    <a:lnTo>
                      <a:pt x="71" y="296"/>
                    </a:lnTo>
                    <a:lnTo>
                      <a:pt x="91" y="272"/>
                    </a:lnTo>
                    <a:lnTo>
                      <a:pt x="111" y="250"/>
                    </a:lnTo>
                    <a:lnTo>
                      <a:pt x="153" y="204"/>
                    </a:lnTo>
                    <a:lnTo>
                      <a:pt x="153" y="204"/>
                    </a:lnTo>
                    <a:lnTo>
                      <a:pt x="161" y="194"/>
                    </a:lnTo>
                    <a:lnTo>
                      <a:pt x="169" y="182"/>
                    </a:lnTo>
                    <a:lnTo>
                      <a:pt x="183" y="158"/>
                    </a:lnTo>
                    <a:lnTo>
                      <a:pt x="183" y="158"/>
                    </a:lnTo>
                    <a:lnTo>
                      <a:pt x="206" y="130"/>
                    </a:lnTo>
                    <a:lnTo>
                      <a:pt x="229" y="102"/>
                    </a:lnTo>
                    <a:lnTo>
                      <a:pt x="229" y="102"/>
                    </a:lnTo>
                    <a:lnTo>
                      <a:pt x="267" y="55"/>
                    </a:lnTo>
                    <a:lnTo>
                      <a:pt x="287" y="32"/>
                    </a:lnTo>
                    <a:lnTo>
                      <a:pt x="306" y="9"/>
                    </a:lnTo>
                    <a:lnTo>
                      <a:pt x="306" y="9"/>
                    </a:lnTo>
                    <a:lnTo>
                      <a:pt x="308" y="8"/>
                    </a:lnTo>
                    <a:lnTo>
                      <a:pt x="309" y="5"/>
                    </a:lnTo>
                    <a:lnTo>
                      <a:pt x="306" y="1"/>
                    </a:lnTo>
                    <a:lnTo>
                      <a:pt x="302" y="0"/>
                    </a:lnTo>
                    <a:lnTo>
                      <a:pt x="301" y="0"/>
                    </a:lnTo>
                    <a:lnTo>
                      <a:pt x="298" y="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79" name="Google Shape;779;p18"/>
              <p:cNvSpPr/>
              <p:nvPr/>
            </p:nvSpPr>
            <p:spPr>
              <a:xfrm>
                <a:off x="3629026" y="3665538"/>
                <a:ext cx="88900" cy="111125"/>
              </a:xfrm>
              <a:custGeom>
                <a:rect b="b" l="l" r="r" t="t"/>
                <a:pathLst>
                  <a:path extrusionOk="0" h="280" w="222">
                    <a:moveTo>
                      <a:pt x="222" y="5"/>
                    </a:moveTo>
                    <a:lnTo>
                      <a:pt x="222" y="5"/>
                    </a:lnTo>
                    <a:lnTo>
                      <a:pt x="221" y="3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6" y="1"/>
                    </a:lnTo>
                    <a:lnTo>
                      <a:pt x="212" y="3"/>
                    </a:lnTo>
                    <a:lnTo>
                      <a:pt x="212" y="5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2" y="11"/>
                    </a:lnTo>
                    <a:lnTo>
                      <a:pt x="210" y="13"/>
                    </a:lnTo>
                    <a:lnTo>
                      <a:pt x="206" y="20"/>
                    </a:lnTo>
                    <a:lnTo>
                      <a:pt x="201" y="28"/>
                    </a:lnTo>
                    <a:lnTo>
                      <a:pt x="195" y="35"/>
                    </a:lnTo>
                    <a:lnTo>
                      <a:pt x="180" y="5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40" y="102"/>
                    </a:lnTo>
                    <a:lnTo>
                      <a:pt x="124" y="123"/>
                    </a:lnTo>
                    <a:lnTo>
                      <a:pt x="107" y="144"/>
                    </a:lnTo>
                    <a:lnTo>
                      <a:pt x="107" y="144"/>
                    </a:lnTo>
                    <a:lnTo>
                      <a:pt x="80" y="175"/>
                    </a:lnTo>
                    <a:lnTo>
                      <a:pt x="51" y="207"/>
                    </a:lnTo>
                    <a:lnTo>
                      <a:pt x="51" y="207"/>
                    </a:lnTo>
                    <a:lnTo>
                      <a:pt x="39" y="219"/>
                    </a:lnTo>
                    <a:lnTo>
                      <a:pt x="34" y="225"/>
                    </a:lnTo>
                    <a:lnTo>
                      <a:pt x="29" y="232"/>
                    </a:lnTo>
                    <a:lnTo>
                      <a:pt x="29" y="232"/>
                    </a:lnTo>
                    <a:lnTo>
                      <a:pt x="23" y="242"/>
                    </a:lnTo>
                    <a:lnTo>
                      <a:pt x="18" y="253"/>
                    </a:lnTo>
                    <a:lnTo>
                      <a:pt x="12" y="262"/>
                    </a:lnTo>
                    <a:lnTo>
                      <a:pt x="2" y="270"/>
                    </a:lnTo>
                    <a:lnTo>
                      <a:pt x="2" y="270"/>
                    </a:lnTo>
                    <a:lnTo>
                      <a:pt x="1" y="271"/>
                    </a:lnTo>
                    <a:lnTo>
                      <a:pt x="0" y="273"/>
                    </a:lnTo>
                    <a:lnTo>
                      <a:pt x="1" y="277"/>
                    </a:lnTo>
                    <a:lnTo>
                      <a:pt x="2" y="280"/>
                    </a:lnTo>
                    <a:lnTo>
                      <a:pt x="4" y="280"/>
                    </a:lnTo>
                    <a:lnTo>
                      <a:pt x="6" y="280"/>
                    </a:lnTo>
                    <a:lnTo>
                      <a:pt x="8" y="280"/>
                    </a:lnTo>
                    <a:lnTo>
                      <a:pt x="8" y="280"/>
                    </a:lnTo>
                    <a:lnTo>
                      <a:pt x="16" y="273"/>
                    </a:lnTo>
                    <a:lnTo>
                      <a:pt x="21" y="267"/>
                    </a:lnTo>
                    <a:lnTo>
                      <a:pt x="31" y="253"/>
                    </a:lnTo>
                    <a:lnTo>
                      <a:pt x="40" y="237"/>
                    </a:lnTo>
                    <a:lnTo>
                      <a:pt x="51" y="222"/>
                    </a:lnTo>
                    <a:lnTo>
                      <a:pt x="51" y="222"/>
                    </a:lnTo>
                    <a:lnTo>
                      <a:pt x="90" y="179"/>
                    </a:lnTo>
                    <a:lnTo>
                      <a:pt x="129" y="136"/>
                    </a:lnTo>
                    <a:lnTo>
                      <a:pt x="129" y="136"/>
                    </a:lnTo>
                    <a:lnTo>
                      <a:pt x="138" y="124"/>
                    </a:lnTo>
                    <a:lnTo>
                      <a:pt x="146" y="114"/>
                    </a:lnTo>
                    <a:lnTo>
                      <a:pt x="162" y="90"/>
                    </a:lnTo>
                    <a:lnTo>
                      <a:pt x="178" y="67"/>
                    </a:lnTo>
                    <a:lnTo>
                      <a:pt x="187" y="5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206" y="37"/>
                    </a:lnTo>
                    <a:lnTo>
                      <a:pt x="216" y="28"/>
                    </a:lnTo>
                    <a:lnTo>
                      <a:pt x="218" y="22"/>
                    </a:lnTo>
                    <a:lnTo>
                      <a:pt x="221" y="17"/>
                    </a:lnTo>
                    <a:lnTo>
                      <a:pt x="222" y="12"/>
                    </a:lnTo>
                    <a:lnTo>
                      <a:pt x="222" y="5"/>
                    </a:lnTo>
                    <a:lnTo>
                      <a:pt x="222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0" name="Google Shape;780;p18"/>
              <p:cNvSpPr/>
              <p:nvPr/>
            </p:nvSpPr>
            <p:spPr>
              <a:xfrm>
                <a:off x="3668713" y="3692526"/>
                <a:ext cx="60325" cy="80963"/>
              </a:xfrm>
              <a:custGeom>
                <a:rect b="b" l="l" r="r" t="t"/>
                <a:pathLst>
                  <a:path extrusionOk="0" h="206" w="154">
                    <a:moveTo>
                      <a:pt x="142" y="4"/>
                    </a:moveTo>
                    <a:lnTo>
                      <a:pt x="142" y="4"/>
                    </a:lnTo>
                    <a:lnTo>
                      <a:pt x="141" y="8"/>
                    </a:lnTo>
                    <a:lnTo>
                      <a:pt x="138" y="14"/>
                    </a:lnTo>
                    <a:lnTo>
                      <a:pt x="130" y="24"/>
                    </a:lnTo>
                    <a:lnTo>
                      <a:pt x="121" y="34"/>
                    </a:lnTo>
                    <a:lnTo>
                      <a:pt x="115" y="42"/>
                    </a:lnTo>
                    <a:lnTo>
                      <a:pt x="115" y="42"/>
                    </a:lnTo>
                    <a:lnTo>
                      <a:pt x="95" y="70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68" y="110"/>
                    </a:lnTo>
                    <a:lnTo>
                      <a:pt x="58" y="122"/>
                    </a:lnTo>
                    <a:lnTo>
                      <a:pt x="38" y="147"/>
                    </a:lnTo>
                    <a:lnTo>
                      <a:pt x="18" y="170"/>
                    </a:lnTo>
                    <a:lnTo>
                      <a:pt x="9" y="184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0" y="202"/>
                    </a:lnTo>
                    <a:lnTo>
                      <a:pt x="2" y="204"/>
                    </a:lnTo>
                    <a:lnTo>
                      <a:pt x="6" y="206"/>
                    </a:lnTo>
                    <a:lnTo>
                      <a:pt x="9" y="204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9" y="189"/>
                    </a:lnTo>
                    <a:lnTo>
                      <a:pt x="30" y="177"/>
                    </a:lnTo>
                    <a:lnTo>
                      <a:pt x="51" y="152"/>
                    </a:lnTo>
                    <a:lnTo>
                      <a:pt x="51" y="152"/>
                    </a:lnTo>
                    <a:lnTo>
                      <a:pt x="69" y="129"/>
                    </a:lnTo>
                    <a:lnTo>
                      <a:pt x="87" y="102"/>
                    </a:lnTo>
                    <a:lnTo>
                      <a:pt x="87" y="102"/>
                    </a:lnTo>
                    <a:lnTo>
                      <a:pt x="124" y="49"/>
                    </a:lnTo>
                    <a:lnTo>
                      <a:pt x="124" y="49"/>
                    </a:lnTo>
                    <a:lnTo>
                      <a:pt x="133" y="38"/>
                    </a:lnTo>
                    <a:lnTo>
                      <a:pt x="141" y="29"/>
                    </a:lnTo>
                    <a:lnTo>
                      <a:pt x="149" y="19"/>
                    </a:lnTo>
                    <a:lnTo>
                      <a:pt x="151" y="14"/>
                    </a:lnTo>
                    <a:lnTo>
                      <a:pt x="154" y="7"/>
                    </a:lnTo>
                    <a:lnTo>
                      <a:pt x="154" y="7"/>
                    </a:lnTo>
                    <a:lnTo>
                      <a:pt x="154" y="4"/>
                    </a:lnTo>
                    <a:lnTo>
                      <a:pt x="153" y="3"/>
                    </a:lnTo>
                    <a:lnTo>
                      <a:pt x="149" y="0"/>
                    </a:lnTo>
                    <a:lnTo>
                      <a:pt x="145" y="0"/>
                    </a:lnTo>
                    <a:lnTo>
                      <a:pt x="144" y="2"/>
                    </a:lnTo>
                    <a:lnTo>
                      <a:pt x="142" y="4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3697288" y="3721101"/>
                <a:ext cx="41275" cy="50800"/>
              </a:xfrm>
              <a:custGeom>
                <a:rect b="b" l="l" r="r" t="t"/>
                <a:pathLst>
                  <a:path extrusionOk="0" h="127" w="102">
                    <a:moveTo>
                      <a:pt x="93" y="2"/>
                    </a:moveTo>
                    <a:lnTo>
                      <a:pt x="93" y="2"/>
                    </a:lnTo>
                    <a:lnTo>
                      <a:pt x="80" y="15"/>
                    </a:lnTo>
                    <a:lnTo>
                      <a:pt x="68" y="30"/>
                    </a:lnTo>
                    <a:lnTo>
                      <a:pt x="46" y="59"/>
                    </a:lnTo>
                    <a:lnTo>
                      <a:pt x="24" y="8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9"/>
                    </a:lnTo>
                    <a:lnTo>
                      <a:pt x="0" y="120"/>
                    </a:lnTo>
                    <a:lnTo>
                      <a:pt x="1" y="124"/>
                    </a:lnTo>
                    <a:lnTo>
                      <a:pt x="4" y="125"/>
                    </a:lnTo>
                    <a:lnTo>
                      <a:pt x="5" y="127"/>
                    </a:lnTo>
                    <a:lnTo>
                      <a:pt x="8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32" y="95"/>
                    </a:lnTo>
                    <a:lnTo>
                      <a:pt x="54" y="66"/>
                    </a:lnTo>
                    <a:lnTo>
                      <a:pt x="76" y="38"/>
                    </a:lnTo>
                    <a:lnTo>
                      <a:pt x="89" y="23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2" y="8"/>
                    </a:lnTo>
                    <a:lnTo>
                      <a:pt x="102" y="6"/>
                    </a:lnTo>
                    <a:lnTo>
                      <a:pt x="101" y="2"/>
                    </a:lnTo>
                    <a:lnTo>
                      <a:pt x="97" y="0"/>
                    </a:lnTo>
                    <a:lnTo>
                      <a:pt x="94" y="1"/>
                    </a:lnTo>
                    <a:lnTo>
                      <a:pt x="93" y="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3511551" y="3597276"/>
                <a:ext cx="38100" cy="52388"/>
              </a:xfrm>
              <a:custGeom>
                <a:rect b="b" l="l" r="r" t="t"/>
                <a:pathLst>
                  <a:path extrusionOk="0" h="132" w="97">
                    <a:moveTo>
                      <a:pt x="86" y="4"/>
                    </a:moveTo>
                    <a:lnTo>
                      <a:pt x="86" y="4"/>
                    </a:lnTo>
                    <a:lnTo>
                      <a:pt x="68" y="35"/>
                    </a:lnTo>
                    <a:lnTo>
                      <a:pt x="48" y="65"/>
                    </a:lnTo>
                    <a:lnTo>
                      <a:pt x="26" y="95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5" y="132"/>
                    </a:lnTo>
                    <a:lnTo>
                      <a:pt x="8" y="132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35" y="102"/>
                    </a:lnTo>
                    <a:lnTo>
                      <a:pt x="57" y="73"/>
                    </a:lnTo>
                    <a:lnTo>
                      <a:pt x="78" y="42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7" y="6"/>
                    </a:lnTo>
                    <a:lnTo>
                      <a:pt x="97" y="4"/>
                    </a:lnTo>
                    <a:lnTo>
                      <a:pt x="94" y="1"/>
                    </a:lnTo>
                    <a:lnTo>
                      <a:pt x="90" y="0"/>
                    </a:lnTo>
                    <a:lnTo>
                      <a:pt x="88" y="1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3522663" y="3532188"/>
                <a:ext cx="114300" cy="157163"/>
              </a:xfrm>
              <a:custGeom>
                <a:rect b="b" l="l" r="r" t="t"/>
                <a:pathLst>
                  <a:path extrusionOk="0" h="399" w="285">
                    <a:moveTo>
                      <a:pt x="273" y="4"/>
                    </a:moveTo>
                    <a:lnTo>
                      <a:pt x="273" y="4"/>
                    </a:lnTo>
                    <a:lnTo>
                      <a:pt x="270" y="11"/>
                    </a:lnTo>
                    <a:lnTo>
                      <a:pt x="267" y="18"/>
                    </a:lnTo>
                    <a:lnTo>
                      <a:pt x="256" y="31"/>
                    </a:lnTo>
                    <a:lnTo>
                      <a:pt x="233" y="55"/>
                    </a:lnTo>
                    <a:lnTo>
                      <a:pt x="233" y="55"/>
                    </a:lnTo>
                    <a:lnTo>
                      <a:pt x="223" y="65"/>
                    </a:lnTo>
                    <a:lnTo>
                      <a:pt x="215" y="76"/>
                    </a:lnTo>
                    <a:lnTo>
                      <a:pt x="200" y="98"/>
                    </a:lnTo>
                    <a:lnTo>
                      <a:pt x="200" y="98"/>
                    </a:lnTo>
                    <a:lnTo>
                      <a:pt x="163" y="157"/>
                    </a:lnTo>
                    <a:lnTo>
                      <a:pt x="127" y="216"/>
                    </a:lnTo>
                    <a:lnTo>
                      <a:pt x="127" y="216"/>
                    </a:lnTo>
                    <a:lnTo>
                      <a:pt x="108" y="241"/>
                    </a:lnTo>
                    <a:lnTo>
                      <a:pt x="89" y="264"/>
                    </a:lnTo>
                    <a:lnTo>
                      <a:pt x="70" y="288"/>
                    </a:lnTo>
                    <a:lnTo>
                      <a:pt x="62" y="300"/>
                    </a:lnTo>
                    <a:lnTo>
                      <a:pt x="53" y="313"/>
                    </a:lnTo>
                    <a:lnTo>
                      <a:pt x="53" y="313"/>
                    </a:lnTo>
                    <a:lnTo>
                      <a:pt x="40" y="336"/>
                    </a:lnTo>
                    <a:lnTo>
                      <a:pt x="25" y="358"/>
                    </a:lnTo>
                    <a:lnTo>
                      <a:pt x="25" y="358"/>
                    </a:lnTo>
                    <a:lnTo>
                      <a:pt x="14" y="375"/>
                    </a:lnTo>
                    <a:lnTo>
                      <a:pt x="9" y="385"/>
                    </a:lnTo>
                    <a:lnTo>
                      <a:pt x="6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2" y="388"/>
                    </a:lnTo>
                    <a:lnTo>
                      <a:pt x="1" y="390"/>
                    </a:lnTo>
                    <a:lnTo>
                      <a:pt x="0" y="394"/>
                    </a:lnTo>
                    <a:lnTo>
                      <a:pt x="1" y="398"/>
                    </a:lnTo>
                    <a:lnTo>
                      <a:pt x="2" y="399"/>
                    </a:lnTo>
                    <a:lnTo>
                      <a:pt x="5" y="399"/>
                    </a:lnTo>
                    <a:lnTo>
                      <a:pt x="5" y="399"/>
                    </a:lnTo>
                    <a:lnTo>
                      <a:pt x="11" y="398"/>
                    </a:lnTo>
                    <a:lnTo>
                      <a:pt x="17" y="394"/>
                    </a:lnTo>
                    <a:lnTo>
                      <a:pt x="22" y="387"/>
                    </a:lnTo>
                    <a:lnTo>
                      <a:pt x="27" y="379"/>
                    </a:lnTo>
                    <a:lnTo>
                      <a:pt x="35" y="364"/>
                    </a:lnTo>
                    <a:lnTo>
                      <a:pt x="39" y="357"/>
                    </a:lnTo>
                    <a:lnTo>
                      <a:pt x="43" y="352"/>
                    </a:lnTo>
                    <a:lnTo>
                      <a:pt x="43" y="352"/>
                    </a:lnTo>
                    <a:lnTo>
                      <a:pt x="52" y="340"/>
                    </a:lnTo>
                    <a:lnTo>
                      <a:pt x="60" y="327"/>
                    </a:lnTo>
                    <a:lnTo>
                      <a:pt x="73" y="302"/>
                    </a:lnTo>
                    <a:lnTo>
                      <a:pt x="73" y="302"/>
                    </a:lnTo>
                    <a:lnTo>
                      <a:pt x="79" y="293"/>
                    </a:lnTo>
                    <a:lnTo>
                      <a:pt x="87" y="285"/>
                    </a:lnTo>
                    <a:lnTo>
                      <a:pt x="95" y="277"/>
                    </a:lnTo>
                    <a:lnTo>
                      <a:pt x="103" y="269"/>
                    </a:lnTo>
                    <a:lnTo>
                      <a:pt x="103" y="269"/>
                    </a:lnTo>
                    <a:lnTo>
                      <a:pt x="111" y="258"/>
                    </a:lnTo>
                    <a:lnTo>
                      <a:pt x="119" y="246"/>
                    </a:lnTo>
                    <a:lnTo>
                      <a:pt x="119" y="246"/>
                    </a:lnTo>
                    <a:lnTo>
                      <a:pt x="141" y="213"/>
                    </a:lnTo>
                    <a:lnTo>
                      <a:pt x="162" y="181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15" y="96"/>
                    </a:lnTo>
                    <a:lnTo>
                      <a:pt x="227" y="80"/>
                    </a:lnTo>
                    <a:lnTo>
                      <a:pt x="255" y="48"/>
                    </a:lnTo>
                    <a:lnTo>
                      <a:pt x="255" y="48"/>
                    </a:lnTo>
                    <a:lnTo>
                      <a:pt x="272" y="29"/>
                    </a:lnTo>
                    <a:lnTo>
                      <a:pt x="280" y="18"/>
                    </a:lnTo>
                    <a:lnTo>
                      <a:pt x="282" y="13"/>
                    </a:lnTo>
                    <a:lnTo>
                      <a:pt x="285" y="7"/>
                    </a:lnTo>
                    <a:lnTo>
                      <a:pt x="285" y="7"/>
                    </a:lnTo>
                    <a:lnTo>
                      <a:pt x="285" y="5"/>
                    </a:lnTo>
                    <a:lnTo>
                      <a:pt x="284" y="3"/>
                    </a:lnTo>
                    <a:lnTo>
                      <a:pt x="281" y="0"/>
                    </a:lnTo>
                    <a:lnTo>
                      <a:pt x="277" y="0"/>
                    </a:lnTo>
                    <a:lnTo>
                      <a:pt x="274" y="1"/>
                    </a:lnTo>
                    <a:lnTo>
                      <a:pt x="273" y="4"/>
                    </a:lnTo>
                    <a:lnTo>
                      <a:pt x="273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3600451" y="3543301"/>
                <a:ext cx="68263" cy="95250"/>
              </a:xfrm>
              <a:custGeom>
                <a:rect b="b" l="l" r="r" t="t"/>
                <a:pathLst>
                  <a:path extrusionOk="0" h="239" w="172">
                    <a:moveTo>
                      <a:pt x="162" y="1"/>
                    </a:moveTo>
                    <a:lnTo>
                      <a:pt x="162" y="1"/>
                    </a:lnTo>
                    <a:lnTo>
                      <a:pt x="152" y="12"/>
                    </a:lnTo>
                    <a:lnTo>
                      <a:pt x="144" y="23"/>
                    </a:lnTo>
                    <a:lnTo>
                      <a:pt x="128" y="46"/>
                    </a:lnTo>
                    <a:lnTo>
                      <a:pt x="114" y="70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92" y="108"/>
                    </a:lnTo>
                    <a:lnTo>
                      <a:pt x="81" y="121"/>
                    </a:lnTo>
                    <a:lnTo>
                      <a:pt x="60" y="148"/>
                    </a:lnTo>
                    <a:lnTo>
                      <a:pt x="60" y="148"/>
                    </a:lnTo>
                    <a:lnTo>
                      <a:pt x="38" y="175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5" y="217"/>
                    </a:lnTo>
                    <a:lnTo>
                      <a:pt x="2" y="227"/>
                    </a:lnTo>
                    <a:lnTo>
                      <a:pt x="0" y="231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2" y="237"/>
                    </a:lnTo>
                    <a:lnTo>
                      <a:pt x="4" y="238"/>
                    </a:lnTo>
                    <a:lnTo>
                      <a:pt x="8" y="239"/>
                    </a:lnTo>
                    <a:lnTo>
                      <a:pt x="9" y="238"/>
                    </a:lnTo>
                    <a:lnTo>
                      <a:pt x="12" y="237"/>
                    </a:lnTo>
                    <a:lnTo>
                      <a:pt x="12" y="234"/>
                    </a:lnTo>
                    <a:lnTo>
                      <a:pt x="12" y="231"/>
                    </a:lnTo>
                    <a:lnTo>
                      <a:pt x="12" y="231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22" y="213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58" y="169"/>
                    </a:lnTo>
                    <a:lnTo>
                      <a:pt x="79" y="144"/>
                    </a:lnTo>
                    <a:lnTo>
                      <a:pt x="79" y="144"/>
                    </a:lnTo>
                    <a:lnTo>
                      <a:pt x="91" y="127"/>
                    </a:lnTo>
                    <a:lnTo>
                      <a:pt x="102" y="110"/>
                    </a:lnTo>
                    <a:lnTo>
                      <a:pt x="123" y="76"/>
                    </a:lnTo>
                    <a:lnTo>
                      <a:pt x="134" y="59"/>
                    </a:lnTo>
                    <a:lnTo>
                      <a:pt x="144" y="40"/>
                    </a:lnTo>
                    <a:lnTo>
                      <a:pt x="157" y="25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72" y="8"/>
                    </a:lnTo>
                    <a:lnTo>
                      <a:pt x="172" y="5"/>
                    </a:lnTo>
                    <a:lnTo>
                      <a:pt x="170" y="1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5" name="Google Shape;785;p18"/>
              <p:cNvSpPr/>
              <p:nvPr/>
            </p:nvSpPr>
            <p:spPr>
              <a:xfrm>
                <a:off x="3633788" y="3560763"/>
                <a:ext cx="53975" cy="80963"/>
              </a:xfrm>
              <a:custGeom>
                <a:rect b="b" l="l" r="r" t="t"/>
                <a:pathLst>
                  <a:path extrusionOk="0" h="205" w="136">
                    <a:moveTo>
                      <a:pt x="125" y="2"/>
                    </a:moveTo>
                    <a:lnTo>
                      <a:pt x="125" y="2"/>
                    </a:lnTo>
                    <a:lnTo>
                      <a:pt x="119" y="17"/>
                    </a:lnTo>
                    <a:lnTo>
                      <a:pt x="111" y="31"/>
                    </a:lnTo>
                    <a:lnTo>
                      <a:pt x="94" y="58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22" y="164"/>
                    </a:lnTo>
                    <a:lnTo>
                      <a:pt x="22" y="164"/>
                    </a:lnTo>
                    <a:lnTo>
                      <a:pt x="15" y="172"/>
                    </a:lnTo>
                    <a:lnTo>
                      <a:pt x="9" y="180"/>
                    </a:lnTo>
                    <a:lnTo>
                      <a:pt x="4" y="188"/>
                    </a:lnTo>
                    <a:lnTo>
                      <a:pt x="1" y="192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4" y="204"/>
                    </a:lnTo>
                    <a:lnTo>
                      <a:pt x="6" y="205"/>
                    </a:lnTo>
                    <a:lnTo>
                      <a:pt x="7" y="204"/>
                    </a:lnTo>
                    <a:lnTo>
                      <a:pt x="9" y="202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1" y="196"/>
                    </a:lnTo>
                    <a:lnTo>
                      <a:pt x="14" y="192"/>
                    </a:lnTo>
                    <a:lnTo>
                      <a:pt x="22" y="180"/>
                    </a:lnTo>
                    <a:lnTo>
                      <a:pt x="31" y="171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56" y="136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107" y="60"/>
                    </a:lnTo>
                    <a:lnTo>
                      <a:pt x="123" y="35"/>
                    </a:lnTo>
                    <a:lnTo>
                      <a:pt x="136" y="7"/>
                    </a:lnTo>
                    <a:lnTo>
                      <a:pt x="136" y="7"/>
                    </a:lnTo>
                    <a:lnTo>
                      <a:pt x="136" y="5"/>
                    </a:lnTo>
                    <a:lnTo>
                      <a:pt x="136" y="4"/>
                    </a:lnTo>
                    <a:lnTo>
                      <a:pt x="133" y="0"/>
                    </a:lnTo>
                    <a:lnTo>
                      <a:pt x="130" y="0"/>
                    </a:lnTo>
                    <a:lnTo>
                      <a:pt x="129" y="0"/>
                    </a:lnTo>
                    <a:lnTo>
                      <a:pt x="126" y="0"/>
                    </a:lnTo>
                    <a:lnTo>
                      <a:pt x="125" y="2"/>
                    </a:lnTo>
                    <a:lnTo>
                      <a:pt x="125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6" name="Google Shape;786;p18"/>
              <p:cNvSpPr/>
              <p:nvPr/>
            </p:nvSpPr>
            <p:spPr>
              <a:xfrm>
                <a:off x="3668713" y="3586163"/>
                <a:ext cx="38100" cy="55563"/>
              </a:xfrm>
              <a:custGeom>
                <a:rect b="b" l="l" r="r" t="t"/>
                <a:pathLst>
                  <a:path extrusionOk="0" h="142" w="96">
                    <a:moveTo>
                      <a:pt x="86" y="4"/>
                    </a:moveTo>
                    <a:lnTo>
                      <a:pt x="86" y="4"/>
                    </a:lnTo>
                    <a:lnTo>
                      <a:pt x="75" y="25"/>
                    </a:lnTo>
                    <a:lnTo>
                      <a:pt x="64" y="46"/>
                    </a:lnTo>
                    <a:lnTo>
                      <a:pt x="49" y="64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22" y="95"/>
                    </a:lnTo>
                    <a:lnTo>
                      <a:pt x="13" y="106"/>
                    </a:lnTo>
                    <a:lnTo>
                      <a:pt x="5" y="121"/>
                    </a:lnTo>
                    <a:lnTo>
                      <a:pt x="2" y="127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4" y="142"/>
                    </a:lnTo>
                    <a:lnTo>
                      <a:pt x="9" y="142"/>
                    </a:lnTo>
                    <a:lnTo>
                      <a:pt x="10" y="140"/>
                    </a:lnTo>
                    <a:lnTo>
                      <a:pt x="11" y="139"/>
                    </a:lnTo>
                    <a:lnTo>
                      <a:pt x="11" y="139"/>
                    </a:lnTo>
                    <a:lnTo>
                      <a:pt x="14" y="129"/>
                    </a:lnTo>
                    <a:lnTo>
                      <a:pt x="19" y="118"/>
                    </a:lnTo>
                    <a:lnTo>
                      <a:pt x="24" y="110"/>
                    </a:lnTo>
                    <a:lnTo>
                      <a:pt x="31" y="101"/>
                    </a:lnTo>
                    <a:lnTo>
                      <a:pt x="45" y="87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72" y="57"/>
                    </a:lnTo>
                    <a:lnTo>
                      <a:pt x="81" y="41"/>
                    </a:lnTo>
                    <a:lnTo>
                      <a:pt x="90" y="24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6" y="4"/>
                    </a:lnTo>
                    <a:lnTo>
                      <a:pt x="96" y="3"/>
                    </a:lnTo>
                    <a:lnTo>
                      <a:pt x="95" y="2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7" name="Google Shape;787;p18"/>
              <p:cNvSpPr/>
              <p:nvPr/>
            </p:nvSpPr>
            <p:spPr>
              <a:xfrm>
                <a:off x="3271838" y="3430588"/>
                <a:ext cx="15875" cy="17463"/>
              </a:xfrm>
              <a:custGeom>
                <a:rect b="b" l="l" r="r" t="t"/>
                <a:pathLst>
                  <a:path extrusionOk="0" h="42" w="42">
                    <a:moveTo>
                      <a:pt x="34" y="2"/>
                    </a:moveTo>
                    <a:lnTo>
                      <a:pt x="34" y="2"/>
                    </a:lnTo>
                    <a:lnTo>
                      <a:pt x="25" y="8"/>
                    </a:lnTo>
                    <a:lnTo>
                      <a:pt x="16" y="16"/>
                    </a:lnTo>
                    <a:lnTo>
                      <a:pt x="8" y="2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7" y="32"/>
                    </a:lnTo>
                    <a:lnTo>
                      <a:pt x="24" y="24"/>
                    </a:lnTo>
                    <a:lnTo>
                      <a:pt x="32" y="17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1" y="10"/>
                    </a:lnTo>
                    <a:lnTo>
                      <a:pt x="42" y="8"/>
                    </a:lnTo>
                    <a:lnTo>
                      <a:pt x="41" y="3"/>
                    </a:lnTo>
                    <a:lnTo>
                      <a:pt x="39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8" name="Google Shape;788;p18"/>
              <p:cNvSpPr/>
              <p:nvPr/>
            </p:nvSpPr>
            <p:spPr>
              <a:xfrm>
                <a:off x="3295651" y="3446463"/>
                <a:ext cx="20638" cy="20638"/>
              </a:xfrm>
              <a:custGeom>
                <a:rect b="b" l="l" r="r" t="t"/>
                <a:pathLst>
                  <a:path extrusionOk="0" h="52" w="49">
                    <a:moveTo>
                      <a:pt x="40" y="0"/>
                    </a:moveTo>
                    <a:lnTo>
                      <a:pt x="40" y="0"/>
                    </a:lnTo>
                    <a:lnTo>
                      <a:pt x="28" y="7"/>
                    </a:lnTo>
                    <a:lnTo>
                      <a:pt x="17" y="19"/>
                    </a:lnTo>
                    <a:lnTo>
                      <a:pt x="8" y="3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2"/>
                    </a:lnTo>
                    <a:lnTo>
                      <a:pt x="9" y="51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7" y="38"/>
                    </a:lnTo>
                    <a:lnTo>
                      <a:pt x="25" y="27"/>
                    </a:lnTo>
                    <a:lnTo>
                      <a:pt x="35" y="17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7"/>
                    </a:lnTo>
                    <a:lnTo>
                      <a:pt x="49" y="6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3322638" y="3460751"/>
                <a:ext cx="19050" cy="20638"/>
              </a:xfrm>
              <a:custGeom>
                <a:rect b="b" l="l" r="r" t="t"/>
                <a:pathLst>
                  <a:path extrusionOk="0" h="52" w="46">
                    <a:moveTo>
                      <a:pt x="35" y="2"/>
                    </a:moveTo>
                    <a:lnTo>
                      <a:pt x="35" y="2"/>
                    </a:lnTo>
                    <a:lnTo>
                      <a:pt x="31" y="7"/>
                    </a:lnTo>
                    <a:lnTo>
                      <a:pt x="27" y="13"/>
                    </a:lnTo>
                    <a:lnTo>
                      <a:pt x="18" y="22"/>
                    </a:lnTo>
                    <a:lnTo>
                      <a:pt x="8" y="32"/>
                    </a:lnTo>
                    <a:lnTo>
                      <a:pt x="4" y="37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1" y="48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4" y="43"/>
                    </a:lnTo>
                    <a:lnTo>
                      <a:pt x="18" y="37"/>
                    </a:lnTo>
                    <a:lnTo>
                      <a:pt x="27" y="28"/>
                    </a:lnTo>
                    <a:lnTo>
                      <a:pt x="36" y="19"/>
                    </a:lnTo>
                    <a:lnTo>
                      <a:pt x="42" y="14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3348038" y="3482976"/>
                <a:ext cx="23813" cy="26988"/>
              </a:xfrm>
              <a:custGeom>
                <a:rect b="b" l="l" r="r" t="t"/>
                <a:pathLst>
                  <a:path extrusionOk="0" h="68" w="60">
                    <a:moveTo>
                      <a:pt x="53" y="1"/>
                    </a:moveTo>
                    <a:lnTo>
                      <a:pt x="53" y="1"/>
                    </a:lnTo>
                    <a:lnTo>
                      <a:pt x="43" y="8"/>
                    </a:lnTo>
                    <a:lnTo>
                      <a:pt x="36" y="14"/>
                    </a:lnTo>
                    <a:lnTo>
                      <a:pt x="29" y="2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9" y="46"/>
                    </a:lnTo>
                    <a:lnTo>
                      <a:pt x="4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9" y="66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5" y="57"/>
                    </a:lnTo>
                    <a:lnTo>
                      <a:pt x="20" y="51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6" y="31"/>
                    </a:lnTo>
                    <a:lnTo>
                      <a:pt x="42" y="23"/>
                    </a:lnTo>
                    <a:lnTo>
                      <a:pt x="50" y="17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9" y="9"/>
                    </a:lnTo>
                    <a:lnTo>
                      <a:pt x="60" y="6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3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3398838" y="3498851"/>
                <a:ext cx="20638" cy="30163"/>
              </a:xfrm>
              <a:custGeom>
                <a:rect b="b" l="l" r="r" t="t"/>
                <a:pathLst>
                  <a:path extrusionOk="0" h="75" w="53">
                    <a:moveTo>
                      <a:pt x="42" y="1"/>
                    </a:moveTo>
                    <a:lnTo>
                      <a:pt x="42" y="1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25" y="31"/>
                    </a:lnTo>
                    <a:lnTo>
                      <a:pt x="22" y="37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2" y="6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1" y="72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9" y="75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1" y="67"/>
                    </a:lnTo>
                    <a:lnTo>
                      <a:pt x="13" y="64"/>
                    </a:lnTo>
                    <a:lnTo>
                      <a:pt x="18" y="58"/>
                    </a:lnTo>
                    <a:lnTo>
                      <a:pt x="25" y="5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0" y="26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3" y="5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3460751" y="3505201"/>
                <a:ext cx="17463" cy="26988"/>
              </a:xfrm>
              <a:custGeom>
                <a:rect b="b" l="l" r="r" t="t"/>
                <a:pathLst>
                  <a:path extrusionOk="0" h="68" w="46">
                    <a:moveTo>
                      <a:pt x="36" y="2"/>
                    </a:moveTo>
                    <a:lnTo>
                      <a:pt x="36" y="2"/>
                    </a:lnTo>
                    <a:lnTo>
                      <a:pt x="30" y="8"/>
                    </a:lnTo>
                    <a:lnTo>
                      <a:pt x="27" y="16"/>
                    </a:lnTo>
                    <a:lnTo>
                      <a:pt x="17" y="30"/>
                    </a:lnTo>
                    <a:lnTo>
                      <a:pt x="11" y="46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7" y="68"/>
                    </a:lnTo>
                    <a:lnTo>
                      <a:pt x="10" y="67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20" y="53"/>
                    </a:lnTo>
                    <a:lnTo>
                      <a:pt x="27" y="37"/>
                    </a:lnTo>
                    <a:lnTo>
                      <a:pt x="34" y="23"/>
                    </a:lnTo>
                    <a:lnTo>
                      <a:pt x="40" y="16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3506788" y="3503613"/>
                <a:ext cx="25400" cy="31750"/>
              </a:xfrm>
              <a:custGeom>
                <a:rect b="b" l="l" r="r" t="t"/>
                <a:pathLst>
                  <a:path extrusionOk="0" h="80" w="62">
                    <a:moveTo>
                      <a:pt x="52" y="2"/>
                    </a:moveTo>
                    <a:lnTo>
                      <a:pt x="52" y="2"/>
                    </a:lnTo>
                    <a:lnTo>
                      <a:pt x="43" y="8"/>
                    </a:lnTo>
                    <a:lnTo>
                      <a:pt x="34" y="15"/>
                    </a:lnTo>
                    <a:lnTo>
                      <a:pt x="26" y="24"/>
                    </a:lnTo>
                    <a:lnTo>
                      <a:pt x="20" y="32"/>
                    </a:lnTo>
                    <a:lnTo>
                      <a:pt x="13" y="42"/>
                    </a:lnTo>
                    <a:lnTo>
                      <a:pt x="9" y="51"/>
                    </a:lnTo>
                    <a:lnTo>
                      <a:pt x="4" y="6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4" y="80"/>
                    </a:lnTo>
                    <a:lnTo>
                      <a:pt x="9" y="80"/>
                    </a:lnTo>
                    <a:lnTo>
                      <a:pt x="11" y="79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8" y="57"/>
                    </a:lnTo>
                    <a:lnTo>
                      <a:pt x="24" y="48"/>
                    </a:lnTo>
                    <a:lnTo>
                      <a:pt x="29" y="40"/>
                    </a:lnTo>
                    <a:lnTo>
                      <a:pt x="35" y="31"/>
                    </a:lnTo>
                    <a:lnTo>
                      <a:pt x="42" y="24"/>
                    </a:lnTo>
                    <a:lnTo>
                      <a:pt x="50" y="17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2" y="7"/>
                    </a:lnTo>
                    <a:lnTo>
                      <a:pt x="60" y="3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2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4" name="Google Shape;794;p18"/>
              <p:cNvSpPr/>
              <p:nvPr/>
            </p:nvSpPr>
            <p:spPr>
              <a:xfrm>
                <a:off x="3549651" y="3498851"/>
                <a:ext cx="23813" cy="34925"/>
              </a:xfrm>
              <a:custGeom>
                <a:rect b="b" l="l" r="r" t="t"/>
                <a:pathLst>
                  <a:path extrusionOk="0" h="87" w="61">
                    <a:moveTo>
                      <a:pt x="49" y="6"/>
                    </a:moveTo>
                    <a:lnTo>
                      <a:pt x="49" y="6"/>
                    </a:lnTo>
                    <a:lnTo>
                      <a:pt x="46" y="14"/>
                    </a:lnTo>
                    <a:lnTo>
                      <a:pt x="41" y="23"/>
                    </a:lnTo>
                    <a:lnTo>
                      <a:pt x="34" y="32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0" y="48"/>
                    </a:lnTo>
                    <a:lnTo>
                      <a:pt x="13" y="59"/>
                    </a:lnTo>
                    <a:lnTo>
                      <a:pt x="7" y="6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3" y="87"/>
                    </a:lnTo>
                    <a:lnTo>
                      <a:pt x="7" y="87"/>
                    </a:lnTo>
                    <a:lnTo>
                      <a:pt x="10" y="87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7" y="73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33" y="52"/>
                    </a:lnTo>
                    <a:lnTo>
                      <a:pt x="38" y="47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54" y="25"/>
                    </a:lnTo>
                    <a:lnTo>
                      <a:pt x="58" y="15"/>
                    </a:lnTo>
                    <a:lnTo>
                      <a:pt x="59" y="11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1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5" name="Google Shape;795;p18"/>
              <p:cNvSpPr/>
              <p:nvPr/>
            </p:nvSpPr>
            <p:spPr>
              <a:xfrm>
                <a:off x="3594101" y="3487738"/>
                <a:ext cx="28575" cy="36513"/>
              </a:xfrm>
              <a:custGeom>
                <a:rect b="b" l="l" r="r" t="t"/>
                <a:pathLst>
                  <a:path extrusionOk="0" h="91" w="72">
                    <a:moveTo>
                      <a:pt x="63" y="1"/>
                    </a:moveTo>
                    <a:lnTo>
                      <a:pt x="63" y="1"/>
                    </a:lnTo>
                    <a:lnTo>
                      <a:pt x="45" y="19"/>
                    </a:lnTo>
                    <a:lnTo>
                      <a:pt x="29" y="39"/>
                    </a:lnTo>
                    <a:lnTo>
                      <a:pt x="15" y="6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3" y="90"/>
                    </a:lnTo>
                    <a:lnTo>
                      <a:pt x="8" y="91"/>
                    </a:lnTo>
                    <a:lnTo>
                      <a:pt x="9" y="90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24" y="66"/>
                    </a:lnTo>
                    <a:lnTo>
                      <a:pt x="38" y="47"/>
                    </a:lnTo>
                    <a:lnTo>
                      <a:pt x="54" y="27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2" y="7"/>
                    </a:lnTo>
                    <a:lnTo>
                      <a:pt x="72" y="5"/>
                    </a:lnTo>
                    <a:lnTo>
                      <a:pt x="71" y="1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3" y="1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6" name="Google Shape;796;p18"/>
              <p:cNvSpPr/>
              <p:nvPr/>
            </p:nvSpPr>
            <p:spPr>
              <a:xfrm>
                <a:off x="3641726" y="3463926"/>
                <a:ext cx="25400" cy="36513"/>
              </a:xfrm>
              <a:custGeom>
                <a:rect b="b" l="l" r="r" t="t"/>
                <a:pathLst>
                  <a:path extrusionOk="0" h="92" w="64">
                    <a:moveTo>
                      <a:pt x="55" y="3"/>
                    </a:moveTo>
                    <a:lnTo>
                      <a:pt x="55" y="3"/>
                    </a:lnTo>
                    <a:lnTo>
                      <a:pt x="50" y="11"/>
                    </a:lnTo>
                    <a:lnTo>
                      <a:pt x="44" y="18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27" y="48"/>
                    </a:lnTo>
                    <a:lnTo>
                      <a:pt x="20" y="60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3" y="90"/>
                    </a:lnTo>
                    <a:lnTo>
                      <a:pt x="4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25" y="71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4" y="41"/>
                    </a:lnTo>
                    <a:lnTo>
                      <a:pt x="51" y="30"/>
                    </a:lnTo>
                    <a:lnTo>
                      <a:pt x="56" y="20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4" y="8"/>
                    </a:lnTo>
                    <a:lnTo>
                      <a:pt x="64" y="5"/>
                    </a:lnTo>
                    <a:lnTo>
                      <a:pt x="63" y="3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7" name="Google Shape;797;p18"/>
              <p:cNvSpPr/>
              <p:nvPr/>
            </p:nvSpPr>
            <p:spPr>
              <a:xfrm>
                <a:off x="3375026" y="3309938"/>
                <a:ext cx="42863" cy="44450"/>
              </a:xfrm>
              <a:custGeom>
                <a:rect b="b" l="l" r="r" t="t"/>
                <a:pathLst>
                  <a:path extrusionOk="0" h="114" w="111">
                    <a:moveTo>
                      <a:pt x="55" y="0"/>
                    </a:moveTo>
                    <a:lnTo>
                      <a:pt x="55" y="0"/>
                    </a:lnTo>
                    <a:lnTo>
                      <a:pt x="42" y="2"/>
                    </a:lnTo>
                    <a:lnTo>
                      <a:pt x="32" y="6"/>
                    </a:lnTo>
                    <a:lnTo>
                      <a:pt x="22" y="11"/>
                    </a:lnTo>
                    <a:lnTo>
                      <a:pt x="15" y="19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2" y="47"/>
                    </a:lnTo>
                    <a:lnTo>
                      <a:pt x="0" y="58"/>
                    </a:lnTo>
                    <a:lnTo>
                      <a:pt x="2" y="68"/>
                    </a:lnTo>
                    <a:lnTo>
                      <a:pt x="4" y="79"/>
                    </a:lnTo>
                    <a:lnTo>
                      <a:pt x="8" y="88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2" y="110"/>
                    </a:lnTo>
                    <a:lnTo>
                      <a:pt x="42" y="113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68" y="113"/>
                    </a:lnTo>
                    <a:lnTo>
                      <a:pt x="80" y="110"/>
                    </a:lnTo>
                    <a:lnTo>
                      <a:pt x="89" y="104"/>
                    </a:lnTo>
                    <a:lnTo>
                      <a:pt x="97" y="97"/>
                    </a:lnTo>
                    <a:lnTo>
                      <a:pt x="104" y="88"/>
                    </a:lnTo>
                    <a:lnTo>
                      <a:pt x="108" y="79"/>
                    </a:lnTo>
                    <a:lnTo>
                      <a:pt x="110" y="68"/>
                    </a:lnTo>
                    <a:lnTo>
                      <a:pt x="111" y="58"/>
                    </a:lnTo>
                    <a:lnTo>
                      <a:pt x="110" y="47"/>
                    </a:lnTo>
                    <a:lnTo>
                      <a:pt x="108" y="37"/>
                    </a:lnTo>
                    <a:lnTo>
                      <a:pt x="104" y="26"/>
                    </a:lnTo>
                    <a:lnTo>
                      <a:pt x="97" y="19"/>
                    </a:lnTo>
                    <a:lnTo>
                      <a:pt x="89" y="11"/>
                    </a:lnTo>
                    <a:lnTo>
                      <a:pt x="80" y="6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8" name="Google Shape;798;p18"/>
              <p:cNvSpPr/>
              <p:nvPr/>
            </p:nvSpPr>
            <p:spPr>
              <a:xfrm>
                <a:off x="3533776" y="3309938"/>
                <a:ext cx="42863" cy="44450"/>
              </a:xfrm>
              <a:custGeom>
                <a:rect b="b" l="l" r="r" t="t"/>
                <a:pathLst>
                  <a:path extrusionOk="0" h="114" w="109">
                    <a:moveTo>
                      <a:pt x="54" y="0"/>
                    </a:moveTo>
                    <a:lnTo>
                      <a:pt x="54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1"/>
                    </a:lnTo>
                    <a:lnTo>
                      <a:pt x="13" y="19"/>
                    </a:lnTo>
                    <a:lnTo>
                      <a:pt x="7" y="26"/>
                    </a:lnTo>
                    <a:lnTo>
                      <a:pt x="2" y="37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2" y="79"/>
                    </a:lnTo>
                    <a:lnTo>
                      <a:pt x="7" y="88"/>
                    </a:lnTo>
                    <a:lnTo>
                      <a:pt x="13" y="97"/>
                    </a:lnTo>
                    <a:lnTo>
                      <a:pt x="20" y="104"/>
                    </a:lnTo>
                    <a:lnTo>
                      <a:pt x="30" y="110"/>
                    </a:lnTo>
                    <a:lnTo>
                      <a:pt x="41" y="113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68" y="113"/>
                    </a:lnTo>
                    <a:lnTo>
                      <a:pt x="78" y="110"/>
                    </a:lnTo>
                    <a:lnTo>
                      <a:pt x="88" y="104"/>
                    </a:lnTo>
                    <a:lnTo>
                      <a:pt x="95" y="97"/>
                    </a:lnTo>
                    <a:lnTo>
                      <a:pt x="102" y="88"/>
                    </a:lnTo>
                    <a:lnTo>
                      <a:pt x="105" y="79"/>
                    </a:lnTo>
                    <a:lnTo>
                      <a:pt x="108" y="68"/>
                    </a:lnTo>
                    <a:lnTo>
                      <a:pt x="109" y="58"/>
                    </a:lnTo>
                    <a:lnTo>
                      <a:pt x="108" y="47"/>
                    </a:lnTo>
                    <a:lnTo>
                      <a:pt x="105" y="37"/>
                    </a:lnTo>
                    <a:lnTo>
                      <a:pt x="102" y="26"/>
                    </a:lnTo>
                    <a:lnTo>
                      <a:pt x="95" y="19"/>
                    </a:lnTo>
                    <a:lnTo>
                      <a:pt x="88" y="11"/>
                    </a:lnTo>
                    <a:lnTo>
                      <a:pt x="78" y="6"/>
                    </a:lnTo>
                    <a:lnTo>
                      <a:pt x="68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799" name="Google Shape;799;p18"/>
              <p:cNvSpPr/>
              <p:nvPr/>
            </p:nvSpPr>
            <p:spPr>
              <a:xfrm>
                <a:off x="3213101" y="3067051"/>
                <a:ext cx="527050" cy="474663"/>
              </a:xfrm>
              <a:custGeom>
                <a:rect b="b" l="l" r="r" t="t"/>
                <a:pathLst>
                  <a:path extrusionOk="0" h="1197" w="1329">
                    <a:moveTo>
                      <a:pt x="648" y="1197"/>
                    </a:moveTo>
                    <a:lnTo>
                      <a:pt x="648" y="1197"/>
                    </a:lnTo>
                    <a:lnTo>
                      <a:pt x="602" y="1197"/>
                    </a:lnTo>
                    <a:lnTo>
                      <a:pt x="556" y="1195"/>
                    </a:lnTo>
                    <a:lnTo>
                      <a:pt x="509" y="1190"/>
                    </a:lnTo>
                    <a:lnTo>
                      <a:pt x="462" y="1183"/>
                    </a:lnTo>
                    <a:lnTo>
                      <a:pt x="440" y="1180"/>
                    </a:lnTo>
                    <a:lnTo>
                      <a:pt x="418" y="1174"/>
                    </a:lnTo>
                    <a:lnTo>
                      <a:pt x="395" y="1168"/>
                    </a:lnTo>
                    <a:lnTo>
                      <a:pt x="373" y="1160"/>
                    </a:lnTo>
                    <a:lnTo>
                      <a:pt x="352" y="1151"/>
                    </a:lnTo>
                    <a:lnTo>
                      <a:pt x="331" y="1142"/>
                    </a:lnTo>
                    <a:lnTo>
                      <a:pt x="312" y="1130"/>
                    </a:lnTo>
                    <a:lnTo>
                      <a:pt x="292" y="1118"/>
                    </a:lnTo>
                    <a:lnTo>
                      <a:pt x="292" y="1118"/>
                    </a:lnTo>
                    <a:lnTo>
                      <a:pt x="246" y="1084"/>
                    </a:lnTo>
                    <a:lnTo>
                      <a:pt x="224" y="1067"/>
                    </a:lnTo>
                    <a:lnTo>
                      <a:pt x="203" y="1049"/>
                    </a:lnTo>
                    <a:lnTo>
                      <a:pt x="182" y="1030"/>
                    </a:lnTo>
                    <a:lnTo>
                      <a:pt x="163" y="1012"/>
                    </a:lnTo>
                    <a:lnTo>
                      <a:pt x="143" y="993"/>
                    </a:lnTo>
                    <a:lnTo>
                      <a:pt x="125" y="972"/>
                    </a:lnTo>
                    <a:lnTo>
                      <a:pt x="125" y="972"/>
                    </a:lnTo>
                    <a:lnTo>
                      <a:pt x="110" y="955"/>
                    </a:lnTo>
                    <a:lnTo>
                      <a:pt x="97" y="938"/>
                    </a:lnTo>
                    <a:lnTo>
                      <a:pt x="87" y="921"/>
                    </a:lnTo>
                    <a:lnTo>
                      <a:pt x="76" y="904"/>
                    </a:lnTo>
                    <a:lnTo>
                      <a:pt x="68" y="885"/>
                    </a:lnTo>
                    <a:lnTo>
                      <a:pt x="61" y="866"/>
                    </a:lnTo>
                    <a:lnTo>
                      <a:pt x="45" y="821"/>
                    </a:lnTo>
                    <a:lnTo>
                      <a:pt x="45" y="821"/>
                    </a:lnTo>
                    <a:lnTo>
                      <a:pt x="37" y="792"/>
                    </a:lnTo>
                    <a:lnTo>
                      <a:pt x="29" y="764"/>
                    </a:lnTo>
                    <a:lnTo>
                      <a:pt x="23" y="735"/>
                    </a:lnTo>
                    <a:lnTo>
                      <a:pt x="16" y="706"/>
                    </a:lnTo>
                    <a:lnTo>
                      <a:pt x="12" y="677"/>
                    </a:lnTo>
                    <a:lnTo>
                      <a:pt x="8" y="649"/>
                    </a:lnTo>
                    <a:lnTo>
                      <a:pt x="4" y="621"/>
                    </a:lnTo>
                    <a:lnTo>
                      <a:pt x="3" y="594"/>
                    </a:lnTo>
                    <a:lnTo>
                      <a:pt x="2" y="565"/>
                    </a:lnTo>
                    <a:lnTo>
                      <a:pt x="0" y="537"/>
                    </a:lnTo>
                    <a:lnTo>
                      <a:pt x="2" y="511"/>
                    </a:lnTo>
                    <a:lnTo>
                      <a:pt x="3" y="484"/>
                    </a:lnTo>
                    <a:lnTo>
                      <a:pt x="6" y="458"/>
                    </a:lnTo>
                    <a:lnTo>
                      <a:pt x="8" y="433"/>
                    </a:lnTo>
                    <a:lnTo>
                      <a:pt x="14" y="407"/>
                    </a:lnTo>
                    <a:lnTo>
                      <a:pt x="19" y="383"/>
                    </a:lnTo>
                    <a:lnTo>
                      <a:pt x="19" y="383"/>
                    </a:lnTo>
                    <a:lnTo>
                      <a:pt x="25" y="356"/>
                    </a:lnTo>
                    <a:lnTo>
                      <a:pt x="33" y="331"/>
                    </a:lnTo>
                    <a:lnTo>
                      <a:pt x="42" y="307"/>
                    </a:lnTo>
                    <a:lnTo>
                      <a:pt x="51" y="284"/>
                    </a:lnTo>
                    <a:lnTo>
                      <a:pt x="62" y="260"/>
                    </a:lnTo>
                    <a:lnTo>
                      <a:pt x="74" y="239"/>
                    </a:lnTo>
                    <a:lnTo>
                      <a:pt x="87" y="218"/>
                    </a:lnTo>
                    <a:lnTo>
                      <a:pt x="100" y="199"/>
                    </a:lnTo>
                    <a:lnTo>
                      <a:pt x="114" y="180"/>
                    </a:lnTo>
                    <a:lnTo>
                      <a:pt x="130" y="163"/>
                    </a:lnTo>
                    <a:lnTo>
                      <a:pt x="146" y="146"/>
                    </a:lnTo>
                    <a:lnTo>
                      <a:pt x="164" y="131"/>
                    </a:lnTo>
                    <a:lnTo>
                      <a:pt x="182" y="116"/>
                    </a:lnTo>
                    <a:lnTo>
                      <a:pt x="201" y="102"/>
                    </a:lnTo>
                    <a:lnTo>
                      <a:pt x="221" y="90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66" y="67"/>
                    </a:lnTo>
                    <a:lnTo>
                      <a:pt x="290" y="56"/>
                    </a:lnTo>
                    <a:lnTo>
                      <a:pt x="313" y="47"/>
                    </a:lnTo>
                    <a:lnTo>
                      <a:pt x="338" y="39"/>
                    </a:lnTo>
                    <a:lnTo>
                      <a:pt x="363" y="33"/>
                    </a:lnTo>
                    <a:lnTo>
                      <a:pt x="388" y="27"/>
                    </a:lnTo>
                    <a:lnTo>
                      <a:pt x="412" y="22"/>
                    </a:lnTo>
                    <a:lnTo>
                      <a:pt x="437" y="18"/>
                    </a:lnTo>
                    <a:lnTo>
                      <a:pt x="488" y="13"/>
                    </a:lnTo>
                    <a:lnTo>
                      <a:pt x="541" y="9"/>
                    </a:lnTo>
                    <a:lnTo>
                      <a:pt x="594" y="8"/>
                    </a:lnTo>
                    <a:lnTo>
                      <a:pt x="649" y="8"/>
                    </a:lnTo>
                    <a:lnTo>
                      <a:pt x="670" y="8"/>
                    </a:lnTo>
                    <a:lnTo>
                      <a:pt x="671" y="6"/>
                    </a:lnTo>
                    <a:lnTo>
                      <a:pt x="671" y="6"/>
                    </a:lnTo>
                    <a:lnTo>
                      <a:pt x="678" y="3"/>
                    </a:lnTo>
                    <a:lnTo>
                      <a:pt x="687" y="0"/>
                    </a:lnTo>
                    <a:lnTo>
                      <a:pt x="687" y="0"/>
                    </a:lnTo>
                    <a:lnTo>
                      <a:pt x="709" y="0"/>
                    </a:lnTo>
                    <a:lnTo>
                      <a:pt x="709" y="0"/>
                    </a:lnTo>
                    <a:lnTo>
                      <a:pt x="747" y="1"/>
                    </a:lnTo>
                    <a:lnTo>
                      <a:pt x="785" y="4"/>
                    </a:lnTo>
                    <a:lnTo>
                      <a:pt x="825" y="9"/>
                    </a:lnTo>
                    <a:lnTo>
                      <a:pt x="862" y="17"/>
                    </a:lnTo>
                    <a:lnTo>
                      <a:pt x="902" y="27"/>
                    </a:lnTo>
                    <a:lnTo>
                      <a:pt x="941" y="39"/>
                    </a:lnTo>
                    <a:lnTo>
                      <a:pt x="980" y="52"/>
                    </a:lnTo>
                    <a:lnTo>
                      <a:pt x="1019" y="69"/>
                    </a:lnTo>
                    <a:lnTo>
                      <a:pt x="1019" y="69"/>
                    </a:lnTo>
                    <a:lnTo>
                      <a:pt x="1042" y="78"/>
                    </a:lnTo>
                    <a:lnTo>
                      <a:pt x="1063" y="89"/>
                    </a:lnTo>
                    <a:lnTo>
                      <a:pt x="1084" y="101"/>
                    </a:lnTo>
                    <a:lnTo>
                      <a:pt x="1102" y="111"/>
                    </a:lnTo>
                    <a:lnTo>
                      <a:pt x="1121" y="124"/>
                    </a:lnTo>
                    <a:lnTo>
                      <a:pt x="1140" y="137"/>
                    </a:lnTo>
                    <a:lnTo>
                      <a:pt x="1157" y="150"/>
                    </a:lnTo>
                    <a:lnTo>
                      <a:pt x="1174" y="165"/>
                    </a:lnTo>
                    <a:lnTo>
                      <a:pt x="1191" y="180"/>
                    </a:lnTo>
                    <a:lnTo>
                      <a:pt x="1206" y="196"/>
                    </a:lnTo>
                    <a:lnTo>
                      <a:pt x="1222" y="213"/>
                    </a:lnTo>
                    <a:lnTo>
                      <a:pt x="1237" y="230"/>
                    </a:lnTo>
                    <a:lnTo>
                      <a:pt x="1251" y="248"/>
                    </a:lnTo>
                    <a:lnTo>
                      <a:pt x="1265" y="268"/>
                    </a:lnTo>
                    <a:lnTo>
                      <a:pt x="1280" y="288"/>
                    </a:lnTo>
                    <a:lnTo>
                      <a:pt x="1293" y="309"/>
                    </a:lnTo>
                    <a:lnTo>
                      <a:pt x="1293" y="309"/>
                    </a:lnTo>
                    <a:lnTo>
                      <a:pt x="1298" y="319"/>
                    </a:lnTo>
                    <a:lnTo>
                      <a:pt x="1303" y="329"/>
                    </a:lnTo>
                    <a:lnTo>
                      <a:pt x="1312" y="354"/>
                    </a:lnTo>
                    <a:lnTo>
                      <a:pt x="1318" y="379"/>
                    </a:lnTo>
                    <a:lnTo>
                      <a:pt x="1323" y="405"/>
                    </a:lnTo>
                    <a:lnTo>
                      <a:pt x="1326" y="431"/>
                    </a:lnTo>
                    <a:lnTo>
                      <a:pt x="1328" y="455"/>
                    </a:lnTo>
                    <a:lnTo>
                      <a:pt x="1329" y="493"/>
                    </a:lnTo>
                    <a:lnTo>
                      <a:pt x="1329" y="493"/>
                    </a:lnTo>
                    <a:lnTo>
                      <a:pt x="1329" y="552"/>
                    </a:lnTo>
                    <a:lnTo>
                      <a:pt x="1329" y="612"/>
                    </a:lnTo>
                    <a:lnTo>
                      <a:pt x="1327" y="671"/>
                    </a:lnTo>
                    <a:lnTo>
                      <a:pt x="1326" y="701"/>
                    </a:lnTo>
                    <a:lnTo>
                      <a:pt x="1323" y="731"/>
                    </a:lnTo>
                    <a:lnTo>
                      <a:pt x="1323" y="731"/>
                    </a:lnTo>
                    <a:lnTo>
                      <a:pt x="1319" y="772"/>
                    </a:lnTo>
                    <a:lnTo>
                      <a:pt x="1319" y="772"/>
                    </a:lnTo>
                    <a:lnTo>
                      <a:pt x="1315" y="811"/>
                    </a:lnTo>
                    <a:lnTo>
                      <a:pt x="1310" y="850"/>
                    </a:lnTo>
                    <a:lnTo>
                      <a:pt x="1306" y="868"/>
                    </a:lnTo>
                    <a:lnTo>
                      <a:pt x="1301" y="888"/>
                    </a:lnTo>
                    <a:lnTo>
                      <a:pt x="1294" y="906"/>
                    </a:lnTo>
                    <a:lnTo>
                      <a:pt x="1286" y="926"/>
                    </a:lnTo>
                    <a:lnTo>
                      <a:pt x="1286" y="926"/>
                    </a:lnTo>
                    <a:lnTo>
                      <a:pt x="1273" y="949"/>
                    </a:lnTo>
                    <a:lnTo>
                      <a:pt x="1260" y="972"/>
                    </a:lnTo>
                    <a:lnTo>
                      <a:pt x="1247" y="994"/>
                    </a:lnTo>
                    <a:lnTo>
                      <a:pt x="1231" y="1013"/>
                    </a:lnTo>
                    <a:lnTo>
                      <a:pt x="1217" y="1033"/>
                    </a:lnTo>
                    <a:lnTo>
                      <a:pt x="1200" y="1050"/>
                    </a:lnTo>
                    <a:lnTo>
                      <a:pt x="1183" y="1067"/>
                    </a:lnTo>
                    <a:lnTo>
                      <a:pt x="1166" y="1081"/>
                    </a:lnTo>
                    <a:lnTo>
                      <a:pt x="1166" y="1081"/>
                    </a:lnTo>
                    <a:lnTo>
                      <a:pt x="1148" y="1095"/>
                    </a:lnTo>
                    <a:lnTo>
                      <a:pt x="1129" y="1106"/>
                    </a:lnTo>
                    <a:lnTo>
                      <a:pt x="1110" y="1118"/>
                    </a:lnTo>
                    <a:lnTo>
                      <a:pt x="1089" y="1129"/>
                    </a:lnTo>
                    <a:lnTo>
                      <a:pt x="1068" y="1139"/>
                    </a:lnTo>
                    <a:lnTo>
                      <a:pt x="1046" y="1148"/>
                    </a:lnTo>
                    <a:lnTo>
                      <a:pt x="1023" y="1156"/>
                    </a:lnTo>
                    <a:lnTo>
                      <a:pt x="1000" y="1164"/>
                    </a:lnTo>
                    <a:lnTo>
                      <a:pt x="975" y="1170"/>
                    </a:lnTo>
                    <a:lnTo>
                      <a:pt x="949" y="1177"/>
                    </a:lnTo>
                    <a:lnTo>
                      <a:pt x="923" y="1182"/>
                    </a:lnTo>
                    <a:lnTo>
                      <a:pt x="896" y="1186"/>
                    </a:lnTo>
                    <a:lnTo>
                      <a:pt x="868" y="1189"/>
                    </a:lnTo>
                    <a:lnTo>
                      <a:pt x="840" y="1193"/>
                    </a:lnTo>
                    <a:lnTo>
                      <a:pt x="810" y="1194"/>
                    </a:lnTo>
                    <a:lnTo>
                      <a:pt x="780" y="1195"/>
                    </a:lnTo>
                    <a:lnTo>
                      <a:pt x="780" y="1195"/>
                    </a:lnTo>
                    <a:lnTo>
                      <a:pt x="743" y="1195"/>
                    </a:lnTo>
                    <a:lnTo>
                      <a:pt x="743" y="1195"/>
                    </a:lnTo>
                    <a:lnTo>
                      <a:pt x="648" y="1197"/>
                    </a:lnTo>
                    <a:lnTo>
                      <a:pt x="648" y="1197"/>
                    </a:lnTo>
                    <a:close/>
                    <a:moveTo>
                      <a:pt x="630" y="54"/>
                    </a:moveTo>
                    <a:lnTo>
                      <a:pt x="630" y="54"/>
                    </a:lnTo>
                    <a:lnTo>
                      <a:pt x="575" y="54"/>
                    </a:lnTo>
                    <a:lnTo>
                      <a:pt x="520" y="56"/>
                    </a:lnTo>
                    <a:lnTo>
                      <a:pt x="465" y="60"/>
                    </a:lnTo>
                    <a:lnTo>
                      <a:pt x="437" y="64"/>
                    </a:lnTo>
                    <a:lnTo>
                      <a:pt x="410" y="69"/>
                    </a:lnTo>
                    <a:lnTo>
                      <a:pt x="384" y="74"/>
                    </a:lnTo>
                    <a:lnTo>
                      <a:pt x="358" y="81"/>
                    </a:lnTo>
                    <a:lnTo>
                      <a:pt x="331" y="89"/>
                    </a:lnTo>
                    <a:lnTo>
                      <a:pt x="305" y="98"/>
                    </a:lnTo>
                    <a:lnTo>
                      <a:pt x="280" y="110"/>
                    </a:lnTo>
                    <a:lnTo>
                      <a:pt x="257" y="122"/>
                    </a:lnTo>
                    <a:lnTo>
                      <a:pt x="232" y="136"/>
                    </a:lnTo>
                    <a:lnTo>
                      <a:pt x="210" y="153"/>
                    </a:lnTo>
                    <a:lnTo>
                      <a:pt x="210" y="153"/>
                    </a:lnTo>
                    <a:lnTo>
                      <a:pt x="194" y="165"/>
                    </a:lnTo>
                    <a:lnTo>
                      <a:pt x="181" y="176"/>
                    </a:lnTo>
                    <a:lnTo>
                      <a:pt x="168" y="190"/>
                    </a:lnTo>
                    <a:lnTo>
                      <a:pt x="155" y="203"/>
                    </a:lnTo>
                    <a:lnTo>
                      <a:pt x="143" y="217"/>
                    </a:lnTo>
                    <a:lnTo>
                      <a:pt x="133" y="230"/>
                    </a:lnTo>
                    <a:lnTo>
                      <a:pt x="123" y="244"/>
                    </a:lnTo>
                    <a:lnTo>
                      <a:pt x="114" y="260"/>
                    </a:lnTo>
                    <a:lnTo>
                      <a:pt x="97" y="290"/>
                    </a:lnTo>
                    <a:lnTo>
                      <a:pt x="84" y="322"/>
                    </a:lnTo>
                    <a:lnTo>
                      <a:pt x="74" y="353"/>
                    </a:lnTo>
                    <a:lnTo>
                      <a:pt x="65" y="384"/>
                    </a:lnTo>
                    <a:lnTo>
                      <a:pt x="58" y="416"/>
                    </a:lnTo>
                    <a:lnTo>
                      <a:pt x="53" y="447"/>
                    </a:lnTo>
                    <a:lnTo>
                      <a:pt x="49" y="479"/>
                    </a:lnTo>
                    <a:lnTo>
                      <a:pt x="48" y="507"/>
                    </a:lnTo>
                    <a:lnTo>
                      <a:pt x="48" y="536"/>
                    </a:lnTo>
                    <a:lnTo>
                      <a:pt x="48" y="564"/>
                    </a:lnTo>
                    <a:lnTo>
                      <a:pt x="49" y="590"/>
                    </a:lnTo>
                    <a:lnTo>
                      <a:pt x="50" y="613"/>
                    </a:lnTo>
                    <a:lnTo>
                      <a:pt x="50" y="613"/>
                    </a:lnTo>
                    <a:lnTo>
                      <a:pt x="53" y="638"/>
                    </a:lnTo>
                    <a:lnTo>
                      <a:pt x="57" y="663"/>
                    </a:lnTo>
                    <a:lnTo>
                      <a:pt x="67" y="718"/>
                    </a:lnTo>
                    <a:lnTo>
                      <a:pt x="80" y="777"/>
                    </a:lnTo>
                    <a:lnTo>
                      <a:pt x="99" y="841"/>
                    </a:lnTo>
                    <a:lnTo>
                      <a:pt x="99" y="841"/>
                    </a:lnTo>
                    <a:lnTo>
                      <a:pt x="106" y="864"/>
                    </a:lnTo>
                    <a:lnTo>
                      <a:pt x="118" y="888"/>
                    </a:lnTo>
                    <a:lnTo>
                      <a:pt x="133" y="913"/>
                    </a:lnTo>
                    <a:lnTo>
                      <a:pt x="150" y="936"/>
                    </a:lnTo>
                    <a:lnTo>
                      <a:pt x="169" y="960"/>
                    </a:lnTo>
                    <a:lnTo>
                      <a:pt x="191" y="982"/>
                    </a:lnTo>
                    <a:lnTo>
                      <a:pt x="215" y="1003"/>
                    </a:lnTo>
                    <a:lnTo>
                      <a:pt x="241" y="1023"/>
                    </a:lnTo>
                    <a:lnTo>
                      <a:pt x="241" y="1023"/>
                    </a:lnTo>
                    <a:lnTo>
                      <a:pt x="271" y="1046"/>
                    </a:lnTo>
                    <a:lnTo>
                      <a:pt x="271" y="1046"/>
                    </a:lnTo>
                    <a:lnTo>
                      <a:pt x="300" y="1068"/>
                    </a:lnTo>
                    <a:lnTo>
                      <a:pt x="314" y="1079"/>
                    </a:lnTo>
                    <a:lnTo>
                      <a:pt x="330" y="1088"/>
                    </a:lnTo>
                    <a:lnTo>
                      <a:pt x="330" y="1088"/>
                    </a:lnTo>
                    <a:lnTo>
                      <a:pt x="346" y="1097"/>
                    </a:lnTo>
                    <a:lnTo>
                      <a:pt x="363" y="1105"/>
                    </a:lnTo>
                    <a:lnTo>
                      <a:pt x="380" y="1112"/>
                    </a:lnTo>
                    <a:lnTo>
                      <a:pt x="397" y="1117"/>
                    </a:lnTo>
                    <a:lnTo>
                      <a:pt x="431" y="1126"/>
                    </a:lnTo>
                    <a:lnTo>
                      <a:pt x="463" y="1134"/>
                    </a:lnTo>
                    <a:lnTo>
                      <a:pt x="463" y="1134"/>
                    </a:lnTo>
                    <a:lnTo>
                      <a:pt x="494" y="1138"/>
                    </a:lnTo>
                    <a:lnTo>
                      <a:pt x="522" y="1142"/>
                    </a:lnTo>
                    <a:lnTo>
                      <a:pt x="552" y="1146"/>
                    </a:lnTo>
                    <a:lnTo>
                      <a:pt x="581" y="1147"/>
                    </a:lnTo>
                    <a:lnTo>
                      <a:pt x="641" y="1149"/>
                    </a:lnTo>
                    <a:lnTo>
                      <a:pt x="704" y="1149"/>
                    </a:lnTo>
                    <a:lnTo>
                      <a:pt x="739" y="1149"/>
                    </a:lnTo>
                    <a:lnTo>
                      <a:pt x="739" y="1149"/>
                    </a:lnTo>
                    <a:lnTo>
                      <a:pt x="779" y="1149"/>
                    </a:lnTo>
                    <a:lnTo>
                      <a:pt x="817" y="1147"/>
                    </a:lnTo>
                    <a:lnTo>
                      <a:pt x="853" y="1144"/>
                    </a:lnTo>
                    <a:lnTo>
                      <a:pt x="889" y="1140"/>
                    </a:lnTo>
                    <a:lnTo>
                      <a:pt x="921" y="1135"/>
                    </a:lnTo>
                    <a:lnTo>
                      <a:pt x="953" y="1129"/>
                    </a:lnTo>
                    <a:lnTo>
                      <a:pt x="983" y="1121"/>
                    </a:lnTo>
                    <a:lnTo>
                      <a:pt x="1012" y="1113"/>
                    </a:lnTo>
                    <a:lnTo>
                      <a:pt x="1038" y="1102"/>
                    </a:lnTo>
                    <a:lnTo>
                      <a:pt x="1064" y="1091"/>
                    </a:lnTo>
                    <a:lnTo>
                      <a:pt x="1087" y="1079"/>
                    </a:lnTo>
                    <a:lnTo>
                      <a:pt x="1110" y="1066"/>
                    </a:lnTo>
                    <a:lnTo>
                      <a:pt x="1131" y="1050"/>
                    </a:lnTo>
                    <a:lnTo>
                      <a:pt x="1150" y="1034"/>
                    </a:lnTo>
                    <a:lnTo>
                      <a:pt x="1169" y="1017"/>
                    </a:lnTo>
                    <a:lnTo>
                      <a:pt x="1184" y="999"/>
                    </a:lnTo>
                    <a:lnTo>
                      <a:pt x="1184" y="999"/>
                    </a:lnTo>
                    <a:lnTo>
                      <a:pt x="1204" y="974"/>
                    </a:lnTo>
                    <a:lnTo>
                      <a:pt x="1221" y="948"/>
                    </a:lnTo>
                    <a:lnTo>
                      <a:pt x="1235" y="922"/>
                    </a:lnTo>
                    <a:lnTo>
                      <a:pt x="1247" y="894"/>
                    </a:lnTo>
                    <a:lnTo>
                      <a:pt x="1256" y="866"/>
                    </a:lnTo>
                    <a:lnTo>
                      <a:pt x="1264" y="836"/>
                    </a:lnTo>
                    <a:lnTo>
                      <a:pt x="1269" y="802"/>
                    </a:lnTo>
                    <a:lnTo>
                      <a:pt x="1273" y="766"/>
                    </a:lnTo>
                    <a:lnTo>
                      <a:pt x="1273" y="766"/>
                    </a:lnTo>
                    <a:lnTo>
                      <a:pt x="1277" y="707"/>
                    </a:lnTo>
                    <a:lnTo>
                      <a:pt x="1281" y="649"/>
                    </a:lnTo>
                    <a:lnTo>
                      <a:pt x="1282" y="590"/>
                    </a:lnTo>
                    <a:lnTo>
                      <a:pt x="1284" y="532"/>
                    </a:lnTo>
                    <a:lnTo>
                      <a:pt x="1284" y="532"/>
                    </a:lnTo>
                    <a:lnTo>
                      <a:pt x="1284" y="507"/>
                    </a:lnTo>
                    <a:lnTo>
                      <a:pt x="1282" y="481"/>
                    </a:lnTo>
                    <a:lnTo>
                      <a:pt x="1280" y="452"/>
                    </a:lnTo>
                    <a:lnTo>
                      <a:pt x="1277" y="422"/>
                    </a:lnTo>
                    <a:lnTo>
                      <a:pt x="1271" y="392"/>
                    </a:lnTo>
                    <a:lnTo>
                      <a:pt x="1263" y="362"/>
                    </a:lnTo>
                    <a:lnTo>
                      <a:pt x="1257" y="346"/>
                    </a:lnTo>
                    <a:lnTo>
                      <a:pt x="1251" y="332"/>
                    </a:lnTo>
                    <a:lnTo>
                      <a:pt x="1244" y="318"/>
                    </a:lnTo>
                    <a:lnTo>
                      <a:pt x="1237" y="305"/>
                    </a:lnTo>
                    <a:lnTo>
                      <a:pt x="1237" y="305"/>
                    </a:lnTo>
                    <a:lnTo>
                      <a:pt x="1222" y="280"/>
                    </a:lnTo>
                    <a:lnTo>
                      <a:pt x="1204" y="256"/>
                    </a:lnTo>
                    <a:lnTo>
                      <a:pt x="1186" y="234"/>
                    </a:lnTo>
                    <a:lnTo>
                      <a:pt x="1165" y="213"/>
                    </a:lnTo>
                    <a:lnTo>
                      <a:pt x="1144" y="193"/>
                    </a:lnTo>
                    <a:lnTo>
                      <a:pt x="1121" y="175"/>
                    </a:lnTo>
                    <a:lnTo>
                      <a:pt x="1099" y="159"/>
                    </a:lnTo>
                    <a:lnTo>
                      <a:pt x="1076" y="146"/>
                    </a:lnTo>
                    <a:lnTo>
                      <a:pt x="1076" y="146"/>
                    </a:lnTo>
                    <a:lnTo>
                      <a:pt x="1033" y="124"/>
                    </a:lnTo>
                    <a:lnTo>
                      <a:pt x="989" y="105"/>
                    </a:lnTo>
                    <a:lnTo>
                      <a:pt x="946" y="89"/>
                    </a:lnTo>
                    <a:lnTo>
                      <a:pt x="902" y="74"/>
                    </a:lnTo>
                    <a:lnTo>
                      <a:pt x="859" y="64"/>
                    </a:lnTo>
                    <a:lnTo>
                      <a:pt x="814" y="55"/>
                    </a:lnTo>
                    <a:lnTo>
                      <a:pt x="771" y="50"/>
                    </a:lnTo>
                    <a:lnTo>
                      <a:pt x="729" y="46"/>
                    </a:lnTo>
                    <a:lnTo>
                      <a:pt x="726" y="46"/>
                    </a:lnTo>
                    <a:lnTo>
                      <a:pt x="725" y="48"/>
                    </a:lnTo>
                    <a:lnTo>
                      <a:pt x="725" y="48"/>
                    </a:lnTo>
                    <a:lnTo>
                      <a:pt x="721" y="51"/>
                    </a:lnTo>
                    <a:lnTo>
                      <a:pt x="717" y="52"/>
                    </a:lnTo>
                    <a:lnTo>
                      <a:pt x="713" y="54"/>
                    </a:lnTo>
                    <a:lnTo>
                      <a:pt x="709" y="54"/>
                    </a:lnTo>
                    <a:lnTo>
                      <a:pt x="709" y="54"/>
                    </a:lnTo>
                    <a:lnTo>
                      <a:pt x="670" y="54"/>
                    </a:lnTo>
                    <a:lnTo>
                      <a:pt x="670" y="54"/>
                    </a:lnTo>
                    <a:lnTo>
                      <a:pt x="630" y="54"/>
                    </a:lnTo>
                    <a:lnTo>
                      <a:pt x="630" y="5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00" name="Google Shape;800;p18"/>
              <p:cNvSpPr/>
              <p:nvPr/>
            </p:nvSpPr>
            <p:spPr>
              <a:xfrm>
                <a:off x="3213101" y="3149601"/>
                <a:ext cx="519113" cy="127000"/>
              </a:xfrm>
              <a:custGeom>
                <a:rect b="b" l="l" r="r" t="t"/>
                <a:pathLst>
                  <a:path extrusionOk="0" h="321" w="1308">
                    <a:moveTo>
                      <a:pt x="134" y="321"/>
                    </a:moveTo>
                    <a:lnTo>
                      <a:pt x="134" y="321"/>
                    </a:lnTo>
                    <a:lnTo>
                      <a:pt x="103" y="321"/>
                    </a:lnTo>
                    <a:lnTo>
                      <a:pt x="73" y="319"/>
                    </a:lnTo>
                    <a:lnTo>
                      <a:pt x="44" y="315"/>
                    </a:lnTo>
                    <a:lnTo>
                      <a:pt x="15" y="309"/>
                    </a:lnTo>
                    <a:lnTo>
                      <a:pt x="15" y="309"/>
                    </a:lnTo>
                    <a:lnTo>
                      <a:pt x="10" y="308"/>
                    </a:lnTo>
                    <a:lnTo>
                      <a:pt x="6" y="306"/>
                    </a:lnTo>
                    <a:lnTo>
                      <a:pt x="4" y="303"/>
                    </a:lnTo>
                    <a:lnTo>
                      <a:pt x="1" y="299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2" y="281"/>
                    </a:lnTo>
                    <a:lnTo>
                      <a:pt x="8" y="273"/>
                    </a:lnTo>
                    <a:lnTo>
                      <a:pt x="10" y="270"/>
                    </a:lnTo>
                    <a:lnTo>
                      <a:pt x="14" y="268"/>
                    </a:lnTo>
                    <a:lnTo>
                      <a:pt x="18" y="266"/>
                    </a:lnTo>
                    <a:lnTo>
                      <a:pt x="23" y="265"/>
                    </a:lnTo>
                    <a:lnTo>
                      <a:pt x="23" y="265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55" y="270"/>
                    </a:lnTo>
                    <a:lnTo>
                      <a:pt x="81" y="274"/>
                    </a:lnTo>
                    <a:lnTo>
                      <a:pt x="108" y="275"/>
                    </a:lnTo>
                    <a:lnTo>
                      <a:pt x="137" y="277"/>
                    </a:lnTo>
                    <a:lnTo>
                      <a:pt x="137" y="277"/>
                    </a:lnTo>
                    <a:lnTo>
                      <a:pt x="168" y="275"/>
                    </a:lnTo>
                    <a:lnTo>
                      <a:pt x="202" y="273"/>
                    </a:lnTo>
                    <a:lnTo>
                      <a:pt x="236" y="269"/>
                    </a:lnTo>
                    <a:lnTo>
                      <a:pt x="272" y="264"/>
                    </a:lnTo>
                    <a:lnTo>
                      <a:pt x="308" y="256"/>
                    </a:lnTo>
                    <a:lnTo>
                      <a:pt x="348" y="247"/>
                    </a:lnTo>
                    <a:lnTo>
                      <a:pt x="387" y="236"/>
                    </a:lnTo>
                    <a:lnTo>
                      <a:pt x="430" y="224"/>
                    </a:lnTo>
                    <a:lnTo>
                      <a:pt x="430" y="224"/>
                    </a:lnTo>
                    <a:lnTo>
                      <a:pt x="456" y="215"/>
                    </a:lnTo>
                    <a:lnTo>
                      <a:pt x="481" y="206"/>
                    </a:lnTo>
                    <a:lnTo>
                      <a:pt x="505" y="197"/>
                    </a:lnTo>
                    <a:lnTo>
                      <a:pt x="527" y="187"/>
                    </a:lnTo>
                    <a:lnTo>
                      <a:pt x="548" y="173"/>
                    </a:lnTo>
                    <a:lnTo>
                      <a:pt x="569" y="160"/>
                    </a:lnTo>
                    <a:lnTo>
                      <a:pt x="588" y="145"/>
                    </a:lnTo>
                    <a:lnTo>
                      <a:pt x="608" y="128"/>
                    </a:lnTo>
                    <a:lnTo>
                      <a:pt x="608" y="128"/>
                    </a:lnTo>
                    <a:lnTo>
                      <a:pt x="616" y="120"/>
                    </a:lnTo>
                    <a:lnTo>
                      <a:pt x="625" y="113"/>
                    </a:lnTo>
                    <a:lnTo>
                      <a:pt x="646" y="100"/>
                    </a:lnTo>
                    <a:lnTo>
                      <a:pt x="646" y="100"/>
                    </a:lnTo>
                    <a:lnTo>
                      <a:pt x="660" y="92"/>
                    </a:lnTo>
                    <a:lnTo>
                      <a:pt x="673" y="83"/>
                    </a:lnTo>
                    <a:lnTo>
                      <a:pt x="673" y="83"/>
                    </a:lnTo>
                    <a:lnTo>
                      <a:pt x="718" y="48"/>
                    </a:lnTo>
                    <a:lnTo>
                      <a:pt x="760" y="14"/>
                    </a:lnTo>
                    <a:lnTo>
                      <a:pt x="760" y="14"/>
                    </a:lnTo>
                    <a:lnTo>
                      <a:pt x="765" y="10"/>
                    </a:lnTo>
                    <a:lnTo>
                      <a:pt x="765" y="10"/>
                    </a:lnTo>
                    <a:lnTo>
                      <a:pt x="766" y="9"/>
                    </a:lnTo>
                    <a:lnTo>
                      <a:pt x="766" y="9"/>
                    </a:lnTo>
                    <a:lnTo>
                      <a:pt x="770" y="5"/>
                    </a:lnTo>
                    <a:lnTo>
                      <a:pt x="775" y="2"/>
                    </a:lnTo>
                    <a:lnTo>
                      <a:pt x="781" y="0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791" y="0"/>
                    </a:lnTo>
                    <a:lnTo>
                      <a:pt x="796" y="2"/>
                    </a:lnTo>
                    <a:lnTo>
                      <a:pt x="799" y="3"/>
                    </a:lnTo>
                    <a:lnTo>
                      <a:pt x="802" y="6"/>
                    </a:lnTo>
                    <a:lnTo>
                      <a:pt x="804" y="10"/>
                    </a:lnTo>
                    <a:lnTo>
                      <a:pt x="806" y="15"/>
                    </a:lnTo>
                    <a:lnTo>
                      <a:pt x="806" y="15"/>
                    </a:lnTo>
                    <a:lnTo>
                      <a:pt x="809" y="27"/>
                    </a:lnTo>
                    <a:lnTo>
                      <a:pt x="815" y="39"/>
                    </a:lnTo>
                    <a:lnTo>
                      <a:pt x="821" y="48"/>
                    </a:lnTo>
                    <a:lnTo>
                      <a:pt x="829" y="57"/>
                    </a:lnTo>
                    <a:lnTo>
                      <a:pt x="837" y="66"/>
                    </a:lnTo>
                    <a:lnTo>
                      <a:pt x="846" y="74"/>
                    </a:lnTo>
                    <a:lnTo>
                      <a:pt x="866" y="88"/>
                    </a:lnTo>
                    <a:lnTo>
                      <a:pt x="866" y="88"/>
                    </a:lnTo>
                    <a:lnTo>
                      <a:pt x="883" y="100"/>
                    </a:lnTo>
                    <a:lnTo>
                      <a:pt x="883" y="100"/>
                    </a:lnTo>
                    <a:lnTo>
                      <a:pt x="913" y="122"/>
                    </a:lnTo>
                    <a:lnTo>
                      <a:pt x="942" y="142"/>
                    </a:lnTo>
                    <a:lnTo>
                      <a:pt x="1002" y="179"/>
                    </a:lnTo>
                    <a:lnTo>
                      <a:pt x="1002" y="179"/>
                    </a:lnTo>
                    <a:lnTo>
                      <a:pt x="1020" y="190"/>
                    </a:lnTo>
                    <a:lnTo>
                      <a:pt x="1020" y="190"/>
                    </a:lnTo>
                    <a:lnTo>
                      <a:pt x="1050" y="209"/>
                    </a:lnTo>
                    <a:lnTo>
                      <a:pt x="1066" y="218"/>
                    </a:lnTo>
                    <a:lnTo>
                      <a:pt x="1082" y="226"/>
                    </a:lnTo>
                    <a:lnTo>
                      <a:pt x="1097" y="232"/>
                    </a:lnTo>
                    <a:lnTo>
                      <a:pt x="1114" y="238"/>
                    </a:lnTo>
                    <a:lnTo>
                      <a:pt x="1131" y="240"/>
                    </a:lnTo>
                    <a:lnTo>
                      <a:pt x="1148" y="243"/>
                    </a:lnTo>
                    <a:lnTo>
                      <a:pt x="1148" y="243"/>
                    </a:lnTo>
                    <a:lnTo>
                      <a:pt x="1184" y="244"/>
                    </a:lnTo>
                    <a:lnTo>
                      <a:pt x="1218" y="247"/>
                    </a:lnTo>
                    <a:lnTo>
                      <a:pt x="1218" y="247"/>
                    </a:lnTo>
                    <a:lnTo>
                      <a:pt x="1252" y="248"/>
                    </a:lnTo>
                    <a:lnTo>
                      <a:pt x="1286" y="249"/>
                    </a:lnTo>
                    <a:lnTo>
                      <a:pt x="1286" y="249"/>
                    </a:lnTo>
                    <a:lnTo>
                      <a:pt x="1291" y="251"/>
                    </a:lnTo>
                    <a:lnTo>
                      <a:pt x="1296" y="252"/>
                    </a:lnTo>
                    <a:lnTo>
                      <a:pt x="1300" y="255"/>
                    </a:lnTo>
                    <a:lnTo>
                      <a:pt x="1303" y="257"/>
                    </a:lnTo>
                    <a:lnTo>
                      <a:pt x="1305" y="261"/>
                    </a:lnTo>
                    <a:lnTo>
                      <a:pt x="1307" y="265"/>
                    </a:lnTo>
                    <a:lnTo>
                      <a:pt x="1308" y="274"/>
                    </a:lnTo>
                    <a:lnTo>
                      <a:pt x="1308" y="274"/>
                    </a:lnTo>
                    <a:lnTo>
                      <a:pt x="1307" y="282"/>
                    </a:lnTo>
                    <a:lnTo>
                      <a:pt x="1303" y="289"/>
                    </a:lnTo>
                    <a:lnTo>
                      <a:pt x="1300" y="291"/>
                    </a:lnTo>
                    <a:lnTo>
                      <a:pt x="1296" y="294"/>
                    </a:lnTo>
                    <a:lnTo>
                      <a:pt x="1292" y="295"/>
                    </a:lnTo>
                    <a:lnTo>
                      <a:pt x="1287" y="295"/>
                    </a:lnTo>
                    <a:lnTo>
                      <a:pt x="1287" y="295"/>
                    </a:lnTo>
                    <a:lnTo>
                      <a:pt x="1287" y="295"/>
                    </a:lnTo>
                    <a:lnTo>
                      <a:pt x="1250" y="295"/>
                    </a:lnTo>
                    <a:lnTo>
                      <a:pt x="1250" y="295"/>
                    </a:lnTo>
                    <a:lnTo>
                      <a:pt x="1214" y="295"/>
                    </a:lnTo>
                    <a:lnTo>
                      <a:pt x="1177" y="294"/>
                    </a:lnTo>
                    <a:lnTo>
                      <a:pt x="1142" y="290"/>
                    </a:lnTo>
                    <a:lnTo>
                      <a:pt x="1125" y="287"/>
                    </a:lnTo>
                    <a:lnTo>
                      <a:pt x="1109" y="283"/>
                    </a:lnTo>
                    <a:lnTo>
                      <a:pt x="1109" y="283"/>
                    </a:lnTo>
                    <a:lnTo>
                      <a:pt x="1095" y="279"/>
                    </a:lnTo>
                    <a:lnTo>
                      <a:pt x="1082" y="274"/>
                    </a:lnTo>
                    <a:lnTo>
                      <a:pt x="1055" y="261"/>
                    </a:lnTo>
                    <a:lnTo>
                      <a:pt x="1029" y="248"/>
                    </a:lnTo>
                    <a:lnTo>
                      <a:pt x="1004" y="232"/>
                    </a:lnTo>
                    <a:lnTo>
                      <a:pt x="1004" y="232"/>
                    </a:lnTo>
                    <a:lnTo>
                      <a:pt x="962" y="209"/>
                    </a:lnTo>
                    <a:lnTo>
                      <a:pt x="962" y="209"/>
                    </a:lnTo>
                    <a:lnTo>
                      <a:pt x="940" y="196"/>
                    </a:lnTo>
                    <a:lnTo>
                      <a:pt x="918" y="181"/>
                    </a:lnTo>
                    <a:lnTo>
                      <a:pt x="876" y="151"/>
                    </a:lnTo>
                    <a:lnTo>
                      <a:pt x="876" y="151"/>
                    </a:lnTo>
                    <a:lnTo>
                      <a:pt x="847" y="130"/>
                    </a:lnTo>
                    <a:lnTo>
                      <a:pt x="817" y="109"/>
                    </a:lnTo>
                    <a:lnTo>
                      <a:pt x="817" y="109"/>
                    </a:lnTo>
                    <a:lnTo>
                      <a:pt x="806" y="100"/>
                    </a:lnTo>
                    <a:lnTo>
                      <a:pt x="794" y="91"/>
                    </a:lnTo>
                    <a:lnTo>
                      <a:pt x="785" y="79"/>
                    </a:lnTo>
                    <a:lnTo>
                      <a:pt x="777" y="68"/>
                    </a:lnTo>
                    <a:lnTo>
                      <a:pt x="773" y="61"/>
                    </a:lnTo>
                    <a:lnTo>
                      <a:pt x="768" y="65"/>
                    </a:lnTo>
                    <a:lnTo>
                      <a:pt x="768" y="65"/>
                    </a:lnTo>
                    <a:lnTo>
                      <a:pt x="720" y="103"/>
                    </a:lnTo>
                    <a:lnTo>
                      <a:pt x="673" y="139"/>
                    </a:lnTo>
                    <a:lnTo>
                      <a:pt x="673" y="139"/>
                    </a:lnTo>
                    <a:lnTo>
                      <a:pt x="605" y="192"/>
                    </a:lnTo>
                    <a:lnTo>
                      <a:pt x="605" y="192"/>
                    </a:lnTo>
                    <a:lnTo>
                      <a:pt x="586" y="206"/>
                    </a:lnTo>
                    <a:lnTo>
                      <a:pt x="566" y="218"/>
                    </a:lnTo>
                    <a:lnTo>
                      <a:pt x="547" y="230"/>
                    </a:lnTo>
                    <a:lnTo>
                      <a:pt x="526" y="239"/>
                    </a:lnTo>
                    <a:lnTo>
                      <a:pt x="505" y="247"/>
                    </a:lnTo>
                    <a:lnTo>
                      <a:pt x="484" y="255"/>
                    </a:lnTo>
                    <a:lnTo>
                      <a:pt x="442" y="268"/>
                    </a:lnTo>
                    <a:lnTo>
                      <a:pt x="442" y="268"/>
                    </a:lnTo>
                    <a:lnTo>
                      <a:pt x="371" y="287"/>
                    </a:lnTo>
                    <a:lnTo>
                      <a:pt x="333" y="296"/>
                    </a:lnTo>
                    <a:lnTo>
                      <a:pt x="295" y="304"/>
                    </a:lnTo>
                    <a:lnTo>
                      <a:pt x="256" y="312"/>
                    </a:lnTo>
                    <a:lnTo>
                      <a:pt x="216" y="317"/>
                    </a:lnTo>
                    <a:lnTo>
                      <a:pt x="175" y="320"/>
                    </a:lnTo>
                    <a:lnTo>
                      <a:pt x="134" y="321"/>
                    </a:lnTo>
                    <a:lnTo>
                      <a:pt x="134" y="32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01" name="Google Shape;801;p18"/>
              <p:cNvSpPr/>
              <p:nvPr/>
            </p:nvSpPr>
            <p:spPr>
              <a:xfrm>
                <a:off x="3368676" y="3514726"/>
                <a:ext cx="252413" cy="92075"/>
              </a:xfrm>
              <a:custGeom>
                <a:rect b="b" l="l" r="r" t="t"/>
                <a:pathLst>
                  <a:path extrusionOk="0" h="230" w="637">
                    <a:moveTo>
                      <a:pt x="124" y="230"/>
                    </a:moveTo>
                    <a:lnTo>
                      <a:pt x="124" y="230"/>
                    </a:lnTo>
                    <a:lnTo>
                      <a:pt x="112" y="229"/>
                    </a:lnTo>
                    <a:lnTo>
                      <a:pt x="112" y="229"/>
                    </a:lnTo>
                    <a:lnTo>
                      <a:pt x="103" y="226"/>
                    </a:lnTo>
                    <a:lnTo>
                      <a:pt x="92" y="223"/>
                    </a:lnTo>
                    <a:lnTo>
                      <a:pt x="85" y="217"/>
                    </a:lnTo>
                    <a:lnTo>
                      <a:pt x="77" y="212"/>
                    </a:lnTo>
                    <a:lnTo>
                      <a:pt x="69" y="206"/>
                    </a:lnTo>
                    <a:lnTo>
                      <a:pt x="62" y="198"/>
                    </a:lnTo>
                    <a:lnTo>
                      <a:pt x="57" y="190"/>
                    </a:lnTo>
                    <a:lnTo>
                      <a:pt x="51" y="181"/>
                    </a:lnTo>
                    <a:lnTo>
                      <a:pt x="41" y="161"/>
                    </a:lnTo>
                    <a:lnTo>
                      <a:pt x="32" y="141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0" y="73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7" y="21"/>
                    </a:lnTo>
                    <a:lnTo>
                      <a:pt x="13" y="17"/>
                    </a:lnTo>
                    <a:lnTo>
                      <a:pt x="18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37" y="21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8" y="47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65" y="101"/>
                    </a:lnTo>
                    <a:lnTo>
                      <a:pt x="65" y="101"/>
                    </a:lnTo>
                    <a:lnTo>
                      <a:pt x="73" y="119"/>
                    </a:lnTo>
                    <a:lnTo>
                      <a:pt x="82" y="139"/>
                    </a:lnTo>
                    <a:lnTo>
                      <a:pt x="92" y="158"/>
                    </a:lnTo>
                    <a:lnTo>
                      <a:pt x="99" y="168"/>
                    </a:lnTo>
                    <a:lnTo>
                      <a:pt x="105" y="175"/>
                    </a:lnTo>
                    <a:lnTo>
                      <a:pt x="105" y="175"/>
                    </a:lnTo>
                    <a:lnTo>
                      <a:pt x="109" y="178"/>
                    </a:lnTo>
                    <a:lnTo>
                      <a:pt x="115" y="181"/>
                    </a:lnTo>
                    <a:lnTo>
                      <a:pt x="119" y="182"/>
                    </a:lnTo>
                    <a:lnTo>
                      <a:pt x="124" y="182"/>
                    </a:lnTo>
                    <a:lnTo>
                      <a:pt x="124" y="182"/>
                    </a:lnTo>
                    <a:lnTo>
                      <a:pt x="132" y="182"/>
                    </a:lnTo>
                    <a:lnTo>
                      <a:pt x="138" y="179"/>
                    </a:lnTo>
                    <a:lnTo>
                      <a:pt x="146" y="175"/>
                    </a:lnTo>
                    <a:lnTo>
                      <a:pt x="153" y="170"/>
                    </a:lnTo>
                    <a:lnTo>
                      <a:pt x="166" y="160"/>
                    </a:lnTo>
                    <a:lnTo>
                      <a:pt x="177" y="149"/>
                    </a:lnTo>
                    <a:lnTo>
                      <a:pt x="177" y="149"/>
                    </a:lnTo>
                    <a:lnTo>
                      <a:pt x="184" y="143"/>
                    </a:lnTo>
                    <a:lnTo>
                      <a:pt x="184" y="143"/>
                    </a:lnTo>
                    <a:lnTo>
                      <a:pt x="198" y="127"/>
                    </a:lnTo>
                    <a:lnTo>
                      <a:pt x="214" y="109"/>
                    </a:lnTo>
                    <a:lnTo>
                      <a:pt x="214" y="109"/>
                    </a:lnTo>
                    <a:lnTo>
                      <a:pt x="228" y="92"/>
                    </a:lnTo>
                    <a:lnTo>
                      <a:pt x="243" y="76"/>
                    </a:lnTo>
                    <a:lnTo>
                      <a:pt x="251" y="68"/>
                    </a:lnTo>
                    <a:lnTo>
                      <a:pt x="260" y="63"/>
                    </a:lnTo>
                    <a:lnTo>
                      <a:pt x="268" y="58"/>
                    </a:lnTo>
                    <a:lnTo>
                      <a:pt x="277" y="55"/>
                    </a:lnTo>
                    <a:lnTo>
                      <a:pt x="279" y="54"/>
                    </a:lnTo>
                    <a:lnTo>
                      <a:pt x="281" y="51"/>
                    </a:lnTo>
                    <a:lnTo>
                      <a:pt x="281" y="51"/>
                    </a:lnTo>
                    <a:lnTo>
                      <a:pt x="285" y="46"/>
                    </a:lnTo>
                    <a:lnTo>
                      <a:pt x="290" y="42"/>
                    </a:lnTo>
                    <a:lnTo>
                      <a:pt x="296" y="39"/>
                    </a:lnTo>
                    <a:lnTo>
                      <a:pt x="302" y="38"/>
                    </a:lnTo>
                    <a:lnTo>
                      <a:pt x="302" y="38"/>
                    </a:lnTo>
                    <a:lnTo>
                      <a:pt x="308" y="39"/>
                    </a:lnTo>
                    <a:lnTo>
                      <a:pt x="315" y="42"/>
                    </a:lnTo>
                    <a:lnTo>
                      <a:pt x="321" y="47"/>
                    </a:lnTo>
                    <a:lnTo>
                      <a:pt x="323" y="50"/>
                    </a:lnTo>
                    <a:lnTo>
                      <a:pt x="324" y="54"/>
                    </a:lnTo>
                    <a:lnTo>
                      <a:pt x="325" y="56"/>
                    </a:lnTo>
                    <a:lnTo>
                      <a:pt x="327" y="58"/>
                    </a:lnTo>
                    <a:lnTo>
                      <a:pt x="327" y="58"/>
                    </a:lnTo>
                    <a:lnTo>
                      <a:pt x="340" y="68"/>
                    </a:lnTo>
                    <a:lnTo>
                      <a:pt x="353" y="81"/>
                    </a:lnTo>
                    <a:lnTo>
                      <a:pt x="379" y="107"/>
                    </a:lnTo>
                    <a:lnTo>
                      <a:pt x="379" y="107"/>
                    </a:lnTo>
                    <a:lnTo>
                      <a:pt x="396" y="124"/>
                    </a:lnTo>
                    <a:lnTo>
                      <a:pt x="413" y="141"/>
                    </a:lnTo>
                    <a:lnTo>
                      <a:pt x="431" y="158"/>
                    </a:lnTo>
                    <a:lnTo>
                      <a:pt x="451" y="172"/>
                    </a:lnTo>
                    <a:lnTo>
                      <a:pt x="451" y="172"/>
                    </a:lnTo>
                    <a:lnTo>
                      <a:pt x="457" y="174"/>
                    </a:lnTo>
                    <a:lnTo>
                      <a:pt x="465" y="175"/>
                    </a:lnTo>
                    <a:lnTo>
                      <a:pt x="465" y="175"/>
                    </a:lnTo>
                    <a:lnTo>
                      <a:pt x="474" y="174"/>
                    </a:lnTo>
                    <a:lnTo>
                      <a:pt x="484" y="170"/>
                    </a:lnTo>
                    <a:lnTo>
                      <a:pt x="494" y="165"/>
                    </a:lnTo>
                    <a:lnTo>
                      <a:pt x="504" y="157"/>
                    </a:lnTo>
                    <a:lnTo>
                      <a:pt x="515" y="148"/>
                    </a:lnTo>
                    <a:lnTo>
                      <a:pt x="525" y="136"/>
                    </a:lnTo>
                    <a:lnTo>
                      <a:pt x="545" y="113"/>
                    </a:lnTo>
                    <a:lnTo>
                      <a:pt x="563" y="87"/>
                    </a:lnTo>
                    <a:lnTo>
                      <a:pt x="578" y="62"/>
                    </a:lnTo>
                    <a:lnTo>
                      <a:pt x="583" y="50"/>
                    </a:lnTo>
                    <a:lnTo>
                      <a:pt x="588" y="39"/>
                    </a:lnTo>
                    <a:lnTo>
                      <a:pt x="591" y="30"/>
                    </a:lnTo>
                    <a:lnTo>
                      <a:pt x="592" y="22"/>
                    </a:lnTo>
                    <a:lnTo>
                      <a:pt x="592" y="22"/>
                    </a:lnTo>
                    <a:lnTo>
                      <a:pt x="592" y="17"/>
                    </a:lnTo>
                    <a:lnTo>
                      <a:pt x="593" y="13"/>
                    </a:lnTo>
                    <a:lnTo>
                      <a:pt x="596" y="9"/>
                    </a:lnTo>
                    <a:lnTo>
                      <a:pt x="600" y="5"/>
                    </a:lnTo>
                    <a:lnTo>
                      <a:pt x="603" y="4"/>
                    </a:lnTo>
                    <a:lnTo>
                      <a:pt x="606" y="2"/>
                    </a:lnTo>
                    <a:lnTo>
                      <a:pt x="616" y="0"/>
                    </a:lnTo>
                    <a:lnTo>
                      <a:pt x="616" y="0"/>
                    </a:lnTo>
                    <a:lnTo>
                      <a:pt x="620" y="2"/>
                    </a:lnTo>
                    <a:lnTo>
                      <a:pt x="625" y="3"/>
                    </a:lnTo>
                    <a:lnTo>
                      <a:pt x="629" y="4"/>
                    </a:lnTo>
                    <a:lnTo>
                      <a:pt x="631" y="7"/>
                    </a:lnTo>
                    <a:lnTo>
                      <a:pt x="631" y="7"/>
                    </a:lnTo>
                    <a:lnTo>
                      <a:pt x="634" y="11"/>
                    </a:lnTo>
                    <a:lnTo>
                      <a:pt x="637" y="13"/>
                    </a:lnTo>
                    <a:lnTo>
                      <a:pt x="637" y="17"/>
                    </a:lnTo>
                    <a:lnTo>
                      <a:pt x="637" y="22"/>
                    </a:lnTo>
                    <a:lnTo>
                      <a:pt x="637" y="22"/>
                    </a:lnTo>
                    <a:lnTo>
                      <a:pt x="637" y="33"/>
                    </a:lnTo>
                    <a:lnTo>
                      <a:pt x="634" y="43"/>
                    </a:lnTo>
                    <a:lnTo>
                      <a:pt x="631" y="53"/>
                    </a:lnTo>
                    <a:lnTo>
                      <a:pt x="629" y="63"/>
                    </a:lnTo>
                    <a:lnTo>
                      <a:pt x="620" y="83"/>
                    </a:lnTo>
                    <a:lnTo>
                      <a:pt x="608" y="102"/>
                    </a:lnTo>
                    <a:lnTo>
                      <a:pt x="595" y="121"/>
                    </a:lnTo>
                    <a:lnTo>
                      <a:pt x="582" y="138"/>
                    </a:lnTo>
                    <a:lnTo>
                      <a:pt x="567" y="153"/>
                    </a:lnTo>
                    <a:lnTo>
                      <a:pt x="554" y="168"/>
                    </a:lnTo>
                    <a:lnTo>
                      <a:pt x="554" y="168"/>
                    </a:lnTo>
                    <a:lnTo>
                      <a:pt x="545" y="178"/>
                    </a:lnTo>
                    <a:lnTo>
                      <a:pt x="545" y="178"/>
                    </a:lnTo>
                    <a:lnTo>
                      <a:pt x="529" y="195"/>
                    </a:lnTo>
                    <a:lnTo>
                      <a:pt x="511" y="211"/>
                    </a:lnTo>
                    <a:lnTo>
                      <a:pt x="502" y="219"/>
                    </a:lnTo>
                    <a:lnTo>
                      <a:pt x="493" y="224"/>
                    </a:lnTo>
                    <a:lnTo>
                      <a:pt x="482" y="228"/>
                    </a:lnTo>
                    <a:lnTo>
                      <a:pt x="473" y="229"/>
                    </a:lnTo>
                    <a:lnTo>
                      <a:pt x="473" y="229"/>
                    </a:lnTo>
                    <a:lnTo>
                      <a:pt x="473" y="229"/>
                    </a:lnTo>
                    <a:lnTo>
                      <a:pt x="464" y="228"/>
                    </a:lnTo>
                    <a:lnTo>
                      <a:pt x="464" y="228"/>
                    </a:lnTo>
                    <a:lnTo>
                      <a:pt x="450" y="223"/>
                    </a:lnTo>
                    <a:lnTo>
                      <a:pt x="435" y="216"/>
                    </a:lnTo>
                    <a:lnTo>
                      <a:pt x="423" y="209"/>
                    </a:lnTo>
                    <a:lnTo>
                      <a:pt x="412" y="200"/>
                    </a:lnTo>
                    <a:lnTo>
                      <a:pt x="388" y="182"/>
                    </a:lnTo>
                    <a:lnTo>
                      <a:pt x="366" y="161"/>
                    </a:lnTo>
                    <a:lnTo>
                      <a:pt x="366" y="161"/>
                    </a:lnTo>
                    <a:lnTo>
                      <a:pt x="349" y="145"/>
                    </a:lnTo>
                    <a:lnTo>
                      <a:pt x="332" y="130"/>
                    </a:lnTo>
                    <a:lnTo>
                      <a:pt x="329" y="128"/>
                    </a:lnTo>
                    <a:lnTo>
                      <a:pt x="329" y="128"/>
                    </a:lnTo>
                    <a:lnTo>
                      <a:pt x="313" y="115"/>
                    </a:lnTo>
                    <a:lnTo>
                      <a:pt x="299" y="101"/>
                    </a:lnTo>
                    <a:lnTo>
                      <a:pt x="298" y="98"/>
                    </a:lnTo>
                    <a:lnTo>
                      <a:pt x="295" y="98"/>
                    </a:lnTo>
                    <a:lnTo>
                      <a:pt x="295" y="98"/>
                    </a:lnTo>
                    <a:lnTo>
                      <a:pt x="289" y="100"/>
                    </a:lnTo>
                    <a:lnTo>
                      <a:pt x="283" y="102"/>
                    </a:lnTo>
                    <a:lnTo>
                      <a:pt x="277" y="106"/>
                    </a:lnTo>
                    <a:lnTo>
                      <a:pt x="273" y="110"/>
                    </a:lnTo>
                    <a:lnTo>
                      <a:pt x="264" y="122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47" y="147"/>
                    </a:lnTo>
                    <a:lnTo>
                      <a:pt x="247" y="147"/>
                    </a:lnTo>
                    <a:lnTo>
                      <a:pt x="240" y="155"/>
                    </a:lnTo>
                    <a:lnTo>
                      <a:pt x="232" y="162"/>
                    </a:lnTo>
                    <a:lnTo>
                      <a:pt x="215" y="177"/>
                    </a:lnTo>
                    <a:lnTo>
                      <a:pt x="215" y="177"/>
                    </a:lnTo>
                    <a:lnTo>
                      <a:pt x="204" y="187"/>
                    </a:lnTo>
                    <a:lnTo>
                      <a:pt x="204" y="187"/>
                    </a:lnTo>
                    <a:lnTo>
                      <a:pt x="185" y="202"/>
                    </a:lnTo>
                    <a:lnTo>
                      <a:pt x="167" y="216"/>
                    </a:lnTo>
                    <a:lnTo>
                      <a:pt x="157" y="221"/>
                    </a:lnTo>
                    <a:lnTo>
                      <a:pt x="146" y="226"/>
                    </a:lnTo>
                    <a:lnTo>
                      <a:pt x="134" y="229"/>
                    </a:lnTo>
                    <a:lnTo>
                      <a:pt x="124" y="230"/>
                    </a:lnTo>
                    <a:lnTo>
                      <a:pt x="124" y="23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02" name="Google Shape;802;p18"/>
              <p:cNvSpPr/>
              <p:nvPr/>
            </p:nvSpPr>
            <p:spPr>
              <a:xfrm>
                <a:off x="3444876" y="3551238"/>
                <a:ext cx="80963" cy="52388"/>
              </a:xfrm>
              <a:custGeom>
                <a:rect b="b" l="l" r="r" t="t"/>
                <a:pathLst>
                  <a:path extrusionOk="0" h="131" w="204">
                    <a:moveTo>
                      <a:pt x="204" y="100"/>
                    </a:moveTo>
                    <a:lnTo>
                      <a:pt x="204" y="100"/>
                    </a:lnTo>
                    <a:lnTo>
                      <a:pt x="201" y="82"/>
                    </a:lnTo>
                    <a:lnTo>
                      <a:pt x="197" y="63"/>
                    </a:lnTo>
                    <a:lnTo>
                      <a:pt x="192" y="44"/>
                    </a:lnTo>
                    <a:lnTo>
                      <a:pt x="188" y="26"/>
                    </a:lnTo>
                    <a:lnTo>
                      <a:pt x="188" y="26"/>
                    </a:lnTo>
                    <a:lnTo>
                      <a:pt x="187" y="21"/>
                    </a:lnTo>
                    <a:lnTo>
                      <a:pt x="184" y="17"/>
                    </a:lnTo>
                    <a:lnTo>
                      <a:pt x="182" y="14"/>
                    </a:lnTo>
                    <a:lnTo>
                      <a:pt x="178" y="12"/>
                    </a:lnTo>
                    <a:lnTo>
                      <a:pt x="174" y="10"/>
                    </a:lnTo>
                    <a:lnTo>
                      <a:pt x="170" y="9"/>
                    </a:lnTo>
                    <a:lnTo>
                      <a:pt x="162" y="10"/>
                    </a:lnTo>
                    <a:lnTo>
                      <a:pt x="154" y="14"/>
                    </a:lnTo>
                    <a:lnTo>
                      <a:pt x="150" y="17"/>
                    </a:lnTo>
                    <a:lnTo>
                      <a:pt x="148" y="19"/>
                    </a:lnTo>
                    <a:lnTo>
                      <a:pt x="145" y="23"/>
                    </a:lnTo>
                    <a:lnTo>
                      <a:pt x="144" y="27"/>
                    </a:lnTo>
                    <a:lnTo>
                      <a:pt x="144" y="32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50" y="61"/>
                    </a:lnTo>
                    <a:lnTo>
                      <a:pt x="157" y="86"/>
                    </a:lnTo>
                    <a:lnTo>
                      <a:pt x="157" y="86"/>
                    </a:lnTo>
                    <a:lnTo>
                      <a:pt x="142" y="87"/>
                    </a:lnTo>
                    <a:lnTo>
                      <a:pt x="128" y="86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77" y="85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3" y="63"/>
                    </a:lnTo>
                    <a:lnTo>
                      <a:pt x="57" y="52"/>
                    </a:lnTo>
                    <a:lnTo>
                      <a:pt x="61" y="40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23"/>
                    </a:lnTo>
                    <a:lnTo>
                      <a:pt x="64" y="18"/>
                    </a:lnTo>
                    <a:lnTo>
                      <a:pt x="63" y="14"/>
                    </a:lnTo>
                    <a:lnTo>
                      <a:pt x="60" y="10"/>
                    </a:lnTo>
                    <a:lnTo>
                      <a:pt x="53" y="4"/>
                    </a:lnTo>
                    <a:lnTo>
                      <a:pt x="46" y="1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3" y="8"/>
                    </a:lnTo>
                    <a:lnTo>
                      <a:pt x="22" y="12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7" y="32"/>
                    </a:lnTo>
                    <a:lnTo>
                      <a:pt x="10" y="51"/>
                    </a:lnTo>
                    <a:lnTo>
                      <a:pt x="5" y="7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1" y="106"/>
                    </a:lnTo>
                    <a:lnTo>
                      <a:pt x="2" y="112"/>
                    </a:lnTo>
                    <a:lnTo>
                      <a:pt x="6" y="119"/>
                    </a:lnTo>
                    <a:lnTo>
                      <a:pt x="12" y="123"/>
                    </a:lnTo>
                    <a:lnTo>
                      <a:pt x="19" y="127"/>
                    </a:lnTo>
                    <a:lnTo>
                      <a:pt x="30" y="129"/>
                    </a:lnTo>
                    <a:lnTo>
                      <a:pt x="42" y="129"/>
                    </a:lnTo>
                    <a:lnTo>
                      <a:pt x="42" y="129"/>
                    </a:lnTo>
                    <a:lnTo>
                      <a:pt x="72" y="128"/>
                    </a:lnTo>
                    <a:lnTo>
                      <a:pt x="102" y="129"/>
                    </a:lnTo>
                    <a:lnTo>
                      <a:pt x="132" y="131"/>
                    </a:lnTo>
                    <a:lnTo>
                      <a:pt x="161" y="131"/>
                    </a:lnTo>
                    <a:lnTo>
                      <a:pt x="161" y="131"/>
                    </a:lnTo>
                    <a:lnTo>
                      <a:pt x="174" y="129"/>
                    </a:lnTo>
                    <a:lnTo>
                      <a:pt x="180" y="128"/>
                    </a:lnTo>
                    <a:lnTo>
                      <a:pt x="187" y="125"/>
                    </a:lnTo>
                    <a:lnTo>
                      <a:pt x="187" y="125"/>
                    </a:lnTo>
                    <a:lnTo>
                      <a:pt x="195" y="121"/>
                    </a:lnTo>
                    <a:lnTo>
                      <a:pt x="196" y="120"/>
                    </a:lnTo>
                    <a:lnTo>
                      <a:pt x="191" y="121"/>
                    </a:lnTo>
                    <a:lnTo>
                      <a:pt x="191" y="121"/>
                    </a:lnTo>
                    <a:lnTo>
                      <a:pt x="193" y="120"/>
                    </a:lnTo>
                    <a:lnTo>
                      <a:pt x="196" y="117"/>
                    </a:lnTo>
                    <a:lnTo>
                      <a:pt x="196" y="117"/>
                    </a:lnTo>
                    <a:lnTo>
                      <a:pt x="200" y="114"/>
                    </a:lnTo>
                    <a:lnTo>
                      <a:pt x="203" y="110"/>
                    </a:lnTo>
                    <a:lnTo>
                      <a:pt x="204" y="104"/>
                    </a:lnTo>
                    <a:lnTo>
                      <a:pt x="204" y="100"/>
                    </a:lnTo>
                    <a:lnTo>
                      <a:pt x="204" y="10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03" name="Google Shape;803;p18"/>
              <p:cNvSpPr/>
              <p:nvPr/>
            </p:nvSpPr>
            <p:spPr>
              <a:xfrm>
                <a:off x="3436938" y="3586163"/>
                <a:ext cx="96838" cy="152400"/>
              </a:xfrm>
              <a:custGeom>
                <a:rect b="b" l="l" r="r" t="t"/>
                <a:pathLst>
                  <a:path extrusionOk="0" h="383" w="242">
                    <a:moveTo>
                      <a:pt x="230" y="140"/>
                    </a:moveTo>
                    <a:lnTo>
                      <a:pt x="230" y="140"/>
                    </a:lnTo>
                    <a:lnTo>
                      <a:pt x="228" y="124"/>
                    </a:lnTo>
                    <a:lnTo>
                      <a:pt x="226" y="110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15" y="68"/>
                    </a:lnTo>
                    <a:lnTo>
                      <a:pt x="210" y="54"/>
                    </a:lnTo>
                    <a:lnTo>
                      <a:pt x="206" y="41"/>
                    </a:lnTo>
                    <a:lnTo>
                      <a:pt x="206" y="34"/>
                    </a:lnTo>
                    <a:lnTo>
                      <a:pt x="206" y="30"/>
                    </a:lnTo>
                    <a:lnTo>
                      <a:pt x="206" y="30"/>
                    </a:lnTo>
                    <a:lnTo>
                      <a:pt x="206" y="25"/>
                    </a:lnTo>
                    <a:lnTo>
                      <a:pt x="206" y="20"/>
                    </a:lnTo>
                    <a:lnTo>
                      <a:pt x="205" y="16"/>
                    </a:lnTo>
                    <a:lnTo>
                      <a:pt x="202" y="12"/>
                    </a:lnTo>
                    <a:lnTo>
                      <a:pt x="196" y="5"/>
                    </a:lnTo>
                    <a:lnTo>
                      <a:pt x="188" y="1"/>
                    </a:lnTo>
                    <a:lnTo>
                      <a:pt x="180" y="1"/>
                    </a:lnTo>
                    <a:lnTo>
                      <a:pt x="175" y="1"/>
                    </a:lnTo>
                    <a:lnTo>
                      <a:pt x="172" y="3"/>
                    </a:lnTo>
                    <a:lnTo>
                      <a:pt x="168" y="5"/>
                    </a:lnTo>
                    <a:lnTo>
                      <a:pt x="166" y="8"/>
                    </a:lnTo>
                    <a:lnTo>
                      <a:pt x="163" y="13"/>
                    </a:lnTo>
                    <a:lnTo>
                      <a:pt x="162" y="17"/>
                    </a:lnTo>
                    <a:lnTo>
                      <a:pt x="162" y="17"/>
                    </a:lnTo>
                    <a:lnTo>
                      <a:pt x="160" y="26"/>
                    </a:lnTo>
                    <a:lnTo>
                      <a:pt x="162" y="33"/>
                    </a:lnTo>
                    <a:lnTo>
                      <a:pt x="163" y="47"/>
                    </a:lnTo>
                    <a:lnTo>
                      <a:pt x="167" y="61"/>
                    </a:lnTo>
                    <a:lnTo>
                      <a:pt x="171" y="77"/>
                    </a:lnTo>
                    <a:lnTo>
                      <a:pt x="171" y="77"/>
                    </a:lnTo>
                    <a:lnTo>
                      <a:pt x="177" y="105"/>
                    </a:lnTo>
                    <a:lnTo>
                      <a:pt x="181" y="133"/>
                    </a:lnTo>
                    <a:lnTo>
                      <a:pt x="185" y="161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89" y="208"/>
                    </a:lnTo>
                    <a:lnTo>
                      <a:pt x="193" y="234"/>
                    </a:lnTo>
                    <a:lnTo>
                      <a:pt x="194" y="247"/>
                    </a:lnTo>
                    <a:lnTo>
                      <a:pt x="194" y="259"/>
                    </a:lnTo>
                    <a:lnTo>
                      <a:pt x="192" y="268"/>
                    </a:lnTo>
                    <a:lnTo>
                      <a:pt x="191" y="272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64" y="303"/>
                    </a:lnTo>
                    <a:lnTo>
                      <a:pt x="151" y="316"/>
                    </a:lnTo>
                    <a:lnTo>
                      <a:pt x="137" y="327"/>
                    </a:lnTo>
                    <a:lnTo>
                      <a:pt x="137" y="327"/>
                    </a:lnTo>
                    <a:lnTo>
                      <a:pt x="129" y="331"/>
                    </a:lnTo>
                    <a:lnTo>
                      <a:pt x="120" y="335"/>
                    </a:lnTo>
                    <a:lnTo>
                      <a:pt x="120" y="335"/>
                    </a:lnTo>
                    <a:lnTo>
                      <a:pt x="94" y="311"/>
                    </a:lnTo>
                    <a:lnTo>
                      <a:pt x="82" y="298"/>
                    </a:lnTo>
                    <a:lnTo>
                      <a:pt x="70" y="285"/>
                    </a:lnTo>
                    <a:lnTo>
                      <a:pt x="70" y="285"/>
                    </a:lnTo>
                    <a:lnTo>
                      <a:pt x="60" y="275"/>
                    </a:lnTo>
                    <a:lnTo>
                      <a:pt x="51" y="267"/>
                    </a:lnTo>
                    <a:lnTo>
                      <a:pt x="48" y="265"/>
                    </a:lnTo>
                    <a:lnTo>
                      <a:pt x="47" y="267"/>
                    </a:lnTo>
                    <a:lnTo>
                      <a:pt x="47" y="267"/>
                    </a:lnTo>
                    <a:lnTo>
                      <a:pt x="47" y="267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60" y="212"/>
                    </a:lnTo>
                    <a:lnTo>
                      <a:pt x="62" y="199"/>
                    </a:lnTo>
                    <a:lnTo>
                      <a:pt x="65" y="171"/>
                    </a:lnTo>
                    <a:lnTo>
                      <a:pt x="68" y="144"/>
                    </a:lnTo>
                    <a:lnTo>
                      <a:pt x="73" y="118"/>
                    </a:lnTo>
                    <a:lnTo>
                      <a:pt x="73" y="118"/>
                    </a:lnTo>
                    <a:lnTo>
                      <a:pt x="83" y="69"/>
                    </a:lnTo>
                    <a:lnTo>
                      <a:pt x="87" y="46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1" y="17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5"/>
                    </a:lnTo>
                    <a:lnTo>
                      <a:pt x="82" y="3"/>
                    </a:lnTo>
                    <a:lnTo>
                      <a:pt x="78" y="1"/>
                    </a:lnTo>
                    <a:lnTo>
                      <a:pt x="70" y="0"/>
                    </a:lnTo>
                    <a:lnTo>
                      <a:pt x="62" y="1"/>
                    </a:lnTo>
                    <a:lnTo>
                      <a:pt x="54" y="5"/>
                    </a:lnTo>
                    <a:lnTo>
                      <a:pt x="51" y="8"/>
                    </a:lnTo>
                    <a:lnTo>
                      <a:pt x="48" y="12"/>
                    </a:lnTo>
                    <a:lnTo>
                      <a:pt x="47" y="17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0" y="52"/>
                    </a:lnTo>
                    <a:lnTo>
                      <a:pt x="34" y="84"/>
                    </a:lnTo>
                    <a:lnTo>
                      <a:pt x="27" y="114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14" y="196"/>
                    </a:lnTo>
                    <a:lnTo>
                      <a:pt x="9" y="222"/>
                    </a:lnTo>
                    <a:lnTo>
                      <a:pt x="2" y="247"/>
                    </a:lnTo>
                    <a:lnTo>
                      <a:pt x="2" y="247"/>
                    </a:lnTo>
                    <a:lnTo>
                      <a:pt x="0" y="256"/>
                    </a:lnTo>
                    <a:lnTo>
                      <a:pt x="0" y="265"/>
                    </a:lnTo>
                    <a:lnTo>
                      <a:pt x="2" y="275"/>
                    </a:lnTo>
                    <a:lnTo>
                      <a:pt x="5" y="284"/>
                    </a:lnTo>
                    <a:lnTo>
                      <a:pt x="10" y="292"/>
                    </a:lnTo>
                    <a:lnTo>
                      <a:pt x="15" y="299"/>
                    </a:lnTo>
                    <a:lnTo>
                      <a:pt x="30" y="316"/>
                    </a:lnTo>
                    <a:lnTo>
                      <a:pt x="45" y="331"/>
                    </a:lnTo>
                    <a:lnTo>
                      <a:pt x="61" y="345"/>
                    </a:lnTo>
                    <a:lnTo>
                      <a:pt x="77" y="357"/>
                    </a:lnTo>
                    <a:lnTo>
                      <a:pt x="90" y="369"/>
                    </a:lnTo>
                    <a:lnTo>
                      <a:pt x="90" y="369"/>
                    </a:lnTo>
                    <a:lnTo>
                      <a:pt x="96" y="374"/>
                    </a:lnTo>
                    <a:lnTo>
                      <a:pt x="103" y="375"/>
                    </a:lnTo>
                    <a:lnTo>
                      <a:pt x="103" y="375"/>
                    </a:lnTo>
                    <a:lnTo>
                      <a:pt x="105" y="379"/>
                    </a:lnTo>
                    <a:lnTo>
                      <a:pt x="109" y="382"/>
                    </a:lnTo>
                    <a:lnTo>
                      <a:pt x="115" y="383"/>
                    </a:lnTo>
                    <a:lnTo>
                      <a:pt x="121" y="383"/>
                    </a:lnTo>
                    <a:lnTo>
                      <a:pt x="121" y="383"/>
                    </a:lnTo>
                    <a:lnTo>
                      <a:pt x="129" y="382"/>
                    </a:lnTo>
                    <a:lnTo>
                      <a:pt x="138" y="378"/>
                    </a:lnTo>
                    <a:lnTo>
                      <a:pt x="149" y="374"/>
                    </a:lnTo>
                    <a:lnTo>
                      <a:pt x="158" y="369"/>
                    </a:lnTo>
                    <a:lnTo>
                      <a:pt x="177" y="357"/>
                    </a:lnTo>
                    <a:lnTo>
                      <a:pt x="197" y="341"/>
                    </a:lnTo>
                    <a:lnTo>
                      <a:pt x="214" y="323"/>
                    </a:lnTo>
                    <a:lnTo>
                      <a:pt x="222" y="314"/>
                    </a:lnTo>
                    <a:lnTo>
                      <a:pt x="228" y="305"/>
                    </a:lnTo>
                    <a:lnTo>
                      <a:pt x="234" y="296"/>
                    </a:lnTo>
                    <a:lnTo>
                      <a:pt x="238" y="286"/>
                    </a:lnTo>
                    <a:lnTo>
                      <a:pt x="240" y="279"/>
                    </a:lnTo>
                    <a:lnTo>
                      <a:pt x="242" y="269"/>
                    </a:lnTo>
                    <a:lnTo>
                      <a:pt x="242" y="269"/>
                    </a:lnTo>
                    <a:lnTo>
                      <a:pt x="240" y="238"/>
                    </a:lnTo>
                    <a:lnTo>
                      <a:pt x="238" y="205"/>
                    </a:lnTo>
                    <a:lnTo>
                      <a:pt x="230" y="140"/>
                    </a:lnTo>
                    <a:lnTo>
                      <a:pt x="230" y="14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04" name="Google Shape;804;p18"/>
              <p:cNvSpPr/>
              <p:nvPr/>
            </p:nvSpPr>
            <p:spPr>
              <a:xfrm>
                <a:off x="3230563" y="3502026"/>
                <a:ext cx="523875" cy="285750"/>
              </a:xfrm>
              <a:custGeom>
                <a:rect b="b" l="l" r="r" t="t"/>
                <a:pathLst>
                  <a:path extrusionOk="0" h="720" w="1317">
                    <a:moveTo>
                      <a:pt x="1300" y="489"/>
                    </a:moveTo>
                    <a:lnTo>
                      <a:pt x="1300" y="489"/>
                    </a:lnTo>
                    <a:lnTo>
                      <a:pt x="1298" y="467"/>
                    </a:lnTo>
                    <a:lnTo>
                      <a:pt x="1293" y="446"/>
                    </a:lnTo>
                    <a:lnTo>
                      <a:pt x="1287" y="425"/>
                    </a:lnTo>
                    <a:lnTo>
                      <a:pt x="1280" y="405"/>
                    </a:lnTo>
                    <a:lnTo>
                      <a:pt x="1265" y="363"/>
                    </a:lnTo>
                    <a:lnTo>
                      <a:pt x="1260" y="342"/>
                    </a:lnTo>
                    <a:lnTo>
                      <a:pt x="1255" y="322"/>
                    </a:lnTo>
                    <a:lnTo>
                      <a:pt x="1255" y="322"/>
                    </a:lnTo>
                    <a:lnTo>
                      <a:pt x="1248" y="299"/>
                    </a:lnTo>
                    <a:lnTo>
                      <a:pt x="1240" y="274"/>
                    </a:lnTo>
                    <a:lnTo>
                      <a:pt x="1230" y="250"/>
                    </a:lnTo>
                    <a:lnTo>
                      <a:pt x="1218" y="225"/>
                    </a:lnTo>
                    <a:lnTo>
                      <a:pt x="1205" y="201"/>
                    </a:lnTo>
                    <a:lnTo>
                      <a:pt x="1192" y="178"/>
                    </a:lnTo>
                    <a:lnTo>
                      <a:pt x="1166" y="136"/>
                    </a:lnTo>
                    <a:lnTo>
                      <a:pt x="1166" y="136"/>
                    </a:lnTo>
                    <a:lnTo>
                      <a:pt x="1153" y="116"/>
                    </a:lnTo>
                    <a:lnTo>
                      <a:pt x="1140" y="98"/>
                    </a:lnTo>
                    <a:lnTo>
                      <a:pt x="1125" y="81"/>
                    </a:lnTo>
                    <a:lnTo>
                      <a:pt x="1111" y="64"/>
                    </a:lnTo>
                    <a:lnTo>
                      <a:pt x="1095" y="47"/>
                    </a:lnTo>
                    <a:lnTo>
                      <a:pt x="1078" y="31"/>
                    </a:lnTo>
                    <a:lnTo>
                      <a:pt x="1061" y="17"/>
                    </a:lnTo>
                    <a:lnTo>
                      <a:pt x="1041" y="4"/>
                    </a:lnTo>
                    <a:lnTo>
                      <a:pt x="1041" y="4"/>
                    </a:lnTo>
                    <a:lnTo>
                      <a:pt x="1038" y="1"/>
                    </a:lnTo>
                    <a:lnTo>
                      <a:pt x="1034" y="0"/>
                    </a:lnTo>
                    <a:lnTo>
                      <a:pt x="1028" y="0"/>
                    </a:lnTo>
                    <a:lnTo>
                      <a:pt x="1024" y="1"/>
                    </a:lnTo>
                    <a:lnTo>
                      <a:pt x="1021" y="2"/>
                    </a:lnTo>
                    <a:lnTo>
                      <a:pt x="1018" y="5"/>
                    </a:lnTo>
                    <a:lnTo>
                      <a:pt x="1013" y="12"/>
                    </a:lnTo>
                    <a:lnTo>
                      <a:pt x="1009" y="19"/>
                    </a:lnTo>
                    <a:lnTo>
                      <a:pt x="1009" y="23"/>
                    </a:lnTo>
                    <a:lnTo>
                      <a:pt x="1009" y="27"/>
                    </a:lnTo>
                    <a:lnTo>
                      <a:pt x="1010" y="33"/>
                    </a:lnTo>
                    <a:lnTo>
                      <a:pt x="1011" y="36"/>
                    </a:lnTo>
                    <a:lnTo>
                      <a:pt x="1015" y="40"/>
                    </a:lnTo>
                    <a:lnTo>
                      <a:pt x="1019" y="43"/>
                    </a:lnTo>
                    <a:lnTo>
                      <a:pt x="1019" y="43"/>
                    </a:lnTo>
                    <a:lnTo>
                      <a:pt x="1039" y="57"/>
                    </a:lnTo>
                    <a:lnTo>
                      <a:pt x="1057" y="73"/>
                    </a:lnTo>
                    <a:lnTo>
                      <a:pt x="1074" y="90"/>
                    </a:lnTo>
                    <a:lnTo>
                      <a:pt x="1091" y="108"/>
                    </a:lnTo>
                    <a:lnTo>
                      <a:pt x="1106" y="128"/>
                    </a:lnTo>
                    <a:lnTo>
                      <a:pt x="1120" y="148"/>
                    </a:lnTo>
                    <a:lnTo>
                      <a:pt x="1132" y="169"/>
                    </a:lnTo>
                    <a:lnTo>
                      <a:pt x="1143" y="189"/>
                    </a:lnTo>
                    <a:lnTo>
                      <a:pt x="1143" y="189"/>
                    </a:lnTo>
                    <a:lnTo>
                      <a:pt x="1163" y="227"/>
                    </a:lnTo>
                    <a:lnTo>
                      <a:pt x="1183" y="265"/>
                    </a:lnTo>
                    <a:lnTo>
                      <a:pt x="1192" y="285"/>
                    </a:lnTo>
                    <a:lnTo>
                      <a:pt x="1201" y="305"/>
                    </a:lnTo>
                    <a:lnTo>
                      <a:pt x="1208" y="325"/>
                    </a:lnTo>
                    <a:lnTo>
                      <a:pt x="1213" y="345"/>
                    </a:lnTo>
                    <a:lnTo>
                      <a:pt x="1213" y="345"/>
                    </a:lnTo>
                    <a:lnTo>
                      <a:pt x="1218" y="365"/>
                    </a:lnTo>
                    <a:lnTo>
                      <a:pt x="1223" y="384"/>
                    </a:lnTo>
                    <a:lnTo>
                      <a:pt x="1238" y="424"/>
                    </a:lnTo>
                    <a:lnTo>
                      <a:pt x="1243" y="443"/>
                    </a:lnTo>
                    <a:lnTo>
                      <a:pt x="1249" y="463"/>
                    </a:lnTo>
                    <a:lnTo>
                      <a:pt x="1253" y="482"/>
                    </a:lnTo>
                    <a:lnTo>
                      <a:pt x="1255" y="503"/>
                    </a:lnTo>
                    <a:lnTo>
                      <a:pt x="1255" y="503"/>
                    </a:lnTo>
                    <a:lnTo>
                      <a:pt x="1256" y="520"/>
                    </a:lnTo>
                    <a:lnTo>
                      <a:pt x="1260" y="537"/>
                    </a:lnTo>
                    <a:lnTo>
                      <a:pt x="1266" y="575"/>
                    </a:lnTo>
                    <a:lnTo>
                      <a:pt x="1269" y="594"/>
                    </a:lnTo>
                    <a:lnTo>
                      <a:pt x="1272" y="612"/>
                    </a:lnTo>
                    <a:lnTo>
                      <a:pt x="1272" y="630"/>
                    </a:lnTo>
                    <a:lnTo>
                      <a:pt x="1270" y="647"/>
                    </a:lnTo>
                    <a:lnTo>
                      <a:pt x="1270" y="647"/>
                    </a:lnTo>
                    <a:lnTo>
                      <a:pt x="1234" y="650"/>
                    </a:lnTo>
                    <a:lnTo>
                      <a:pt x="1198" y="654"/>
                    </a:lnTo>
                    <a:lnTo>
                      <a:pt x="1162" y="658"/>
                    </a:lnTo>
                    <a:lnTo>
                      <a:pt x="1143" y="659"/>
                    </a:lnTo>
                    <a:lnTo>
                      <a:pt x="1126" y="660"/>
                    </a:lnTo>
                    <a:lnTo>
                      <a:pt x="1126" y="660"/>
                    </a:lnTo>
                    <a:lnTo>
                      <a:pt x="1078" y="660"/>
                    </a:lnTo>
                    <a:lnTo>
                      <a:pt x="1031" y="662"/>
                    </a:lnTo>
                    <a:lnTo>
                      <a:pt x="984" y="663"/>
                    </a:lnTo>
                    <a:lnTo>
                      <a:pt x="935" y="667"/>
                    </a:lnTo>
                    <a:lnTo>
                      <a:pt x="935" y="667"/>
                    </a:lnTo>
                    <a:lnTo>
                      <a:pt x="901" y="669"/>
                    </a:lnTo>
                    <a:lnTo>
                      <a:pt x="867" y="672"/>
                    </a:lnTo>
                    <a:lnTo>
                      <a:pt x="801" y="673"/>
                    </a:lnTo>
                    <a:lnTo>
                      <a:pt x="733" y="675"/>
                    </a:lnTo>
                    <a:lnTo>
                      <a:pt x="665" y="675"/>
                    </a:lnTo>
                    <a:lnTo>
                      <a:pt x="665" y="675"/>
                    </a:lnTo>
                    <a:lnTo>
                      <a:pt x="663" y="675"/>
                    </a:lnTo>
                    <a:lnTo>
                      <a:pt x="663" y="675"/>
                    </a:lnTo>
                    <a:lnTo>
                      <a:pt x="659" y="675"/>
                    </a:lnTo>
                    <a:lnTo>
                      <a:pt x="659" y="675"/>
                    </a:lnTo>
                    <a:lnTo>
                      <a:pt x="654" y="675"/>
                    </a:lnTo>
                    <a:lnTo>
                      <a:pt x="654" y="675"/>
                    </a:lnTo>
                    <a:lnTo>
                      <a:pt x="653" y="675"/>
                    </a:lnTo>
                    <a:lnTo>
                      <a:pt x="653" y="675"/>
                    </a:lnTo>
                    <a:lnTo>
                      <a:pt x="585" y="675"/>
                    </a:lnTo>
                    <a:lnTo>
                      <a:pt x="517" y="673"/>
                    </a:lnTo>
                    <a:lnTo>
                      <a:pt x="450" y="672"/>
                    </a:lnTo>
                    <a:lnTo>
                      <a:pt x="416" y="669"/>
                    </a:lnTo>
                    <a:lnTo>
                      <a:pt x="382" y="667"/>
                    </a:lnTo>
                    <a:lnTo>
                      <a:pt x="382" y="667"/>
                    </a:lnTo>
                    <a:lnTo>
                      <a:pt x="334" y="663"/>
                    </a:lnTo>
                    <a:lnTo>
                      <a:pt x="287" y="662"/>
                    </a:lnTo>
                    <a:lnTo>
                      <a:pt x="240" y="660"/>
                    </a:lnTo>
                    <a:lnTo>
                      <a:pt x="191" y="660"/>
                    </a:lnTo>
                    <a:lnTo>
                      <a:pt x="191" y="660"/>
                    </a:lnTo>
                    <a:lnTo>
                      <a:pt x="174" y="659"/>
                    </a:lnTo>
                    <a:lnTo>
                      <a:pt x="156" y="658"/>
                    </a:lnTo>
                    <a:lnTo>
                      <a:pt x="119" y="654"/>
                    </a:lnTo>
                    <a:lnTo>
                      <a:pt x="84" y="650"/>
                    </a:lnTo>
                    <a:lnTo>
                      <a:pt x="47" y="647"/>
                    </a:lnTo>
                    <a:lnTo>
                      <a:pt x="47" y="647"/>
                    </a:lnTo>
                    <a:lnTo>
                      <a:pt x="46" y="630"/>
                    </a:lnTo>
                    <a:lnTo>
                      <a:pt x="46" y="612"/>
                    </a:lnTo>
                    <a:lnTo>
                      <a:pt x="49" y="594"/>
                    </a:lnTo>
                    <a:lnTo>
                      <a:pt x="51" y="575"/>
                    </a:lnTo>
                    <a:lnTo>
                      <a:pt x="58" y="537"/>
                    </a:lnTo>
                    <a:lnTo>
                      <a:pt x="62" y="520"/>
                    </a:lnTo>
                    <a:lnTo>
                      <a:pt x="63" y="503"/>
                    </a:lnTo>
                    <a:lnTo>
                      <a:pt x="63" y="503"/>
                    </a:lnTo>
                    <a:lnTo>
                      <a:pt x="64" y="482"/>
                    </a:lnTo>
                    <a:lnTo>
                      <a:pt x="68" y="463"/>
                    </a:lnTo>
                    <a:lnTo>
                      <a:pt x="75" y="443"/>
                    </a:lnTo>
                    <a:lnTo>
                      <a:pt x="80" y="424"/>
                    </a:lnTo>
                    <a:lnTo>
                      <a:pt x="94" y="384"/>
                    </a:lnTo>
                    <a:lnTo>
                      <a:pt x="100" y="365"/>
                    </a:lnTo>
                    <a:lnTo>
                      <a:pt x="105" y="345"/>
                    </a:lnTo>
                    <a:lnTo>
                      <a:pt x="105" y="345"/>
                    </a:lnTo>
                    <a:lnTo>
                      <a:pt x="110" y="325"/>
                    </a:lnTo>
                    <a:lnTo>
                      <a:pt x="118" y="305"/>
                    </a:lnTo>
                    <a:lnTo>
                      <a:pt x="126" y="285"/>
                    </a:lnTo>
                    <a:lnTo>
                      <a:pt x="135" y="265"/>
                    </a:lnTo>
                    <a:lnTo>
                      <a:pt x="155" y="227"/>
                    </a:lnTo>
                    <a:lnTo>
                      <a:pt x="174" y="189"/>
                    </a:lnTo>
                    <a:lnTo>
                      <a:pt x="174" y="189"/>
                    </a:lnTo>
                    <a:lnTo>
                      <a:pt x="186" y="169"/>
                    </a:lnTo>
                    <a:lnTo>
                      <a:pt x="198" y="148"/>
                    </a:lnTo>
                    <a:lnTo>
                      <a:pt x="212" y="128"/>
                    </a:lnTo>
                    <a:lnTo>
                      <a:pt x="227" y="108"/>
                    </a:lnTo>
                    <a:lnTo>
                      <a:pt x="244" y="90"/>
                    </a:lnTo>
                    <a:lnTo>
                      <a:pt x="261" y="73"/>
                    </a:lnTo>
                    <a:lnTo>
                      <a:pt x="279" y="57"/>
                    </a:lnTo>
                    <a:lnTo>
                      <a:pt x="298" y="43"/>
                    </a:lnTo>
                    <a:lnTo>
                      <a:pt x="298" y="43"/>
                    </a:lnTo>
                    <a:lnTo>
                      <a:pt x="302" y="40"/>
                    </a:lnTo>
                    <a:lnTo>
                      <a:pt x="306" y="36"/>
                    </a:lnTo>
                    <a:lnTo>
                      <a:pt x="308" y="33"/>
                    </a:lnTo>
                    <a:lnTo>
                      <a:pt x="309" y="27"/>
                    </a:lnTo>
                    <a:lnTo>
                      <a:pt x="309" y="23"/>
                    </a:lnTo>
                    <a:lnTo>
                      <a:pt x="309" y="19"/>
                    </a:lnTo>
                    <a:lnTo>
                      <a:pt x="305" y="12"/>
                    </a:lnTo>
                    <a:lnTo>
                      <a:pt x="300" y="5"/>
                    </a:lnTo>
                    <a:lnTo>
                      <a:pt x="297" y="2"/>
                    </a:lnTo>
                    <a:lnTo>
                      <a:pt x="293" y="1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0" y="1"/>
                    </a:lnTo>
                    <a:lnTo>
                      <a:pt x="276" y="4"/>
                    </a:lnTo>
                    <a:lnTo>
                      <a:pt x="276" y="4"/>
                    </a:lnTo>
                    <a:lnTo>
                      <a:pt x="257" y="17"/>
                    </a:lnTo>
                    <a:lnTo>
                      <a:pt x="240" y="31"/>
                    </a:lnTo>
                    <a:lnTo>
                      <a:pt x="223" y="47"/>
                    </a:lnTo>
                    <a:lnTo>
                      <a:pt x="207" y="64"/>
                    </a:lnTo>
                    <a:lnTo>
                      <a:pt x="192" y="81"/>
                    </a:lnTo>
                    <a:lnTo>
                      <a:pt x="178" y="98"/>
                    </a:lnTo>
                    <a:lnTo>
                      <a:pt x="165" y="116"/>
                    </a:lnTo>
                    <a:lnTo>
                      <a:pt x="152" y="136"/>
                    </a:lnTo>
                    <a:lnTo>
                      <a:pt x="152" y="136"/>
                    </a:lnTo>
                    <a:lnTo>
                      <a:pt x="126" y="178"/>
                    </a:lnTo>
                    <a:lnTo>
                      <a:pt x="113" y="201"/>
                    </a:lnTo>
                    <a:lnTo>
                      <a:pt x="100" y="225"/>
                    </a:lnTo>
                    <a:lnTo>
                      <a:pt x="88" y="250"/>
                    </a:lnTo>
                    <a:lnTo>
                      <a:pt x="77" y="274"/>
                    </a:lnTo>
                    <a:lnTo>
                      <a:pt x="70" y="299"/>
                    </a:lnTo>
                    <a:lnTo>
                      <a:pt x="63" y="322"/>
                    </a:lnTo>
                    <a:lnTo>
                      <a:pt x="63" y="322"/>
                    </a:lnTo>
                    <a:lnTo>
                      <a:pt x="58" y="342"/>
                    </a:lnTo>
                    <a:lnTo>
                      <a:pt x="53" y="363"/>
                    </a:lnTo>
                    <a:lnTo>
                      <a:pt x="38" y="405"/>
                    </a:lnTo>
                    <a:lnTo>
                      <a:pt x="30" y="425"/>
                    </a:lnTo>
                    <a:lnTo>
                      <a:pt x="25" y="446"/>
                    </a:lnTo>
                    <a:lnTo>
                      <a:pt x="20" y="467"/>
                    </a:lnTo>
                    <a:lnTo>
                      <a:pt x="17" y="489"/>
                    </a:lnTo>
                    <a:lnTo>
                      <a:pt x="17" y="489"/>
                    </a:lnTo>
                    <a:lnTo>
                      <a:pt x="16" y="510"/>
                    </a:lnTo>
                    <a:lnTo>
                      <a:pt x="12" y="533"/>
                    </a:lnTo>
                    <a:lnTo>
                      <a:pt x="4" y="580"/>
                    </a:lnTo>
                    <a:lnTo>
                      <a:pt x="0" y="605"/>
                    </a:lnTo>
                    <a:lnTo>
                      <a:pt x="0" y="629"/>
                    </a:lnTo>
                    <a:lnTo>
                      <a:pt x="0" y="641"/>
                    </a:lnTo>
                    <a:lnTo>
                      <a:pt x="2" y="651"/>
                    </a:lnTo>
                    <a:lnTo>
                      <a:pt x="3" y="662"/>
                    </a:lnTo>
                    <a:lnTo>
                      <a:pt x="7" y="672"/>
                    </a:lnTo>
                    <a:lnTo>
                      <a:pt x="7" y="672"/>
                    </a:lnTo>
                    <a:lnTo>
                      <a:pt x="9" y="677"/>
                    </a:lnTo>
                    <a:lnTo>
                      <a:pt x="12" y="681"/>
                    </a:lnTo>
                    <a:lnTo>
                      <a:pt x="16" y="685"/>
                    </a:lnTo>
                    <a:lnTo>
                      <a:pt x="20" y="686"/>
                    </a:lnTo>
                    <a:lnTo>
                      <a:pt x="20" y="686"/>
                    </a:lnTo>
                    <a:lnTo>
                      <a:pt x="24" y="689"/>
                    </a:lnTo>
                    <a:lnTo>
                      <a:pt x="26" y="692"/>
                    </a:lnTo>
                    <a:lnTo>
                      <a:pt x="32" y="693"/>
                    </a:lnTo>
                    <a:lnTo>
                      <a:pt x="36" y="693"/>
                    </a:lnTo>
                    <a:lnTo>
                      <a:pt x="36" y="693"/>
                    </a:lnTo>
                    <a:lnTo>
                      <a:pt x="70" y="694"/>
                    </a:lnTo>
                    <a:lnTo>
                      <a:pt x="105" y="697"/>
                    </a:lnTo>
                    <a:lnTo>
                      <a:pt x="139" y="701"/>
                    </a:lnTo>
                    <a:lnTo>
                      <a:pt x="173" y="705"/>
                    </a:lnTo>
                    <a:lnTo>
                      <a:pt x="173" y="705"/>
                    </a:lnTo>
                    <a:lnTo>
                      <a:pt x="221" y="706"/>
                    </a:lnTo>
                    <a:lnTo>
                      <a:pt x="268" y="706"/>
                    </a:lnTo>
                    <a:lnTo>
                      <a:pt x="317" y="707"/>
                    </a:lnTo>
                    <a:lnTo>
                      <a:pt x="340" y="709"/>
                    </a:lnTo>
                    <a:lnTo>
                      <a:pt x="364" y="711"/>
                    </a:lnTo>
                    <a:lnTo>
                      <a:pt x="364" y="711"/>
                    </a:lnTo>
                    <a:lnTo>
                      <a:pt x="402" y="714"/>
                    </a:lnTo>
                    <a:lnTo>
                      <a:pt x="438" y="716"/>
                    </a:lnTo>
                    <a:lnTo>
                      <a:pt x="475" y="719"/>
                    </a:lnTo>
                    <a:lnTo>
                      <a:pt x="512" y="719"/>
                    </a:lnTo>
                    <a:lnTo>
                      <a:pt x="585" y="720"/>
                    </a:lnTo>
                    <a:lnTo>
                      <a:pt x="659" y="720"/>
                    </a:lnTo>
                    <a:lnTo>
                      <a:pt x="659" y="720"/>
                    </a:lnTo>
                    <a:lnTo>
                      <a:pt x="733" y="720"/>
                    </a:lnTo>
                    <a:lnTo>
                      <a:pt x="806" y="719"/>
                    </a:lnTo>
                    <a:lnTo>
                      <a:pt x="843" y="719"/>
                    </a:lnTo>
                    <a:lnTo>
                      <a:pt x="879" y="716"/>
                    </a:lnTo>
                    <a:lnTo>
                      <a:pt x="916" y="714"/>
                    </a:lnTo>
                    <a:lnTo>
                      <a:pt x="954" y="711"/>
                    </a:lnTo>
                    <a:lnTo>
                      <a:pt x="954" y="711"/>
                    </a:lnTo>
                    <a:lnTo>
                      <a:pt x="977" y="709"/>
                    </a:lnTo>
                    <a:lnTo>
                      <a:pt x="1001" y="707"/>
                    </a:lnTo>
                    <a:lnTo>
                      <a:pt x="1049" y="706"/>
                    </a:lnTo>
                    <a:lnTo>
                      <a:pt x="1098" y="706"/>
                    </a:lnTo>
                    <a:lnTo>
                      <a:pt x="1145" y="705"/>
                    </a:lnTo>
                    <a:lnTo>
                      <a:pt x="1145" y="705"/>
                    </a:lnTo>
                    <a:lnTo>
                      <a:pt x="1179" y="701"/>
                    </a:lnTo>
                    <a:lnTo>
                      <a:pt x="1213" y="697"/>
                    </a:lnTo>
                    <a:lnTo>
                      <a:pt x="1248" y="694"/>
                    </a:lnTo>
                    <a:lnTo>
                      <a:pt x="1282" y="693"/>
                    </a:lnTo>
                    <a:lnTo>
                      <a:pt x="1282" y="693"/>
                    </a:lnTo>
                    <a:lnTo>
                      <a:pt x="1286" y="693"/>
                    </a:lnTo>
                    <a:lnTo>
                      <a:pt x="1291" y="692"/>
                    </a:lnTo>
                    <a:lnTo>
                      <a:pt x="1294" y="689"/>
                    </a:lnTo>
                    <a:lnTo>
                      <a:pt x="1298" y="686"/>
                    </a:lnTo>
                    <a:lnTo>
                      <a:pt x="1298" y="686"/>
                    </a:lnTo>
                    <a:lnTo>
                      <a:pt x="1302" y="685"/>
                    </a:lnTo>
                    <a:lnTo>
                      <a:pt x="1306" y="681"/>
                    </a:lnTo>
                    <a:lnTo>
                      <a:pt x="1308" y="677"/>
                    </a:lnTo>
                    <a:lnTo>
                      <a:pt x="1311" y="672"/>
                    </a:lnTo>
                    <a:lnTo>
                      <a:pt x="1311" y="672"/>
                    </a:lnTo>
                    <a:lnTo>
                      <a:pt x="1315" y="662"/>
                    </a:lnTo>
                    <a:lnTo>
                      <a:pt x="1316" y="651"/>
                    </a:lnTo>
                    <a:lnTo>
                      <a:pt x="1317" y="641"/>
                    </a:lnTo>
                    <a:lnTo>
                      <a:pt x="1317" y="629"/>
                    </a:lnTo>
                    <a:lnTo>
                      <a:pt x="1317" y="605"/>
                    </a:lnTo>
                    <a:lnTo>
                      <a:pt x="1314" y="580"/>
                    </a:lnTo>
                    <a:lnTo>
                      <a:pt x="1306" y="533"/>
                    </a:lnTo>
                    <a:lnTo>
                      <a:pt x="1302" y="510"/>
                    </a:lnTo>
                    <a:lnTo>
                      <a:pt x="1300" y="489"/>
                    </a:lnTo>
                    <a:lnTo>
                      <a:pt x="1300" y="489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05" name="Google Shape;805;p18"/>
              <p:cNvSpPr/>
              <p:nvPr/>
            </p:nvSpPr>
            <p:spPr>
              <a:xfrm>
                <a:off x="3565526" y="3633788"/>
                <a:ext cx="120650" cy="47625"/>
              </a:xfrm>
              <a:custGeom>
                <a:rect b="b" l="l" r="r" t="t"/>
                <a:pathLst>
                  <a:path extrusionOk="0" h="119" w="303">
                    <a:moveTo>
                      <a:pt x="300" y="30"/>
                    </a:moveTo>
                    <a:lnTo>
                      <a:pt x="300" y="30"/>
                    </a:lnTo>
                    <a:lnTo>
                      <a:pt x="300" y="25"/>
                    </a:lnTo>
                    <a:lnTo>
                      <a:pt x="298" y="21"/>
                    </a:lnTo>
                    <a:lnTo>
                      <a:pt x="297" y="18"/>
                    </a:lnTo>
                    <a:lnTo>
                      <a:pt x="294" y="14"/>
                    </a:lnTo>
                    <a:lnTo>
                      <a:pt x="287" y="10"/>
                    </a:lnTo>
                    <a:lnTo>
                      <a:pt x="280" y="8"/>
                    </a:lnTo>
                    <a:lnTo>
                      <a:pt x="280" y="8"/>
                    </a:lnTo>
                    <a:lnTo>
                      <a:pt x="274" y="8"/>
                    </a:lnTo>
                    <a:lnTo>
                      <a:pt x="274" y="8"/>
                    </a:lnTo>
                    <a:lnTo>
                      <a:pt x="214" y="3"/>
                    </a:lnTo>
                    <a:lnTo>
                      <a:pt x="154" y="1"/>
                    </a:lnTo>
                    <a:lnTo>
                      <a:pt x="9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5" y="8"/>
                    </a:lnTo>
                    <a:lnTo>
                      <a:pt x="2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41"/>
                    </a:lnTo>
                    <a:lnTo>
                      <a:pt x="2" y="58"/>
                    </a:lnTo>
                    <a:lnTo>
                      <a:pt x="7" y="76"/>
                    </a:lnTo>
                    <a:lnTo>
                      <a:pt x="10" y="8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8" y="95"/>
                    </a:lnTo>
                    <a:lnTo>
                      <a:pt x="23" y="99"/>
                    </a:lnTo>
                    <a:lnTo>
                      <a:pt x="28" y="103"/>
                    </a:lnTo>
                    <a:lnTo>
                      <a:pt x="34" y="106"/>
                    </a:lnTo>
                    <a:lnTo>
                      <a:pt x="48" y="109"/>
                    </a:lnTo>
                    <a:lnTo>
                      <a:pt x="64" y="111"/>
                    </a:lnTo>
                    <a:lnTo>
                      <a:pt x="95" y="112"/>
                    </a:lnTo>
                    <a:lnTo>
                      <a:pt x="121" y="114"/>
                    </a:lnTo>
                    <a:lnTo>
                      <a:pt x="121" y="114"/>
                    </a:lnTo>
                    <a:lnTo>
                      <a:pt x="161" y="116"/>
                    </a:lnTo>
                    <a:lnTo>
                      <a:pt x="201" y="119"/>
                    </a:lnTo>
                    <a:lnTo>
                      <a:pt x="221" y="118"/>
                    </a:lnTo>
                    <a:lnTo>
                      <a:pt x="242" y="116"/>
                    </a:lnTo>
                    <a:lnTo>
                      <a:pt x="261" y="114"/>
                    </a:lnTo>
                    <a:lnTo>
                      <a:pt x="280" y="109"/>
                    </a:lnTo>
                    <a:lnTo>
                      <a:pt x="280" y="109"/>
                    </a:lnTo>
                    <a:lnTo>
                      <a:pt x="285" y="107"/>
                    </a:lnTo>
                    <a:lnTo>
                      <a:pt x="290" y="105"/>
                    </a:lnTo>
                    <a:lnTo>
                      <a:pt x="294" y="101"/>
                    </a:lnTo>
                    <a:lnTo>
                      <a:pt x="297" y="97"/>
                    </a:lnTo>
                    <a:lnTo>
                      <a:pt x="300" y="86"/>
                    </a:lnTo>
                    <a:lnTo>
                      <a:pt x="302" y="75"/>
                    </a:lnTo>
                    <a:lnTo>
                      <a:pt x="303" y="63"/>
                    </a:lnTo>
                    <a:lnTo>
                      <a:pt x="302" y="51"/>
                    </a:lnTo>
                    <a:lnTo>
                      <a:pt x="300" y="30"/>
                    </a:lnTo>
                    <a:lnTo>
                      <a:pt x="300" y="30"/>
                    </a:lnTo>
                    <a:close/>
                    <a:moveTo>
                      <a:pt x="121" y="68"/>
                    </a:moveTo>
                    <a:lnTo>
                      <a:pt x="121" y="68"/>
                    </a:lnTo>
                    <a:lnTo>
                      <a:pt x="87" y="64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51" y="59"/>
                    </a:lnTo>
                    <a:lnTo>
                      <a:pt x="49" y="56"/>
                    </a:lnTo>
                    <a:lnTo>
                      <a:pt x="47" y="46"/>
                    </a:lnTo>
                    <a:lnTo>
                      <a:pt x="47" y="46"/>
                    </a:lnTo>
                    <a:lnTo>
                      <a:pt x="153" y="47"/>
                    </a:lnTo>
                    <a:lnTo>
                      <a:pt x="205" y="48"/>
                    </a:lnTo>
                    <a:lnTo>
                      <a:pt x="257" y="52"/>
                    </a:lnTo>
                    <a:lnTo>
                      <a:pt x="257" y="52"/>
                    </a:lnTo>
                    <a:lnTo>
                      <a:pt x="257" y="59"/>
                    </a:lnTo>
                    <a:lnTo>
                      <a:pt x="257" y="67"/>
                    </a:lnTo>
                    <a:lnTo>
                      <a:pt x="257" y="67"/>
                    </a:lnTo>
                    <a:lnTo>
                      <a:pt x="223" y="69"/>
                    </a:lnTo>
                    <a:lnTo>
                      <a:pt x="189" y="71"/>
                    </a:lnTo>
                    <a:lnTo>
                      <a:pt x="155" y="71"/>
                    </a:lnTo>
                    <a:lnTo>
                      <a:pt x="121" y="68"/>
                    </a:lnTo>
                    <a:lnTo>
                      <a:pt x="121" y="68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grpSp>
        <p:nvGrpSpPr>
          <p:cNvPr id="806" name="Google Shape;806;p18"/>
          <p:cNvGrpSpPr/>
          <p:nvPr/>
        </p:nvGrpSpPr>
        <p:grpSpPr>
          <a:xfrm>
            <a:off x="6109616" y="2963684"/>
            <a:ext cx="1323664" cy="1323665"/>
            <a:chOff x="6109616" y="2963684"/>
            <a:chExt cx="1323664" cy="1323665"/>
          </a:xfrm>
        </p:grpSpPr>
        <p:sp>
          <p:nvSpPr>
            <p:cNvPr id="807" name="Google Shape;807;p18"/>
            <p:cNvSpPr/>
            <p:nvPr/>
          </p:nvSpPr>
          <p:spPr>
            <a:xfrm>
              <a:off x="6109616" y="2963684"/>
              <a:ext cx="1323664" cy="1323665"/>
            </a:xfrm>
            <a:prstGeom prst="ellipse">
              <a:avLst/>
            </a:prstGeom>
            <a:noFill/>
            <a:ln cap="flat" cmpd="sng" w="952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808" name="Google Shape;808;p18"/>
            <p:cNvGrpSpPr/>
            <p:nvPr/>
          </p:nvGrpSpPr>
          <p:grpSpPr>
            <a:xfrm>
              <a:off x="6489489" y="3291660"/>
              <a:ext cx="593612" cy="684187"/>
              <a:chOff x="3144839" y="3783000"/>
              <a:chExt cx="676275" cy="779463"/>
            </a:xfrm>
          </p:grpSpPr>
          <p:sp>
            <p:nvSpPr>
              <p:cNvPr id="809" name="Google Shape;809;p18"/>
              <p:cNvSpPr/>
              <p:nvPr/>
            </p:nvSpPr>
            <p:spPr>
              <a:xfrm>
                <a:off x="3144839" y="4200513"/>
                <a:ext cx="22225" cy="254000"/>
              </a:xfrm>
              <a:custGeom>
                <a:rect b="b" l="l" r="r" t="t"/>
                <a:pathLst>
                  <a:path extrusionOk="0" h="640" w="54">
                    <a:moveTo>
                      <a:pt x="46" y="296"/>
                    </a:moveTo>
                    <a:lnTo>
                      <a:pt x="46" y="296"/>
                    </a:lnTo>
                    <a:lnTo>
                      <a:pt x="49" y="220"/>
                    </a:lnTo>
                    <a:lnTo>
                      <a:pt x="51" y="158"/>
                    </a:lnTo>
                    <a:lnTo>
                      <a:pt x="54" y="97"/>
                    </a:lnTo>
                    <a:lnTo>
                      <a:pt x="54" y="63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3" y="17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8" y="1"/>
                    </a:lnTo>
                    <a:lnTo>
                      <a:pt x="30" y="0"/>
                    </a:lnTo>
                    <a:lnTo>
                      <a:pt x="21" y="1"/>
                    </a:lnTo>
                    <a:lnTo>
                      <a:pt x="17" y="4"/>
                    </a:lnTo>
                    <a:lnTo>
                      <a:pt x="15" y="7"/>
                    </a:lnTo>
                    <a:lnTo>
                      <a:pt x="12" y="9"/>
                    </a:lnTo>
                    <a:lnTo>
                      <a:pt x="10" y="13"/>
                    </a:lnTo>
                    <a:lnTo>
                      <a:pt x="8" y="17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98"/>
                    </a:lnTo>
                    <a:lnTo>
                      <a:pt x="7" y="160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0" y="340"/>
                    </a:lnTo>
                    <a:lnTo>
                      <a:pt x="2" y="385"/>
                    </a:lnTo>
                    <a:lnTo>
                      <a:pt x="7" y="474"/>
                    </a:lnTo>
                    <a:lnTo>
                      <a:pt x="7" y="474"/>
                    </a:lnTo>
                    <a:lnTo>
                      <a:pt x="7" y="491"/>
                    </a:lnTo>
                    <a:lnTo>
                      <a:pt x="6" y="510"/>
                    </a:lnTo>
                    <a:lnTo>
                      <a:pt x="3" y="549"/>
                    </a:lnTo>
                    <a:lnTo>
                      <a:pt x="2" y="569"/>
                    </a:lnTo>
                    <a:lnTo>
                      <a:pt x="2" y="589"/>
                    </a:lnTo>
                    <a:lnTo>
                      <a:pt x="4" y="607"/>
                    </a:lnTo>
                    <a:lnTo>
                      <a:pt x="6" y="616"/>
                    </a:lnTo>
                    <a:lnTo>
                      <a:pt x="8" y="625"/>
                    </a:lnTo>
                    <a:lnTo>
                      <a:pt x="8" y="625"/>
                    </a:lnTo>
                    <a:lnTo>
                      <a:pt x="11" y="629"/>
                    </a:lnTo>
                    <a:lnTo>
                      <a:pt x="13" y="633"/>
                    </a:lnTo>
                    <a:lnTo>
                      <a:pt x="17" y="636"/>
                    </a:lnTo>
                    <a:lnTo>
                      <a:pt x="21" y="638"/>
                    </a:lnTo>
                    <a:lnTo>
                      <a:pt x="25" y="640"/>
                    </a:lnTo>
                    <a:lnTo>
                      <a:pt x="30" y="640"/>
                    </a:lnTo>
                    <a:lnTo>
                      <a:pt x="38" y="638"/>
                    </a:lnTo>
                    <a:lnTo>
                      <a:pt x="46" y="634"/>
                    </a:lnTo>
                    <a:lnTo>
                      <a:pt x="49" y="632"/>
                    </a:lnTo>
                    <a:lnTo>
                      <a:pt x="51" y="629"/>
                    </a:lnTo>
                    <a:lnTo>
                      <a:pt x="53" y="625"/>
                    </a:lnTo>
                    <a:lnTo>
                      <a:pt x="54" y="621"/>
                    </a:lnTo>
                    <a:lnTo>
                      <a:pt x="54" y="616"/>
                    </a:lnTo>
                    <a:lnTo>
                      <a:pt x="53" y="611"/>
                    </a:lnTo>
                    <a:lnTo>
                      <a:pt x="53" y="611"/>
                    </a:lnTo>
                    <a:lnTo>
                      <a:pt x="49" y="596"/>
                    </a:lnTo>
                    <a:lnTo>
                      <a:pt x="46" y="579"/>
                    </a:lnTo>
                    <a:lnTo>
                      <a:pt x="46" y="561"/>
                    </a:lnTo>
                    <a:lnTo>
                      <a:pt x="47" y="542"/>
                    </a:lnTo>
                    <a:lnTo>
                      <a:pt x="51" y="505"/>
                    </a:lnTo>
                    <a:lnTo>
                      <a:pt x="53" y="488"/>
                    </a:lnTo>
                    <a:lnTo>
                      <a:pt x="53" y="472"/>
                    </a:lnTo>
                    <a:lnTo>
                      <a:pt x="53" y="472"/>
                    </a:lnTo>
                    <a:lnTo>
                      <a:pt x="51" y="428"/>
                    </a:lnTo>
                    <a:lnTo>
                      <a:pt x="49" y="383"/>
                    </a:lnTo>
                    <a:lnTo>
                      <a:pt x="47" y="340"/>
                    </a:lnTo>
                    <a:lnTo>
                      <a:pt x="46" y="296"/>
                    </a:lnTo>
                    <a:lnTo>
                      <a:pt x="46" y="29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10" name="Google Shape;810;p18"/>
              <p:cNvSpPr/>
              <p:nvPr/>
            </p:nvSpPr>
            <p:spPr>
              <a:xfrm>
                <a:off x="3148014" y="4100500"/>
                <a:ext cx="671513" cy="120650"/>
              </a:xfrm>
              <a:custGeom>
                <a:rect b="b" l="l" r="r" t="t"/>
                <a:pathLst>
                  <a:path extrusionOk="0" h="306" w="1691">
                    <a:moveTo>
                      <a:pt x="1632" y="100"/>
                    </a:moveTo>
                    <a:lnTo>
                      <a:pt x="1632" y="100"/>
                    </a:lnTo>
                    <a:lnTo>
                      <a:pt x="1622" y="88"/>
                    </a:lnTo>
                    <a:lnTo>
                      <a:pt x="1610" y="76"/>
                    </a:lnTo>
                    <a:lnTo>
                      <a:pt x="1600" y="67"/>
                    </a:lnTo>
                    <a:lnTo>
                      <a:pt x="1588" y="58"/>
                    </a:lnTo>
                    <a:lnTo>
                      <a:pt x="1575" y="50"/>
                    </a:lnTo>
                    <a:lnTo>
                      <a:pt x="1563" y="42"/>
                    </a:lnTo>
                    <a:lnTo>
                      <a:pt x="1550" y="37"/>
                    </a:lnTo>
                    <a:lnTo>
                      <a:pt x="1536" y="32"/>
                    </a:lnTo>
                    <a:lnTo>
                      <a:pt x="1523" y="26"/>
                    </a:lnTo>
                    <a:lnTo>
                      <a:pt x="1508" y="22"/>
                    </a:lnTo>
                    <a:lnTo>
                      <a:pt x="1479" y="17"/>
                    </a:lnTo>
                    <a:lnTo>
                      <a:pt x="1449" y="15"/>
                    </a:lnTo>
                    <a:lnTo>
                      <a:pt x="1418" y="15"/>
                    </a:lnTo>
                    <a:lnTo>
                      <a:pt x="1418" y="15"/>
                    </a:lnTo>
                    <a:lnTo>
                      <a:pt x="1413" y="15"/>
                    </a:lnTo>
                    <a:lnTo>
                      <a:pt x="1413" y="15"/>
                    </a:lnTo>
                    <a:lnTo>
                      <a:pt x="1401" y="12"/>
                    </a:lnTo>
                    <a:lnTo>
                      <a:pt x="1389" y="12"/>
                    </a:lnTo>
                    <a:lnTo>
                      <a:pt x="1364" y="12"/>
                    </a:lnTo>
                    <a:lnTo>
                      <a:pt x="1341" y="13"/>
                    </a:lnTo>
                    <a:lnTo>
                      <a:pt x="1320" y="13"/>
                    </a:lnTo>
                    <a:lnTo>
                      <a:pt x="1320" y="13"/>
                    </a:lnTo>
                    <a:lnTo>
                      <a:pt x="1219" y="13"/>
                    </a:lnTo>
                    <a:lnTo>
                      <a:pt x="1169" y="11"/>
                    </a:lnTo>
                    <a:lnTo>
                      <a:pt x="1120" y="7"/>
                    </a:lnTo>
                    <a:lnTo>
                      <a:pt x="1120" y="7"/>
                    </a:lnTo>
                    <a:lnTo>
                      <a:pt x="1091" y="5"/>
                    </a:lnTo>
                    <a:lnTo>
                      <a:pt x="1053" y="4"/>
                    </a:lnTo>
                    <a:lnTo>
                      <a:pt x="964" y="3"/>
                    </a:lnTo>
                    <a:lnTo>
                      <a:pt x="807" y="3"/>
                    </a:lnTo>
                    <a:lnTo>
                      <a:pt x="807" y="3"/>
                    </a:lnTo>
                    <a:lnTo>
                      <a:pt x="753" y="1"/>
                    </a:lnTo>
                    <a:lnTo>
                      <a:pt x="700" y="0"/>
                    </a:lnTo>
                    <a:lnTo>
                      <a:pt x="645" y="0"/>
                    </a:lnTo>
                    <a:lnTo>
                      <a:pt x="619" y="0"/>
                    </a:lnTo>
                    <a:lnTo>
                      <a:pt x="591" y="3"/>
                    </a:lnTo>
                    <a:lnTo>
                      <a:pt x="591" y="3"/>
                    </a:lnTo>
                    <a:lnTo>
                      <a:pt x="566" y="4"/>
                    </a:lnTo>
                    <a:lnTo>
                      <a:pt x="536" y="5"/>
                    </a:lnTo>
                    <a:lnTo>
                      <a:pt x="467" y="7"/>
                    </a:lnTo>
                    <a:lnTo>
                      <a:pt x="341" y="7"/>
                    </a:lnTo>
                    <a:lnTo>
                      <a:pt x="341" y="7"/>
                    </a:lnTo>
                    <a:lnTo>
                      <a:pt x="297" y="5"/>
                    </a:lnTo>
                    <a:lnTo>
                      <a:pt x="252" y="4"/>
                    </a:lnTo>
                    <a:lnTo>
                      <a:pt x="230" y="5"/>
                    </a:lnTo>
                    <a:lnTo>
                      <a:pt x="209" y="8"/>
                    </a:lnTo>
                    <a:lnTo>
                      <a:pt x="187" y="12"/>
                    </a:lnTo>
                    <a:lnTo>
                      <a:pt x="165" y="18"/>
                    </a:lnTo>
                    <a:lnTo>
                      <a:pt x="165" y="18"/>
                    </a:lnTo>
                    <a:lnTo>
                      <a:pt x="146" y="26"/>
                    </a:lnTo>
                    <a:lnTo>
                      <a:pt x="129" y="34"/>
                    </a:lnTo>
                    <a:lnTo>
                      <a:pt x="112" y="42"/>
                    </a:lnTo>
                    <a:lnTo>
                      <a:pt x="98" y="51"/>
                    </a:lnTo>
                    <a:lnTo>
                      <a:pt x="84" y="62"/>
                    </a:lnTo>
                    <a:lnTo>
                      <a:pt x="71" y="75"/>
                    </a:lnTo>
                    <a:lnTo>
                      <a:pt x="59" y="88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35" y="126"/>
                    </a:lnTo>
                    <a:lnTo>
                      <a:pt x="26" y="147"/>
                    </a:lnTo>
                    <a:lnTo>
                      <a:pt x="18" y="169"/>
                    </a:lnTo>
                    <a:lnTo>
                      <a:pt x="12" y="191"/>
                    </a:lnTo>
                    <a:lnTo>
                      <a:pt x="6" y="215"/>
                    </a:lnTo>
                    <a:lnTo>
                      <a:pt x="4" y="237"/>
                    </a:lnTo>
                    <a:lnTo>
                      <a:pt x="1" y="260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0" y="289"/>
                    </a:lnTo>
                    <a:lnTo>
                      <a:pt x="1" y="294"/>
                    </a:lnTo>
                    <a:lnTo>
                      <a:pt x="4" y="297"/>
                    </a:lnTo>
                    <a:lnTo>
                      <a:pt x="6" y="301"/>
                    </a:lnTo>
                    <a:lnTo>
                      <a:pt x="10" y="304"/>
                    </a:lnTo>
                    <a:lnTo>
                      <a:pt x="14" y="305"/>
                    </a:lnTo>
                    <a:lnTo>
                      <a:pt x="22" y="306"/>
                    </a:lnTo>
                    <a:lnTo>
                      <a:pt x="30" y="305"/>
                    </a:lnTo>
                    <a:lnTo>
                      <a:pt x="34" y="304"/>
                    </a:lnTo>
                    <a:lnTo>
                      <a:pt x="38" y="301"/>
                    </a:lnTo>
                    <a:lnTo>
                      <a:pt x="40" y="297"/>
                    </a:lnTo>
                    <a:lnTo>
                      <a:pt x="43" y="294"/>
                    </a:lnTo>
                    <a:lnTo>
                      <a:pt x="44" y="289"/>
                    </a:lnTo>
                    <a:lnTo>
                      <a:pt x="46" y="284"/>
                    </a:lnTo>
                    <a:lnTo>
                      <a:pt x="46" y="284"/>
                    </a:lnTo>
                    <a:lnTo>
                      <a:pt x="47" y="260"/>
                    </a:lnTo>
                    <a:lnTo>
                      <a:pt x="50" y="237"/>
                    </a:lnTo>
                    <a:lnTo>
                      <a:pt x="54" y="213"/>
                    </a:lnTo>
                    <a:lnTo>
                      <a:pt x="59" y="190"/>
                    </a:lnTo>
                    <a:lnTo>
                      <a:pt x="67" y="168"/>
                    </a:lnTo>
                    <a:lnTo>
                      <a:pt x="76" y="145"/>
                    </a:lnTo>
                    <a:lnTo>
                      <a:pt x="88" y="126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8" y="98"/>
                    </a:lnTo>
                    <a:lnTo>
                      <a:pt x="116" y="92"/>
                    </a:lnTo>
                    <a:lnTo>
                      <a:pt x="125" y="85"/>
                    </a:lnTo>
                    <a:lnTo>
                      <a:pt x="136" y="79"/>
                    </a:lnTo>
                    <a:lnTo>
                      <a:pt x="160" y="67"/>
                    </a:lnTo>
                    <a:lnTo>
                      <a:pt x="184" y="59"/>
                    </a:lnTo>
                    <a:lnTo>
                      <a:pt x="211" y="52"/>
                    </a:lnTo>
                    <a:lnTo>
                      <a:pt x="235" y="49"/>
                    </a:lnTo>
                    <a:lnTo>
                      <a:pt x="247" y="47"/>
                    </a:lnTo>
                    <a:lnTo>
                      <a:pt x="259" y="47"/>
                    </a:lnTo>
                    <a:lnTo>
                      <a:pt x="269" y="49"/>
                    </a:lnTo>
                    <a:lnTo>
                      <a:pt x="280" y="51"/>
                    </a:lnTo>
                    <a:lnTo>
                      <a:pt x="280" y="51"/>
                    </a:lnTo>
                    <a:lnTo>
                      <a:pt x="296" y="55"/>
                    </a:lnTo>
                    <a:lnTo>
                      <a:pt x="313" y="56"/>
                    </a:lnTo>
                    <a:lnTo>
                      <a:pt x="331" y="56"/>
                    </a:lnTo>
                    <a:lnTo>
                      <a:pt x="349" y="56"/>
                    </a:lnTo>
                    <a:lnTo>
                      <a:pt x="386" y="54"/>
                    </a:lnTo>
                    <a:lnTo>
                      <a:pt x="420" y="52"/>
                    </a:lnTo>
                    <a:lnTo>
                      <a:pt x="420" y="52"/>
                    </a:lnTo>
                    <a:lnTo>
                      <a:pt x="470" y="51"/>
                    </a:lnTo>
                    <a:lnTo>
                      <a:pt x="531" y="49"/>
                    </a:lnTo>
                    <a:lnTo>
                      <a:pt x="594" y="47"/>
                    </a:lnTo>
                    <a:lnTo>
                      <a:pt x="620" y="47"/>
                    </a:lnTo>
                    <a:lnTo>
                      <a:pt x="641" y="47"/>
                    </a:lnTo>
                    <a:lnTo>
                      <a:pt x="641" y="47"/>
                    </a:lnTo>
                    <a:lnTo>
                      <a:pt x="689" y="50"/>
                    </a:lnTo>
                    <a:lnTo>
                      <a:pt x="746" y="51"/>
                    </a:lnTo>
                    <a:lnTo>
                      <a:pt x="871" y="51"/>
                    </a:lnTo>
                    <a:lnTo>
                      <a:pt x="998" y="51"/>
                    </a:lnTo>
                    <a:lnTo>
                      <a:pt x="1101" y="52"/>
                    </a:lnTo>
                    <a:lnTo>
                      <a:pt x="1101" y="52"/>
                    </a:lnTo>
                    <a:lnTo>
                      <a:pt x="1184" y="54"/>
                    </a:lnTo>
                    <a:lnTo>
                      <a:pt x="1224" y="55"/>
                    </a:lnTo>
                    <a:lnTo>
                      <a:pt x="1265" y="54"/>
                    </a:lnTo>
                    <a:lnTo>
                      <a:pt x="1265" y="54"/>
                    </a:lnTo>
                    <a:lnTo>
                      <a:pt x="1283" y="55"/>
                    </a:lnTo>
                    <a:lnTo>
                      <a:pt x="1301" y="56"/>
                    </a:lnTo>
                    <a:lnTo>
                      <a:pt x="1320" y="59"/>
                    </a:lnTo>
                    <a:lnTo>
                      <a:pt x="1338" y="59"/>
                    </a:lnTo>
                    <a:lnTo>
                      <a:pt x="1338" y="59"/>
                    </a:lnTo>
                    <a:lnTo>
                      <a:pt x="1352" y="59"/>
                    </a:lnTo>
                    <a:lnTo>
                      <a:pt x="1372" y="56"/>
                    </a:lnTo>
                    <a:lnTo>
                      <a:pt x="1392" y="56"/>
                    </a:lnTo>
                    <a:lnTo>
                      <a:pt x="1400" y="58"/>
                    </a:lnTo>
                    <a:lnTo>
                      <a:pt x="1406" y="60"/>
                    </a:lnTo>
                    <a:lnTo>
                      <a:pt x="1406" y="60"/>
                    </a:lnTo>
                    <a:lnTo>
                      <a:pt x="1413" y="63"/>
                    </a:lnTo>
                    <a:lnTo>
                      <a:pt x="1419" y="64"/>
                    </a:lnTo>
                    <a:lnTo>
                      <a:pt x="1424" y="63"/>
                    </a:lnTo>
                    <a:lnTo>
                      <a:pt x="1430" y="60"/>
                    </a:lnTo>
                    <a:lnTo>
                      <a:pt x="1430" y="60"/>
                    </a:lnTo>
                    <a:lnTo>
                      <a:pt x="1455" y="62"/>
                    </a:lnTo>
                    <a:lnTo>
                      <a:pt x="1478" y="64"/>
                    </a:lnTo>
                    <a:lnTo>
                      <a:pt x="1502" y="69"/>
                    </a:lnTo>
                    <a:lnTo>
                      <a:pt x="1523" y="76"/>
                    </a:lnTo>
                    <a:lnTo>
                      <a:pt x="1543" y="85"/>
                    </a:lnTo>
                    <a:lnTo>
                      <a:pt x="1563" y="98"/>
                    </a:lnTo>
                    <a:lnTo>
                      <a:pt x="1581" y="114"/>
                    </a:lnTo>
                    <a:lnTo>
                      <a:pt x="1600" y="132"/>
                    </a:lnTo>
                    <a:lnTo>
                      <a:pt x="1600" y="132"/>
                    </a:lnTo>
                    <a:lnTo>
                      <a:pt x="1613" y="149"/>
                    </a:lnTo>
                    <a:lnTo>
                      <a:pt x="1622" y="166"/>
                    </a:lnTo>
                    <a:lnTo>
                      <a:pt x="1631" y="183"/>
                    </a:lnTo>
                    <a:lnTo>
                      <a:pt x="1636" y="202"/>
                    </a:lnTo>
                    <a:lnTo>
                      <a:pt x="1642" y="221"/>
                    </a:lnTo>
                    <a:lnTo>
                      <a:pt x="1644" y="241"/>
                    </a:lnTo>
                    <a:lnTo>
                      <a:pt x="1645" y="260"/>
                    </a:lnTo>
                    <a:lnTo>
                      <a:pt x="1645" y="280"/>
                    </a:lnTo>
                    <a:lnTo>
                      <a:pt x="1645" y="280"/>
                    </a:lnTo>
                    <a:lnTo>
                      <a:pt x="1647" y="285"/>
                    </a:lnTo>
                    <a:lnTo>
                      <a:pt x="1648" y="290"/>
                    </a:lnTo>
                    <a:lnTo>
                      <a:pt x="1651" y="294"/>
                    </a:lnTo>
                    <a:lnTo>
                      <a:pt x="1653" y="297"/>
                    </a:lnTo>
                    <a:lnTo>
                      <a:pt x="1656" y="300"/>
                    </a:lnTo>
                    <a:lnTo>
                      <a:pt x="1660" y="301"/>
                    </a:lnTo>
                    <a:lnTo>
                      <a:pt x="1669" y="302"/>
                    </a:lnTo>
                    <a:lnTo>
                      <a:pt x="1677" y="301"/>
                    </a:lnTo>
                    <a:lnTo>
                      <a:pt x="1681" y="300"/>
                    </a:lnTo>
                    <a:lnTo>
                      <a:pt x="1685" y="297"/>
                    </a:lnTo>
                    <a:lnTo>
                      <a:pt x="1687" y="294"/>
                    </a:lnTo>
                    <a:lnTo>
                      <a:pt x="1690" y="290"/>
                    </a:lnTo>
                    <a:lnTo>
                      <a:pt x="1691" y="285"/>
                    </a:lnTo>
                    <a:lnTo>
                      <a:pt x="1691" y="280"/>
                    </a:lnTo>
                    <a:lnTo>
                      <a:pt x="1691" y="280"/>
                    </a:lnTo>
                    <a:lnTo>
                      <a:pt x="1691" y="255"/>
                    </a:lnTo>
                    <a:lnTo>
                      <a:pt x="1689" y="230"/>
                    </a:lnTo>
                    <a:lnTo>
                      <a:pt x="1685" y="207"/>
                    </a:lnTo>
                    <a:lnTo>
                      <a:pt x="1678" y="185"/>
                    </a:lnTo>
                    <a:lnTo>
                      <a:pt x="1670" y="164"/>
                    </a:lnTo>
                    <a:lnTo>
                      <a:pt x="1660" y="143"/>
                    </a:lnTo>
                    <a:lnTo>
                      <a:pt x="1647" y="120"/>
                    </a:lnTo>
                    <a:lnTo>
                      <a:pt x="1632" y="100"/>
                    </a:lnTo>
                    <a:lnTo>
                      <a:pt x="1632" y="10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11" name="Google Shape;811;p18"/>
              <p:cNvSpPr/>
              <p:nvPr/>
            </p:nvSpPr>
            <p:spPr>
              <a:xfrm>
                <a:off x="3148014" y="4441813"/>
                <a:ext cx="671513" cy="120650"/>
              </a:xfrm>
              <a:custGeom>
                <a:rect b="b" l="l" r="r" t="t"/>
                <a:pathLst>
                  <a:path extrusionOk="0" h="306" w="1691">
                    <a:moveTo>
                      <a:pt x="1632" y="205"/>
                    </a:moveTo>
                    <a:lnTo>
                      <a:pt x="1632" y="205"/>
                    </a:lnTo>
                    <a:lnTo>
                      <a:pt x="1622" y="218"/>
                    </a:lnTo>
                    <a:lnTo>
                      <a:pt x="1610" y="229"/>
                    </a:lnTo>
                    <a:lnTo>
                      <a:pt x="1600" y="239"/>
                    </a:lnTo>
                    <a:lnTo>
                      <a:pt x="1588" y="248"/>
                    </a:lnTo>
                    <a:lnTo>
                      <a:pt x="1575" y="256"/>
                    </a:lnTo>
                    <a:lnTo>
                      <a:pt x="1563" y="263"/>
                    </a:lnTo>
                    <a:lnTo>
                      <a:pt x="1550" y="269"/>
                    </a:lnTo>
                    <a:lnTo>
                      <a:pt x="1536" y="275"/>
                    </a:lnTo>
                    <a:lnTo>
                      <a:pt x="1523" y="278"/>
                    </a:lnTo>
                    <a:lnTo>
                      <a:pt x="1508" y="282"/>
                    </a:lnTo>
                    <a:lnTo>
                      <a:pt x="1479" y="288"/>
                    </a:lnTo>
                    <a:lnTo>
                      <a:pt x="1449" y="290"/>
                    </a:lnTo>
                    <a:lnTo>
                      <a:pt x="1418" y="292"/>
                    </a:lnTo>
                    <a:lnTo>
                      <a:pt x="1418" y="292"/>
                    </a:lnTo>
                    <a:lnTo>
                      <a:pt x="1413" y="292"/>
                    </a:lnTo>
                    <a:lnTo>
                      <a:pt x="1413" y="292"/>
                    </a:lnTo>
                    <a:lnTo>
                      <a:pt x="1401" y="293"/>
                    </a:lnTo>
                    <a:lnTo>
                      <a:pt x="1389" y="294"/>
                    </a:lnTo>
                    <a:lnTo>
                      <a:pt x="1364" y="294"/>
                    </a:lnTo>
                    <a:lnTo>
                      <a:pt x="1341" y="293"/>
                    </a:lnTo>
                    <a:lnTo>
                      <a:pt x="1320" y="292"/>
                    </a:lnTo>
                    <a:lnTo>
                      <a:pt x="1320" y="292"/>
                    </a:lnTo>
                    <a:lnTo>
                      <a:pt x="1219" y="293"/>
                    </a:lnTo>
                    <a:lnTo>
                      <a:pt x="1169" y="294"/>
                    </a:lnTo>
                    <a:lnTo>
                      <a:pt x="1120" y="298"/>
                    </a:lnTo>
                    <a:lnTo>
                      <a:pt x="1120" y="298"/>
                    </a:lnTo>
                    <a:lnTo>
                      <a:pt x="1091" y="301"/>
                    </a:lnTo>
                    <a:lnTo>
                      <a:pt x="1053" y="302"/>
                    </a:lnTo>
                    <a:lnTo>
                      <a:pt x="964" y="303"/>
                    </a:lnTo>
                    <a:lnTo>
                      <a:pt x="807" y="303"/>
                    </a:lnTo>
                    <a:lnTo>
                      <a:pt x="807" y="303"/>
                    </a:lnTo>
                    <a:lnTo>
                      <a:pt x="753" y="303"/>
                    </a:lnTo>
                    <a:lnTo>
                      <a:pt x="700" y="306"/>
                    </a:lnTo>
                    <a:lnTo>
                      <a:pt x="645" y="306"/>
                    </a:lnTo>
                    <a:lnTo>
                      <a:pt x="619" y="305"/>
                    </a:lnTo>
                    <a:lnTo>
                      <a:pt x="591" y="303"/>
                    </a:lnTo>
                    <a:lnTo>
                      <a:pt x="591" y="303"/>
                    </a:lnTo>
                    <a:lnTo>
                      <a:pt x="566" y="302"/>
                    </a:lnTo>
                    <a:lnTo>
                      <a:pt x="536" y="301"/>
                    </a:lnTo>
                    <a:lnTo>
                      <a:pt x="467" y="301"/>
                    </a:lnTo>
                    <a:lnTo>
                      <a:pt x="399" y="302"/>
                    </a:lnTo>
                    <a:lnTo>
                      <a:pt x="343" y="303"/>
                    </a:lnTo>
                    <a:lnTo>
                      <a:pt x="343" y="303"/>
                    </a:lnTo>
                    <a:lnTo>
                      <a:pt x="297" y="303"/>
                    </a:lnTo>
                    <a:lnTo>
                      <a:pt x="252" y="303"/>
                    </a:lnTo>
                    <a:lnTo>
                      <a:pt x="231" y="302"/>
                    </a:lnTo>
                    <a:lnTo>
                      <a:pt x="209" y="298"/>
                    </a:lnTo>
                    <a:lnTo>
                      <a:pt x="187" y="294"/>
                    </a:lnTo>
                    <a:lnTo>
                      <a:pt x="165" y="286"/>
                    </a:lnTo>
                    <a:lnTo>
                      <a:pt x="165" y="286"/>
                    </a:lnTo>
                    <a:lnTo>
                      <a:pt x="146" y="280"/>
                    </a:lnTo>
                    <a:lnTo>
                      <a:pt x="129" y="272"/>
                    </a:lnTo>
                    <a:lnTo>
                      <a:pt x="112" y="264"/>
                    </a:lnTo>
                    <a:lnTo>
                      <a:pt x="98" y="254"/>
                    </a:lnTo>
                    <a:lnTo>
                      <a:pt x="84" y="243"/>
                    </a:lnTo>
                    <a:lnTo>
                      <a:pt x="71" y="231"/>
                    </a:lnTo>
                    <a:lnTo>
                      <a:pt x="59" y="217"/>
                    </a:lnTo>
                    <a:lnTo>
                      <a:pt x="47" y="201"/>
                    </a:lnTo>
                    <a:lnTo>
                      <a:pt x="47" y="201"/>
                    </a:lnTo>
                    <a:lnTo>
                      <a:pt x="35" y="180"/>
                    </a:lnTo>
                    <a:lnTo>
                      <a:pt x="26" y="159"/>
                    </a:lnTo>
                    <a:lnTo>
                      <a:pt x="18" y="137"/>
                    </a:lnTo>
                    <a:lnTo>
                      <a:pt x="12" y="114"/>
                    </a:lnTo>
                    <a:lnTo>
                      <a:pt x="6" y="91"/>
                    </a:lnTo>
                    <a:lnTo>
                      <a:pt x="4" y="68"/>
                    </a:lnTo>
                    <a:lnTo>
                      <a:pt x="1" y="4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40" y="8"/>
                    </a:lnTo>
                    <a:lnTo>
                      <a:pt x="43" y="12"/>
                    </a:lnTo>
                    <a:lnTo>
                      <a:pt x="44" y="16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7" y="44"/>
                    </a:lnTo>
                    <a:lnTo>
                      <a:pt x="50" y="68"/>
                    </a:lnTo>
                    <a:lnTo>
                      <a:pt x="54" y="91"/>
                    </a:lnTo>
                    <a:lnTo>
                      <a:pt x="59" y="115"/>
                    </a:lnTo>
                    <a:lnTo>
                      <a:pt x="67" y="137"/>
                    </a:lnTo>
                    <a:lnTo>
                      <a:pt x="76" y="159"/>
                    </a:lnTo>
                    <a:lnTo>
                      <a:pt x="88" y="180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08" y="207"/>
                    </a:lnTo>
                    <a:lnTo>
                      <a:pt x="116" y="213"/>
                    </a:lnTo>
                    <a:lnTo>
                      <a:pt x="125" y="220"/>
                    </a:lnTo>
                    <a:lnTo>
                      <a:pt x="136" y="226"/>
                    </a:lnTo>
                    <a:lnTo>
                      <a:pt x="160" y="237"/>
                    </a:lnTo>
                    <a:lnTo>
                      <a:pt x="184" y="244"/>
                    </a:lnTo>
                    <a:lnTo>
                      <a:pt x="211" y="251"/>
                    </a:lnTo>
                    <a:lnTo>
                      <a:pt x="235" y="256"/>
                    </a:lnTo>
                    <a:lnTo>
                      <a:pt x="260" y="259"/>
                    </a:lnTo>
                    <a:lnTo>
                      <a:pt x="281" y="259"/>
                    </a:lnTo>
                    <a:lnTo>
                      <a:pt x="281" y="259"/>
                    </a:lnTo>
                    <a:lnTo>
                      <a:pt x="362" y="259"/>
                    </a:lnTo>
                    <a:lnTo>
                      <a:pt x="436" y="259"/>
                    </a:lnTo>
                    <a:lnTo>
                      <a:pt x="436" y="259"/>
                    </a:lnTo>
                    <a:lnTo>
                      <a:pt x="539" y="260"/>
                    </a:lnTo>
                    <a:lnTo>
                      <a:pt x="595" y="259"/>
                    </a:lnTo>
                    <a:lnTo>
                      <a:pt x="641" y="258"/>
                    </a:lnTo>
                    <a:lnTo>
                      <a:pt x="641" y="258"/>
                    </a:lnTo>
                    <a:lnTo>
                      <a:pt x="689" y="256"/>
                    </a:lnTo>
                    <a:lnTo>
                      <a:pt x="746" y="255"/>
                    </a:lnTo>
                    <a:lnTo>
                      <a:pt x="871" y="254"/>
                    </a:lnTo>
                    <a:lnTo>
                      <a:pt x="998" y="254"/>
                    </a:lnTo>
                    <a:lnTo>
                      <a:pt x="1101" y="254"/>
                    </a:lnTo>
                    <a:lnTo>
                      <a:pt x="1101" y="254"/>
                    </a:lnTo>
                    <a:lnTo>
                      <a:pt x="1184" y="251"/>
                    </a:lnTo>
                    <a:lnTo>
                      <a:pt x="1224" y="251"/>
                    </a:lnTo>
                    <a:lnTo>
                      <a:pt x="1265" y="251"/>
                    </a:lnTo>
                    <a:lnTo>
                      <a:pt x="1265" y="251"/>
                    </a:lnTo>
                    <a:lnTo>
                      <a:pt x="1283" y="251"/>
                    </a:lnTo>
                    <a:lnTo>
                      <a:pt x="1301" y="250"/>
                    </a:lnTo>
                    <a:lnTo>
                      <a:pt x="1320" y="247"/>
                    </a:lnTo>
                    <a:lnTo>
                      <a:pt x="1338" y="246"/>
                    </a:lnTo>
                    <a:lnTo>
                      <a:pt x="1338" y="246"/>
                    </a:lnTo>
                    <a:lnTo>
                      <a:pt x="1352" y="247"/>
                    </a:lnTo>
                    <a:lnTo>
                      <a:pt x="1372" y="248"/>
                    </a:lnTo>
                    <a:lnTo>
                      <a:pt x="1392" y="248"/>
                    </a:lnTo>
                    <a:lnTo>
                      <a:pt x="1400" y="247"/>
                    </a:lnTo>
                    <a:lnTo>
                      <a:pt x="1406" y="246"/>
                    </a:lnTo>
                    <a:lnTo>
                      <a:pt x="1406" y="246"/>
                    </a:lnTo>
                    <a:lnTo>
                      <a:pt x="1413" y="242"/>
                    </a:lnTo>
                    <a:lnTo>
                      <a:pt x="1419" y="242"/>
                    </a:lnTo>
                    <a:lnTo>
                      <a:pt x="1424" y="243"/>
                    </a:lnTo>
                    <a:lnTo>
                      <a:pt x="1430" y="246"/>
                    </a:lnTo>
                    <a:lnTo>
                      <a:pt x="1430" y="246"/>
                    </a:lnTo>
                    <a:lnTo>
                      <a:pt x="1455" y="244"/>
                    </a:lnTo>
                    <a:lnTo>
                      <a:pt x="1478" y="242"/>
                    </a:lnTo>
                    <a:lnTo>
                      <a:pt x="1502" y="237"/>
                    </a:lnTo>
                    <a:lnTo>
                      <a:pt x="1523" y="230"/>
                    </a:lnTo>
                    <a:lnTo>
                      <a:pt x="1543" y="220"/>
                    </a:lnTo>
                    <a:lnTo>
                      <a:pt x="1563" y="208"/>
                    </a:lnTo>
                    <a:lnTo>
                      <a:pt x="1581" y="192"/>
                    </a:lnTo>
                    <a:lnTo>
                      <a:pt x="1600" y="174"/>
                    </a:lnTo>
                    <a:lnTo>
                      <a:pt x="1600" y="174"/>
                    </a:lnTo>
                    <a:lnTo>
                      <a:pt x="1613" y="157"/>
                    </a:lnTo>
                    <a:lnTo>
                      <a:pt x="1622" y="140"/>
                    </a:lnTo>
                    <a:lnTo>
                      <a:pt x="1631" y="122"/>
                    </a:lnTo>
                    <a:lnTo>
                      <a:pt x="1636" y="103"/>
                    </a:lnTo>
                    <a:lnTo>
                      <a:pt x="1642" y="85"/>
                    </a:lnTo>
                    <a:lnTo>
                      <a:pt x="1644" y="65"/>
                    </a:lnTo>
                    <a:lnTo>
                      <a:pt x="1645" y="46"/>
                    </a:lnTo>
                    <a:lnTo>
                      <a:pt x="1645" y="25"/>
                    </a:lnTo>
                    <a:lnTo>
                      <a:pt x="1645" y="25"/>
                    </a:lnTo>
                    <a:lnTo>
                      <a:pt x="1647" y="20"/>
                    </a:lnTo>
                    <a:lnTo>
                      <a:pt x="1648" y="16"/>
                    </a:lnTo>
                    <a:lnTo>
                      <a:pt x="1651" y="12"/>
                    </a:lnTo>
                    <a:lnTo>
                      <a:pt x="1653" y="9"/>
                    </a:lnTo>
                    <a:lnTo>
                      <a:pt x="1656" y="6"/>
                    </a:lnTo>
                    <a:lnTo>
                      <a:pt x="1660" y="5"/>
                    </a:lnTo>
                    <a:lnTo>
                      <a:pt x="1669" y="3"/>
                    </a:lnTo>
                    <a:lnTo>
                      <a:pt x="1677" y="5"/>
                    </a:lnTo>
                    <a:lnTo>
                      <a:pt x="1681" y="6"/>
                    </a:lnTo>
                    <a:lnTo>
                      <a:pt x="1685" y="9"/>
                    </a:lnTo>
                    <a:lnTo>
                      <a:pt x="1687" y="12"/>
                    </a:lnTo>
                    <a:lnTo>
                      <a:pt x="1690" y="16"/>
                    </a:lnTo>
                    <a:lnTo>
                      <a:pt x="1691" y="20"/>
                    </a:lnTo>
                    <a:lnTo>
                      <a:pt x="1691" y="25"/>
                    </a:lnTo>
                    <a:lnTo>
                      <a:pt x="1691" y="25"/>
                    </a:lnTo>
                    <a:lnTo>
                      <a:pt x="1691" y="51"/>
                    </a:lnTo>
                    <a:lnTo>
                      <a:pt x="1689" y="76"/>
                    </a:lnTo>
                    <a:lnTo>
                      <a:pt x="1685" y="98"/>
                    </a:lnTo>
                    <a:lnTo>
                      <a:pt x="1678" y="120"/>
                    </a:lnTo>
                    <a:lnTo>
                      <a:pt x="1670" y="142"/>
                    </a:lnTo>
                    <a:lnTo>
                      <a:pt x="1660" y="163"/>
                    </a:lnTo>
                    <a:lnTo>
                      <a:pt x="1647" y="184"/>
                    </a:lnTo>
                    <a:lnTo>
                      <a:pt x="1632" y="205"/>
                    </a:lnTo>
                    <a:lnTo>
                      <a:pt x="1632" y="20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grpSp>
            <p:nvGrpSpPr>
              <p:cNvPr id="812" name="Google Shape;812;p18"/>
              <p:cNvGrpSpPr/>
              <p:nvPr/>
            </p:nvGrpSpPr>
            <p:grpSpPr>
              <a:xfrm>
                <a:off x="3159126" y="3783000"/>
                <a:ext cx="661988" cy="771525"/>
                <a:chOff x="3159126" y="4052888"/>
                <a:chExt cx="661988" cy="771525"/>
              </a:xfrm>
            </p:grpSpPr>
            <p:sp>
              <p:nvSpPr>
                <p:cNvPr id="813" name="Google Shape;813;p18"/>
                <p:cNvSpPr/>
                <p:nvPr/>
              </p:nvSpPr>
              <p:spPr>
                <a:xfrm>
                  <a:off x="3275013" y="4208463"/>
                  <a:ext cx="15875" cy="22225"/>
                </a:xfrm>
                <a:custGeom>
                  <a:rect b="b" l="l" r="r" t="t"/>
                  <a:pathLst>
                    <a:path extrusionOk="0" h="56" w="42">
                      <a:moveTo>
                        <a:pt x="30" y="5"/>
                      </a:moveTo>
                      <a:lnTo>
                        <a:pt x="30" y="5"/>
                      </a:lnTo>
                      <a:lnTo>
                        <a:pt x="29" y="8"/>
                      </a:lnTo>
                      <a:lnTo>
                        <a:pt x="28" y="11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17" y="20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7" y="37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1"/>
                      </a:lnTo>
                      <a:lnTo>
                        <a:pt x="0" y="54"/>
                      </a:lnTo>
                      <a:lnTo>
                        <a:pt x="1" y="55"/>
                      </a:lnTo>
                      <a:lnTo>
                        <a:pt x="4" y="56"/>
                      </a:lnTo>
                      <a:lnTo>
                        <a:pt x="8" y="56"/>
                      </a:lnTo>
                      <a:lnTo>
                        <a:pt x="9" y="55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4" y="45"/>
                      </a:lnTo>
                      <a:lnTo>
                        <a:pt x="18" y="37"/>
                      </a:lnTo>
                      <a:lnTo>
                        <a:pt x="24" y="29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8" y="16"/>
                      </a:lnTo>
                      <a:lnTo>
                        <a:pt x="41" y="11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31" y="3"/>
                      </a:lnTo>
                      <a:lnTo>
                        <a:pt x="30" y="5"/>
                      </a:lnTo>
                      <a:lnTo>
                        <a:pt x="30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14" name="Google Shape;814;p18"/>
                <p:cNvSpPr/>
                <p:nvPr/>
              </p:nvSpPr>
              <p:spPr>
                <a:xfrm>
                  <a:off x="3273426" y="4241800"/>
                  <a:ext cx="22225" cy="23813"/>
                </a:xfrm>
                <a:custGeom>
                  <a:rect b="b" l="l" r="r" t="t"/>
                  <a:pathLst>
                    <a:path extrusionOk="0" h="62" w="56">
                      <a:moveTo>
                        <a:pt x="47" y="3"/>
                      </a:moveTo>
                      <a:lnTo>
                        <a:pt x="47" y="3"/>
                      </a:lnTo>
                      <a:lnTo>
                        <a:pt x="22" y="27"/>
                      </a:lnTo>
                      <a:lnTo>
                        <a:pt x="11" y="40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3" y="61"/>
                      </a:lnTo>
                      <a:lnTo>
                        <a:pt x="7" y="62"/>
                      </a:lnTo>
                      <a:lnTo>
                        <a:pt x="9" y="61"/>
                      </a:lnTo>
                      <a:lnTo>
                        <a:pt x="11" y="59"/>
                      </a:lnTo>
                      <a:lnTo>
                        <a:pt x="11" y="59"/>
                      </a:lnTo>
                      <a:lnTo>
                        <a:pt x="20" y="46"/>
                      </a:lnTo>
                      <a:lnTo>
                        <a:pt x="32" y="33"/>
                      </a:lnTo>
                      <a:lnTo>
                        <a:pt x="55" y="11"/>
                      </a:lnTo>
                      <a:lnTo>
                        <a:pt x="55" y="11"/>
                      </a:lnTo>
                      <a:lnTo>
                        <a:pt x="56" y="8"/>
                      </a:lnTo>
                      <a:lnTo>
                        <a:pt x="56" y="7"/>
                      </a:lnTo>
                      <a:lnTo>
                        <a:pt x="55" y="3"/>
                      </a:lnTo>
                      <a:lnTo>
                        <a:pt x="51" y="0"/>
                      </a:lnTo>
                      <a:lnTo>
                        <a:pt x="50" y="2"/>
                      </a:lnTo>
                      <a:lnTo>
                        <a:pt x="47" y="3"/>
                      </a:lnTo>
                      <a:lnTo>
                        <a:pt x="47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15" name="Google Shape;815;p18"/>
                <p:cNvSpPr/>
                <p:nvPr/>
              </p:nvSpPr>
              <p:spPr>
                <a:xfrm>
                  <a:off x="3270251" y="4275138"/>
                  <a:ext cx="23813" cy="22225"/>
                </a:xfrm>
                <a:custGeom>
                  <a:rect b="b" l="l" r="r" t="t"/>
                  <a:pathLst>
                    <a:path extrusionOk="0" h="58" w="62">
                      <a:moveTo>
                        <a:pt x="51" y="3"/>
                      </a:moveTo>
                      <a:lnTo>
                        <a:pt x="51" y="3"/>
                      </a:lnTo>
                      <a:lnTo>
                        <a:pt x="37" y="14"/>
                      </a:lnTo>
                      <a:lnTo>
                        <a:pt x="23" y="24"/>
                      </a:lnTo>
                      <a:lnTo>
                        <a:pt x="23" y="24"/>
                      </a:lnTo>
                      <a:lnTo>
                        <a:pt x="16" y="29"/>
                      </a:lnTo>
                      <a:lnTo>
                        <a:pt x="12" y="35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2" y="56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9" y="56"/>
                      </a:lnTo>
                      <a:lnTo>
                        <a:pt x="9" y="56"/>
                      </a:lnTo>
                      <a:lnTo>
                        <a:pt x="21" y="42"/>
                      </a:lnTo>
                      <a:lnTo>
                        <a:pt x="28" y="35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47" y="21"/>
                      </a:lnTo>
                      <a:lnTo>
                        <a:pt x="59" y="11"/>
                      </a:lnTo>
                      <a:lnTo>
                        <a:pt x="59" y="11"/>
                      </a:lnTo>
                      <a:lnTo>
                        <a:pt x="60" y="8"/>
                      </a:lnTo>
                      <a:lnTo>
                        <a:pt x="62" y="7"/>
                      </a:lnTo>
                      <a:lnTo>
                        <a:pt x="59" y="3"/>
                      </a:lnTo>
                      <a:lnTo>
                        <a:pt x="55" y="0"/>
                      </a:lnTo>
                      <a:lnTo>
                        <a:pt x="54" y="1"/>
                      </a:lnTo>
                      <a:lnTo>
                        <a:pt x="51" y="3"/>
                      </a:lnTo>
                      <a:lnTo>
                        <a:pt x="51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16" name="Google Shape;816;p18"/>
                <p:cNvSpPr/>
                <p:nvPr/>
              </p:nvSpPr>
              <p:spPr>
                <a:xfrm>
                  <a:off x="3267076" y="4310063"/>
                  <a:ext cx="23813" cy="28575"/>
                </a:xfrm>
                <a:custGeom>
                  <a:rect b="b" l="l" r="r" t="t"/>
                  <a:pathLst>
                    <a:path extrusionOk="0" h="73" w="62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17"/>
                      </a:lnTo>
                      <a:lnTo>
                        <a:pt x="24" y="31"/>
                      </a:lnTo>
                      <a:lnTo>
                        <a:pt x="12" y="47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4" y="72"/>
                      </a:lnTo>
                      <a:lnTo>
                        <a:pt x="8" y="73"/>
                      </a:lnTo>
                      <a:lnTo>
                        <a:pt x="10" y="72"/>
                      </a:lnTo>
                      <a:lnTo>
                        <a:pt x="11" y="69"/>
                      </a:lnTo>
                      <a:lnTo>
                        <a:pt x="11" y="69"/>
                      </a:lnTo>
                      <a:lnTo>
                        <a:pt x="21" y="53"/>
                      </a:lnTo>
                      <a:lnTo>
                        <a:pt x="33" y="38"/>
                      </a:lnTo>
                      <a:lnTo>
                        <a:pt x="46" y="23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61" y="8"/>
                      </a:lnTo>
                      <a:lnTo>
                        <a:pt x="62" y="6"/>
                      </a:lnTo>
                      <a:lnTo>
                        <a:pt x="59" y="2"/>
                      </a:lnTo>
                      <a:lnTo>
                        <a:pt x="55" y="0"/>
                      </a:lnTo>
                      <a:lnTo>
                        <a:pt x="54" y="1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17" name="Google Shape;817;p18"/>
                <p:cNvSpPr/>
                <p:nvPr/>
              </p:nvSpPr>
              <p:spPr>
                <a:xfrm>
                  <a:off x="3270251" y="4332288"/>
                  <a:ext cx="26988" cy="36513"/>
                </a:xfrm>
                <a:custGeom>
                  <a:rect b="b" l="l" r="r" t="t"/>
                  <a:pathLst>
                    <a:path extrusionOk="0" h="90" w="68">
                      <a:moveTo>
                        <a:pt x="58" y="3"/>
                      </a:moveTo>
                      <a:lnTo>
                        <a:pt x="58" y="3"/>
                      </a:lnTo>
                      <a:lnTo>
                        <a:pt x="42" y="25"/>
                      </a:lnTo>
                      <a:lnTo>
                        <a:pt x="26" y="47"/>
                      </a:lnTo>
                      <a:lnTo>
                        <a:pt x="26" y="47"/>
                      </a:lnTo>
                      <a:lnTo>
                        <a:pt x="21" y="54"/>
                      </a:lnTo>
                      <a:lnTo>
                        <a:pt x="15" y="60"/>
                      </a:lnTo>
                      <a:lnTo>
                        <a:pt x="15" y="60"/>
                      </a:lnTo>
                      <a:lnTo>
                        <a:pt x="8" y="72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2" y="89"/>
                      </a:lnTo>
                      <a:lnTo>
                        <a:pt x="3" y="90"/>
                      </a:lnTo>
                      <a:lnTo>
                        <a:pt x="7" y="90"/>
                      </a:lnTo>
                      <a:lnTo>
                        <a:pt x="9" y="90"/>
                      </a:lnTo>
                      <a:lnTo>
                        <a:pt x="11" y="89"/>
                      </a:lnTo>
                      <a:lnTo>
                        <a:pt x="11" y="89"/>
                      </a:lnTo>
                      <a:lnTo>
                        <a:pt x="17" y="80"/>
                      </a:lnTo>
                      <a:lnTo>
                        <a:pt x="23" y="70"/>
                      </a:lnTo>
                      <a:lnTo>
                        <a:pt x="23" y="70"/>
                      </a:lnTo>
                      <a:lnTo>
                        <a:pt x="25" y="66"/>
                      </a:lnTo>
                      <a:lnTo>
                        <a:pt x="29" y="62"/>
                      </a:lnTo>
                      <a:lnTo>
                        <a:pt x="33" y="58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53" y="32"/>
                      </a:lnTo>
                      <a:lnTo>
                        <a:pt x="68" y="9"/>
                      </a:lnTo>
                      <a:lnTo>
                        <a:pt x="68" y="9"/>
                      </a:lnTo>
                      <a:lnTo>
                        <a:pt x="68" y="7"/>
                      </a:lnTo>
                      <a:lnTo>
                        <a:pt x="68" y="4"/>
                      </a:lnTo>
                      <a:lnTo>
                        <a:pt x="66" y="2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8" y="3"/>
                      </a:lnTo>
                      <a:lnTo>
                        <a:pt x="58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18" name="Google Shape;818;p18"/>
                <p:cNvSpPr/>
                <p:nvPr/>
              </p:nvSpPr>
              <p:spPr>
                <a:xfrm>
                  <a:off x="3286126" y="4349750"/>
                  <a:ext cx="22225" cy="26988"/>
                </a:xfrm>
                <a:custGeom>
                  <a:rect b="b" l="l" r="r" t="t"/>
                  <a:pathLst>
                    <a:path extrusionOk="0" h="68" w="54">
                      <a:moveTo>
                        <a:pt x="43" y="3"/>
                      </a:moveTo>
                      <a:lnTo>
                        <a:pt x="43" y="3"/>
                      </a:lnTo>
                      <a:lnTo>
                        <a:pt x="33" y="18"/>
                      </a:lnTo>
                      <a:lnTo>
                        <a:pt x="21" y="33"/>
                      </a:lnTo>
                      <a:lnTo>
                        <a:pt x="21" y="33"/>
                      </a:lnTo>
                      <a:lnTo>
                        <a:pt x="16" y="38"/>
                      </a:lnTo>
                      <a:lnTo>
                        <a:pt x="11" y="46"/>
                      </a:lnTo>
                      <a:lnTo>
                        <a:pt x="7" y="52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2"/>
                      </a:lnTo>
                      <a:lnTo>
                        <a:pt x="0" y="63"/>
                      </a:lnTo>
                      <a:lnTo>
                        <a:pt x="1" y="67"/>
                      </a:lnTo>
                      <a:lnTo>
                        <a:pt x="5" y="68"/>
                      </a:lnTo>
                      <a:lnTo>
                        <a:pt x="8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15" y="60"/>
                      </a:lnTo>
                      <a:lnTo>
                        <a:pt x="20" y="54"/>
                      </a:lnTo>
                      <a:lnTo>
                        <a:pt x="24" y="47"/>
                      </a:lnTo>
                      <a:lnTo>
                        <a:pt x="29" y="41"/>
                      </a:lnTo>
                      <a:lnTo>
                        <a:pt x="29" y="41"/>
                      </a:lnTo>
                      <a:lnTo>
                        <a:pt x="41" y="25"/>
                      </a:lnTo>
                      <a:lnTo>
                        <a:pt x="52" y="9"/>
                      </a:lnTo>
                      <a:lnTo>
                        <a:pt x="52" y="9"/>
                      </a:lnTo>
                      <a:lnTo>
                        <a:pt x="54" y="7"/>
                      </a:lnTo>
                      <a:lnTo>
                        <a:pt x="54" y="4"/>
                      </a:lnTo>
                      <a:lnTo>
                        <a:pt x="52" y="3"/>
                      </a:lnTo>
                      <a:lnTo>
                        <a:pt x="51" y="1"/>
                      </a:lnTo>
                      <a:lnTo>
                        <a:pt x="46" y="0"/>
                      </a:lnTo>
                      <a:lnTo>
                        <a:pt x="45" y="1"/>
                      </a:lnTo>
                      <a:lnTo>
                        <a:pt x="43" y="3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19" name="Google Shape;819;p18"/>
                <p:cNvSpPr/>
                <p:nvPr/>
              </p:nvSpPr>
              <p:spPr>
                <a:xfrm>
                  <a:off x="3309938" y="4352925"/>
                  <a:ext cx="15875" cy="22225"/>
                </a:xfrm>
                <a:custGeom>
                  <a:rect b="b" l="l" r="r" t="t"/>
                  <a:pathLst>
                    <a:path extrusionOk="0" h="56" w="42">
                      <a:moveTo>
                        <a:pt x="30" y="5"/>
                      </a:moveTo>
                      <a:lnTo>
                        <a:pt x="30" y="5"/>
                      </a:lnTo>
                      <a:lnTo>
                        <a:pt x="29" y="9"/>
                      </a:lnTo>
                      <a:lnTo>
                        <a:pt x="27" y="12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8" y="3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2"/>
                      </a:lnTo>
                      <a:lnTo>
                        <a:pt x="2" y="56"/>
                      </a:lnTo>
                      <a:lnTo>
                        <a:pt x="6" y="56"/>
                      </a:lnTo>
                      <a:lnTo>
                        <a:pt x="9" y="56"/>
                      </a:lnTo>
                      <a:lnTo>
                        <a:pt x="10" y="54"/>
                      </a:lnTo>
                      <a:lnTo>
                        <a:pt x="10" y="54"/>
                      </a:lnTo>
                      <a:lnTo>
                        <a:pt x="18" y="42"/>
                      </a:lnTo>
                      <a:lnTo>
                        <a:pt x="27" y="31"/>
                      </a:lnTo>
                      <a:lnTo>
                        <a:pt x="27" y="31"/>
                      </a:lnTo>
                      <a:lnTo>
                        <a:pt x="35" y="18"/>
                      </a:lnTo>
                      <a:lnTo>
                        <a:pt x="39" y="13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0" y="3"/>
                      </a:lnTo>
                      <a:lnTo>
                        <a:pt x="40" y="1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2" y="1"/>
                      </a:lnTo>
                      <a:lnTo>
                        <a:pt x="30" y="3"/>
                      </a:lnTo>
                      <a:lnTo>
                        <a:pt x="30" y="5"/>
                      </a:lnTo>
                      <a:lnTo>
                        <a:pt x="30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0" name="Google Shape;820;p18"/>
                <p:cNvSpPr/>
                <p:nvPr/>
              </p:nvSpPr>
              <p:spPr>
                <a:xfrm>
                  <a:off x="3332163" y="4357688"/>
                  <a:ext cx="12700" cy="23813"/>
                </a:xfrm>
                <a:custGeom>
                  <a:rect b="b" l="l" r="r" t="t"/>
                  <a:pathLst>
                    <a:path extrusionOk="0" h="60" w="31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18" y="11"/>
                      </a:lnTo>
                      <a:lnTo>
                        <a:pt x="17" y="17"/>
                      </a:lnTo>
                      <a:lnTo>
                        <a:pt x="13" y="28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0" y="53"/>
                      </a:lnTo>
                      <a:lnTo>
                        <a:pt x="1" y="56"/>
                      </a:lnTo>
                      <a:lnTo>
                        <a:pt x="4" y="59"/>
                      </a:lnTo>
                      <a:lnTo>
                        <a:pt x="8" y="60"/>
                      </a:lnTo>
                      <a:lnTo>
                        <a:pt x="9" y="59"/>
                      </a:lnTo>
                      <a:lnTo>
                        <a:pt x="10" y="57"/>
                      </a:lnTo>
                      <a:lnTo>
                        <a:pt x="10" y="57"/>
                      </a:lnTo>
                      <a:lnTo>
                        <a:pt x="24" y="32"/>
                      </a:lnTo>
                      <a:lnTo>
                        <a:pt x="29" y="19"/>
                      </a:lnTo>
                      <a:lnTo>
                        <a:pt x="30" y="11"/>
                      </a:lnTo>
                      <a:lnTo>
                        <a:pt x="31" y="5"/>
                      </a:lnTo>
                      <a:lnTo>
                        <a:pt x="31" y="5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20" y="2"/>
                      </a:lnTo>
                      <a:lnTo>
                        <a:pt x="20" y="5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1" name="Google Shape;821;p18"/>
                <p:cNvSpPr/>
                <p:nvPr/>
              </p:nvSpPr>
              <p:spPr>
                <a:xfrm>
                  <a:off x="3598863" y="4202113"/>
                  <a:ext cx="22225" cy="23813"/>
                </a:xfrm>
                <a:custGeom>
                  <a:rect b="b" l="l" r="r" t="t"/>
                  <a:pathLst>
                    <a:path extrusionOk="0" h="61" w="53">
                      <a:moveTo>
                        <a:pt x="43" y="3"/>
                      </a:moveTo>
                      <a:lnTo>
                        <a:pt x="43" y="3"/>
                      </a:lnTo>
                      <a:lnTo>
                        <a:pt x="39" y="10"/>
                      </a:lnTo>
                      <a:lnTo>
                        <a:pt x="34" y="16"/>
                      </a:lnTo>
                      <a:lnTo>
                        <a:pt x="23" y="28"/>
                      </a:lnTo>
                      <a:lnTo>
                        <a:pt x="11" y="40"/>
                      </a:lnTo>
                      <a:lnTo>
                        <a:pt x="6" y="46"/>
                      </a:lnTo>
                      <a:lnTo>
                        <a:pt x="1" y="53"/>
                      </a:lnTo>
                      <a:lnTo>
                        <a:pt x="1" y="53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2" y="61"/>
                      </a:lnTo>
                      <a:lnTo>
                        <a:pt x="7" y="61"/>
                      </a:lnTo>
                      <a:lnTo>
                        <a:pt x="9" y="61"/>
                      </a:lnTo>
                      <a:lnTo>
                        <a:pt x="10" y="58"/>
                      </a:lnTo>
                      <a:lnTo>
                        <a:pt x="10" y="58"/>
                      </a:lnTo>
                      <a:lnTo>
                        <a:pt x="15" y="51"/>
                      </a:lnTo>
                      <a:lnTo>
                        <a:pt x="21" y="46"/>
                      </a:lnTo>
                      <a:lnTo>
                        <a:pt x="32" y="34"/>
                      </a:lnTo>
                      <a:lnTo>
                        <a:pt x="44" y="23"/>
                      </a:lnTo>
                      <a:lnTo>
                        <a:pt x="48" y="16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3" y="7"/>
                      </a:lnTo>
                      <a:lnTo>
                        <a:pt x="53" y="4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4" y="2"/>
                      </a:lnTo>
                      <a:lnTo>
                        <a:pt x="43" y="3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2" name="Google Shape;822;p18"/>
                <p:cNvSpPr/>
                <p:nvPr/>
              </p:nvSpPr>
              <p:spPr>
                <a:xfrm>
                  <a:off x="3598863" y="4235450"/>
                  <a:ext cx="23813" cy="23813"/>
                </a:xfrm>
                <a:custGeom>
                  <a:rect b="b" l="l" r="r" t="t"/>
                  <a:pathLst>
                    <a:path extrusionOk="0" h="60" w="57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26" y="28"/>
                      </a:lnTo>
                      <a:lnTo>
                        <a:pt x="2" y="51"/>
                      </a:lnTo>
                      <a:lnTo>
                        <a:pt x="2" y="51"/>
                      </a:lnTo>
                      <a:lnTo>
                        <a:pt x="1" y="54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6" y="60"/>
                      </a:lnTo>
                      <a:lnTo>
                        <a:pt x="7" y="60"/>
                      </a:lnTo>
                      <a:lnTo>
                        <a:pt x="10" y="59"/>
                      </a:lnTo>
                      <a:lnTo>
                        <a:pt x="10" y="59"/>
                      </a:lnTo>
                      <a:lnTo>
                        <a:pt x="34" y="35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7" y="8"/>
                      </a:lnTo>
                      <a:lnTo>
                        <a:pt x="57" y="5"/>
                      </a:lnTo>
                      <a:lnTo>
                        <a:pt x="55" y="1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47" y="1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3" name="Google Shape;823;p18"/>
                <p:cNvSpPr/>
                <p:nvPr/>
              </p:nvSpPr>
              <p:spPr>
                <a:xfrm>
                  <a:off x="3602038" y="4271963"/>
                  <a:ext cx="22225" cy="28575"/>
                </a:xfrm>
                <a:custGeom>
                  <a:rect b="b" l="l" r="r" t="t"/>
                  <a:pathLst>
                    <a:path extrusionOk="0" h="71" w="54">
                      <a:moveTo>
                        <a:pt x="44" y="2"/>
                      </a:moveTo>
                      <a:lnTo>
                        <a:pt x="44" y="2"/>
                      </a:lnTo>
                      <a:lnTo>
                        <a:pt x="32" y="18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14" y="40"/>
                      </a:lnTo>
                      <a:lnTo>
                        <a:pt x="10" y="48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65"/>
                      </a:lnTo>
                      <a:lnTo>
                        <a:pt x="0" y="68"/>
                      </a:lnTo>
                      <a:lnTo>
                        <a:pt x="3" y="70"/>
                      </a:lnTo>
                      <a:lnTo>
                        <a:pt x="7" y="71"/>
                      </a:lnTo>
                      <a:lnTo>
                        <a:pt x="10" y="70"/>
                      </a:lnTo>
                      <a:lnTo>
                        <a:pt x="11" y="69"/>
                      </a:lnTo>
                      <a:lnTo>
                        <a:pt x="11" y="69"/>
                      </a:lnTo>
                      <a:lnTo>
                        <a:pt x="20" y="53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53" y="7"/>
                      </a:lnTo>
                      <a:lnTo>
                        <a:pt x="53" y="7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4" y="2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4" name="Google Shape;824;p18"/>
                <p:cNvSpPr/>
                <p:nvPr/>
              </p:nvSpPr>
              <p:spPr>
                <a:xfrm>
                  <a:off x="3602038" y="4310063"/>
                  <a:ext cx="23813" cy="22225"/>
                </a:xfrm>
                <a:custGeom>
                  <a:rect b="b" l="l" r="r" t="t"/>
                  <a:pathLst>
                    <a:path extrusionOk="0" h="57" w="58">
                      <a:moveTo>
                        <a:pt x="48" y="2"/>
                      </a:moveTo>
                      <a:lnTo>
                        <a:pt x="48" y="2"/>
                      </a:lnTo>
                      <a:lnTo>
                        <a:pt x="37" y="1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19" y="27"/>
                      </a:lnTo>
                      <a:lnTo>
                        <a:pt x="14" y="34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0" y="49"/>
                      </a:lnTo>
                      <a:lnTo>
                        <a:pt x="0" y="52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8" y="57"/>
                      </a:lnTo>
                      <a:lnTo>
                        <a:pt x="11" y="56"/>
                      </a:lnTo>
                      <a:lnTo>
                        <a:pt x="11" y="56"/>
                      </a:lnTo>
                      <a:lnTo>
                        <a:pt x="20" y="43"/>
                      </a:ln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44" y="21"/>
                      </a:lnTo>
                      <a:lnTo>
                        <a:pt x="55" y="10"/>
                      </a:lnTo>
                      <a:lnTo>
                        <a:pt x="55" y="10"/>
                      </a:lnTo>
                      <a:lnTo>
                        <a:pt x="58" y="8"/>
                      </a:lnTo>
                      <a:lnTo>
                        <a:pt x="58" y="6"/>
                      </a:lnTo>
                      <a:lnTo>
                        <a:pt x="55" y="2"/>
                      </a:lnTo>
                      <a:lnTo>
                        <a:pt x="53" y="0"/>
                      </a:lnTo>
                      <a:lnTo>
                        <a:pt x="50" y="1"/>
                      </a:lnTo>
                      <a:lnTo>
                        <a:pt x="48" y="2"/>
                      </a:lnTo>
                      <a:lnTo>
                        <a:pt x="48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5" name="Google Shape;825;p18"/>
                <p:cNvSpPr/>
                <p:nvPr/>
              </p:nvSpPr>
              <p:spPr>
                <a:xfrm>
                  <a:off x="3600451" y="4337050"/>
                  <a:ext cx="26988" cy="30163"/>
                </a:xfrm>
                <a:custGeom>
                  <a:rect b="b" l="l" r="r" t="t"/>
                  <a:pathLst>
                    <a:path extrusionOk="0" h="76" w="69">
                      <a:moveTo>
                        <a:pt x="58" y="1"/>
                      </a:moveTo>
                      <a:lnTo>
                        <a:pt x="58" y="1"/>
                      </a:lnTo>
                      <a:lnTo>
                        <a:pt x="41" y="16"/>
                      </a:lnTo>
                      <a:lnTo>
                        <a:pt x="27" y="31"/>
                      </a:lnTo>
                      <a:lnTo>
                        <a:pt x="13" y="48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2" y="75"/>
                      </a:lnTo>
                      <a:lnTo>
                        <a:pt x="7" y="76"/>
                      </a:lnTo>
                      <a:lnTo>
                        <a:pt x="9" y="75"/>
                      </a:lnTo>
                      <a:lnTo>
                        <a:pt x="10" y="73"/>
                      </a:lnTo>
                      <a:lnTo>
                        <a:pt x="10" y="73"/>
                      </a:lnTo>
                      <a:lnTo>
                        <a:pt x="22" y="55"/>
                      </a:lnTo>
                      <a:lnTo>
                        <a:pt x="36" y="39"/>
                      </a:lnTo>
                      <a:lnTo>
                        <a:pt x="51" y="24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8"/>
                      </a:lnTo>
                      <a:lnTo>
                        <a:pt x="69" y="5"/>
                      </a:lnTo>
                      <a:lnTo>
                        <a:pt x="68" y="4"/>
                      </a:lnTo>
                      <a:lnTo>
                        <a:pt x="66" y="1"/>
                      </a:lnTo>
                      <a:lnTo>
                        <a:pt x="62" y="0"/>
                      </a:lnTo>
                      <a:lnTo>
                        <a:pt x="61" y="0"/>
                      </a:lnTo>
                      <a:lnTo>
                        <a:pt x="58" y="1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6" name="Google Shape;826;p18"/>
                <p:cNvSpPr/>
                <p:nvPr/>
              </p:nvSpPr>
              <p:spPr>
                <a:xfrm>
                  <a:off x="3611563" y="4360863"/>
                  <a:ext cx="22225" cy="26988"/>
                </a:xfrm>
                <a:custGeom>
                  <a:rect b="b" l="l" r="r" t="t"/>
                  <a:pathLst>
                    <a:path extrusionOk="0" h="70" w="56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41" y="9"/>
                      </a:lnTo>
                      <a:lnTo>
                        <a:pt x="34" y="17"/>
                      </a:lnTo>
                      <a:lnTo>
                        <a:pt x="20" y="31"/>
                      </a:lnTo>
                      <a:lnTo>
                        <a:pt x="13" y="38"/>
                      </a:lnTo>
                      <a:lnTo>
                        <a:pt x="8" y="45"/>
                      </a:lnTo>
                      <a:lnTo>
                        <a:pt x="3" y="55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4" y="70"/>
                      </a:lnTo>
                      <a:lnTo>
                        <a:pt x="8" y="70"/>
                      </a:lnTo>
                      <a:lnTo>
                        <a:pt x="9" y="69"/>
                      </a:lnTo>
                      <a:lnTo>
                        <a:pt x="11" y="66"/>
                      </a:lnTo>
                      <a:lnTo>
                        <a:pt x="11" y="66"/>
                      </a:lnTo>
                      <a:lnTo>
                        <a:pt x="13" y="58"/>
                      </a:lnTo>
                      <a:lnTo>
                        <a:pt x="18" y="51"/>
                      </a:lnTo>
                      <a:lnTo>
                        <a:pt x="24" y="43"/>
                      </a:lnTo>
                      <a:lnTo>
                        <a:pt x="30" y="35"/>
                      </a:lnTo>
                      <a:lnTo>
                        <a:pt x="45" y="22"/>
                      </a:lnTo>
                      <a:lnTo>
                        <a:pt x="50" y="15"/>
                      </a:lnTo>
                      <a:lnTo>
                        <a:pt x="56" y="7"/>
                      </a:lnTo>
                      <a:lnTo>
                        <a:pt x="56" y="7"/>
                      </a:lnTo>
                      <a:lnTo>
                        <a:pt x="56" y="5"/>
                      </a:lnTo>
                      <a:lnTo>
                        <a:pt x="56" y="3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6" y="2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7" name="Google Shape;827;p18"/>
                <p:cNvSpPr/>
                <p:nvPr/>
              </p:nvSpPr>
              <p:spPr>
                <a:xfrm>
                  <a:off x="3644901" y="4356100"/>
                  <a:ext cx="17463" cy="26988"/>
                </a:xfrm>
                <a:custGeom>
                  <a:rect b="b" l="l" r="r" t="t"/>
                  <a:pathLst>
                    <a:path extrusionOk="0" h="68" w="44">
                      <a:moveTo>
                        <a:pt x="35" y="1"/>
                      </a:moveTo>
                      <a:lnTo>
                        <a:pt x="35" y="1"/>
                      </a:lnTo>
                      <a:lnTo>
                        <a:pt x="23" y="14"/>
                      </a:lnTo>
                      <a:lnTo>
                        <a:pt x="13" y="29"/>
                      </a:lnTo>
                      <a:lnTo>
                        <a:pt x="5" y="44"/>
                      </a:lnTo>
                      <a:lnTo>
                        <a:pt x="2" y="5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4" y="68"/>
                      </a:lnTo>
                      <a:lnTo>
                        <a:pt x="8" y="68"/>
                      </a:lnTo>
                      <a:lnTo>
                        <a:pt x="9" y="67"/>
                      </a:lnTo>
                      <a:lnTo>
                        <a:pt x="10" y="64"/>
                      </a:lnTo>
                      <a:lnTo>
                        <a:pt x="10" y="64"/>
                      </a:lnTo>
                      <a:lnTo>
                        <a:pt x="15" y="48"/>
                      </a:lnTo>
                      <a:lnTo>
                        <a:pt x="23" y="34"/>
                      </a:lnTo>
                      <a:lnTo>
                        <a:pt x="32" y="21"/>
                      </a:lnTo>
                      <a:lnTo>
                        <a:pt x="43" y="9"/>
                      </a:lnTo>
                      <a:lnTo>
                        <a:pt x="43" y="9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5" y="1"/>
                      </a:ln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8" name="Google Shape;828;p18"/>
                <p:cNvSpPr/>
                <p:nvPr/>
              </p:nvSpPr>
              <p:spPr>
                <a:xfrm>
                  <a:off x="3659188" y="4360863"/>
                  <a:ext cx="20638" cy="26988"/>
                </a:xfrm>
                <a:custGeom>
                  <a:rect b="b" l="l" r="r" t="t"/>
                  <a:pathLst>
                    <a:path extrusionOk="0" h="66" w="48">
                      <a:moveTo>
                        <a:pt x="38" y="3"/>
                      </a:moveTo>
                      <a:lnTo>
                        <a:pt x="38" y="3"/>
                      </a:lnTo>
                      <a:lnTo>
                        <a:pt x="35" y="11"/>
                      </a:lnTo>
                      <a:lnTo>
                        <a:pt x="30" y="17"/>
                      </a:lnTo>
                      <a:lnTo>
                        <a:pt x="21" y="30"/>
                      </a:lnTo>
                      <a:lnTo>
                        <a:pt x="10" y="43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0" y="62"/>
                      </a:lnTo>
                      <a:lnTo>
                        <a:pt x="2" y="64"/>
                      </a:lnTo>
                      <a:lnTo>
                        <a:pt x="6" y="66"/>
                      </a:lnTo>
                      <a:lnTo>
                        <a:pt x="9" y="64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9" y="49"/>
                      </a:lnTo>
                      <a:lnTo>
                        <a:pt x="30" y="37"/>
                      </a:lnTo>
                      <a:lnTo>
                        <a:pt x="40" y="24"/>
                      </a:lnTo>
                      <a:lnTo>
                        <a:pt x="44" y="16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7"/>
                      </a:lnTo>
                      <a:lnTo>
                        <a:pt x="48" y="4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8" y="3"/>
                      </a:lnTo>
                      <a:lnTo>
                        <a:pt x="38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29" name="Google Shape;829;p18"/>
                <p:cNvSpPr/>
                <p:nvPr/>
              </p:nvSpPr>
              <p:spPr>
                <a:xfrm>
                  <a:off x="3362326" y="4160838"/>
                  <a:ext cx="14288" cy="34925"/>
                </a:xfrm>
                <a:custGeom>
                  <a:rect b="b" l="l" r="r" t="t"/>
                  <a:pathLst>
                    <a:path extrusionOk="0" h="88" w="35">
                      <a:moveTo>
                        <a:pt x="23" y="7"/>
                      </a:moveTo>
                      <a:lnTo>
                        <a:pt x="23" y="7"/>
                      </a:lnTo>
                      <a:lnTo>
                        <a:pt x="22" y="16"/>
                      </a:lnTo>
                      <a:lnTo>
                        <a:pt x="19" y="25"/>
                      </a:lnTo>
                      <a:lnTo>
                        <a:pt x="12" y="43"/>
                      </a:lnTo>
                      <a:lnTo>
                        <a:pt x="12" y="43"/>
                      </a:lnTo>
                      <a:lnTo>
                        <a:pt x="6" y="62"/>
                      </a:lnTo>
                      <a:lnTo>
                        <a:pt x="1" y="81"/>
                      </a:lnTo>
                      <a:lnTo>
                        <a:pt x="1" y="81"/>
                      </a:lnTo>
                      <a:lnTo>
                        <a:pt x="0" y="84"/>
                      </a:lnTo>
                      <a:lnTo>
                        <a:pt x="1" y="85"/>
                      </a:lnTo>
                      <a:lnTo>
                        <a:pt x="5" y="88"/>
                      </a:lnTo>
                      <a:lnTo>
                        <a:pt x="9" y="88"/>
                      </a:lnTo>
                      <a:lnTo>
                        <a:pt x="10" y="86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8" y="63"/>
                      </a:lnTo>
                      <a:lnTo>
                        <a:pt x="25" y="42"/>
                      </a:lnTo>
                      <a:lnTo>
                        <a:pt x="25" y="42"/>
                      </a:lnTo>
                      <a:lnTo>
                        <a:pt x="31" y="25"/>
                      </a:lnTo>
                      <a:lnTo>
                        <a:pt x="34" y="16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34" y="4"/>
                      </a:lnTo>
                      <a:lnTo>
                        <a:pt x="33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23" y="4"/>
                      </a:lnTo>
                      <a:lnTo>
                        <a:pt x="23" y="7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0" name="Google Shape;830;p18"/>
                <p:cNvSpPr/>
                <p:nvPr/>
              </p:nvSpPr>
              <p:spPr>
                <a:xfrm>
                  <a:off x="3398838" y="4141788"/>
                  <a:ext cx="17463" cy="26988"/>
                </a:xfrm>
                <a:custGeom>
                  <a:rect b="b" l="l" r="r" t="t"/>
                  <a:pathLst>
                    <a:path extrusionOk="0" h="68" w="4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36" y="2"/>
                      </a:lnTo>
                      <a:lnTo>
                        <a:pt x="32" y="3"/>
                      </a:lnTo>
                      <a:lnTo>
                        <a:pt x="24" y="8"/>
                      </a:lnTo>
                      <a:lnTo>
                        <a:pt x="19" y="16"/>
                      </a:lnTo>
                      <a:lnTo>
                        <a:pt x="13" y="25"/>
                      </a:lnTo>
                      <a:lnTo>
                        <a:pt x="10" y="34"/>
                      </a:lnTo>
                      <a:lnTo>
                        <a:pt x="6" y="45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2" y="67"/>
                      </a:lnTo>
                      <a:lnTo>
                        <a:pt x="6" y="68"/>
                      </a:lnTo>
                      <a:lnTo>
                        <a:pt x="10" y="68"/>
                      </a:lnTo>
                      <a:lnTo>
                        <a:pt x="11" y="67"/>
                      </a:lnTo>
                      <a:lnTo>
                        <a:pt x="12" y="66"/>
                      </a:lnTo>
                      <a:lnTo>
                        <a:pt x="12" y="66"/>
                      </a:lnTo>
                      <a:lnTo>
                        <a:pt x="16" y="51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24" y="29"/>
                      </a:lnTo>
                      <a:lnTo>
                        <a:pt x="28" y="21"/>
                      </a:lnTo>
                      <a:lnTo>
                        <a:pt x="33" y="15"/>
                      </a:lnTo>
                      <a:lnTo>
                        <a:pt x="37" y="13"/>
                      </a:lnTo>
                      <a:lnTo>
                        <a:pt x="41" y="12"/>
                      </a:lnTo>
                      <a:lnTo>
                        <a:pt x="41" y="12"/>
                      </a:lnTo>
                      <a:lnTo>
                        <a:pt x="44" y="12"/>
                      </a:lnTo>
                      <a:lnTo>
                        <a:pt x="45" y="9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5" y="2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1" name="Google Shape;831;p18"/>
                <p:cNvSpPr/>
                <p:nvPr/>
              </p:nvSpPr>
              <p:spPr>
                <a:xfrm>
                  <a:off x="3438526" y="4132263"/>
                  <a:ext cx="15875" cy="26988"/>
                </a:xfrm>
                <a:custGeom>
                  <a:rect b="b" l="l" r="r" t="t"/>
                  <a:pathLst>
                    <a:path extrusionOk="0" h="68" w="36">
                      <a:moveTo>
                        <a:pt x="31" y="1"/>
                      </a:move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3" y="3"/>
                      </a:ln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6" y="12"/>
                      </a:lnTo>
                      <a:lnTo>
                        <a:pt x="25" y="15"/>
                      </a:lnTo>
                      <a:lnTo>
                        <a:pt x="22" y="2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8" y="45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1" y="67"/>
                      </a:lnTo>
                      <a:lnTo>
                        <a:pt x="4" y="68"/>
                      </a:lnTo>
                      <a:lnTo>
                        <a:pt x="8" y="68"/>
                      </a:lnTo>
                      <a:lnTo>
                        <a:pt x="9" y="67"/>
                      </a:lnTo>
                      <a:lnTo>
                        <a:pt x="10" y="64"/>
                      </a:lnTo>
                      <a:lnTo>
                        <a:pt x="10" y="64"/>
                      </a:lnTo>
                      <a:lnTo>
                        <a:pt x="15" y="55"/>
                      </a:lnTo>
                      <a:lnTo>
                        <a:pt x="19" y="46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34" y="21"/>
                      </a:lnTo>
                      <a:lnTo>
                        <a:pt x="36" y="13"/>
                      </a:lnTo>
                      <a:lnTo>
                        <a:pt x="36" y="11"/>
                      </a:lnTo>
                      <a:lnTo>
                        <a:pt x="35" y="7"/>
                      </a:lnTo>
                      <a:lnTo>
                        <a:pt x="34" y="4"/>
                      </a:lnTo>
                      <a:lnTo>
                        <a:pt x="31" y="1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2" name="Google Shape;832;p18"/>
                <p:cNvSpPr/>
                <p:nvPr/>
              </p:nvSpPr>
              <p:spPr>
                <a:xfrm>
                  <a:off x="3470276" y="4130675"/>
                  <a:ext cx="17463" cy="25400"/>
                </a:xfrm>
                <a:custGeom>
                  <a:rect b="b" l="l" r="r" t="t"/>
                  <a:pathLst>
                    <a:path extrusionOk="0" h="62" w="41">
                      <a:moveTo>
                        <a:pt x="30" y="2"/>
                      </a:moveTo>
                      <a:lnTo>
                        <a:pt x="30" y="2"/>
                      </a:lnTo>
                      <a:lnTo>
                        <a:pt x="23" y="17"/>
                      </a:lnTo>
                      <a:lnTo>
                        <a:pt x="17" y="30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2" y="62"/>
                      </a:lnTo>
                      <a:lnTo>
                        <a:pt x="6" y="62"/>
                      </a:lnTo>
                      <a:lnTo>
                        <a:pt x="9" y="62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27" y="34"/>
                      </a:lnTo>
                      <a:lnTo>
                        <a:pt x="35" y="19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1" y="3"/>
                      </a:lnTo>
                      <a:lnTo>
                        <a:pt x="41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3" name="Google Shape;833;p18"/>
                <p:cNvSpPr/>
                <p:nvPr/>
              </p:nvSpPr>
              <p:spPr>
                <a:xfrm>
                  <a:off x="3503613" y="4132263"/>
                  <a:ext cx="14288" cy="20638"/>
                </a:xfrm>
                <a:custGeom>
                  <a:rect b="b" l="l" r="r" t="t"/>
                  <a:pathLst>
                    <a:path extrusionOk="0" h="52" w="34">
                      <a:moveTo>
                        <a:pt x="23" y="5"/>
                      </a:moveTo>
                      <a:lnTo>
                        <a:pt x="23" y="5"/>
                      </a:lnTo>
                      <a:lnTo>
                        <a:pt x="23" y="11"/>
                      </a:lnTo>
                      <a:lnTo>
                        <a:pt x="20" y="16"/>
                      </a:lnTo>
                      <a:lnTo>
                        <a:pt x="15" y="26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2" y="51"/>
                      </a:lnTo>
                      <a:lnTo>
                        <a:pt x="3" y="52"/>
                      </a:lnTo>
                      <a:lnTo>
                        <a:pt x="7" y="52"/>
                      </a:lnTo>
                      <a:lnTo>
                        <a:pt x="9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25" y="29"/>
                      </a:lnTo>
                      <a:lnTo>
                        <a:pt x="32" y="18"/>
                      </a:lnTo>
                      <a:lnTo>
                        <a:pt x="33" y="12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4" name="Google Shape;834;p18"/>
                <p:cNvSpPr/>
                <p:nvPr/>
              </p:nvSpPr>
              <p:spPr>
                <a:xfrm>
                  <a:off x="3536951" y="4135438"/>
                  <a:ext cx="14288" cy="20638"/>
                </a:xfrm>
                <a:custGeom>
                  <a:rect b="b" l="l" r="r" t="t"/>
                  <a:pathLst>
                    <a:path extrusionOk="0" h="52" w="34">
                      <a:moveTo>
                        <a:pt x="22" y="5"/>
                      </a:moveTo>
                      <a:lnTo>
                        <a:pt x="22" y="5"/>
                      </a:lnTo>
                      <a:lnTo>
                        <a:pt x="22" y="10"/>
                      </a:lnTo>
                      <a:lnTo>
                        <a:pt x="20" y="16"/>
                      </a:lnTo>
                      <a:lnTo>
                        <a:pt x="14" y="26"/>
                      </a:lnTo>
                      <a:lnTo>
                        <a:pt x="7" y="35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52"/>
                      </a:lnTo>
                      <a:lnTo>
                        <a:pt x="7" y="52"/>
                      </a:lnTo>
                      <a:lnTo>
                        <a:pt x="9" y="52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7" y="39"/>
                      </a:lnTo>
                      <a:lnTo>
                        <a:pt x="25" y="29"/>
                      </a:lnTo>
                      <a:lnTo>
                        <a:pt x="31" y="18"/>
                      </a:lnTo>
                      <a:lnTo>
                        <a:pt x="33" y="12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24" y="3"/>
                      </a:lnTo>
                      <a:lnTo>
                        <a:pt x="22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5" name="Google Shape;835;p18"/>
                <p:cNvSpPr/>
                <p:nvPr/>
              </p:nvSpPr>
              <p:spPr>
                <a:xfrm>
                  <a:off x="3557588" y="4143375"/>
                  <a:ext cx="11113" cy="22225"/>
                </a:xfrm>
                <a:custGeom>
                  <a:rect b="b" l="l" r="r" t="t"/>
                  <a:pathLst>
                    <a:path extrusionOk="0" h="54" w="30">
                      <a:moveTo>
                        <a:pt x="19" y="3"/>
                      </a:moveTo>
                      <a:lnTo>
                        <a:pt x="19" y="3"/>
                      </a:lnTo>
                      <a:lnTo>
                        <a:pt x="15" y="13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1" y="30"/>
                      </a:lnTo>
                      <a:lnTo>
                        <a:pt x="9" y="36"/>
                      </a:lnTo>
                      <a:lnTo>
                        <a:pt x="1" y="45"/>
                      </a:lnTo>
                      <a:lnTo>
                        <a:pt x="1" y="45"/>
                      </a:lnTo>
                      <a:lnTo>
                        <a:pt x="0" y="46"/>
                      </a:lnTo>
                      <a:lnTo>
                        <a:pt x="0" y="49"/>
                      </a:lnTo>
                      <a:lnTo>
                        <a:pt x="1" y="53"/>
                      </a:lnTo>
                      <a:lnTo>
                        <a:pt x="5" y="54"/>
                      </a:lnTo>
                      <a:lnTo>
                        <a:pt x="8" y="54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17" y="43"/>
                      </a:lnTo>
                      <a:lnTo>
                        <a:pt x="22" y="34"/>
                      </a:lnTo>
                      <a:lnTo>
                        <a:pt x="22" y="34"/>
                      </a:lnTo>
                      <a:lnTo>
                        <a:pt x="25" y="28"/>
                      </a:lnTo>
                      <a:lnTo>
                        <a:pt x="26" y="21"/>
                      </a:lnTo>
                      <a:lnTo>
                        <a:pt x="27" y="15"/>
                      </a:lnTo>
                      <a:lnTo>
                        <a:pt x="28" y="9"/>
                      </a:lnTo>
                      <a:lnTo>
                        <a:pt x="28" y="9"/>
                      </a:lnTo>
                      <a:lnTo>
                        <a:pt x="30" y="7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21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6" name="Google Shape;836;p18"/>
                <p:cNvSpPr/>
                <p:nvPr/>
              </p:nvSpPr>
              <p:spPr>
                <a:xfrm>
                  <a:off x="3586163" y="4157663"/>
                  <a:ext cx="14288" cy="20638"/>
                </a:xfrm>
                <a:custGeom>
                  <a:rect b="b" l="l" r="r" t="t"/>
                  <a:pathLst>
                    <a:path extrusionOk="0" h="54" w="38">
                      <a:moveTo>
                        <a:pt x="28" y="3"/>
                      </a:moveTo>
                      <a:lnTo>
                        <a:pt x="28" y="3"/>
                      </a:lnTo>
                      <a:lnTo>
                        <a:pt x="21" y="12"/>
                      </a:lnTo>
                      <a:lnTo>
                        <a:pt x="14" y="24"/>
                      </a:lnTo>
                      <a:lnTo>
                        <a:pt x="7" y="34"/>
                      </a:lnTo>
                      <a:lnTo>
                        <a:pt x="1" y="46"/>
                      </a:lnTo>
                      <a:lnTo>
                        <a:pt x="1" y="46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1" y="51"/>
                      </a:lnTo>
                      <a:lnTo>
                        <a:pt x="2" y="53"/>
                      </a:lnTo>
                      <a:lnTo>
                        <a:pt x="6" y="54"/>
                      </a:lnTo>
                      <a:lnTo>
                        <a:pt x="9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7" y="41"/>
                      </a:lnTo>
                      <a:lnTo>
                        <a:pt x="23" y="30"/>
                      </a:lnTo>
                      <a:lnTo>
                        <a:pt x="28" y="20"/>
                      </a:lnTo>
                      <a:lnTo>
                        <a:pt x="36" y="11"/>
                      </a:lnTo>
                      <a:lnTo>
                        <a:pt x="36" y="11"/>
                      </a:lnTo>
                      <a:lnTo>
                        <a:pt x="38" y="8"/>
                      </a:lnTo>
                      <a:lnTo>
                        <a:pt x="38" y="7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28" y="3"/>
                      </a:lnTo>
                      <a:lnTo>
                        <a:pt x="28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7" name="Google Shape;837;p18"/>
                <p:cNvSpPr/>
                <p:nvPr/>
              </p:nvSpPr>
              <p:spPr>
                <a:xfrm>
                  <a:off x="3592513" y="4179888"/>
                  <a:ext cx="15875" cy="20638"/>
                </a:xfrm>
                <a:custGeom>
                  <a:rect b="b" l="l" r="r" t="t"/>
                  <a:pathLst>
                    <a:path extrusionOk="0" h="49" w="42">
                      <a:moveTo>
                        <a:pt x="30" y="4"/>
                      </a:moveTo>
                      <a:lnTo>
                        <a:pt x="30" y="4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4" y="10"/>
                      </a:lnTo>
                      <a:lnTo>
                        <a:pt x="24" y="10"/>
                      </a:lnTo>
                      <a:lnTo>
                        <a:pt x="17" y="18"/>
                      </a:lnTo>
                      <a:lnTo>
                        <a:pt x="17" y="18"/>
                      </a:lnTo>
                      <a:lnTo>
                        <a:pt x="9" y="29"/>
                      </a:lnTo>
                      <a:lnTo>
                        <a:pt x="6" y="35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2" y="48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9" y="48"/>
                      </a:lnTo>
                      <a:lnTo>
                        <a:pt x="9" y="48"/>
                      </a:lnTo>
                      <a:lnTo>
                        <a:pt x="17" y="36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29" y="21"/>
                      </a:lnTo>
                      <a:lnTo>
                        <a:pt x="34" y="17"/>
                      </a:lnTo>
                      <a:lnTo>
                        <a:pt x="40" y="13"/>
                      </a:lnTo>
                      <a:lnTo>
                        <a:pt x="41" y="10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5"/>
                      </a:lnTo>
                      <a:lnTo>
                        <a:pt x="41" y="2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32" y="2"/>
                      </a:lnTo>
                      <a:lnTo>
                        <a:pt x="30" y="4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8" name="Google Shape;838;p18"/>
                <p:cNvSpPr/>
                <p:nvPr/>
              </p:nvSpPr>
              <p:spPr>
                <a:xfrm>
                  <a:off x="3162301" y="4627563"/>
                  <a:ext cx="20638" cy="26988"/>
                </a:xfrm>
                <a:custGeom>
                  <a:rect b="b" l="l" r="r" t="t"/>
                  <a:pathLst>
                    <a:path extrusionOk="0" h="67" w="49">
                      <a:moveTo>
                        <a:pt x="40" y="1"/>
                      </a:moveTo>
                      <a:lnTo>
                        <a:pt x="40" y="1"/>
                      </a:lnTo>
                      <a:lnTo>
                        <a:pt x="34" y="7"/>
                      </a:lnTo>
                      <a:lnTo>
                        <a:pt x="27" y="13"/>
                      </a:lnTo>
                      <a:lnTo>
                        <a:pt x="17" y="29"/>
                      </a:lnTo>
                      <a:lnTo>
                        <a:pt x="7" y="45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5"/>
                      </a:lnTo>
                      <a:lnTo>
                        <a:pt x="2" y="67"/>
                      </a:lnTo>
                      <a:lnTo>
                        <a:pt x="3" y="67"/>
                      </a:lnTo>
                      <a:lnTo>
                        <a:pt x="7" y="67"/>
                      </a:lnTo>
                      <a:lnTo>
                        <a:pt x="10" y="65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8" y="48"/>
                      </a:lnTo>
                      <a:lnTo>
                        <a:pt x="26" y="34"/>
                      </a:lnTo>
                      <a:lnTo>
                        <a:pt x="36" y="21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9" y="7"/>
                      </a:lnTo>
                      <a:lnTo>
                        <a:pt x="49" y="5"/>
                      </a:lnTo>
                      <a:lnTo>
                        <a:pt x="49" y="3"/>
                      </a:lnTo>
                      <a:lnTo>
                        <a:pt x="48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39" name="Google Shape;839;p18"/>
                <p:cNvSpPr/>
                <p:nvPr/>
              </p:nvSpPr>
              <p:spPr>
                <a:xfrm>
                  <a:off x="3159126" y="4668838"/>
                  <a:ext cx="22225" cy="28575"/>
                </a:xfrm>
                <a:custGeom>
                  <a:rect b="b" l="l" r="r" t="t"/>
                  <a:pathLst>
                    <a:path extrusionOk="0" h="76" w="53">
                      <a:moveTo>
                        <a:pt x="44" y="1"/>
                      </a:moveTo>
                      <a:lnTo>
                        <a:pt x="44" y="1"/>
                      </a:lnTo>
                      <a:lnTo>
                        <a:pt x="31" y="14"/>
                      </a:lnTo>
                      <a:lnTo>
                        <a:pt x="27" y="21"/>
                      </a:lnTo>
                      <a:lnTo>
                        <a:pt x="22" y="29"/>
                      </a:lnTo>
                      <a:lnTo>
                        <a:pt x="22" y="29"/>
                      </a:lnTo>
                      <a:lnTo>
                        <a:pt x="13" y="48"/>
                      </a:lnTo>
                      <a:lnTo>
                        <a:pt x="8" y="59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8" y="76"/>
                      </a:lnTo>
                      <a:lnTo>
                        <a:pt x="9" y="75"/>
                      </a:lnTo>
                      <a:lnTo>
                        <a:pt x="11" y="73"/>
                      </a:lnTo>
                      <a:lnTo>
                        <a:pt x="11" y="73"/>
                      </a:lnTo>
                      <a:lnTo>
                        <a:pt x="21" y="58"/>
                      </a:lnTo>
                      <a:lnTo>
                        <a:pt x="28" y="42"/>
                      </a:lnTo>
                      <a:lnTo>
                        <a:pt x="28" y="42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40" y="20"/>
                      </a:lnTo>
                      <a:lnTo>
                        <a:pt x="44" y="17"/>
                      </a:lnTo>
                      <a:lnTo>
                        <a:pt x="52" y="9"/>
                      </a:lnTo>
                      <a:lnTo>
                        <a:pt x="52" y="9"/>
                      </a:lnTo>
                      <a:lnTo>
                        <a:pt x="53" y="8"/>
                      </a:lnTo>
                      <a:lnTo>
                        <a:pt x="53" y="5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4" y="1"/>
                      </a:lnTo>
                      <a:lnTo>
                        <a:pt x="44" y="1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0" name="Google Shape;840;p18"/>
                <p:cNvSpPr/>
                <p:nvPr/>
              </p:nvSpPr>
              <p:spPr>
                <a:xfrm>
                  <a:off x="3162301" y="4716463"/>
                  <a:ext cx="19050" cy="31750"/>
                </a:xfrm>
                <a:custGeom>
                  <a:rect b="b" l="l" r="r" t="t"/>
                  <a:pathLst>
                    <a:path extrusionOk="0" h="79" w="45">
                      <a:moveTo>
                        <a:pt x="35" y="2"/>
                      </a:moveTo>
                      <a:lnTo>
                        <a:pt x="35" y="2"/>
                      </a:lnTo>
                      <a:lnTo>
                        <a:pt x="26" y="19"/>
                      </a:lnTo>
                      <a:lnTo>
                        <a:pt x="15" y="36"/>
                      </a:lnTo>
                      <a:lnTo>
                        <a:pt x="7" y="55"/>
                      </a:lnTo>
                      <a:lnTo>
                        <a:pt x="1" y="73"/>
                      </a:lnTo>
                      <a:lnTo>
                        <a:pt x="1" y="73"/>
                      </a:lnTo>
                      <a:lnTo>
                        <a:pt x="0" y="74"/>
                      </a:lnTo>
                      <a:lnTo>
                        <a:pt x="1" y="77"/>
                      </a:lnTo>
                      <a:lnTo>
                        <a:pt x="2" y="78"/>
                      </a:lnTo>
                      <a:lnTo>
                        <a:pt x="3" y="79"/>
                      </a:lnTo>
                      <a:lnTo>
                        <a:pt x="9" y="79"/>
                      </a:lnTo>
                      <a:lnTo>
                        <a:pt x="10" y="78"/>
                      </a:lnTo>
                      <a:lnTo>
                        <a:pt x="11" y="76"/>
                      </a:lnTo>
                      <a:lnTo>
                        <a:pt x="11" y="76"/>
                      </a:lnTo>
                      <a:lnTo>
                        <a:pt x="18" y="59"/>
                      </a:lnTo>
                      <a:lnTo>
                        <a:pt x="27" y="42"/>
                      </a:lnTo>
                      <a:lnTo>
                        <a:pt x="35" y="25"/>
                      </a:lnTo>
                      <a:lnTo>
                        <a:pt x="45" y="9"/>
                      </a:lnTo>
                      <a:lnTo>
                        <a:pt x="45" y="9"/>
                      </a:lnTo>
                      <a:lnTo>
                        <a:pt x="45" y="6"/>
                      </a:lnTo>
                      <a:lnTo>
                        <a:pt x="45" y="4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6" y="1"/>
                      </a:lnTo>
                      <a:lnTo>
                        <a:pt x="35" y="2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1" name="Google Shape;841;p18"/>
                <p:cNvSpPr/>
                <p:nvPr/>
              </p:nvSpPr>
              <p:spPr>
                <a:xfrm>
                  <a:off x="3175001" y="4748213"/>
                  <a:ext cx="19050" cy="31750"/>
                </a:xfrm>
                <a:custGeom>
                  <a:rect b="b" l="l" r="r" t="t"/>
                  <a:pathLst>
                    <a:path extrusionOk="0" h="80" w="48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26" y="19"/>
                      </a:lnTo>
                      <a:lnTo>
                        <a:pt x="13" y="36"/>
                      </a:lnTo>
                      <a:lnTo>
                        <a:pt x="8" y="45"/>
                      </a:lnTo>
                      <a:lnTo>
                        <a:pt x="4" y="54"/>
                      </a:lnTo>
                      <a:lnTo>
                        <a:pt x="1" y="6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8"/>
                      </a:lnTo>
                      <a:lnTo>
                        <a:pt x="1" y="79"/>
                      </a:lnTo>
                      <a:lnTo>
                        <a:pt x="5" y="80"/>
                      </a:lnTo>
                      <a:lnTo>
                        <a:pt x="9" y="79"/>
                      </a:lnTo>
                      <a:lnTo>
                        <a:pt x="10" y="78"/>
                      </a:lnTo>
                      <a:lnTo>
                        <a:pt x="10" y="75"/>
                      </a:lnTo>
                      <a:lnTo>
                        <a:pt x="10" y="75"/>
                      </a:lnTo>
                      <a:lnTo>
                        <a:pt x="12" y="66"/>
                      </a:lnTo>
                      <a:lnTo>
                        <a:pt x="14" y="57"/>
                      </a:lnTo>
                      <a:lnTo>
                        <a:pt x="18" y="48"/>
                      </a:lnTo>
                      <a:lnTo>
                        <a:pt x="23" y="40"/>
                      </a:lnTo>
                      <a:lnTo>
                        <a:pt x="35" y="25"/>
                      </a:lnTo>
                      <a:lnTo>
                        <a:pt x="47" y="11"/>
                      </a:lnTo>
                      <a:lnTo>
                        <a:pt x="47" y="11"/>
                      </a:lnTo>
                      <a:lnTo>
                        <a:pt x="48" y="8"/>
                      </a:lnTo>
                      <a:lnTo>
                        <a:pt x="48" y="6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9" y="2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2" name="Google Shape;842;p18"/>
                <p:cNvSpPr/>
                <p:nvPr/>
              </p:nvSpPr>
              <p:spPr>
                <a:xfrm>
                  <a:off x="3189288" y="4778375"/>
                  <a:ext cx="15875" cy="22225"/>
                </a:xfrm>
                <a:custGeom>
                  <a:rect b="b" l="l" r="r" t="t"/>
                  <a:pathLst>
                    <a:path extrusionOk="0" h="58" w="38">
                      <a:moveTo>
                        <a:pt x="27" y="4"/>
                      </a:moveTo>
                      <a:lnTo>
                        <a:pt x="27" y="4"/>
                      </a:lnTo>
                      <a:lnTo>
                        <a:pt x="19" y="15"/>
                      </a:lnTo>
                      <a:lnTo>
                        <a:pt x="12" y="26"/>
                      </a:lnTo>
                      <a:lnTo>
                        <a:pt x="5" y="38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4" y="58"/>
                      </a:lnTo>
                      <a:lnTo>
                        <a:pt x="8" y="57"/>
                      </a:lnTo>
                      <a:lnTo>
                        <a:pt x="9" y="55"/>
                      </a:lnTo>
                      <a:lnTo>
                        <a:pt x="10" y="54"/>
                      </a:lnTo>
                      <a:lnTo>
                        <a:pt x="10" y="54"/>
                      </a:lnTo>
                      <a:lnTo>
                        <a:pt x="16" y="42"/>
                      </a:lnTo>
                      <a:lnTo>
                        <a:pt x="22" y="30"/>
                      </a:lnTo>
                      <a:lnTo>
                        <a:pt x="30" y="20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8" y="7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9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3" name="Google Shape;843;p18"/>
                <p:cNvSpPr/>
                <p:nvPr/>
              </p:nvSpPr>
              <p:spPr>
                <a:xfrm>
                  <a:off x="3221038" y="4784725"/>
                  <a:ext cx="20638" cy="33338"/>
                </a:xfrm>
                <a:custGeom>
                  <a:rect b="b" l="l" r="r" t="t"/>
                  <a:pathLst>
                    <a:path extrusionOk="0" h="84" w="49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1"/>
                      </a:lnTo>
                      <a:lnTo>
                        <a:pt x="17" y="38"/>
                      </a:lnTo>
                      <a:lnTo>
                        <a:pt x="10" y="47"/>
                      </a:lnTo>
                      <a:lnTo>
                        <a:pt x="6" y="56"/>
                      </a:lnTo>
                      <a:lnTo>
                        <a:pt x="2" y="67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4"/>
                      </a:lnTo>
                      <a:lnTo>
                        <a:pt x="6" y="84"/>
                      </a:lnTo>
                      <a:lnTo>
                        <a:pt x="9" y="84"/>
                      </a:lnTo>
                      <a:lnTo>
                        <a:pt x="10" y="82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13" y="69"/>
                      </a:lnTo>
                      <a:lnTo>
                        <a:pt x="17" y="60"/>
                      </a:lnTo>
                      <a:lnTo>
                        <a:pt x="27" y="43"/>
                      </a:lnTo>
                      <a:lnTo>
                        <a:pt x="38" y="26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9" y="7"/>
                      </a:lnTo>
                      <a:lnTo>
                        <a:pt x="48" y="4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4" name="Google Shape;844;p18"/>
                <p:cNvSpPr/>
                <p:nvPr/>
              </p:nvSpPr>
              <p:spPr>
                <a:xfrm>
                  <a:off x="3260726" y="4794250"/>
                  <a:ext cx="19050" cy="28575"/>
                </a:xfrm>
                <a:custGeom>
                  <a:rect b="b" l="l" r="r" t="t"/>
                  <a:pathLst>
                    <a:path extrusionOk="0" h="71" w="46">
                      <a:moveTo>
                        <a:pt x="34" y="3"/>
                      </a:moveTo>
                      <a:lnTo>
                        <a:pt x="34" y="3"/>
                      </a:lnTo>
                      <a:lnTo>
                        <a:pt x="30" y="11"/>
                      </a:lnTo>
                      <a:lnTo>
                        <a:pt x="25" y="18"/>
                      </a:lnTo>
                      <a:lnTo>
                        <a:pt x="20" y="26"/>
                      </a:lnTo>
                      <a:lnTo>
                        <a:pt x="16" y="34"/>
                      </a:lnTo>
                      <a:lnTo>
                        <a:pt x="16" y="34"/>
                      </a:lnTo>
                      <a:lnTo>
                        <a:pt x="12" y="41"/>
                      </a:lnTo>
                      <a:lnTo>
                        <a:pt x="7" y="48"/>
                      </a:lnTo>
                      <a:lnTo>
                        <a:pt x="7" y="48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5"/>
                      </a:lnTo>
                      <a:lnTo>
                        <a:pt x="0" y="68"/>
                      </a:lnTo>
                      <a:lnTo>
                        <a:pt x="3" y="70"/>
                      </a:lnTo>
                      <a:lnTo>
                        <a:pt x="5" y="71"/>
                      </a:lnTo>
                      <a:lnTo>
                        <a:pt x="7" y="71"/>
                      </a:lnTo>
                      <a:lnTo>
                        <a:pt x="9" y="70"/>
                      </a:lnTo>
                      <a:lnTo>
                        <a:pt x="11" y="69"/>
                      </a:lnTo>
                      <a:lnTo>
                        <a:pt x="11" y="69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21" y="47"/>
                      </a:lnTo>
                      <a:lnTo>
                        <a:pt x="26" y="40"/>
                      </a:lnTo>
                      <a:lnTo>
                        <a:pt x="26" y="40"/>
                      </a:lnTo>
                      <a:lnTo>
                        <a:pt x="30" y="31"/>
                      </a:lnTo>
                      <a:lnTo>
                        <a:pt x="35" y="23"/>
                      </a:lnTo>
                      <a:lnTo>
                        <a:pt x="41" y="15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6" y="3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5" name="Google Shape;845;p18"/>
                <p:cNvSpPr/>
                <p:nvPr/>
              </p:nvSpPr>
              <p:spPr>
                <a:xfrm>
                  <a:off x="3294063" y="4794250"/>
                  <a:ext cx="17463" cy="28575"/>
                </a:xfrm>
                <a:custGeom>
                  <a:rect b="b" l="l" r="r" t="t"/>
                  <a:pathLst>
                    <a:path extrusionOk="0" h="71" w="44">
                      <a:moveTo>
                        <a:pt x="32" y="5"/>
                      </a:moveTo>
                      <a:lnTo>
                        <a:pt x="32" y="5"/>
                      </a:lnTo>
                      <a:lnTo>
                        <a:pt x="31" y="9"/>
                      </a:lnTo>
                      <a:lnTo>
                        <a:pt x="28" y="14"/>
                      </a:lnTo>
                      <a:lnTo>
                        <a:pt x="23" y="22"/>
                      </a:lnTo>
                      <a:lnTo>
                        <a:pt x="23" y="22"/>
                      </a:lnTo>
                      <a:lnTo>
                        <a:pt x="20" y="27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65"/>
                      </a:lnTo>
                      <a:lnTo>
                        <a:pt x="2" y="68"/>
                      </a:lnTo>
                      <a:lnTo>
                        <a:pt x="4" y="70"/>
                      </a:lnTo>
                      <a:lnTo>
                        <a:pt x="8" y="71"/>
                      </a:lnTo>
                      <a:lnTo>
                        <a:pt x="10" y="70"/>
                      </a:lnTo>
                      <a:lnTo>
                        <a:pt x="12" y="69"/>
                      </a:lnTo>
                      <a:lnTo>
                        <a:pt x="12" y="69"/>
                      </a:lnTo>
                      <a:lnTo>
                        <a:pt x="21" y="53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33" y="28"/>
                      </a:lnTo>
                      <a:lnTo>
                        <a:pt x="37" y="20"/>
                      </a:lnTo>
                      <a:lnTo>
                        <a:pt x="41" y="13"/>
                      </a:lnTo>
                      <a:lnTo>
                        <a:pt x="44" y="5"/>
                      </a:lnTo>
                      <a:lnTo>
                        <a:pt x="44" y="5"/>
                      </a:lnTo>
                      <a:lnTo>
                        <a:pt x="42" y="2"/>
                      </a:lnTo>
                      <a:lnTo>
                        <a:pt x="42" y="1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4" y="1"/>
                      </a:lnTo>
                      <a:lnTo>
                        <a:pt x="32" y="2"/>
                      </a:lnTo>
                      <a:lnTo>
                        <a:pt x="32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6" name="Google Shape;846;p18"/>
                <p:cNvSpPr/>
                <p:nvPr/>
              </p:nvSpPr>
              <p:spPr>
                <a:xfrm>
                  <a:off x="3333751" y="4792663"/>
                  <a:ext cx="12700" cy="30163"/>
                </a:xfrm>
                <a:custGeom>
                  <a:rect b="b" l="l" r="r" t="t"/>
                  <a:pathLst>
                    <a:path extrusionOk="0" h="75" w="34">
                      <a:moveTo>
                        <a:pt x="23" y="5"/>
                      </a:moveTo>
                      <a:lnTo>
                        <a:pt x="23" y="5"/>
                      </a:lnTo>
                      <a:lnTo>
                        <a:pt x="21" y="13"/>
                      </a:lnTo>
                      <a:lnTo>
                        <a:pt x="16" y="21"/>
                      </a:lnTo>
                      <a:lnTo>
                        <a:pt x="10" y="28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4" y="44"/>
                      </a:lnTo>
                      <a:lnTo>
                        <a:pt x="1" y="52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5" y="75"/>
                      </a:lnTo>
                      <a:lnTo>
                        <a:pt x="9" y="74"/>
                      </a:lnTo>
                      <a:lnTo>
                        <a:pt x="10" y="72"/>
                      </a:lnTo>
                      <a:lnTo>
                        <a:pt x="12" y="69"/>
                      </a:lnTo>
                      <a:lnTo>
                        <a:pt x="12" y="69"/>
                      </a:lnTo>
                      <a:lnTo>
                        <a:pt x="13" y="58"/>
                      </a:lnTo>
                      <a:lnTo>
                        <a:pt x="14" y="48"/>
                      </a:lnTo>
                      <a:lnTo>
                        <a:pt x="18" y="38"/>
                      </a:lnTo>
                      <a:lnTo>
                        <a:pt x="23" y="28"/>
                      </a:lnTo>
                      <a:lnTo>
                        <a:pt x="23" y="28"/>
                      </a:lnTo>
                      <a:lnTo>
                        <a:pt x="27" y="23"/>
                      </a:lnTo>
                      <a:lnTo>
                        <a:pt x="31" y="18"/>
                      </a:lnTo>
                      <a:lnTo>
                        <a:pt x="33" y="11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2"/>
                      </a:lnTo>
                      <a:lnTo>
                        <a:pt x="33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23" y="2"/>
                      </a:lnTo>
                      <a:lnTo>
                        <a:pt x="23" y="5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7" name="Google Shape;847;p18"/>
                <p:cNvSpPr/>
                <p:nvPr/>
              </p:nvSpPr>
              <p:spPr>
                <a:xfrm>
                  <a:off x="3373438" y="4795838"/>
                  <a:ext cx="17463" cy="28575"/>
                </a:xfrm>
                <a:custGeom>
                  <a:rect b="b" l="l" r="r" t="t"/>
                  <a:pathLst>
                    <a:path extrusionOk="0" h="69" w="46">
                      <a:moveTo>
                        <a:pt x="36" y="3"/>
                      </a:moveTo>
                      <a:lnTo>
                        <a:pt x="36" y="3"/>
                      </a:lnTo>
                      <a:lnTo>
                        <a:pt x="26" y="14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12" y="35"/>
                      </a:lnTo>
                      <a:lnTo>
                        <a:pt x="8" y="43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3" y="68"/>
                      </a:lnTo>
                      <a:lnTo>
                        <a:pt x="6" y="69"/>
                      </a:lnTo>
                      <a:lnTo>
                        <a:pt x="7" y="69"/>
                      </a:lnTo>
                      <a:lnTo>
                        <a:pt x="9" y="68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23" y="39"/>
                      </a:lnTo>
                      <a:lnTo>
                        <a:pt x="23" y="39"/>
                      </a:lnTo>
                      <a:lnTo>
                        <a:pt x="26" y="31"/>
                      </a:lnTo>
                      <a:lnTo>
                        <a:pt x="32" y="24"/>
                      </a:lnTo>
                      <a:lnTo>
                        <a:pt x="43" y="11"/>
                      </a:lnTo>
                      <a:lnTo>
                        <a:pt x="43" y="11"/>
                      </a:lnTo>
                      <a:lnTo>
                        <a:pt x="45" y="8"/>
                      </a:lnTo>
                      <a:lnTo>
                        <a:pt x="46" y="5"/>
                      </a:lnTo>
                      <a:lnTo>
                        <a:pt x="43" y="3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8" name="Google Shape;848;p18"/>
                <p:cNvSpPr/>
                <p:nvPr/>
              </p:nvSpPr>
              <p:spPr>
                <a:xfrm>
                  <a:off x="3433763" y="4795838"/>
                  <a:ext cx="14288" cy="22225"/>
                </a:xfrm>
                <a:custGeom>
                  <a:rect b="b" l="l" r="r" t="t"/>
                  <a:pathLst>
                    <a:path extrusionOk="0" h="57" w="38">
                      <a:moveTo>
                        <a:pt x="28" y="4"/>
                      </a:moveTo>
                      <a:lnTo>
                        <a:pt x="28" y="4"/>
                      </a:lnTo>
                      <a:lnTo>
                        <a:pt x="25" y="10"/>
                      </a:lnTo>
                      <a:lnTo>
                        <a:pt x="21" y="1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9" y="29"/>
                      </a:lnTo>
                      <a:lnTo>
                        <a:pt x="5" y="36"/>
                      </a:lnTo>
                      <a:lnTo>
                        <a:pt x="5" y="36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0" y="50"/>
                      </a:lnTo>
                      <a:lnTo>
                        <a:pt x="1" y="53"/>
                      </a:lnTo>
                      <a:lnTo>
                        <a:pt x="4" y="55"/>
                      </a:lnTo>
                      <a:lnTo>
                        <a:pt x="5" y="57"/>
                      </a:lnTo>
                      <a:lnTo>
                        <a:pt x="8" y="57"/>
                      </a:lnTo>
                      <a:lnTo>
                        <a:pt x="9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7" y="40"/>
                      </a:lnTo>
                      <a:lnTo>
                        <a:pt x="21" y="33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33" y="17"/>
                      </a:lnTo>
                      <a:lnTo>
                        <a:pt x="35" y="12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38" y="4"/>
                      </a:lnTo>
                      <a:lnTo>
                        <a:pt x="38" y="3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9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49" name="Google Shape;849;p18"/>
                <p:cNvSpPr/>
                <p:nvPr/>
              </p:nvSpPr>
              <p:spPr>
                <a:xfrm>
                  <a:off x="3473451" y="4794250"/>
                  <a:ext cx="17463" cy="28575"/>
                </a:xfrm>
                <a:custGeom>
                  <a:rect b="b" l="l" r="r" t="t"/>
                  <a:pathLst>
                    <a:path extrusionOk="0" h="69" w="42">
                      <a:moveTo>
                        <a:pt x="32" y="4"/>
                      </a:moveTo>
                      <a:lnTo>
                        <a:pt x="32" y="4"/>
                      </a:lnTo>
                      <a:lnTo>
                        <a:pt x="24" y="18"/>
                      </a:lnTo>
                      <a:lnTo>
                        <a:pt x="16" y="32"/>
                      </a:lnTo>
                      <a:lnTo>
                        <a:pt x="8" y="46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4" y="68"/>
                      </a:lnTo>
                      <a:lnTo>
                        <a:pt x="6" y="69"/>
                      </a:lnTo>
                      <a:lnTo>
                        <a:pt x="8" y="69"/>
                      </a:lnTo>
                      <a:lnTo>
                        <a:pt x="10" y="68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7" y="51"/>
                      </a:lnTo>
                      <a:lnTo>
                        <a:pt x="27" y="38"/>
                      </a:lnTo>
                      <a:lnTo>
                        <a:pt x="34" y="24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2" y="7"/>
                      </a:lnTo>
                      <a:lnTo>
                        <a:pt x="41" y="4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2" y="4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0" name="Google Shape;850;p18"/>
                <p:cNvSpPr/>
                <p:nvPr/>
              </p:nvSpPr>
              <p:spPr>
                <a:xfrm>
                  <a:off x="3538538" y="4792663"/>
                  <a:ext cx="15875" cy="26988"/>
                </a:xfrm>
                <a:custGeom>
                  <a:rect b="b" l="l" r="r" t="t"/>
                  <a:pathLst>
                    <a:path extrusionOk="0" h="68" w="38">
                      <a:moveTo>
                        <a:pt x="26" y="4"/>
                      </a:moveTo>
                      <a:lnTo>
                        <a:pt x="26" y="4"/>
                      </a:lnTo>
                      <a:lnTo>
                        <a:pt x="25" y="10"/>
                      </a:lnTo>
                      <a:lnTo>
                        <a:pt x="20" y="17"/>
                      </a:lnTo>
                      <a:lnTo>
                        <a:pt x="10" y="28"/>
                      </a:lnTo>
                      <a:lnTo>
                        <a:pt x="10" y="28"/>
                      </a:lnTo>
                      <a:lnTo>
                        <a:pt x="5" y="36"/>
                      </a:lnTo>
                      <a:lnTo>
                        <a:pt x="3" y="44"/>
                      </a:lnTo>
                      <a:lnTo>
                        <a:pt x="1" y="53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5" y="68"/>
                      </a:lnTo>
                      <a:lnTo>
                        <a:pt x="9" y="66"/>
                      </a:lnTo>
                      <a:lnTo>
                        <a:pt x="10" y="64"/>
                      </a:lnTo>
                      <a:lnTo>
                        <a:pt x="12" y="62"/>
                      </a:lnTo>
                      <a:lnTo>
                        <a:pt x="12" y="62"/>
                      </a:lnTo>
                      <a:lnTo>
                        <a:pt x="13" y="53"/>
                      </a:lnTo>
                      <a:lnTo>
                        <a:pt x="14" y="44"/>
                      </a:lnTo>
                      <a:lnTo>
                        <a:pt x="18" y="36"/>
                      </a:lnTo>
                      <a:lnTo>
                        <a:pt x="23" y="28"/>
                      </a:lnTo>
                      <a:lnTo>
                        <a:pt x="23" y="28"/>
                      </a:lnTo>
                      <a:lnTo>
                        <a:pt x="27" y="23"/>
                      </a:lnTo>
                      <a:lnTo>
                        <a:pt x="31" y="18"/>
                      </a:lnTo>
                      <a:lnTo>
                        <a:pt x="35" y="13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4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1"/>
                      </a:lnTo>
                      <a:lnTo>
                        <a:pt x="26" y="4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1" name="Google Shape;851;p18"/>
                <p:cNvSpPr/>
                <p:nvPr/>
              </p:nvSpPr>
              <p:spPr>
                <a:xfrm>
                  <a:off x="3573463" y="4792663"/>
                  <a:ext cx="23813" cy="30163"/>
                </a:xfrm>
                <a:custGeom>
                  <a:rect b="b" l="l" r="r" t="t"/>
                  <a:pathLst>
                    <a:path extrusionOk="0" h="75" w="60"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44" y="5"/>
                      </a:lnTo>
                      <a:lnTo>
                        <a:pt x="37" y="13"/>
                      </a:lnTo>
                      <a:lnTo>
                        <a:pt x="27" y="27"/>
                      </a:lnTo>
                      <a:lnTo>
                        <a:pt x="27" y="27"/>
                      </a:lnTo>
                      <a:lnTo>
                        <a:pt x="14" y="47"/>
                      </a:lnTo>
                      <a:lnTo>
                        <a:pt x="6" y="5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2" y="74"/>
                      </a:lnTo>
                      <a:lnTo>
                        <a:pt x="6" y="75"/>
                      </a:lnTo>
                      <a:lnTo>
                        <a:pt x="9" y="74"/>
                      </a:lnTo>
                      <a:lnTo>
                        <a:pt x="10" y="73"/>
                      </a:lnTo>
                      <a:lnTo>
                        <a:pt x="10" y="73"/>
                      </a:lnTo>
                      <a:lnTo>
                        <a:pt x="20" y="57"/>
                      </a:lnTo>
                      <a:lnTo>
                        <a:pt x="31" y="41"/>
                      </a:lnTo>
                      <a:lnTo>
                        <a:pt x="31" y="41"/>
                      </a:lnTo>
                      <a:lnTo>
                        <a:pt x="43" y="24"/>
                      </a:lnTo>
                      <a:lnTo>
                        <a:pt x="49" y="17"/>
                      </a:lnTo>
                      <a:lnTo>
                        <a:pt x="53" y="13"/>
                      </a:lnTo>
                      <a:lnTo>
                        <a:pt x="57" y="10"/>
                      </a:lnTo>
                      <a:lnTo>
                        <a:pt x="57" y="10"/>
                      </a:lnTo>
                      <a:lnTo>
                        <a:pt x="60" y="7"/>
                      </a:lnTo>
                      <a:lnTo>
                        <a:pt x="60" y="6"/>
                      </a:lnTo>
                      <a:lnTo>
                        <a:pt x="60" y="2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2" name="Google Shape;852;p18"/>
                <p:cNvSpPr/>
                <p:nvPr/>
              </p:nvSpPr>
              <p:spPr>
                <a:xfrm>
                  <a:off x="3621088" y="4789488"/>
                  <a:ext cx="17463" cy="30163"/>
                </a:xfrm>
                <a:custGeom>
                  <a:rect b="b" l="l" r="r" t="t"/>
                  <a:pathLst>
                    <a:path extrusionOk="0" h="76" w="46">
                      <a:moveTo>
                        <a:pt x="34" y="4"/>
                      </a:moveTo>
                      <a:lnTo>
                        <a:pt x="34" y="4"/>
                      </a:lnTo>
                      <a:lnTo>
                        <a:pt x="30" y="12"/>
                      </a:lnTo>
                      <a:lnTo>
                        <a:pt x="26" y="1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2" y="42"/>
                      </a:lnTo>
                      <a:lnTo>
                        <a:pt x="8" y="49"/>
                      </a:lnTo>
                      <a:lnTo>
                        <a:pt x="6" y="59"/>
                      </a:lnTo>
                      <a:lnTo>
                        <a:pt x="2" y="66"/>
                      </a:lnTo>
                      <a:lnTo>
                        <a:pt x="2" y="66"/>
                      </a:ln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3" y="74"/>
                      </a:lnTo>
                      <a:lnTo>
                        <a:pt x="7" y="76"/>
                      </a:lnTo>
                      <a:lnTo>
                        <a:pt x="9" y="74"/>
                      </a:lnTo>
                      <a:lnTo>
                        <a:pt x="11" y="73"/>
                      </a:lnTo>
                      <a:lnTo>
                        <a:pt x="11" y="73"/>
                      </a:lnTo>
                      <a:lnTo>
                        <a:pt x="15" y="64"/>
                      </a:lnTo>
                      <a:lnTo>
                        <a:pt x="19" y="53"/>
                      </a:lnTo>
                      <a:lnTo>
                        <a:pt x="23" y="4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34" y="30"/>
                      </a:lnTo>
                      <a:lnTo>
                        <a:pt x="38" y="22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6" y="2"/>
                      </a:lnTo>
                      <a:lnTo>
                        <a:pt x="43" y="1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6" y="1"/>
                      </a:lnTo>
                      <a:lnTo>
                        <a:pt x="34" y="4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3" name="Google Shape;853;p18"/>
                <p:cNvSpPr/>
                <p:nvPr/>
              </p:nvSpPr>
              <p:spPr>
                <a:xfrm>
                  <a:off x="3659188" y="4787900"/>
                  <a:ext cx="14288" cy="30163"/>
                </a:xfrm>
                <a:custGeom>
                  <a:rect b="b" l="l" r="r" t="t"/>
                  <a:pathLst>
                    <a:path extrusionOk="0" h="76" w="34">
                      <a:moveTo>
                        <a:pt x="22" y="5"/>
                      </a:moveTo>
                      <a:lnTo>
                        <a:pt x="22" y="5"/>
                      </a:lnTo>
                      <a:lnTo>
                        <a:pt x="22" y="14"/>
                      </a:lnTo>
                      <a:lnTo>
                        <a:pt x="21" y="22"/>
                      </a:lnTo>
                      <a:lnTo>
                        <a:pt x="17" y="30"/>
                      </a:lnTo>
                      <a:lnTo>
                        <a:pt x="14" y="38"/>
                      </a:lnTo>
                      <a:lnTo>
                        <a:pt x="5" y="52"/>
                      </a:lnTo>
                      <a:lnTo>
                        <a:pt x="2" y="60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3"/>
                      </a:lnTo>
                      <a:lnTo>
                        <a:pt x="4" y="76"/>
                      </a:lnTo>
                      <a:lnTo>
                        <a:pt x="8" y="76"/>
                      </a:lnTo>
                      <a:lnTo>
                        <a:pt x="10" y="74"/>
                      </a:lnTo>
                      <a:lnTo>
                        <a:pt x="10" y="72"/>
                      </a:lnTo>
                      <a:lnTo>
                        <a:pt x="10" y="72"/>
                      </a:lnTo>
                      <a:lnTo>
                        <a:pt x="13" y="63"/>
                      </a:lnTo>
                      <a:lnTo>
                        <a:pt x="17" y="55"/>
                      </a:lnTo>
                      <a:lnTo>
                        <a:pt x="25" y="39"/>
                      </a:lnTo>
                      <a:lnTo>
                        <a:pt x="28" y="31"/>
                      </a:lnTo>
                      <a:lnTo>
                        <a:pt x="32" y="23"/>
                      </a:lnTo>
                      <a:lnTo>
                        <a:pt x="34" y="1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2" y="2"/>
                      </a:lnTo>
                      <a:lnTo>
                        <a:pt x="31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1"/>
                      </a:lnTo>
                      <a:lnTo>
                        <a:pt x="22" y="2"/>
                      </a:lnTo>
                      <a:lnTo>
                        <a:pt x="22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4" name="Google Shape;854;p18"/>
                <p:cNvSpPr/>
                <p:nvPr/>
              </p:nvSpPr>
              <p:spPr>
                <a:xfrm>
                  <a:off x="3697289" y="4783138"/>
                  <a:ext cx="17463" cy="23813"/>
                </a:xfrm>
                <a:custGeom>
                  <a:rect b="b" l="l" r="r" t="t"/>
                  <a:pathLst>
                    <a:path extrusionOk="0" h="61" w="42">
                      <a:moveTo>
                        <a:pt x="30" y="3"/>
                      </a:moveTo>
                      <a:lnTo>
                        <a:pt x="30" y="3"/>
                      </a:lnTo>
                      <a:lnTo>
                        <a:pt x="26" y="10"/>
                      </a:lnTo>
                      <a:lnTo>
                        <a:pt x="22" y="16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8" y="32"/>
                      </a:lnTo>
                      <a:lnTo>
                        <a:pt x="5" y="38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4"/>
                      </a:lnTo>
                      <a:lnTo>
                        <a:pt x="0" y="57"/>
                      </a:lnTo>
                      <a:lnTo>
                        <a:pt x="3" y="59"/>
                      </a:lnTo>
                      <a:lnTo>
                        <a:pt x="5" y="61"/>
                      </a:lnTo>
                      <a:lnTo>
                        <a:pt x="7" y="61"/>
                      </a:lnTo>
                      <a:lnTo>
                        <a:pt x="8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16" y="40"/>
                      </a:lnTo>
                      <a:lnTo>
                        <a:pt x="18" y="36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34" y="19"/>
                      </a:lnTo>
                      <a:lnTo>
                        <a:pt x="38" y="13"/>
                      </a:lnTo>
                      <a:lnTo>
                        <a:pt x="41" y="7"/>
                      </a:lnTo>
                      <a:lnTo>
                        <a:pt x="41" y="7"/>
                      </a:lnTo>
                      <a:lnTo>
                        <a:pt x="42" y="4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32" y="2"/>
                      </a:lnTo>
                      <a:lnTo>
                        <a:pt x="30" y="3"/>
                      </a:lnTo>
                      <a:lnTo>
                        <a:pt x="30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5" name="Google Shape;855;p18"/>
                <p:cNvSpPr/>
                <p:nvPr/>
              </p:nvSpPr>
              <p:spPr>
                <a:xfrm>
                  <a:off x="3732214" y="4783138"/>
                  <a:ext cx="14288" cy="30163"/>
                </a:xfrm>
                <a:custGeom>
                  <a:rect b="b" l="l" r="r" t="t"/>
                  <a:pathLst>
                    <a:path extrusionOk="0" h="76" w="37">
                      <a:moveTo>
                        <a:pt x="27" y="3"/>
                      </a:moveTo>
                      <a:lnTo>
                        <a:pt x="27" y="3"/>
                      </a:lnTo>
                      <a:lnTo>
                        <a:pt x="18" y="18"/>
                      </a:lnTo>
                      <a:lnTo>
                        <a:pt x="14" y="26"/>
                      </a:lnTo>
                      <a:lnTo>
                        <a:pt x="10" y="34"/>
                      </a:lnTo>
                      <a:lnTo>
                        <a:pt x="10" y="34"/>
                      </a:lnTo>
                      <a:lnTo>
                        <a:pt x="6" y="51"/>
                      </a:lnTo>
                      <a:lnTo>
                        <a:pt x="3" y="60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3" y="76"/>
                      </a:lnTo>
                      <a:lnTo>
                        <a:pt x="7" y="76"/>
                      </a:lnTo>
                      <a:lnTo>
                        <a:pt x="10" y="75"/>
                      </a:lnTo>
                      <a:lnTo>
                        <a:pt x="11" y="72"/>
                      </a:lnTo>
                      <a:lnTo>
                        <a:pt x="11" y="72"/>
                      </a:lnTo>
                      <a:lnTo>
                        <a:pt x="17" y="56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3" y="33"/>
                      </a:lnTo>
                      <a:lnTo>
                        <a:pt x="28" y="25"/>
                      </a:lnTo>
                      <a:lnTo>
                        <a:pt x="37" y="9"/>
                      </a:lnTo>
                      <a:lnTo>
                        <a:pt x="37" y="9"/>
                      </a:lnTo>
                      <a:lnTo>
                        <a:pt x="37" y="7"/>
                      </a:lnTo>
                      <a:lnTo>
                        <a:pt x="37" y="4"/>
                      </a:lnTo>
                      <a:lnTo>
                        <a:pt x="35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7" y="3"/>
                      </a:lnTo>
                      <a:lnTo>
                        <a:pt x="27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6" name="Google Shape;856;p18"/>
                <p:cNvSpPr/>
                <p:nvPr/>
              </p:nvSpPr>
              <p:spPr>
                <a:xfrm>
                  <a:off x="3752851" y="4773613"/>
                  <a:ext cx="19050" cy="33338"/>
                </a:xfrm>
                <a:custGeom>
                  <a:rect b="b" l="l" r="r" t="t"/>
                  <a:pathLst>
                    <a:path extrusionOk="0" h="82" w="46">
                      <a:moveTo>
                        <a:pt x="34" y="4"/>
                      </a:moveTo>
                      <a:lnTo>
                        <a:pt x="34" y="4"/>
                      </a:lnTo>
                      <a:lnTo>
                        <a:pt x="33" y="9"/>
                      </a:lnTo>
                      <a:lnTo>
                        <a:pt x="32" y="13"/>
                      </a:lnTo>
                      <a:lnTo>
                        <a:pt x="25" y="19"/>
                      </a:lnTo>
                      <a:lnTo>
                        <a:pt x="25" y="19"/>
                      </a:lnTo>
                      <a:lnTo>
                        <a:pt x="21" y="25"/>
                      </a:lnTo>
                      <a:lnTo>
                        <a:pt x="18" y="29"/>
                      </a:lnTo>
                      <a:lnTo>
                        <a:pt x="15" y="39"/>
                      </a:lnTo>
                      <a:lnTo>
                        <a:pt x="15" y="39"/>
                      </a:lnTo>
                      <a:lnTo>
                        <a:pt x="7" y="57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80"/>
                      </a:lnTo>
                      <a:lnTo>
                        <a:pt x="1" y="82"/>
                      </a:lnTo>
                      <a:lnTo>
                        <a:pt x="4" y="82"/>
                      </a:lnTo>
                      <a:lnTo>
                        <a:pt x="8" y="82"/>
                      </a:lnTo>
                      <a:lnTo>
                        <a:pt x="11" y="81"/>
                      </a:lnTo>
                      <a:lnTo>
                        <a:pt x="12" y="78"/>
                      </a:lnTo>
                      <a:lnTo>
                        <a:pt x="12" y="78"/>
                      </a:lnTo>
                      <a:lnTo>
                        <a:pt x="20" y="57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3" y="29"/>
                      </a:lnTo>
                      <a:lnTo>
                        <a:pt x="38" y="22"/>
                      </a:lnTo>
                      <a:lnTo>
                        <a:pt x="43" y="14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5" y="2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4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7" name="Google Shape;857;p18"/>
                <p:cNvSpPr/>
                <p:nvPr/>
              </p:nvSpPr>
              <p:spPr>
                <a:xfrm>
                  <a:off x="3402014" y="4460876"/>
                  <a:ext cx="55563" cy="69850"/>
                </a:xfrm>
                <a:custGeom>
                  <a:rect b="b" l="l" r="r" t="t"/>
                  <a:pathLst>
                    <a:path extrusionOk="0" h="176" w="142">
                      <a:moveTo>
                        <a:pt x="135" y="0"/>
                      </a:moveTo>
                      <a:lnTo>
                        <a:pt x="135" y="0"/>
                      </a:lnTo>
                      <a:lnTo>
                        <a:pt x="131" y="2"/>
                      </a:lnTo>
                      <a:lnTo>
                        <a:pt x="126" y="3"/>
                      </a:lnTo>
                      <a:lnTo>
                        <a:pt x="117" y="9"/>
                      </a:lnTo>
                      <a:lnTo>
                        <a:pt x="109" y="17"/>
                      </a:lnTo>
                      <a:lnTo>
                        <a:pt x="102" y="26"/>
                      </a:lnTo>
                      <a:lnTo>
                        <a:pt x="89" y="47"/>
                      </a:lnTo>
                      <a:lnTo>
                        <a:pt x="79" y="66"/>
                      </a:lnTo>
                      <a:lnTo>
                        <a:pt x="79" y="66"/>
                      </a:lnTo>
                      <a:lnTo>
                        <a:pt x="68" y="79"/>
                      </a:lnTo>
                      <a:lnTo>
                        <a:pt x="58" y="91"/>
                      </a:lnTo>
                      <a:lnTo>
                        <a:pt x="36" y="115"/>
                      </a:lnTo>
                      <a:lnTo>
                        <a:pt x="25" y="127"/>
                      </a:lnTo>
                      <a:lnTo>
                        <a:pt x="16" y="140"/>
                      </a:lnTo>
                      <a:lnTo>
                        <a:pt x="7" y="153"/>
                      </a:lnTo>
                      <a:lnTo>
                        <a:pt x="0" y="169"/>
                      </a:lnTo>
                      <a:lnTo>
                        <a:pt x="0" y="169"/>
                      </a:lnTo>
                      <a:lnTo>
                        <a:pt x="0" y="170"/>
                      </a:lnTo>
                      <a:lnTo>
                        <a:pt x="2" y="173"/>
                      </a:lnTo>
                      <a:lnTo>
                        <a:pt x="3" y="174"/>
                      </a:lnTo>
                      <a:lnTo>
                        <a:pt x="4" y="176"/>
                      </a:lnTo>
                      <a:lnTo>
                        <a:pt x="8" y="176"/>
                      </a:lnTo>
                      <a:lnTo>
                        <a:pt x="11" y="174"/>
                      </a:lnTo>
                      <a:lnTo>
                        <a:pt x="12" y="172"/>
                      </a:lnTo>
                      <a:lnTo>
                        <a:pt x="12" y="172"/>
                      </a:lnTo>
                      <a:lnTo>
                        <a:pt x="17" y="160"/>
                      </a:lnTo>
                      <a:lnTo>
                        <a:pt x="24" y="148"/>
                      </a:lnTo>
                      <a:lnTo>
                        <a:pt x="32" y="138"/>
                      </a:lnTo>
                      <a:lnTo>
                        <a:pt x="41" y="126"/>
                      </a:lnTo>
                      <a:lnTo>
                        <a:pt x="59" y="105"/>
                      </a:lnTo>
                      <a:lnTo>
                        <a:pt x="76" y="87"/>
                      </a:lnTo>
                      <a:lnTo>
                        <a:pt x="76" y="87"/>
                      </a:lnTo>
                      <a:lnTo>
                        <a:pt x="83" y="79"/>
                      </a:lnTo>
                      <a:lnTo>
                        <a:pt x="89" y="68"/>
                      </a:lnTo>
                      <a:lnTo>
                        <a:pt x="104" y="43"/>
                      </a:lnTo>
                      <a:lnTo>
                        <a:pt x="111" y="32"/>
                      </a:lnTo>
                      <a:lnTo>
                        <a:pt x="119" y="23"/>
                      </a:lnTo>
                      <a:lnTo>
                        <a:pt x="127" y="15"/>
                      </a:lnTo>
                      <a:lnTo>
                        <a:pt x="131" y="13"/>
                      </a:lnTo>
                      <a:lnTo>
                        <a:pt x="135" y="12"/>
                      </a:lnTo>
                      <a:lnTo>
                        <a:pt x="135" y="12"/>
                      </a:lnTo>
                      <a:lnTo>
                        <a:pt x="138" y="12"/>
                      </a:lnTo>
                      <a:lnTo>
                        <a:pt x="140" y="9"/>
                      </a:lnTo>
                      <a:lnTo>
                        <a:pt x="142" y="6"/>
                      </a:lnTo>
                      <a:lnTo>
                        <a:pt x="140" y="4"/>
                      </a:lnTo>
                      <a:lnTo>
                        <a:pt x="140" y="2"/>
                      </a:lnTo>
                      <a:lnTo>
                        <a:pt x="138" y="2"/>
                      </a:lnTo>
                      <a:lnTo>
                        <a:pt x="13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8" name="Google Shape;858;p18"/>
                <p:cNvSpPr/>
                <p:nvPr/>
              </p:nvSpPr>
              <p:spPr>
                <a:xfrm>
                  <a:off x="3411539" y="4460876"/>
                  <a:ext cx="73025" cy="104775"/>
                </a:xfrm>
                <a:custGeom>
                  <a:rect b="b" l="l" r="r" t="t"/>
                  <a:pathLst>
                    <a:path extrusionOk="0" h="263" w="184">
                      <a:moveTo>
                        <a:pt x="174" y="3"/>
                      </a:moveTo>
                      <a:lnTo>
                        <a:pt x="174" y="3"/>
                      </a:lnTo>
                      <a:lnTo>
                        <a:pt x="126" y="63"/>
                      </a:lnTo>
                      <a:lnTo>
                        <a:pt x="102" y="94"/>
                      </a:lnTo>
                      <a:lnTo>
                        <a:pt x="80" y="125"/>
                      </a:lnTo>
                      <a:lnTo>
                        <a:pt x="80" y="125"/>
                      </a:lnTo>
                      <a:lnTo>
                        <a:pt x="54" y="161"/>
                      </a:lnTo>
                      <a:lnTo>
                        <a:pt x="28" y="199"/>
                      </a:lnTo>
                      <a:lnTo>
                        <a:pt x="28" y="199"/>
                      </a:lnTo>
                      <a:lnTo>
                        <a:pt x="19" y="212"/>
                      </a:lnTo>
                      <a:lnTo>
                        <a:pt x="11" y="227"/>
                      </a:lnTo>
                      <a:lnTo>
                        <a:pt x="4" y="241"/>
                      </a:lnTo>
                      <a:lnTo>
                        <a:pt x="2" y="249"/>
                      </a:lnTo>
                      <a:lnTo>
                        <a:pt x="0" y="258"/>
                      </a:lnTo>
                      <a:lnTo>
                        <a:pt x="0" y="258"/>
                      </a:lnTo>
                      <a:lnTo>
                        <a:pt x="2" y="261"/>
                      </a:lnTo>
                      <a:lnTo>
                        <a:pt x="3" y="262"/>
                      </a:lnTo>
                      <a:lnTo>
                        <a:pt x="4" y="263"/>
                      </a:lnTo>
                      <a:lnTo>
                        <a:pt x="6" y="263"/>
                      </a:lnTo>
                      <a:lnTo>
                        <a:pt x="11" y="262"/>
                      </a:lnTo>
                      <a:lnTo>
                        <a:pt x="12" y="261"/>
                      </a:lnTo>
                      <a:lnTo>
                        <a:pt x="12" y="258"/>
                      </a:lnTo>
                      <a:lnTo>
                        <a:pt x="12" y="258"/>
                      </a:lnTo>
                      <a:lnTo>
                        <a:pt x="15" y="247"/>
                      </a:lnTo>
                      <a:lnTo>
                        <a:pt x="17" y="238"/>
                      </a:lnTo>
                      <a:lnTo>
                        <a:pt x="21" y="229"/>
                      </a:lnTo>
                      <a:lnTo>
                        <a:pt x="27" y="220"/>
                      </a:lnTo>
                      <a:lnTo>
                        <a:pt x="38" y="203"/>
                      </a:lnTo>
                      <a:lnTo>
                        <a:pt x="50" y="187"/>
                      </a:lnTo>
                      <a:lnTo>
                        <a:pt x="50" y="187"/>
                      </a:lnTo>
                      <a:lnTo>
                        <a:pt x="89" y="131"/>
                      </a:lnTo>
                      <a:lnTo>
                        <a:pt x="89" y="131"/>
                      </a:lnTo>
                      <a:lnTo>
                        <a:pt x="112" y="100"/>
                      </a:lnTo>
                      <a:lnTo>
                        <a:pt x="135" y="70"/>
                      </a:lnTo>
                      <a:lnTo>
                        <a:pt x="182" y="11"/>
                      </a:lnTo>
                      <a:lnTo>
                        <a:pt x="182" y="11"/>
                      </a:lnTo>
                      <a:lnTo>
                        <a:pt x="184" y="8"/>
                      </a:lnTo>
                      <a:lnTo>
                        <a:pt x="184" y="6"/>
                      </a:lnTo>
                      <a:lnTo>
                        <a:pt x="181" y="2"/>
                      </a:lnTo>
                      <a:lnTo>
                        <a:pt x="180" y="0"/>
                      </a:lnTo>
                      <a:lnTo>
                        <a:pt x="178" y="0"/>
                      </a:lnTo>
                      <a:lnTo>
                        <a:pt x="176" y="0"/>
                      </a:lnTo>
                      <a:lnTo>
                        <a:pt x="174" y="3"/>
                      </a:lnTo>
                      <a:lnTo>
                        <a:pt x="174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59" name="Google Shape;859;p18"/>
                <p:cNvSpPr/>
                <p:nvPr/>
              </p:nvSpPr>
              <p:spPr>
                <a:xfrm>
                  <a:off x="3421064" y="4464051"/>
                  <a:ext cx="90488" cy="130175"/>
                </a:xfrm>
                <a:custGeom>
                  <a:rect b="b" l="l" r="r" t="t"/>
                  <a:pathLst>
                    <a:path extrusionOk="0" h="327" w="229">
                      <a:moveTo>
                        <a:pt x="218" y="1"/>
                      </a:moveTo>
                      <a:lnTo>
                        <a:pt x="218" y="1"/>
                      </a:lnTo>
                      <a:lnTo>
                        <a:pt x="209" y="11"/>
                      </a:lnTo>
                      <a:lnTo>
                        <a:pt x="200" y="20"/>
                      </a:lnTo>
                      <a:lnTo>
                        <a:pt x="186" y="39"/>
                      </a:lnTo>
                      <a:lnTo>
                        <a:pt x="157" y="80"/>
                      </a:lnTo>
                      <a:lnTo>
                        <a:pt x="157" y="80"/>
                      </a:lnTo>
                      <a:lnTo>
                        <a:pt x="88" y="177"/>
                      </a:lnTo>
                      <a:lnTo>
                        <a:pt x="88" y="177"/>
                      </a:lnTo>
                      <a:lnTo>
                        <a:pt x="54" y="224"/>
                      </a:lnTo>
                      <a:lnTo>
                        <a:pt x="21" y="272"/>
                      </a:lnTo>
                      <a:lnTo>
                        <a:pt x="21" y="272"/>
                      </a:lnTo>
                      <a:lnTo>
                        <a:pt x="13" y="284"/>
                      </a:lnTo>
                      <a:lnTo>
                        <a:pt x="7" y="297"/>
                      </a:lnTo>
                      <a:lnTo>
                        <a:pt x="3" y="304"/>
                      </a:lnTo>
                      <a:lnTo>
                        <a:pt x="1" y="310"/>
                      </a:lnTo>
                      <a:lnTo>
                        <a:pt x="0" y="317"/>
                      </a:lnTo>
                      <a:lnTo>
                        <a:pt x="0" y="323"/>
                      </a:lnTo>
                      <a:lnTo>
                        <a:pt x="0" y="323"/>
                      </a:lnTo>
                      <a:lnTo>
                        <a:pt x="1" y="326"/>
                      </a:lnTo>
                      <a:lnTo>
                        <a:pt x="3" y="327"/>
                      </a:lnTo>
                      <a:lnTo>
                        <a:pt x="4" y="327"/>
                      </a:lnTo>
                      <a:lnTo>
                        <a:pt x="7" y="327"/>
                      </a:lnTo>
                      <a:lnTo>
                        <a:pt x="10" y="324"/>
                      </a:lnTo>
                      <a:lnTo>
                        <a:pt x="10" y="323"/>
                      </a:lnTo>
                      <a:lnTo>
                        <a:pt x="12" y="321"/>
                      </a:lnTo>
                      <a:lnTo>
                        <a:pt x="12" y="321"/>
                      </a:lnTo>
                      <a:lnTo>
                        <a:pt x="12" y="314"/>
                      </a:lnTo>
                      <a:lnTo>
                        <a:pt x="13" y="306"/>
                      </a:lnTo>
                      <a:lnTo>
                        <a:pt x="17" y="298"/>
                      </a:lnTo>
                      <a:lnTo>
                        <a:pt x="22" y="289"/>
                      </a:lnTo>
                      <a:lnTo>
                        <a:pt x="34" y="273"/>
                      </a:lnTo>
                      <a:lnTo>
                        <a:pt x="42" y="262"/>
                      </a:lnTo>
                      <a:lnTo>
                        <a:pt x="42" y="262"/>
                      </a:lnTo>
                      <a:lnTo>
                        <a:pt x="72" y="217"/>
                      </a:lnTo>
                      <a:lnTo>
                        <a:pt x="103" y="174"/>
                      </a:lnTo>
                      <a:lnTo>
                        <a:pt x="103" y="174"/>
                      </a:lnTo>
                      <a:lnTo>
                        <a:pt x="161" y="94"/>
                      </a:lnTo>
                      <a:lnTo>
                        <a:pt x="161" y="94"/>
                      </a:lnTo>
                      <a:lnTo>
                        <a:pt x="191" y="50"/>
                      </a:lnTo>
                      <a:lnTo>
                        <a:pt x="208" y="29"/>
                      </a:lnTo>
                      <a:lnTo>
                        <a:pt x="217" y="20"/>
                      </a:lnTo>
                      <a:lnTo>
                        <a:pt x="226" y="11"/>
                      </a:lnTo>
                      <a:lnTo>
                        <a:pt x="226" y="11"/>
                      </a:lnTo>
                      <a:lnTo>
                        <a:pt x="228" y="8"/>
                      </a:lnTo>
                      <a:lnTo>
                        <a:pt x="229" y="7"/>
                      </a:lnTo>
                      <a:lnTo>
                        <a:pt x="228" y="4"/>
                      </a:lnTo>
                      <a:lnTo>
                        <a:pt x="226" y="3"/>
                      </a:lnTo>
                      <a:lnTo>
                        <a:pt x="222" y="0"/>
                      </a:lnTo>
                      <a:lnTo>
                        <a:pt x="221" y="0"/>
                      </a:lnTo>
                      <a:lnTo>
                        <a:pt x="218" y="1"/>
                      </a:lnTo>
                      <a:lnTo>
                        <a:pt x="218" y="1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0" name="Google Shape;860;p18"/>
                <p:cNvSpPr/>
                <p:nvPr/>
              </p:nvSpPr>
              <p:spPr>
                <a:xfrm>
                  <a:off x="3435351" y="4476751"/>
                  <a:ext cx="103188" cy="133350"/>
                </a:xfrm>
                <a:custGeom>
                  <a:rect b="b" l="l" r="r" t="t"/>
                  <a:pathLst>
                    <a:path extrusionOk="0" h="339" w="260">
                      <a:moveTo>
                        <a:pt x="251" y="2"/>
                      </a:moveTo>
                      <a:lnTo>
                        <a:pt x="251" y="2"/>
                      </a:lnTo>
                      <a:lnTo>
                        <a:pt x="244" y="7"/>
                      </a:lnTo>
                      <a:lnTo>
                        <a:pt x="238" y="12"/>
                      </a:lnTo>
                      <a:lnTo>
                        <a:pt x="232" y="20"/>
                      </a:lnTo>
                      <a:lnTo>
                        <a:pt x="227" y="26"/>
                      </a:lnTo>
                      <a:lnTo>
                        <a:pt x="227" y="26"/>
                      </a:lnTo>
                      <a:lnTo>
                        <a:pt x="215" y="43"/>
                      </a:lnTo>
                      <a:lnTo>
                        <a:pt x="204" y="58"/>
                      </a:lnTo>
                      <a:lnTo>
                        <a:pt x="180" y="88"/>
                      </a:lnTo>
                      <a:lnTo>
                        <a:pt x="180" y="88"/>
                      </a:lnTo>
                      <a:lnTo>
                        <a:pt x="158" y="115"/>
                      </a:lnTo>
                      <a:lnTo>
                        <a:pt x="136" y="144"/>
                      </a:lnTo>
                      <a:lnTo>
                        <a:pt x="115" y="173"/>
                      </a:lnTo>
                      <a:lnTo>
                        <a:pt x="92" y="200"/>
                      </a:lnTo>
                      <a:lnTo>
                        <a:pt x="92" y="200"/>
                      </a:lnTo>
                      <a:lnTo>
                        <a:pt x="58" y="241"/>
                      </a:lnTo>
                      <a:lnTo>
                        <a:pt x="26" y="283"/>
                      </a:lnTo>
                      <a:lnTo>
                        <a:pt x="26" y="283"/>
                      </a:lnTo>
                      <a:lnTo>
                        <a:pt x="18" y="293"/>
                      </a:lnTo>
                      <a:lnTo>
                        <a:pt x="7" y="306"/>
                      </a:lnTo>
                      <a:lnTo>
                        <a:pt x="4" y="314"/>
                      </a:lnTo>
                      <a:lnTo>
                        <a:pt x="1" y="321"/>
                      </a:lnTo>
                      <a:lnTo>
                        <a:pt x="0" y="328"/>
                      </a:lnTo>
                      <a:lnTo>
                        <a:pt x="1" y="335"/>
                      </a:lnTo>
                      <a:lnTo>
                        <a:pt x="1" y="335"/>
                      </a:lnTo>
                      <a:lnTo>
                        <a:pt x="2" y="338"/>
                      </a:lnTo>
                      <a:lnTo>
                        <a:pt x="5" y="339"/>
                      </a:lnTo>
                      <a:lnTo>
                        <a:pt x="9" y="339"/>
                      </a:lnTo>
                      <a:lnTo>
                        <a:pt x="10" y="338"/>
                      </a:lnTo>
                      <a:lnTo>
                        <a:pt x="11" y="336"/>
                      </a:lnTo>
                      <a:lnTo>
                        <a:pt x="13" y="335"/>
                      </a:lnTo>
                      <a:lnTo>
                        <a:pt x="13" y="332"/>
                      </a:lnTo>
                      <a:lnTo>
                        <a:pt x="13" y="332"/>
                      </a:lnTo>
                      <a:lnTo>
                        <a:pt x="11" y="326"/>
                      </a:lnTo>
                      <a:lnTo>
                        <a:pt x="14" y="319"/>
                      </a:lnTo>
                      <a:lnTo>
                        <a:pt x="17" y="311"/>
                      </a:lnTo>
                      <a:lnTo>
                        <a:pt x="22" y="305"/>
                      </a:lnTo>
                      <a:lnTo>
                        <a:pt x="34" y="291"/>
                      </a:lnTo>
                      <a:lnTo>
                        <a:pt x="41" y="280"/>
                      </a:lnTo>
                      <a:lnTo>
                        <a:pt x="41" y="280"/>
                      </a:lnTo>
                      <a:lnTo>
                        <a:pt x="51" y="267"/>
                      </a:lnTo>
                      <a:lnTo>
                        <a:pt x="60" y="255"/>
                      </a:lnTo>
                      <a:lnTo>
                        <a:pt x="79" y="230"/>
                      </a:lnTo>
                      <a:lnTo>
                        <a:pt x="100" y="208"/>
                      </a:lnTo>
                      <a:lnTo>
                        <a:pt x="120" y="185"/>
                      </a:lnTo>
                      <a:lnTo>
                        <a:pt x="120" y="185"/>
                      </a:lnTo>
                      <a:lnTo>
                        <a:pt x="154" y="140"/>
                      </a:lnTo>
                      <a:lnTo>
                        <a:pt x="170" y="118"/>
                      </a:lnTo>
                      <a:lnTo>
                        <a:pt x="188" y="96"/>
                      </a:lnTo>
                      <a:lnTo>
                        <a:pt x="188" y="96"/>
                      </a:lnTo>
                      <a:lnTo>
                        <a:pt x="219" y="56"/>
                      </a:lnTo>
                      <a:lnTo>
                        <a:pt x="219" y="56"/>
                      </a:lnTo>
                      <a:lnTo>
                        <a:pt x="229" y="45"/>
                      </a:lnTo>
                      <a:lnTo>
                        <a:pt x="236" y="32"/>
                      </a:lnTo>
                      <a:lnTo>
                        <a:pt x="246" y="20"/>
                      </a:lnTo>
                      <a:lnTo>
                        <a:pt x="251" y="16"/>
                      </a:lnTo>
                      <a:lnTo>
                        <a:pt x="257" y="12"/>
                      </a:lnTo>
                      <a:lnTo>
                        <a:pt x="257" y="12"/>
                      </a:lnTo>
                      <a:lnTo>
                        <a:pt x="259" y="9"/>
                      </a:lnTo>
                      <a:lnTo>
                        <a:pt x="260" y="8"/>
                      </a:lnTo>
                      <a:lnTo>
                        <a:pt x="259" y="4"/>
                      </a:lnTo>
                      <a:lnTo>
                        <a:pt x="256" y="2"/>
                      </a:lnTo>
                      <a:lnTo>
                        <a:pt x="253" y="0"/>
                      </a:lnTo>
                      <a:lnTo>
                        <a:pt x="251" y="2"/>
                      </a:lnTo>
                      <a:lnTo>
                        <a:pt x="251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1" name="Google Shape;861;p18"/>
                <p:cNvSpPr/>
                <p:nvPr/>
              </p:nvSpPr>
              <p:spPr>
                <a:xfrm>
                  <a:off x="3430589" y="4491038"/>
                  <a:ext cx="128588" cy="165100"/>
                </a:xfrm>
                <a:custGeom>
                  <a:rect b="b" l="l" r="r" t="t"/>
                  <a:pathLst>
                    <a:path extrusionOk="0" h="415" w="327">
                      <a:moveTo>
                        <a:pt x="319" y="1"/>
                      </a:moveTo>
                      <a:lnTo>
                        <a:pt x="319" y="1"/>
                      </a:lnTo>
                      <a:lnTo>
                        <a:pt x="313" y="8"/>
                      </a:lnTo>
                      <a:lnTo>
                        <a:pt x="308" y="15"/>
                      </a:lnTo>
                      <a:lnTo>
                        <a:pt x="298" y="29"/>
                      </a:lnTo>
                      <a:lnTo>
                        <a:pt x="298" y="29"/>
                      </a:lnTo>
                      <a:lnTo>
                        <a:pt x="278" y="58"/>
                      </a:lnTo>
                      <a:lnTo>
                        <a:pt x="255" y="85"/>
                      </a:lnTo>
                      <a:lnTo>
                        <a:pt x="255" y="85"/>
                      </a:lnTo>
                      <a:lnTo>
                        <a:pt x="208" y="143"/>
                      </a:lnTo>
                      <a:lnTo>
                        <a:pt x="161" y="200"/>
                      </a:lnTo>
                      <a:lnTo>
                        <a:pt x="161" y="200"/>
                      </a:lnTo>
                      <a:lnTo>
                        <a:pt x="119" y="251"/>
                      </a:lnTo>
                      <a:lnTo>
                        <a:pt x="77" y="304"/>
                      </a:lnTo>
                      <a:lnTo>
                        <a:pt x="77" y="304"/>
                      </a:lnTo>
                      <a:lnTo>
                        <a:pt x="39" y="351"/>
                      </a:lnTo>
                      <a:lnTo>
                        <a:pt x="21" y="375"/>
                      </a:lnTo>
                      <a:lnTo>
                        <a:pt x="12" y="389"/>
                      </a:lnTo>
                      <a:lnTo>
                        <a:pt x="5" y="400"/>
                      </a:lnTo>
                      <a:lnTo>
                        <a:pt x="5" y="400"/>
                      </a:lnTo>
                      <a:lnTo>
                        <a:pt x="2" y="403"/>
                      </a:lnTo>
                      <a:lnTo>
                        <a:pt x="0" y="406"/>
                      </a:lnTo>
                      <a:lnTo>
                        <a:pt x="0" y="409"/>
                      </a:lnTo>
                      <a:lnTo>
                        <a:pt x="0" y="409"/>
                      </a:lnTo>
                      <a:lnTo>
                        <a:pt x="2" y="413"/>
                      </a:lnTo>
                      <a:lnTo>
                        <a:pt x="5" y="415"/>
                      </a:lnTo>
                      <a:lnTo>
                        <a:pt x="8" y="415"/>
                      </a:lnTo>
                      <a:lnTo>
                        <a:pt x="12" y="413"/>
                      </a:lnTo>
                      <a:lnTo>
                        <a:pt x="12" y="413"/>
                      </a:lnTo>
                      <a:lnTo>
                        <a:pt x="19" y="399"/>
                      </a:lnTo>
                      <a:lnTo>
                        <a:pt x="28" y="386"/>
                      </a:lnTo>
                      <a:lnTo>
                        <a:pt x="46" y="361"/>
                      </a:lnTo>
                      <a:lnTo>
                        <a:pt x="85" y="311"/>
                      </a:lnTo>
                      <a:lnTo>
                        <a:pt x="85" y="311"/>
                      </a:lnTo>
                      <a:lnTo>
                        <a:pt x="127" y="259"/>
                      </a:lnTo>
                      <a:lnTo>
                        <a:pt x="169" y="208"/>
                      </a:lnTo>
                      <a:lnTo>
                        <a:pt x="169" y="208"/>
                      </a:lnTo>
                      <a:lnTo>
                        <a:pt x="257" y="102"/>
                      </a:lnTo>
                      <a:lnTo>
                        <a:pt x="257" y="102"/>
                      </a:lnTo>
                      <a:lnTo>
                        <a:pt x="274" y="81"/>
                      </a:lnTo>
                      <a:lnTo>
                        <a:pt x="289" y="60"/>
                      </a:lnTo>
                      <a:lnTo>
                        <a:pt x="289" y="60"/>
                      </a:lnTo>
                      <a:lnTo>
                        <a:pt x="306" y="34"/>
                      </a:lnTo>
                      <a:lnTo>
                        <a:pt x="315" y="21"/>
                      </a:lnTo>
                      <a:lnTo>
                        <a:pt x="319" y="16"/>
                      </a:lnTo>
                      <a:lnTo>
                        <a:pt x="325" y="12"/>
                      </a:lnTo>
                      <a:lnTo>
                        <a:pt x="325" y="12"/>
                      </a:lnTo>
                      <a:lnTo>
                        <a:pt x="327" y="9"/>
                      </a:lnTo>
                      <a:lnTo>
                        <a:pt x="327" y="8"/>
                      </a:lnTo>
                      <a:lnTo>
                        <a:pt x="327" y="3"/>
                      </a:lnTo>
                      <a:lnTo>
                        <a:pt x="326" y="1"/>
                      </a:lnTo>
                      <a:lnTo>
                        <a:pt x="323" y="0"/>
                      </a:lnTo>
                      <a:lnTo>
                        <a:pt x="322" y="0"/>
                      </a:lnTo>
                      <a:lnTo>
                        <a:pt x="319" y="1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2" name="Google Shape;862;p18"/>
                <p:cNvSpPr/>
                <p:nvPr/>
              </p:nvSpPr>
              <p:spPr>
                <a:xfrm>
                  <a:off x="3433764" y="4503738"/>
                  <a:ext cx="144463" cy="173038"/>
                </a:xfrm>
                <a:custGeom>
                  <a:rect b="b" l="l" r="r" t="t"/>
                  <a:pathLst>
                    <a:path extrusionOk="0" h="436" w="366">
                      <a:moveTo>
                        <a:pt x="355" y="2"/>
                      </a:moveTo>
                      <a:lnTo>
                        <a:pt x="355" y="2"/>
                      </a:lnTo>
                      <a:lnTo>
                        <a:pt x="330" y="39"/>
                      </a:lnTo>
                      <a:lnTo>
                        <a:pt x="304" y="74"/>
                      </a:lnTo>
                      <a:lnTo>
                        <a:pt x="276" y="108"/>
                      </a:lnTo>
                      <a:lnTo>
                        <a:pt x="247" y="143"/>
                      </a:lnTo>
                      <a:lnTo>
                        <a:pt x="190" y="210"/>
                      </a:lnTo>
                      <a:lnTo>
                        <a:pt x="131" y="277"/>
                      </a:lnTo>
                      <a:lnTo>
                        <a:pt x="131" y="277"/>
                      </a:lnTo>
                      <a:lnTo>
                        <a:pt x="106" y="304"/>
                      </a:lnTo>
                      <a:lnTo>
                        <a:pt x="82" y="333"/>
                      </a:lnTo>
                      <a:lnTo>
                        <a:pt x="59" y="362"/>
                      </a:lnTo>
                      <a:lnTo>
                        <a:pt x="33" y="389"/>
                      </a:lnTo>
                      <a:lnTo>
                        <a:pt x="33" y="389"/>
                      </a:lnTo>
                      <a:lnTo>
                        <a:pt x="24" y="397"/>
                      </a:lnTo>
                      <a:lnTo>
                        <a:pt x="11" y="410"/>
                      </a:lnTo>
                      <a:lnTo>
                        <a:pt x="5" y="417"/>
                      </a:lnTo>
                      <a:lnTo>
                        <a:pt x="1" y="423"/>
                      </a:lnTo>
                      <a:lnTo>
                        <a:pt x="0" y="428"/>
                      </a:lnTo>
                      <a:lnTo>
                        <a:pt x="0" y="431"/>
                      </a:lnTo>
                      <a:lnTo>
                        <a:pt x="1" y="434"/>
                      </a:lnTo>
                      <a:lnTo>
                        <a:pt x="1" y="434"/>
                      </a:lnTo>
                      <a:lnTo>
                        <a:pt x="3" y="436"/>
                      </a:lnTo>
                      <a:lnTo>
                        <a:pt x="5" y="436"/>
                      </a:lnTo>
                      <a:lnTo>
                        <a:pt x="9" y="435"/>
                      </a:lnTo>
                      <a:lnTo>
                        <a:pt x="11" y="434"/>
                      </a:lnTo>
                      <a:lnTo>
                        <a:pt x="12" y="432"/>
                      </a:lnTo>
                      <a:lnTo>
                        <a:pt x="12" y="431"/>
                      </a:lnTo>
                      <a:lnTo>
                        <a:pt x="11" y="428"/>
                      </a:lnTo>
                      <a:lnTo>
                        <a:pt x="11" y="428"/>
                      </a:lnTo>
                      <a:lnTo>
                        <a:pt x="63" y="372"/>
                      </a:lnTo>
                      <a:lnTo>
                        <a:pt x="63" y="372"/>
                      </a:lnTo>
                      <a:lnTo>
                        <a:pt x="114" y="312"/>
                      </a:lnTo>
                      <a:lnTo>
                        <a:pt x="167" y="253"/>
                      </a:lnTo>
                      <a:lnTo>
                        <a:pt x="167" y="253"/>
                      </a:lnTo>
                      <a:lnTo>
                        <a:pt x="220" y="194"/>
                      </a:lnTo>
                      <a:lnTo>
                        <a:pt x="271" y="134"/>
                      </a:lnTo>
                      <a:lnTo>
                        <a:pt x="296" y="103"/>
                      </a:lnTo>
                      <a:lnTo>
                        <a:pt x="319" y="71"/>
                      </a:lnTo>
                      <a:lnTo>
                        <a:pt x="343" y="40"/>
                      </a:lnTo>
                      <a:lnTo>
                        <a:pt x="365" y="7"/>
                      </a:lnTo>
                      <a:lnTo>
                        <a:pt x="365" y="7"/>
                      </a:lnTo>
                      <a:lnTo>
                        <a:pt x="366" y="6"/>
                      </a:lnTo>
                      <a:lnTo>
                        <a:pt x="366" y="3"/>
                      </a:lnTo>
                      <a:lnTo>
                        <a:pt x="365" y="2"/>
                      </a:lnTo>
                      <a:lnTo>
                        <a:pt x="364" y="1"/>
                      </a:lnTo>
                      <a:lnTo>
                        <a:pt x="358" y="0"/>
                      </a:lnTo>
                      <a:lnTo>
                        <a:pt x="357" y="1"/>
                      </a:lnTo>
                      <a:lnTo>
                        <a:pt x="355" y="2"/>
                      </a:lnTo>
                      <a:lnTo>
                        <a:pt x="355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3" name="Google Shape;863;p18"/>
                <p:cNvSpPr/>
                <p:nvPr/>
              </p:nvSpPr>
              <p:spPr>
                <a:xfrm>
                  <a:off x="3441701" y="4525963"/>
                  <a:ext cx="152400" cy="182563"/>
                </a:xfrm>
                <a:custGeom>
                  <a:rect b="b" l="l" r="r" t="t"/>
                  <a:pathLst>
                    <a:path extrusionOk="0" h="459" w="380">
                      <a:moveTo>
                        <a:pt x="371" y="0"/>
                      </a:moveTo>
                      <a:lnTo>
                        <a:pt x="371" y="0"/>
                      </a:lnTo>
                      <a:lnTo>
                        <a:pt x="366" y="4"/>
                      </a:lnTo>
                      <a:lnTo>
                        <a:pt x="361" y="8"/>
                      </a:lnTo>
                      <a:lnTo>
                        <a:pt x="351" y="17"/>
                      </a:lnTo>
                      <a:lnTo>
                        <a:pt x="334" y="38"/>
                      </a:lnTo>
                      <a:lnTo>
                        <a:pt x="334" y="38"/>
                      </a:lnTo>
                      <a:lnTo>
                        <a:pt x="321" y="54"/>
                      </a:lnTo>
                      <a:lnTo>
                        <a:pt x="308" y="69"/>
                      </a:lnTo>
                      <a:lnTo>
                        <a:pt x="282" y="101"/>
                      </a:lnTo>
                      <a:lnTo>
                        <a:pt x="282" y="101"/>
                      </a:lnTo>
                      <a:lnTo>
                        <a:pt x="255" y="132"/>
                      </a:lnTo>
                      <a:lnTo>
                        <a:pt x="227" y="164"/>
                      </a:lnTo>
                      <a:lnTo>
                        <a:pt x="171" y="225"/>
                      </a:lnTo>
                      <a:lnTo>
                        <a:pt x="171" y="225"/>
                      </a:lnTo>
                      <a:lnTo>
                        <a:pt x="147" y="254"/>
                      </a:lnTo>
                      <a:lnTo>
                        <a:pt x="125" y="284"/>
                      </a:lnTo>
                      <a:lnTo>
                        <a:pt x="82" y="344"/>
                      </a:lnTo>
                      <a:lnTo>
                        <a:pt x="82" y="344"/>
                      </a:lnTo>
                      <a:lnTo>
                        <a:pt x="55" y="381"/>
                      </a:lnTo>
                      <a:lnTo>
                        <a:pt x="27" y="416"/>
                      </a:lnTo>
                      <a:lnTo>
                        <a:pt x="27" y="416"/>
                      </a:lnTo>
                      <a:lnTo>
                        <a:pt x="11" y="433"/>
                      </a:lnTo>
                      <a:lnTo>
                        <a:pt x="5" y="442"/>
                      </a:lnTo>
                      <a:lnTo>
                        <a:pt x="0" y="453"/>
                      </a:lnTo>
                      <a:lnTo>
                        <a:pt x="0" y="453"/>
                      </a:lnTo>
                      <a:lnTo>
                        <a:pt x="0" y="455"/>
                      </a:lnTo>
                      <a:lnTo>
                        <a:pt x="0" y="456"/>
                      </a:lnTo>
                      <a:lnTo>
                        <a:pt x="1" y="458"/>
                      </a:lnTo>
                      <a:lnTo>
                        <a:pt x="2" y="459"/>
                      </a:lnTo>
                      <a:lnTo>
                        <a:pt x="7" y="459"/>
                      </a:lnTo>
                      <a:lnTo>
                        <a:pt x="9" y="458"/>
                      </a:lnTo>
                      <a:lnTo>
                        <a:pt x="10" y="455"/>
                      </a:lnTo>
                      <a:lnTo>
                        <a:pt x="10" y="455"/>
                      </a:lnTo>
                      <a:lnTo>
                        <a:pt x="14" y="449"/>
                      </a:lnTo>
                      <a:lnTo>
                        <a:pt x="18" y="441"/>
                      </a:lnTo>
                      <a:lnTo>
                        <a:pt x="30" y="428"/>
                      </a:lnTo>
                      <a:lnTo>
                        <a:pt x="43" y="413"/>
                      </a:lnTo>
                      <a:lnTo>
                        <a:pt x="55" y="402"/>
                      </a:lnTo>
                      <a:lnTo>
                        <a:pt x="55" y="402"/>
                      </a:lnTo>
                      <a:lnTo>
                        <a:pt x="73" y="375"/>
                      </a:lnTo>
                      <a:lnTo>
                        <a:pt x="91" y="351"/>
                      </a:lnTo>
                      <a:lnTo>
                        <a:pt x="91" y="351"/>
                      </a:lnTo>
                      <a:lnTo>
                        <a:pt x="113" y="318"/>
                      </a:lnTo>
                      <a:lnTo>
                        <a:pt x="137" y="286"/>
                      </a:lnTo>
                      <a:lnTo>
                        <a:pt x="160" y="255"/>
                      </a:lnTo>
                      <a:lnTo>
                        <a:pt x="187" y="225"/>
                      </a:lnTo>
                      <a:lnTo>
                        <a:pt x="187" y="225"/>
                      </a:lnTo>
                      <a:lnTo>
                        <a:pt x="235" y="171"/>
                      </a:lnTo>
                      <a:lnTo>
                        <a:pt x="283" y="116"/>
                      </a:lnTo>
                      <a:lnTo>
                        <a:pt x="283" y="116"/>
                      </a:lnTo>
                      <a:lnTo>
                        <a:pt x="307" y="89"/>
                      </a:lnTo>
                      <a:lnTo>
                        <a:pt x="329" y="62"/>
                      </a:lnTo>
                      <a:lnTo>
                        <a:pt x="329" y="62"/>
                      </a:lnTo>
                      <a:lnTo>
                        <a:pt x="351" y="33"/>
                      </a:lnTo>
                      <a:lnTo>
                        <a:pt x="363" y="20"/>
                      </a:lnTo>
                      <a:lnTo>
                        <a:pt x="370" y="14"/>
                      </a:lnTo>
                      <a:lnTo>
                        <a:pt x="376" y="11"/>
                      </a:lnTo>
                      <a:lnTo>
                        <a:pt x="376" y="11"/>
                      </a:lnTo>
                      <a:lnTo>
                        <a:pt x="379" y="8"/>
                      </a:lnTo>
                      <a:lnTo>
                        <a:pt x="380" y="7"/>
                      </a:lnTo>
                      <a:lnTo>
                        <a:pt x="379" y="3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71" y="0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4" name="Google Shape;864;p18"/>
                <p:cNvSpPr/>
                <p:nvPr/>
              </p:nvSpPr>
              <p:spPr>
                <a:xfrm>
                  <a:off x="3460751" y="4622801"/>
                  <a:ext cx="85725" cy="111125"/>
                </a:xfrm>
                <a:custGeom>
                  <a:rect b="b" l="l" r="r" t="t"/>
                  <a:pathLst>
                    <a:path extrusionOk="0" h="282" w="213">
                      <a:moveTo>
                        <a:pt x="204" y="3"/>
                      </a:moveTo>
                      <a:lnTo>
                        <a:pt x="204" y="3"/>
                      </a:lnTo>
                      <a:lnTo>
                        <a:pt x="178" y="31"/>
                      </a:lnTo>
                      <a:lnTo>
                        <a:pt x="166" y="46"/>
                      </a:lnTo>
                      <a:lnTo>
                        <a:pt x="153" y="60"/>
                      </a:lnTo>
                      <a:lnTo>
                        <a:pt x="153" y="60"/>
                      </a:lnTo>
                      <a:lnTo>
                        <a:pt x="127" y="98"/>
                      </a:lnTo>
                      <a:lnTo>
                        <a:pt x="101" y="136"/>
                      </a:lnTo>
                      <a:lnTo>
                        <a:pt x="101" y="136"/>
                      </a:lnTo>
                      <a:lnTo>
                        <a:pt x="51" y="204"/>
                      </a:lnTo>
                      <a:lnTo>
                        <a:pt x="26" y="239"/>
                      </a:lnTo>
                      <a:lnTo>
                        <a:pt x="1" y="273"/>
                      </a:lnTo>
                      <a:lnTo>
                        <a:pt x="1" y="273"/>
                      </a:lnTo>
                      <a:lnTo>
                        <a:pt x="0" y="276"/>
                      </a:lnTo>
                      <a:lnTo>
                        <a:pt x="1" y="279"/>
                      </a:lnTo>
                      <a:lnTo>
                        <a:pt x="1" y="280"/>
                      </a:lnTo>
                      <a:lnTo>
                        <a:pt x="4" y="281"/>
                      </a:lnTo>
                      <a:lnTo>
                        <a:pt x="8" y="282"/>
                      </a:lnTo>
                      <a:lnTo>
                        <a:pt x="9" y="281"/>
                      </a:lnTo>
                      <a:lnTo>
                        <a:pt x="12" y="280"/>
                      </a:lnTo>
                      <a:lnTo>
                        <a:pt x="12" y="280"/>
                      </a:lnTo>
                      <a:lnTo>
                        <a:pt x="34" y="247"/>
                      </a:lnTo>
                      <a:lnTo>
                        <a:pt x="58" y="214"/>
                      </a:lnTo>
                      <a:lnTo>
                        <a:pt x="105" y="149"/>
                      </a:lnTo>
                      <a:lnTo>
                        <a:pt x="105" y="149"/>
                      </a:lnTo>
                      <a:lnTo>
                        <a:pt x="128" y="116"/>
                      </a:lnTo>
                      <a:lnTo>
                        <a:pt x="152" y="84"/>
                      </a:lnTo>
                      <a:lnTo>
                        <a:pt x="152" y="84"/>
                      </a:lnTo>
                      <a:lnTo>
                        <a:pt x="166" y="64"/>
                      </a:lnTo>
                      <a:lnTo>
                        <a:pt x="181" y="46"/>
                      </a:lnTo>
                      <a:lnTo>
                        <a:pt x="212" y="10"/>
                      </a:lnTo>
                      <a:lnTo>
                        <a:pt x="212" y="10"/>
                      </a:lnTo>
                      <a:lnTo>
                        <a:pt x="213" y="8"/>
                      </a:lnTo>
                      <a:lnTo>
                        <a:pt x="213" y="7"/>
                      </a:lnTo>
                      <a:lnTo>
                        <a:pt x="212" y="3"/>
                      </a:lnTo>
                      <a:lnTo>
                        <a:pt x="209" y="1"/>
                      </a:lnTo>
                      <a:lnTo>
                        <a:pt x="208" y="0"/>
                      </a:lnTo>
                      <a:lnTo>
                        <a:pt x="205" y="1"/>
                      </a:lnTo>
                      <a:lnTo>
                        <a:pt x="204" y="3"/>
                      </a:lnTo>
                      <a:lnTo>
                        <a:pt x="204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5" name="Google Shape;865;p18"/>
                <p:cNvSpPr/>
                <p:nvPr/>
              </p:nvSpPr>
              <p:spPr>
                <a:xfrm>
                  <a:off x="3478214" y="4660901"/>
                  <a:ext cx="66675" cy="88900"/>
                </a:xfrm>
                <a:custGeom>
                  <a:rect b="b" l="l" r="r" t="t"/>
                  <a:pathLst>
                    <a:path extrusionOk="0" h="225" w="167">
                      <a:moveTo>
                        <a:pt x="158" y="3"/>
                      </a:moveTo>
                      <a:lnTo>
                        <a:pt x="158" y="3"/>
                      </a:lnTo>
                      <a:lnTo>
                        <a:pt x="136" y="27"/>
                      </a:lnTo>
                      <a:lnTo>
                        <a:pt x="115" y="53"/>
                      </a:lnTo>
                      <a:lnTo>
                        <a:pt x="94" y="79"/>
                      </a:lnTo>
                      <a:lnTo>
                        <a:pt x="74" y="106"/>
                      </a:lnTo>
                      <a:lnTo>
                        <a:pt x="38" y="161"/>
                      </a:lnTo>
                      <a:lnTo>
                        <a:pt x="1" y="218"/>
                      </a:lnTo>
                      <a:lnTo>
                        <a:pt x="1" y="218"/>
                      </a:lnTo>
                      <a:lnTo>
                        <a:pt x="0" y="219"/>
                      </a:lnTo>
                      <a:lnTo>
                        <a:pt x="1" y="221"/>
                      </a:lnTo>
                      <a:lnTo>
                        <a:pt x="1" y="223"/>
                      </a:lnTo>
                      <a:lnTo>
                        <a:pt x="4" y="224"/>
                      </a:lnTo>
                      <a:lnTo>
                        <a:pt x="8" y="225"/>
                      </a:lnTo>
                      <a:lnTo>
                        <a:pt x="9" y="224"/>
                      </a:lnTo>
                      <a:lnTo>
                        <a:pt x="12" y="223"/>
                      </a:lnTo>
                      <a:lnTo>
                        <a:pt x="12" y="223"/>
                      </a:lnTo>
                      <a:lnTo>
                        <a:pt x="47" y="168"/>
                      </a:lnTo>
                      <a:lnTo>
                        <a:pt x="84" y="113"/>
                      </a:lnTo>
                      <a:lnTo>
                        <a:pt x="103" y="87"/>
                      </a:lnTo>
                      <a:lnTo>
                        <a:pt x="123" y="61"/>
                      </a:lnTo>
                      <a:lnTo>
                        <a:pt x="144" y="34"/>
                      </a:lnTo>
                      <a:lnTo>
                        <a:pt x="166" y="11"/>
                      </a:lnTo>
                      <a:lnTo>
                        <a:pt x="166" y="11"/>
                      </a:lnTo>
                      <a:lnTo>
                        <a:pt x="167" y="8"/>
                      </a:lnTo>
                      <a:lnTo>
                        <a:pt x="167" y="7"/>
                      </a:lnTo>
                      <a:lnTo>
                        <a:pt x="166" y="3"/>
                      </a:lnTo>
                      <a:lnTo>
                        <a:pt x="162" y="0"/>
                      </a:lnTo>
                      <a:lnTo>
                        <a:pt x="161" y="2"/>
                      </a:lnTo>
                      <a:lnTo>
                        <a:pt x="158" y="3"/>
                      </a:lnTo>
                      <a:lnTo>
                        <a:pt x="158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6" name="Google Shape;866;p18"/>
                <p:cNvSpPr/>
                <p:nvPr/>
              </p:nvSpPr>
              <p:spPr>
                <a:xfrm>
                  <a:off x="3498851" y="4692651"/>
                  <a:ext cx="47625" cy="63500"/>
                </a:xfrm>
                <a:custGeom>
                  <a:rect b="b" l="l" r="r" t="t"/>
                  <a:pathLst>
                    <a:path extrusionOk="0" h="159" w="118">
                      <a:moveTo>
                        <a:pt x="108" y="2"/>
                      </a:moveTo>
                      <a:lnTo>
                        <a:pt x="108" y="2"/>
                      </a:lnTo>
                      <a:lnTo>
                        <a:pt x="96" y="22"/>
                      </a:lnTo>
                      <a:lnTo>
                        <a:pt x="83" y="40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41" y="95"/>
                      </a:lnTo>
                      <a:lnTo>
                        <a:pt x="27" y="113"/>
                      </a:lnTo>
                      <a:lnTo>
                        <a:pt x="12" y="130"/>
                      </a:lnTo>
                      <a:lnTo>
                        <a:pt x="7" y="141"/>
                      </a:lnTo>
                      <a:lnTo>
                        <a:pt x="2" y="150"/>
                      </a:lnTo>
                      <a:lnTo>
                        <a:pt x="2" y="150"/>
                      </a:lnTo>
                      <a:lnTo>
                        <a:pt x="0" y="153"/>
                      </a:lnTo>
                      <a:lnTo>
                        <a:pt x="2" y="155"/>
                      </a:lnTo>
                      <a:lnTo>
                        <a:pt x="4" y="158"/>
                      </a:lnTo>
                      <a:lnTo>
                        <a:pt x="6" y="159"/>
                      </a:lnTo>
                      <a:lnTo>
                        <a:pt x="8" y="159"/>
                      </a:lnTo>
                      <a:lnTo>
                        <a:pt x="10" y="158"/>
                      </a:lnTo>
                      <a:lnTo>
                        <a:pt x="11" y="156"/>
                      </a:lnTo>
                      <a:lnTo>
                        <a:pt x="11" y="156"/>
                      </a:lnTo>
                      <a:lnTo>
                        <a:pt x="16" y="147"/>
                      </a:lnTo>
                      <a:lnTo>
                        <a:pt x="21" y="139"/>
                      </a:lnTo>
                      <a:lnTo>
                        <a:pt x="33" y="122"/>
                      </a:lnTo>
                      <a:lnTo>
                        <a:pt x="46" y="107"/>
                      </a:lnTo>
                      <a:lnTo>
                        <a:pt x="59" y="91"/>
                      </a:lnTo>
                      <a:lnTo>
                        <a:pt x="59" y="91"/>
                      </a:lnTo>
                      <a:lnTo>
                        <a:pt x="89" y="51"/>
                      </a:lnTo>
                      <a:lnTo>
                        <a:pt x="104" y="30"/>
                      </a:lnTo>
                      <a:lnTo>
                        <a:pt x="118" y="7"/>
                      </a:lnTo>
                      <a:lnTo>
                        <a:pt x="118" y="7"/>
                      </a:lnTo>
                      <a:lnTo>
                        <a:pt x="118" y="5"/>
                      </a:lnTo>
                      <a:lnTo>
                        <a:pt x="118" y="3"/>
                      </a:lnTo>
                      <a:lnTo>
                        <a:pt x="116" y="0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8" y="2"/>
                      </a:lnTo>
                      <a:lnTo>
                        <a:pt x="108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7" name="Google Shape;867;p18"/>
                <p:cNvSpPr/>
                <p:nvPr/>
              </p:nvSpPr>
              <p:spPr>
                <a:xfrm>
                  <a:off x="3262314" y="4518026"/>
                  <a:ext cx="4763" cy="26988"/>
                </a:xfrm>
                <a:custGeom>
                  <a:rect b="b" l="l" r="r" t="t"/>
                  <a:pathLst>
                    <a:path extrusionOk="0" h="68" w="11">
                      <a:moveTo>
                        <a:pt x="0" y="6"/>
                      </a:move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2" y="67"/>
                      </a:lnTo>
                      <a:lnTo>
                        <a:pt x="6" y="68"/>
                      </a:lnTo>
                      <a:lnTo>
                        <a:pt x="10" y="67"/>
                      </a:lnTo>
                      <a:lnTo>
                        <a:pt x="11" y="66"/>
                      </a:lnTo>
                      <a:lnTo>
                        <a:pt x="11" y="63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8" name="Google Shape;868;p18"/>
                <p:cNvSpPr/>
                <p:nvPr/>
              </p:nvSpPr>
              <p:spPr>
                <a:xfrm>
                  <a:off x="3303589" y="4541838"/>
                  <a:ext cx="7938" cy="22225"/>
                </a:xfrm>
                <a:custGeom>
                  <a:rect b="b" l="l" r="r" t="t"/>
                  <a:pathLst>
                    <a:path extrusionOk="0" h="56" w="22">
                      <a:moveTo>
                        <a:pt x="12" y="5"/>
                      </a:moveTo>
                      <a:lnTo>
                        <a:pt x="12" y="5"/>
                      </a:lnTo>
                      <a:lnTo>
                        <a:pt x="9" y="17"/>
                      </a:lnTo>
                      <a:lnTo>
                        <a:pt x="5" y="27"/>
                      </a:lnTo>
                      <a:lnTo>
                        <a:pt x="1" y="3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4"/>
                      </a:lnTo>
                      <a:lnTo>
                        <a:pt x="1" y="55"/>
                      </a:lnTo>
                      <a:lnTo>
                        <a:pt x="5" y="56"/>
                      </a:lnTo>
                      <a:lnTo>
                        <a:pt x="9" y="55"/>
                      </a:lnTo>
                      <a:lnTo>
                        <a:pt x="10" y="54"/>
                      </a:lnTo>
                      <a:lnTo>
                        <a:pt x="12" y="51"/>
                      </a:lnTo>
                      <a:lnTo>
                        <a:pt x="12" y="51"/>
                      </a:lnTo>
                      <a:lnTo>
                        <a:pt x="13" y="39"/>
                      </a:lnTo>
                      <a:lnTo>
                        <a:pt x="17" y="27"/>
                      </a:lnTo>
                      <a:lnTo>
                        <a:pt x="21" y="17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2" y="3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69" name="Google Shape;869;p18"/>
                <p:cNvSpPr/>
                <p:nvPr/>
              </p:nvSpPr>
              <p:spPr>
                <a:xfrm>
                  <a:off x="3335339" y="4573588"/>
                  <a:ext cx="12700" cy="34925"/>
                </a:xfrm>
                <a:custGeom>
                  <a:rect b="b" l="l" r="r" t="t"/>
                  <a:pathLst>
                    <a:path extrusionOk="0" h="90" w="34">
                      <a:moveTo>
                        <a:pt x="23" y="5"/>
                      </a:moveTo>
                      <a:lnTo>
                        <a:pt x="23" y="5"/>
                      </a:lnTo>
                      <a:lnTo>
                        <a:pt x="22" y="15"/>
                      </a:lnTo>
                      <a:lnTo>
                        <a:pt x="21" y="25"/>
                      </a:lnTo>
                      <a:lnTo>
                        <a:pt x="16" y="44"/>
                      </a:lnTo>
                      <a:lnTo>
                        <a:pt x="9" y="64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0" y="85"/>
                      </a:lnTo>
                      <a:lnTo>
                        <a:pt x="0" y="86"/>
                      </a:lnTo>
                      <a:lnTo>
                        <a:pt x="4" y="90"/>
                      </a:lnTo>
                      <a:lnTo>
                        <a:pt x="5" y="90"/>
                      </a:lnTo>
                      <a:lnTo>
                        <a:pt x="8" y="90"/>
                      </a:lnTo>
                      <a:lnTo>
                        <a:pt x="9" y="90"/>
                      </a:lnTo>
                      <a:lnTo>
                        <a:pt x="10" y="87"/>
                      </a:lnTo>
                      <a:lnTo>
                        <a:pt x="10" y="87"/>
                      </a:lnTo>
                      <a:lnTo>
                        <a:pt x="19" y="68"/>
                      </a:lnTo>
                      <a:lnTo>
                        <a:pt x="27" y="48"/>
                      </a:lnTo>
                      <a:lnTo>
                        <a:pt x="33" y="26"/>
                      </a:lnTo>
                      <a:lnTo>
                        <a:pt x="34" y="1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2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23" y="2"/>
                      </a:lnTo>
                      <a:lnTo>
                        <a:pt x="23" y="5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0" name="Google Shape;870;p18"/>
                <p:cNvSpPr/>
                <p:nvPr/>
              </p:nvSpPr>
              <p:spPr>
                <a:xfrm>
                  <a:off x="3271839" y="4672013"/>
                  <a:ext cx="12700" cy="26988"/>
                </a:xfrm>
                <a:custGeom>
                  <a:rect b="b" l="l" r="r" t="t"/>
                  <a:pathLst>
                    <a:path extrusionOk="0" h="68" w="34">
                      <a:moveTo>
                        <a:pt x="22" y="5"/>
                      </a:moveTo>
                      <a:lnTo>
                        <a:pt x="22" y="5"/>
                      </a:lnTo>
                      <a:lnTo>
                        <a:pt x="21" y="13"/>
                      </a:lnTo>
                      <a:lnTo>
                        <a:pt x="19" y="19"/>
                      </a:lnTo>
                      <a:lnTo>
                        <a:pt x="12" y="34"/>
                      </a:lnTo>
                      <a:lnTo>
                        <a:pt x="4" y="47"/>
                      </a:lnTo>
                      <a:lnTo>
                        <a:pt x="2" y="55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2" y="67"/>
                      </a:lnTo>
                      <a:lnTo>
                        <a:pt x="5" y="68"/>
                      </a:lnTo>
                      <a:lnTo>
                        <a:pt x="9" y="67"/>
                      </a:lnTo>
                      <a:lnTo>
                        <a:pt x="11" y="65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3" y="55"/>
                      </a:lnTo>
                      <a:lnTo>
                        <a:pt x="16" y="47"/>
                      </a:lnTo>
                      <a:lnTo>
                        <a:pt x="22" y="34"/>
                      </a:lnTo>
                      <a:lnTo>
                        <a:pt x="30" y="21"/>
                      </a:lnTo>
                      <a:lnTo>
                        <a:pt x="33" y="1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2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2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1" name="Google Shape;871;p18"/>
                <p:cNvSpPr/>
                <p:nvPr/>
              </p:nvSpPr>
              <p:spPr>
                <a:xfrm>
                  <a:off x="3316289" y="4681538"/>
                  <a:ext cx="9525" cy="26988"/>
                </a:xfrm>
                <a:custGeom>
                  <a:rect b="b" l="l" r="r" t="t"/>
                  <a:pathLst>
                    <a:path extrusionOk="0" h="68" w="24">
                      <a:moveTo>
                        <a:pt x="12" y="5"/>
                      </a:moveTo>
                      <a:lnTo>
                        <a:pt x="12" y="5"/>
                      </a:lnTo>
                      <a:lnTo>
                        <a:pt x="9" y="21"/>
                      </a:lnTo>
                      <a:lnTo>
                        <a:pt x="7" y="34"/>
                      </a:lnTo>
                      <a:lnTo>
                        <a:pt x="3" y="48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1" y="67"/>
                      </a:lnTo>
                      <a:lnTo>
                        <a:pt x="5" y="68"/>
                      </a:lnTo>
                      <a:lnTo>
                        <a:pt x="9" y="67"/>
                      </a:lnTo>
                      <a:lnTo>
                        <a:pt x="11" y="65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3" y="48"/>
                      </a:lnTo>
                      <a:lnTo>
                        <a:pt x="17" y="34"/>
                      </a:lnTo>
                      <a:lnTo>
                        <a:pt x="21" y="21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4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2" name="Google Shape;872;p18"/>
                <p:cNvSpPr/>
                <p:nvPr/>
              </p:nvSpPr>
              <p:spPr>
                <a:xfrm>
                  <a:off x="3652839" y="4573588"/>
                  <a:ext cx="22225" cy="31750"/>
                </a:xfrm>
                <a:custGeom>
                  <a:rect b="b" l="l" r="r" t="t"/>
                  <a:pathLst>
                    <a:path extrusionOk="0" h="80" w="58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1" y="2"/>
                      </a:lnTo>
                      <a:lnTo>
                        <a:pt x="35" y="5"/>
                      </a:lnTo>
                      <a:lnTo>
                        <a:pt x="30" y="8"/>
                      </a:lnTo>
                      <a:lnTo>
                        <a:pt x="22" y="17"/>
                      </a:lnTo>
                      <a:lnTo>
                        <a:pt x="14" y="27"/>
                      </a:lnTo>
                      <a:lnTo>
                        <a:pt x="9" y="39"/>
                      </a:lnTo>
                      <a:lnTo>
                        <a:pt x="4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5" y="80"/>
                      </a:lnTo>
                      <a:lnTo>
                        <a:pt x="9" y="78"/>
                      </a:lnTo>
                      <a:lnTo>
                        <a:pt x="11" y="76"/>
                      </a:lnTo>
                      <a:lnTo>
                        <a:pt x="12" y="73"/>
                      </a:lnTo>
                      <a:lnTo>
                        <a:pt x="12" y="73"/>
                      </a:lnTo>
                      <a:lnTo>
                        <a:pt x="13" y="65"/>
                      </a:lnTo>
                      <a:lnTo>
                        <a:pt x="14" y="56"/>
                      </a:lnTo>
                      <a:lnTo>
                        <a:pt x="18" y="46"/>
                      </a:lnTo>
                      <a:lnTo>
                        <a:pt x="22" y="35"/>
                      </a:lnTo>
                      <a:lnTo>
                        <a:pt x="29" y="26"/>
                      </a:lnTo>
                      <a:lnTo>
                        <a:pt x="35" y="18"/>
                      </a:lnTo>
                      <a:lnTo>
                        <a:pt x="43" y="13"/>
                      </a:lnTo>
                      <a:lnTo>
                        <a:pt x="47" y="12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4" y="10"/>
                      </a:lnTo>
                      <a:lnTo>
                        <a:pt x="56" y="9"/>
                      </a:lnTo>
                      <a:lnTo>
                        <a:pt x="58" y="5"/>
                      </a:lnTo>
                      <a:lnTo>
                        <a:pt x="56" y="1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3" name="Google Shape;873;p18"/>
                <p:cNvSpPr/>
                <p:nvPr/>
              </p:nvSpPr>
              <p:spPr>
                <a:xfrm>
                  <a:off x="3702051" y="4581526"/>
                  <a:ext cx="9525" cy="26988"/>
                </a:xfrm>
                <a:custGeom>
                  <a:rect b="b" l="l" r="r" t="t"/>
                  <a:pathLst>
                    <a:path extrusionOk="0" h="68" w="23">
                      <a:moveTo>
                        <a:pt x="11" y="5"/>
                      </a:moveTo>
                      <a:lnTo>
                        <a:pt x="11" y="5"/>
                      </a:lnTo>
                      <a:lnTo>
                        <a:pt x="9" y="20"/>
                      </a:lnTo>
                      <a:lnTo>
                        <a:pt x="6" y="34"/>
                      </a:lnTo>
                      <a:lnTo>
                        <a:pt x="2" y="48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1" y="67"/>
                      </a:lnTo>
                      <a:lnTo>
                        <a:pt x="5" y="68"/>
                      </a:lnTo>
                      <a:lnTo>
                        <a:pt x="9" y="67"/>
                      </a:lnTo>
                      <a:lnTo>
                        <a:pt x="10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3" y="48"/>
                      </a:lnTo>
                      <a:lnTo>
                        <a:pt x="17" y="34"/>
                      </a:lnTo>
                      <a:lnTo>
                        <a:pt x="21" y="20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2" y="4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4" name="Google Shape;874;p18"/>
                <p:cNvSpPr/>
                <p:nvPr/>
              </p:nvSpPr>
              <p:spPr>
                <a:xfrm>
                  <a:off x="3733801" y="4586288"/>
                  <a:ext cx="22225" cy="31750"/>
                </a:xfrm>
                <a:custGeom>
                  <a:rect b="b" l="l" r="r" t="t"/>
                  <a:pathLst>
                    <a:path extrusionOk="0" h="80" w="58">
                      <a:moveTo>
                        <a:pt x="48" y="1"/>
                      </a:moveTo>
                      <a:lnTo>
                        <a:pt x="48" y="1"/>
                      </a:lnTo>
                      <a:lnTo>
                        <a:pt x="41" y="9"/>
                      </a:lnTo>
                      <a:lnTo>
                        <a:pt x="36" y="18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3" y="46"/>
                      </a:lnTo>
                      <a:lnTo>
                        <a:pt x="17" y="55"/>
                      </a:lnTo>
                      <a:lnTo>
                        <a:pt x="12" y="63"/>
                      </a:lnTo>
                      <a:lnTo>
                        <a:pt x="8" y="66"/>
                      </a:lnTo>
                      <a:lnTo>
                        <a:pt x="3" y="69"/>
                      </a:lnTo>
                      <a:lnTo>
                        <a:pt x="3" y="69"/>
                      </a:lnTo>
                      <a:lnTo>
                        <a:pt x="2" y="70"/>
                      </a:lnTo>
                      <a:lnTo>
                        <a:pt x="0" y="73"/>
                      </a:lnTo>
                      <a:lnTo>
                        <a:pt x="2" y="77"/>
                      </a:lnTo>
                      <a:lnTo>
                        <a:pt x="4" y="80"/>
                      </a:lnTo>
                      <a:lnTo>
                        <a:pt x="7" y="80"/>
                      </a:lnTo>
                      <a:lnTo>
                        <a:pt x="10" y="78"/>
                      </a:lnTo>
                      <a:lnTo>
                        <a:pt x="10" y="78"/>
                      </a:lnTo>
                      <a:lnTo>
                        <a:pt x="17" y="73"/>
                      </a:lnTo>
                      <a:lnTo>
                        <a:pt x="25" y="65"/>
                      </a:lnTo>
                      <a:lnTo>
                        <a:pt x="31" y="56"/>
                      </a:lnTo>
                      <a:lnTo>
                        <a:pt x="36" y="47"/>
                      </a:lnTo>
                      <a:lnTo>
                        <a:pt x="45" y="27"/>
                      </a:lnTo>
                      <a:lnTo>
                        <a:pt x="50" y="18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8" y="8"/>
                      </a:lnTo>
                      <a:lnTo>
                        <a:pt x="58" y="5"/>
                      </a:lnTo>
                      <a:lnTo>
                        <a:pt x="55" y="1"/>
                      </a:lnTo>
                      <a:lnTo>
                        <a:pt x="53" y="0"/>
                      </a:lnTo>
                      <a:lnTo>
                        <a:pt x="50" y="0"/>
                      </a:lnTo>
                      <a:lnTo>
                        <a:pt x="48" y="1"/>
                      </a:lnTo>
                      <a:lnTo>
                        <a:pt x="48" y="1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5" name="Google Shape;875;p18"/>
                <p:cNvSpPr/>
                <p:nvPr/>
              </p:nvSpPr>
              <p:spPr>
                <a:xfrm>
                  <a:off x="3621089" y="4672013"/>
                  <a:ext cx="12700" cy="26988"/>
                </a:xfrm>
                <a:custGeom>
                  <a:rect b="b" l="l" r="r" t="t"/>
                  <a:pathLst>
                    <a:path extrusionOk="0" h="68" w="34">
                      <a:moveTo>
                        <a:pt x="24" y="2"/>
                      </a:moveTo>
                      <a:lnTo>
                        <a:pt x="24" y="2"/>
                      </a:lnTo>
                      <a:lnTo>
                        <a:pt x="16" y="17"/>
                      </a:lnTo>
                      <a:lnTo>
                        <a:pt x="8" y="31"/>
                      </a:lnTo>
                      <a:lnTo>
                        <a:pt x="3" y="46"/>
                      </a:lnTo>
                      <a:lnTo>
                        <a:pt x="2" y="5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2" y="67"/>
                      </a:lnTo>
                      <a:lnTo>
                        <a:pt x="6" y="68"/>
                      </a:lnTo>
                      <a:lnTo>
                        <a:pt x="9" y="67"/>
                      </a:lnTo>
                      <a:lnTo>
                        <a:pt x="11" y="65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55"/>
                      </a:lnTo>
                      <a:lnTo>
                        <a:pt x="15" y="47"/>
                      </a:lnTo>
                      <a:lnTo>
                        <a:pt x="20" y="34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5" y="0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6" name="Google Shape;876;p18"/>
                <p:cNvSpPr/>
                <p:nvPr/>
              </p:nvSpPr>
              <p:spPr>
                <a:xfrm>
                  <a:off x="3648076" y="4676776"/>
                  <a:ext cx="17463" cy="14288"/>
                </a:xfrm>
                <a:custGeom>
                  <a:rect b="b" l="l" r="r" t="t"/>
                  <a:pathLst>
                    <a:path extrusionOk="0" h="36" w="46">
                      <a:moveTo>
                        <a:pt x="37" y="3"/>
                      </a:moveTo>
                      <a:lnTo>
                        <a:pt x="37" y="3"/>
                      </a:lnTo>
                      <a:lnTo>
                        <a:pt x="29" y="8"/>
                      </a:lnTo>
                      <a:lnTo>
                        <a:pt x="20" y="13"/>
                      </a:lnTo>
                      <a:lnTo>
                        <a:pt x="11" y="19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0" y="29"/>
                      </a:lnTo>
                      <a:lnTo>
                        <a:pt x="3" y="33"/>
                      </a:lnTo>
                      <a:lnTo>
                        <a:pt x="7" y="36"/>
                      </a:lnTo>
                      <a:lnTo>
                        <a:pt x="8" y="34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9" y="28"/>
                      </a:lnTo>
                      <a:lnTo>
                        <a:pt x="28" y="23"/>
                      </a:lnTo>
                      <a:lnTo>
                        <a:pt x="37" y="17"/>
                      </a:lnTo>
                      <a:lnTo>
                        <a:pt x="45" y="11"/>
                      </a:lnTo>
                      <a:lnTo>
                        <a:pt x="45" y="11"/>
                      </a:lnTo>
                      <a:lnTo>
                        <a:pt x="46" y="8"/>
                      </a:lnTo>
                      <a:lnTo>
                        <a:pt x="46" y="7"/>
                      </a:lnTo>
                      <a:lnTo>
                        <a:pt x="45" y="3"/>
                      </a:lnTo>
                      <a:lnTo>
                        <a:pt x="41" y="0"/>
                      </a:lnTo>
                      <a:lnTo>
                        <a:pt x="38" y="2"/>
                      </a:lnTo>
                      <a:lnTo>
                        <a:pt x="37" y="3"/>
                      </a:lnTo>
                      <a:lnTo>
                        <a:pt x="37" y="3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7" name="Google Shape;877;p18"/>
                <p:cNvSpPr/>
                <p:nvPr/>
              </p:nvSpPr>
              <p:spPr>
                <a:xfrm>
                  <a:off x="3570289" y="4419601"/>
                  <a:ext cx="9525" cy="31750"/>
                </a:xfrm>
                <a:custGeom>
                  <a:rect b="b" l="l" r="r" t="t"/>
                  <a:pathLst>
                    <a:path extrusionOk="0" h="80" w="22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9" y="23"/>
                      </a:lnTo>
                      <a:lnTo>
                        <a:pt x="5" y="40"/>
                      </a:lnTo>
                      <a:lnTo>
                        <a:pt x="2" y="5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9"/>
                      </a:lnTo>
                      <a:lnTo>
                        <a:pt x="5" y="80"/>
                      </a:lnTo>
                      <a:lnTo>
                        <a:pt x="9" y="79"/>
                      </a:lnTo>
                      <a:lnTo>
                        <a:pt x="10" y="76"/>
                      </a:lnTo>
                      <a:lnTo>
                        <a:pt x="11" y="75"/>
                      </a:lnTo>
                      <a:lnTo>
                        <a:pt x="11" y="75"/>
                      </a:lnTo>
                      <a:lnTo>
                        <a:pt x="13" y="57"/>
                      </a:lnTo>
                      <a:lnTo>
                        <a:pt x="17" y="40"/>
                      </a:lnTo>
                      <a:lnTo>
                        <a:pt x="21" y="23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8" name="Google Shape;878;p18"/>
                <p:cNvSpPr/>
                <p:nvPr/>
              </p:nvSpPr>
              <p:spPr>
                <a:xfrm>
                  <a:off x="3616326" y="4419601"/>
                  <a:ext cx="12700" cy="26988"/>
                </a:xfrm>
                <a:custGeom>
                  <a:rect b="b" l="l" r="r" t="t"/>
                  <a:pathLst>
                    <a:path extrusionOk="0" h="68" w="34">
                      <a:moveTo>
                        <a:pt x="24" y="2"/>
                      </a:moveTo>
                      <a:lnTo>
                        <a:pt x="24" y="2"/>
                      </a:lnTo>
                      <a:lnTo>
                        <a:pt x="19" y="8"/>
                      </a:lnTo>
                      <a:lnTo>
                        <a:pt x="15" y="15"/>
                      </a:lnTo>
                      <a:lnTo>
                        <a:pt x="7" y="30"/>
                      </a:lnTo>
                      <a:lnTo>
                        <a:pt x="2" y="47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2" y="67"/>
                      </a:lnTo>
                      <a:lnTo>
                        <a:pt x="5" y="68"/>
                      </a:lnTo>
                      <a:lnTo>
                        <a:pt x="10" y="67"/>
                      </a:lnTo>
                      <a:lnTo>
                        <a:pt x="11" y="66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3" y="49"/>
                      </a:lnTo>
                      <a:lnTo>
                        <a:pt x="18" y="34"/>
                      </a:lnTo>
                      <a:lnTo>
                        <a:pt x="24" y="21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4" y="8"/>
                      </a:lnTo>
                      <a:lnTo>
                        <a:pt x="34" y="6"/>
                      </a:lnTo>
                      <a:lnTo>
                        <a:pt x="32" y="2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79" name="Google Shape;879;p18"/>
                <p:cNvSpPr/>
                <p:nvPr/>
              </p:nvSpPr>
              <p:spPr>
                <a:xfrm>
                  <a:off x="3675064" y="4424363"/>
                  <a:ext cx="12700" cy="26988"/>
                </a:xfrm>
                <a:custGeom>
                  <a:rect b="b" l="l" r="r" t="t"/>
                  <a:pathLst>
                    <a:path extrusionOk="0" h="68" w="34">
                      <a:moveTo>
                        <a:pt x="22" y="5"/>
                      </a:moveTo>
                      <a:lnTo>
                        <a:pt x="22" y="5"/>
                      </a:lnTo>
                      <a:lnTo>
                        <a:pt x="21" y="13"/>
                      </a:lnTo>
                      <a:lnTo>
                        <a:pt x="18" y="21"/>
                      </a:lnTo>
                      <a:lnTo>
                        <a:pt x="11" y="34"/>
                      </a:lnTo>
                      <a:lnTo>
                        <a:pt x="4" y="47"/>
                      </a:lnTo>
                      <a:lnTo>
                        <a:pt x="1" y="55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4"/>
                      </a:lnTo>
                      <a:lnTo>
                        <a:pt x="1" y="67"/>
                      </a:lnTo>
                      <a:lnTo>
                        <a:pt x="2" y="68"/>
                      </a:lnTo>
                      <a:lnTo>
                        <a:pt x="5" y="68"/>
                      </a:lnTo>
                      <a:lnTo>
                        <a:pt x="9" y="67"/>
                      </a:lnTo>
                      <a:lnTo>
                        <a:pt x="10" y="64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3" y="55"/>
                      </a:lnTo>
                      <a:lnTo>
                        <a:pt x="17" y="49"/>
                      </a:lnTo>
                      <a:lnTo>
                        <a:pt x="24" y="35"/>
                      </a:lnTo>
                      <a:lnTo>
                        <a:pt x="24" y="35"/>
                      </a:lnTo>
                      <a:lnTo>
                        <a:pt x="28" y="28"/>
                      </a:lnTo>
                      <a:lnTo>
                        <a:pt x="31" y="21"/>
                      </a:lnTo>
                      <a:lnTo>
                        <a:pt x="32" y="1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2" y="1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23" y="3"/>
                      </a:lnTo>
                      <a:lnTo>
                        <a:pt x="22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80" name="Google Shape;880;p18"/>
                <p:cNvSpPr/>
                <p:nvPr/>
              </p:nvSpPr>
              <p:spPr>
                <a:xfrm>
                  <a:off x="3800476" y="4470401"/>
                  <a:ext cx="20638" cy="260350"/>
                </a:xfrm>
                <a:custGeom>
                  <a:rect b="b" l="l" r="r" t="t"/>
                  <a:pathLst>
                    <a:path extrusionOk="0" h="655" w="53">
                      <a:moveTo>
                        <a:pt x="49" y="294"/>
                      </a:moveTo>
                      <a:lnTo>
                        <a:pt x="49" y="294"/>
                      </a:lnTo>
                      <a:lnTo>
                        <a:pt x="52" y="270"/>
                      </a:lnTo>
                      <a:lnTo>
                        <a:pt x="53" y="260"/>
                      </a:lnTo>
                      <a:lnTo>
                        <a:pt x="53" y="225"/>
                      </a:lnTo>
                      <a:lnTo>
                        <a:pt x="49" y="22"/>
                      </a:lnTo>
                      <a:lnTo>
                        <a:pt x="49" y="22"/>
                      </a:lnTo>
                      <a:lnTo>
                        <a:pt x="48" y="17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1" y="5"/>
                      </a:lnTo>
                      <a:lnTo>
                        <a:pt x="37" y="4"/>
                      </a:lnTo>
                      <a:lnTo>
                        <a:pt x="33" y="1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14" y="4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4" y="13"/>
                      </a:lnTo>
                      <a:lnTo>
                        <a:pt x="3" y="18"/>
                      </a:lnTo>
                      <a:lnTo>
                        <a:pt x="3" y="24"/>
                      </a:lnTo>
                      <a:lnTo>
                        <a:pt x="6" y="204"/>
                      </a:lnTo>
                      <a:lnTo>
                        <a:pt x="6" y="204"/>
                      </a:lnTo>
                      <a:lnTo>
                        <a:pt x="7" y="253"/>
                      </a:lnTo>
                      <a:lnTo>
                        <a:pt x="4" y="301"/>
                      </a:lnTo>
                      <a:lnTo>
                        <a:pt x="4" y="301"/>
                      </a:lnTo>
                      <a:lnTo>
                        <a:pt x="2" y="338"/>
                      </a:lnTo>
                      <a:lnTo>
                        <a:pt x="2" y="374"/>
                      </a:lnTo>
                      <a:lnTo>
                        <a:pt x="2" y="411"/>
                      </a:lnTo>
                      <a:lnTo>
                        <a:pt x="3" y="447"/>
                      </a:lnTo>
                      <a:lnTo>
                        <a:pt x="3" y="447"/>
                      </a:lnTo>
                      <a:lnTo>
                        <a:pt x="3" y="467"/>
                      </a:lnTo>
                      <a:lnTo>
                        <a:pt x="3" y="488"/>
                      </a:lnTo>
                      <a:lnTo>
                        <a:pt x="3" y="528"/>
                      </a:lnTo>
                      <a:lnTo>
                        <a:pt x="3" y="528"/>
                      </a:lnTo>
                      <a:lnTo>
                        <a:pt x="3" y="553"/>
                      </a:lnTo>
                      <a:lnTo>
                        <a:pt x="2" y="581"/>
                      </a:lnTo>
                      <a:lnTo>
                        <a:pt x="2" y="608"/>
                      </a:lnTo>
                      <a:lnTo>
                        <a:pt x="0" y="633"/>
                      </a:lnTo>
                      <a:lnTo>
                        <a:pt x="0" y="633"/>
                      </a:lnTo>
                      <a:lnTo>
                        <a:pt x="2" y="638"/>
                      </a:lnTo>
                      <a:lnTo>
                        <a:pt x="3" y="642"/>
                      </a:lnTo>
                      <a:lnTo>
                        <a:pt x="6" y="646"/>
                      </a:lnTo>
                      <a:lnTo>
                        <a:pt x="8" y="650"/>
                      </a:lnTo>
                      <a:lnTo>
                        <a:pt x="12" y="651"/>
                      </a:lnTo>
                      <a:lnTo>
                        <a:pt x="16" y="654"/>
                      </a:lnTo>
                      <a:lnTo>
                        <a:pt x="24" y="655"/>
                      </a:lnTo>
                      <a:lnTo>
                        <a:pt x="33" y="653"/>
                      </a:lnTo>
                      <a:lnTo>
                        <a:pt x="36" y="651"/>
                      </a:lnTo>
                      <a:lnTo>
                        <a:pt x="40" y="649"/>
                      </a:lnTo>
                      <a:lnTo>
                        <a:pt x="42" y="646"/>
                      </a:lnTo>
                      <a:lnTo>
                        <a:pt x="45" y="642"/>
                      </a:lnTo>
                      <a:lnTo>
                        <a:pt x="46" y="637"/>
                      </a:lnTo>
                      <a:lnTo>
                        <a:pt x="46" y="632"/>
                      </a:lnTo>
                      <a:lnTo>
                        <a:pt x="46" y="632"/>
                      </a:lnTo>
                      <a:lnTo>
                        <a:pt x="48" y="613"/>
                      </a:lnTo>
                      <a:lnTo>
                        <a:pt x="48" y="591"/>
                      </a:lnTo>
                      <a:lnTo>
                        <a:pt x="49" y="548"/>
                      </a:lnTo>
                      <a:lnTo>
                        <a:pt x="49" y="548"/>
                      </a:lnTo>
                      <a:lnTo>
                        <a:pt x="49" y="467"/>
                      </a:lnTo>
                      <a:lnTo>
                        <a:pt x="49" y="467"/>
                      </a:lnTo>
                      <a:lnTo>
                        <a:pt x="48" y="381"/>
                      </a:lnTo>
                      <a:lnTo>
                        <a:pt x="48" y="338"/>
                      </a:lnTo>
                      <a:lnTo>
                        <a:pt x="49" y="294"/>
                      </a:lnTo>
                      <a:lnTo>
                        <a:pt x="49" y="294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81" name="Google Shape;881;p18"/>
                <p:cNvSpPr/>
                <p:nvPr/>
              </p:nvSpPr>
              <p:spPr>
                <a:xfrm>
                  <a:off x="3255964" y="4052888"/>
                  <a:ext cx="452438" cy="334963"/>
                </a:xfrm>
                <a:custGeom>
                  <a:rect b="b" l="l" r="r" t="t"/>
                  <a:pathLst>
                    <a:path extrusionOk="0" h="845" w="1143">
                      <a:moveTo>
                        <a:pt x="1132" y="522"/>
                      </a:moveTo>
                      <a:lnTo>
                        <a:pt x="1132" y="522"/>
                      </a:lnTo>
                      <a:lnTo>
                        <a:pt x="1135" y="453"/>
                      </a:lnTo>
                      <a:lnTo>
                        <a:pt x="1135" y="417"/>
                      </a:lnTo>
                      <a:lnTo>
                        <a:pt x="1135" y="382"/>
                      </a:lnTo>
                      <a:lnTo>
                        <a:pt x="1131" y="348"/>
                      </a:lnTo>
                      <a:lnTo>
                        <a:pt x="1129" y="331"/>
                      </a:lnTo>
                      <a:lnTo>
                        <a:pt x="1126" y="314"/>
                      </a:lnTo>
                      <a:lnTo>
                        <a:pt x="1121" y="297"/>
                      </a:lnTo>
                      <a:lnTo>
                        <a:pt x="1115" y="280"/>
                      </a:lnTo>
                      <a:lnTo>
                        <a:pt x="1109" y="264"/>
                      </a:lnTo>
                      <a:lnTo>
                        <a:pt x="1100" y="249"/>
                      </a:lnTo>
                      <a:lnTo>
                        <a:pt x="1100" y="249"/>
                      </a:lnTo>
                      <a:lnTo>
                        <a:pt x="1083" y="217"/>
                      </a:lnTo>
                      <a:lnTo>
                        <a:pt x="1064" y="188"/>
                      </a:lnTo>
                      <a:lnTo>
                        <a:pt x="1054" y="174"/>
                      </a:lnTo>
                      <a:lnTo>
                        <a:pt x="1044" y="160"/>
                      </a:lnTo>
                      <a:lnTo>
                        <a:pt x="1030" y="148"/>
                      </a:lnTo>
                      <a:lnTo>
                        <a:pt x="1017" y="136"/>
                      </a:lnTo>
                      <a:lnTo>
                        <a:pt x="1017" y="136"/>
                      </a:lnTo>
                      <a:lnTo>
                        <a:pt x="1002" y="123"/>
                      </a:lnTo>
                      <a:lnTo>
                        <a:pt x="985" y="113"/>
                      </a:lnTo>
                      <a:lnTo>
                        <a:pt x="951" y="90"/>
                      </a:lnTo>
                      <a:lnTo>
                        <a:pt x="915" y="72"/>
                      </a:lnTo>
                      <a:lnTo>
                        <a:pt x="879" y="56"/>
                      </a:lnTo>
                      <a:lnTo>
                        <a:pt x="879" y="56"/>
                      </a:lnTo>
                      <a:lnTo>
                        <a:pt x="839" y="42"/>
                      </a:lnTo>
                      <a:lnTo>
                        <a:pt x="802" y="29"/>
                      </a:lnTo>
                      <a:lnTo>
                        <a:pt x="764" y="20"/>
                      </a:lnTo>
                      <a:lnTo>
                        <a:pt x="726" y="12"/>
                      </a:lnTo>
                      <a:lnTo>
                        <a:pt x="688" y="7"/>
                      </a:lnTo>
                      <a:lnTo>
                        <a:pt x="649" y="3"/>
                      </a:lnTo>
                      <a:lnTo>
                        <a:pt x="608" y="1"/>
                      </a:lnTo>
                      <a:lnTo>
                        <a:pt x="567" y="0"/>
                      </a:lnTo>
                      <a:lnTo>
                        <a:pt x="567" y="0"/>
                      </a:lnTo>
                      <a:lnTo>
                        <a:pt x="531" y="1"/>
                      </a:lnTo>
                      <a:lnTo>
                        <a:pt x="493" y="4"/>
                      </a:lnTo>
                      <a:lnTo>
                        <a:pt x="456" y="8"/>
                      </a:lnTo>
                      <a:lnTo>
                        <a:pt x="418" y="13"/>
                      </a:lnTo>
                      <a:lnTo>
                        <a:pt x="382" y="21"/>
                      </a:lnTo>
                      <a:lnTo>
                        <a:pt x="346" y="30"/>
                      </a:lnTo>
                      <a:lnTo>
                        <a:pt x="310" y="41"/>
                      </a:lnTo>
                      <a:lnTo>
                        <a:pt x="274" y="52"/>
                      </a:lnTo>
                      <a:lnTo>
                        <a:pt x="274" y="52"/>
                      </a:lnTo>
                      <a:lnTo>
                        <a:pt x="242" y="65"/>
                      </a:lnTo>
                      <a:lnTo>
                        <a:pt x="210" y="79"/>
                      </a:lnTo>
                      <a:lnTo>
                        <a:pt x="179" y="93"/>
                      </a:lnTo>
                      <a:lnTo>
                        <a:pt x="150" y="110"/>
                      </a:lnTo>
                      <a:lnTo>
                        <a:pt x="136" y="120"/>
                      </a:lnTo>
                      <a:lnTo>
                        <a:pt x="123" y="130"/>
                      </a:lnTo>
                      <a:lnTo>
                        <a:pt x="110" y="141"/>
                      </a:lnTo>
                      <a:lnTo>
                        <a:pt x="98" y="153"/>
                      </a:lnTo>
                      <a:lnTo>
                        <a:pt x="86" y="165"/>
                      </a:lnTo>
                      <a:lnTo>
                        <a:pt x="76" y="179"/>
                      </a:lnTo>
                      <a:lnTo>
                        <a:pt x="66" y="194"/>
                      </a:lnTo>
                      <a:lnTo>
                        <a:pt x="57" y="209"/>
                      </a:lnTo>
                      <a:lnTo>
                        <a:pt x="57" y="209"/>
                      </a:lnTo>
                      <a:lnTo>
                        <a:pt x="51" y="220"/>
                      </a:lnTo>
                      <a:lnTo>
                        <a:pt x="44" y="229"/>
                      </a:lnTo>
                      <a:lnTo>
                        <a:pt x="38" y="237"/>
                      </a:lnTo>
                      <a:lnTo>
                        <a:pt x="31" y="249"/>
                      </a:lnTo>
                      <a:lnTo>
                        <a:pt x="31" y="249"/>
                      </a:lnTo>
                      <a:lnTo>
                        <a:pt x="27" y="256"/>
                      </a:lnTo>
                      <a:lnTo>
                        <a:pt x="25" y="266"/>
                      </a:lnTo>
                      <a:lnTo>
                        <a:pt x="21" y="284"/>
                      </a:lnTo>
                      <a:lnTo>
                        <a:pt x="17" y="302"/>
                      </a:lnTo>
                      <a:lnTo>
                        <a:pt x="14" y="311"/>
                      </a:lnTo>
                      <a:lnTo>
                        <a:pt x="11" y="320"/>
                      </a:lnTo>
                      <a:lnTo>
                        <a:pt x="11" y="320"/>
                      </a:lnTo>
                      <a:lnTo>
                        <a:pt x="6" y="337"/>
                      </a:lnTo>
                      <a:lnTo>
                        <a:pt x="2" y="357"/>
                      </a:lnTo>
                      <a:lnTo>
                        <a:pt x="1" y="377"/>
                      </a:lnTo>
                      <a:lnTo>
                        <a:pt x="0" y="399"/>
                      </a:lnTo>
                      <a:lnTo>
                        <a:pt x="1" y="420"/>
                      </a:lnTo>
                      <a:lnTo>
                        <a:pt x="2" y="441"/>
                      </a:lnTo>
                      <a:lnTo>
                        <a:pt x="8" y="477"/>
                      </a:lnTo>
                      <a:lnTo>
                        <a:pt x="8" y="477"/>
                      </a:lnTo>
                      <a:lnTo>
                        <a:pt x="9" y="498"/>
                      </a:lnTo>
                      <a:lnTo>
                        <a:pt x="10" y="518"/>
                      </a:lnTo>
                      <a:lnTo>
                        <a:pt x="9" y="557"/>
                      </a:lnTo>
                      <a:lnTo>
                        <a:pt x="9" y="596"/>
                      </a:lnTo>
                      <a:lnTo>
                        <a:pt x="10" y="616"/>
                      </a:lnTo>
                      <a:lnTo>
                        <a:pt x="11" y="636"/>
                      </a:lnTo>
                      <a:lnTo>
                        <a:pt x="11" y="636"/>
                      </a:lnTo>
                      <a:lnTo>
                        <a:pt x="14" y="658"/>
                      </a:lnTo>
                      <a:lnTo>
                        <a:pt x="15" y="681"/>
                      </a:lnTo>
                      <a:lnTo>
                        <a:pt x="17" y="727"/>
                      </a:lnTo>
                      <a:lnTo>
                        <a:pt x="17" y="819"/>
                      </a:lnTo>
                      <a:lnTo>
                        <a:pt x="17" y="819"/>
                      </a:lnTo>
                      <a:lnTo>
                        <a:pt x="17" y="824"/>
                      </a:lnTo>
                      <a:lnTo>
                        <a:pt x="18" y="828"/>
                      </a:lnTo>
                      <a:lnTo>
                        <a:pt x="21" y="832"/>
                      </a:lnTo>
                      <a:lnTo>
                        <a:pt x="23" y="836"/>
                      </a:lnTo>
                      <a:lnTo>
                        <a:pt x="27" y="837"/>
                      </a:lnTo>
                      <a:lnTo>
                        <a:pt x="31" y="840"/>
                      </a:lnTo>
                      <a:lnTo>
                        <a:pt x="39" y="841"/>
                      </a:lnTo>
                      <a:lnTo>
                        <a:pt x="47" y="840"/>
                      </a:lnTo>
                      <a:lnTo>
                        <a:pt x="51" y="837"/>
                      </a:lnTo>
                      <a:lnTo>
                        <a:pt x="55" y="836"/>
                      </a:lnTo>
                      <a:lnTo>
                        <a:pt x="57" y="832"/>
                      </a:lnTo>
                      <a:lnTo>
                        <a:pt x="60" y="828"/>
                      </a:lnTo>
                      <a:lnTo>
                        <a:pt x="61" y="824"/>
                      </a:lnTo>
                      <a:lnTo>
                        <a:pt x="62" y="819"/>
                      </a:lnTo>
                      <a:lnTo>
                        <a:pt x="62" y="819"/>
                      </a:lnTo>
                      <a:lnTo>
                        <a:pt x="61" y="751"/>
                      </a:lnTo>
                      <a:lnTo>
                        <a:pt x="59" y="684"/>
                      </a:lnTo>
                      <a:lnTo>
                        <a:pt x="56" y="616"/>
                      </a:lnTo>
                      <a:lnTo>
                        <a:pt x="55" y="549"/>
                      </a:lnTo>
                      <a:lnTo>
                        <a:pt x="55" y="549"/>
                      </a:lnTo>
                      <a:lnTo>
                        <a:pt x="53" y="514"/>
                      </a:lnTo>
                      <a:lnTo>
                        <a:pt x="51" y="479"/>
                      </a:lnTo>
                      <a:lnTo>
                        <a:pt x="49" y="443"/>
                      </a:lnTo>
                      <a:lnTo>
                        <a:pt x="49" y="408"/>
                      </a:lnTo>
                      <a:lnTo>
                        <a:pt x="49" y="408"/>
                      </a:lnTo>
                      <a:lnTo>
                        <a:pt x="49" y="370"/>
                      </a:lnTo>
                      <a:lnTo>
                        <a:pt x="51" y="351"/>
                      </a:lnTo>
                      <a:lnTo>
                        <a:pt x="53" y="341"/>
                      </a:lnTo>
                      <a:lnTo>
                        <a:pt x="56" y="332"/>
                      </a:lnTo>
                      <a:lnTo>
                        <a:pt x="56" y="332"/>
                      </a:lnTo>
                      <a:lnTo>
                        <a:pt x="60" y="314"/>
                      </a:lnTo>
                      <a:lnTo>
                        <a:pt x="65" y="290"/>
                      </a:lnTo>
                      <a:lnTo>
                        <a:pt x="68" y="280"/>
                      </a:lnTo>
                      <a:lnTo>
                        <a:pt x="72" y="269"/>
                      </a:lnTo>
                      <a:lnTo>
                        <a:pt x="76" y="260"/>
                      </a:lnTo>
                      <a:lnTo>
                        <a:pt x="82" y="254"/>
                      </a:lnTo>
                      <a:lnTo>
                        <a:pt x="82" y="254"/>
                      </a:lnTo>
                      <a:lnTo>
                        <a:pt x="91" y="246"/>
                      </a:lnTo>
                      <a:lnTo>
                        <a:pt x="99" y="235"/>
                      </a:lnTo>
                      <a:lnTo>
                        <a:pt x="115" y="213"/>
                      </a:lnTo>
                      <a:lnTo>
                        <a:pt x="130" y="190"/>
                      </a:lnTo>
                      <a:lnTo>
                        <a:pt x="138" y="179"/>
                      </a:lnTo>
                      <a:lnTo>
                        <a:pt x="146" y="169"/>
                      </a:lnTo>
                      <a:lnTo>
                        <a:pt x="146" y="169"/>
                      </a:lnTo>
                      <a:lnTo>
                        <a:pt x="161" y="156"/>
                      </a:lnTo>
                      <a:lnTo>
                        <a:pt x="176" y="144"/>
                      </a:lnTo>
                      <a:lnTo>
                        <a:pt x="193" y="135"/>
                      </a:lnTo>
                      <a:lnTo>
                        <a:pt x="213" y="126"/>
                      </a:lnTo>
                      <a:lnTo>
                        <a:pt x="231" y="118"/>
                      </a:lnTo>
                      <a:lnTo>
                        <a:pt x="251" y="110"/>
                      </a:lnTo>
                      <a:lnTo>
                        <a:pt x="286" y="97"/>
                      </a:lnTo>
                      <a:lnTo>
                        <a:pt x="286" y="97"/>
                      </a:lnTo>
                      <a:lnTo>
                        <a:pt x="320" y="85"/>
                      </a:lnTo>
                      <a:lnTo>
                        <a:pt x="355" y="75"/>
                      </a:lnTo>
                      <a:lnTo>
                        <a:pt x="389" y="65"/>
                      </a:lnTo>
                      <a:lnTo>
                        <a:pt x="425" y="59"/>
                      </a:lnTo>
                      <a:lnTo>
                        <a:pt x="460" y="54"/>
                      </a:lnTo>
                      <a:lnTo>
                        <a:pt x="497" y="50"/>
                      </a:lnTo>
                      <a:lnTo>
                        <a:pt x="532" y="47"/>
                      </a:lnTo>
                      <a:lnTo>
                        <a:pt x="567" y="46"/>
                      </a:lnTo>
                      <a:lnTo>
                        <a:pt x="567" y="46"/>
                      </a:lnTo>
                      <a:lnTo>
                        <a:pt x="603" y="47"/>
                      </a:lnTo>
                      <a:lnTo>
                        <a:pt x="638" y="48"/>
                      </a:lnTo>
                      <a:lnTo>
                        <a:pt x="675" y="52"/>
                      </a:lnTo>
                      <a:lnTo>
                        <a:pt x="713" y="58"/>
                      </a:lnTo>
                      <a:lnTo>
                        <a:pt x="751" y="64"/>
                      </a:lnTo>
                      <a:lnTo>
                        <a:pt x="787" y="72"/>
                      </a:lnTo>
                      <a:lnTo>
                        <a:pt x="825" y="82"/>
                      </a:lnTo>
                      <a:lnTo>
                        <a:pt x="860" y="96"/>
                      </a:lnTo>
                      <a:lnTo>
                        <a:pt x="896" y="111"/>
                      </a:lnTo>
                      <a:lnTo>
                        <a:pt x="911" y="119"/>
                      </a:lnTo>
                      <a:lnTo>
                        <a:pt x="928" y="128"/>
                      </a:lnTo>
                      <a:lnTo>
                        <a:pt x="944" y="137"/>
                      </a:lnTo>
                      <a:lnTo>
                        <a:pt x="959" y="148"/>
                      </a:lnTo>
                      <a:lnTo>
                        <a:pt x="973" y="160"/>
                      </a:lnTo>
                      <a:lnTo>
                        <a:pt x="987" y="171"/>
                      </a:lnTo>
                      <a:lnTo>
                        <a:pt x="1000" y="183"/>
                      </a:lnTo>
                      <a:lnTo>
                        <a:pt x="1012" y="196"/>
                      </a:lnTo>
                      <a:lnTo>
                        <a:pt x="1024" y="211"/>
                      </a:lnTo>
                      <a:lnTo>
                        <a:pt x="1034" y="225"/>
                      </a:lnTo>
                      <a:lnTo>
                        <a:pt x="1045" y="241"/>
                      </a:lnTo>
                      <a:lnTo>
                        <a:pt x="1053" y="256"/>
                      </a:lnTo>
                      <a:lnTo>
                        <a:pt x="1061" y="273"/>
                      </a:lnTo>
                      <a:lnTo>
                        <a:pt x="1067" y="292"/>
                      </a:lnTo>
                      <a:lnTo>
                        <a:pt x="1067" y="292"/>
                      </a:lnTo>
                      <a:lnTo>
                        <a:pt x="1072" y="309"/>
                      </a:lnTo>
                      <a:lnTo>
                        <a:pt x="1076" y="324"/>
                      </a:lnTo>
                      <a:lnTo>
                        <a:pt x="1083" y="357"/>
                      </a:lnTo>
                      <a:lnTo>
                        <a:pt x="1087" y="390"/>
                      </a:lnTo>
                      <a:lnTo>
                        <a:pt x="1088" y="422"/>
                      </a:lnTo>
                      <a:lnTo>
                        <a:pt x="1088" y="455"/>
                      </a:lnTo>
                      <a:lnTo>
                        <a:pt x="1087" y="488"/>
                      </a:lnTo>
                      <a:lnTo>
                        <a:pt x="1085" y="556"/>
                      </a:lnTo>
                      <a:lnTo>
                        <a:pt x="1085" y="556"/>
                      </a:lnTo>
                      <a:lnTo>
                        <a:pt x="1087" y="570"/>
                      </a:lnTo>
                      <a:lnTo>
                        <a:pt x="1088" y="583"/>
                      </a:lnTo>
                      <a:lnTo>
                        <a:pt x="1092" y="611"/>
                      </a:lnTo>
                      <a:lnTo>
                        <a:pt x="1096" y="638"/>
                      </a:lnTo>
                      <a:lnTo>
                        <a:pt x="1097" y="653"/>
                      </a:lnTo>
                      <a:lnTo>
                        <a:pt x="1097" y="667"/>
                      </a:lnTo>
                      <a:lnTo>
                        <a:pt x="1097" y="823"/>
                      </a:lnTo>
                      <a:lnTo>
                        <a:pt x="1097" y="823"/>
                      </a:lnTo>
                      <a:lnTo>
                        <a:pt x="1097" y="828"/>
                      </a:lnTo>
                      <a:lnTo>
                        <a:pt x="1098" y="832"/>
                      </a:lnTo>
                      <a:lnTo>
                        <a:pt x="1101" y="836"/>
                      </a:lnTo>
                      <a:lnTo>
                        <a:pt x="1104" y="838"/>
                      </a:lnTo>
                      <a:lnTo>
                        <a:pt x="1108" y="841"/>
                      </a:lnTo>
                      <a:lnTo>
                        <a:pt x="1112" y="844"/>
                      </a:lnTo>
                      <a:lnTo>
                        <a:pt x="1119" y="845"/>
                      </a:lnTo>
                      <a:lnTo>
                        <a:pt x="1129" y="844"/>
                      </a:lnTo>
                      <a:lnTo>
                        <a:pt x="1132" y="841"/>
                      </a:lnTo>
                      <a:lnTo>
                        <a:pt x="1135" y="838"/>
                      </a:lnTo>
                      <a:lnTo>
                        <a:pt x="1139" y="836"/>
                      </a:lnTo>
                      <a:lnTo>
                        <a:pt x="1140" y="832"/>
                      </a:lnTo>
                      <a:lnTo>
                        <a:pt x="1142" y="828"/>
                      </a:lnTo>
                      <a:lnTo>
                        <a:pt x="1143" y="823"/>
                      </a:lnTo>
                      <a:lnTo>
                        <a:pt x="1143" y="654"/>
                      </a:lnTo>
                      <a:lnTo>
                        <a:pt x="1143" y="654"/>
                      </a:lnTo>
                      <a:lnTo>
                        <a:pt x="1142" y="638"/>
                      </a:lnTo>
                      <a:lnTo>
                        <a:pt x="1140" y="621"/>
                      </a:lnTo>
                      <a:lnTo>
                        <a:pt x="1136" y="589"/>
                      </a:lnTo>
                      <a:lnTo>
                        <a:pt x="1132" y="555"/>
                      </a:lnTo>
                      <a:lnTo>
                        <a:pt x="1132" y="539"/>
                      </a:lnTo>
                      <a:lnTo>
                        <a:pt x="1132" y="522"/>
                      </a:lnTo>
                      <a:lnTo>
                        <a:pt x="1132" y="522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82" name="Google Shape;882;p18"/>
                <p:cNvSpPr/>
                <p:nvPr/>
              </p:nvSpPr>
              <p:spPr>
                <a:xfrm>
                  <a:off x="3355976" y="4146551"/>
                  <a:ext cx="255588" cy="236538"/>
                </a:xfrm>
                <a:custGeom>
                  <a:rect b="b" l="l" r="r" t="t"/>
                  <a:pathLst>
                    <a:path extrusionOk="0" h="596" w="646">
                      <a:moveTo>
                        <a:pt x="640" y="420"/>
                      </a:moveTo>
                      <a:lnTo>
                        <a:pt x="640" y="420"/>
                      </a:lnTo>
                      <a:lnTo>
                        <a:pt x="638" y="389"/>
                      </a:lnTo>
                      <a:lnTo>
                        <a:pt x="637" y="359"/>
                      </a:lnTo>
                      <a:lnTo>
                        <a:pt x="632" y="299"/>
                      </a:lnTo>
                      <a:lnTo>
                        <a:pt x="625" y="239"/>
                      </a:lnTo>
                      <a:lnTo>
                        <a:pt x="624" y="209"/>
                      </a:lnTo>
                      <a:lnTo>
                        <a:pt x="624" y="179"/>
                      </a:lnTo>
                      <a:lnTo>
                        <a:pt x="624" y="178"/>
                      </a:lnTo>
                      <a:lnTo>
                        <a:pt x="624" y="178"/>
                      </a:lnTo>
                      <a:lnTo>
                        <a:pt x="624" y="178"/>
                      </a:lnTo>
                      <a:lnTo>
                        <a:pt x="624" y="178"/>
                      </a:lnTo>
                      <a:lnTo>
                        <a:pt x="624" y="175"/>
                      </a:lnTo>
                      <a:lnTo>
                        <a:pt x="624" y="175"/>
                      </a:lnTo>
                      <a:lnTo>
                        <a:pt x="624" y="170"/>
                      </a:lnTo>
                      <a:lnTo>
                        <a:pt x="624" y="170"/>
                      </a:lnTo>
                      <a:lnTo>
                        <a:pt x="623" y="155"/>
                      </a:lnTo>
                      <a:lnTo>
                        <a:pt x="620" y="142"/>
                      </a:lnTo>
                      <a:lnTo>
                        <a:pt x="618" y="129"/>
                      </a:lnTo>
                      <a:lnTo>
                        <a:pt x="614" y="117"/>
                      </a:lnTo>
                      <a:lnTo>
                        <a:pt x="608" y="107"/>
                      </a:lnTo>
                      <a:lnTo>
                        <a:pt x="603" y="97"/>
                      </a:lnTo>
                      <a:lnTo>
                        <a:pt x="597" y="87"/>
                      </a:lnTo>
                      <a:lnTo>
                        <a:pt x="589" y="78"/>
                      </a:lnTo>
                      <a:lnTo>
                        <a:pt x="581" y="69"/>
                      </a:lnTo>
                      <a:lnTo>
                        <a:pt x="572" y="61"/>
                      </a:lnTo>
                      <a:lnTo>
                        <a:pt x="563" y="55"/>
                      </a:lnTo>
                      <a:lnTo>
                        <a:pt x="553" y="48"/>
                      </a:lnTo>
                      <a:lnTo>
                        <a:pt x="533" y="36"/>
                      </a:lnTo>
                      <a:lnTo>
                        <a:pt x="509" y="26"/>
                      </a:lnTo>
                      <a:lnTo>
                        <a:pt x="485" y="18"/>
                      </a:lnTo>
                      <a:lnTo>
                        <a:pt x="459" y="13"/>
                      </a:lnTo>
                      <a:lnTo>
                        <a:pt x="434" y="8"/>
                      </a:lnTo>
                      <a:lnTo>
                        <a:pt x="408" y="4"/>
                      </a:lnTo>
                      <a:lnTo>
                        <a:pt x="382" y="1"/>
                      </a:lnTo>
                      <a:lnTo>
                        <a:pt x="357" y="0"/>
                      </a:lnTo>
                      <a:lnTo>
                        <a:pt x="309" y="0"/>
                      </a:lnTo>
                      <a:lnTo>
                        <a:pt x="309" y="0"/>
                      </a:lnTo>
                      <a:lnTo>
                        <a:pt x="281" y="1"/>
                      </a:lnTo>
                      <a:lnTo>
                        <a:pt x="254" y="4"/>
                      </a:lnTo>
                      <a:lnTo>
                        <a:pt x="229" y="8"/>
                      </a:lnTo>
                      <a:lnTo>
                        <a:pt x="203" y="13"/>
                      </a:lnTo>
                      <a:lnTo>
                        <a:pt x="178" y="21"/>
                      </a:lnTo>
                      <a:lnTo>
                        <a:pt x="153" y="29"/>
                      </a:lnTo>
                      <a:lnTo>
                        <a:pt x="127" y="38"/>
                      </a:lnTo>
                      <a:lnTo>
                        <a:pt x="102" y="48"/>
                      </a:lnTo>
                      <a:lnTo>
                        <a:pt x="102" y="48"/>
                      </a:lnTo>
                      <a:lnTo>
                        <a:pt x="84" y="57"/>
                      </a:lnTo>
                      <a:lnTo>
                        <a:pt x="66" y="68"/>
                      </a:lnTo>
                      <a:lnTo>
                        <a:pt x="49" y="80"/>
                      </a:lnTo>
                      <a:lnTo>
                        <a:pt x="34" y="94"/>
                      </a:lnTo>
                      <a:lnTo>
                        <a:pt x="21" y="110"/>
                      </a:lnTo>
                      <a:lnTo>
                        <a:pt x="16" y="117"/>
                      </a:lnTo>
                      <a:lnTo>
                        <a:pt x="11" y="127"/>
                      </a:lnTo>
                      <a:lnTo>
                        <a:pt x="7" y="136"/>
                      </a:lnTo>
                      <a:lnTo>
                        <a:pt x="3" y="146"/>
                      </a:lnTo>
                      <a:lnTo>
                        <a:pt x="1" y="157"/>
                      </a:lnTo>
                      <a:lnTo>
                        <a:pt x="0" y="167"/>
                      </a:lnTo>
                      <a:lnTo>
                        <a:pt x="0" y="167"/>
                      </a:lnTo>
                      <a:lnTo>
                        <a:pt x="1" y="175"/>
                      </a:lnTo>
                      <a:lnTo>
                        <a:pt x="4" y="180"/>
                      </a:lnTo>
                      <a:lnTo>
                        <a:pt x="4" y="180"/>
                      </a:lnTo>
                      <a:lnTo>
                        <a:pt x="4" y="235"/>
                      </a:lnTo>
                      <a:lnTo>
                        <a:pt x="5" y="289"/>
                      </a:lnTo>
                      <a:lnTo>
                        <a:pt x="7" y="344"/>
                      </a:lnTo>
                      <a:lnTo>
                        <a:pt x="8" y="397"/>
                      </a:lnTo>
                      <a:lnTo>
                        <a:pt x="8" y="397"/>
                      </a:lnTo>
                      <a:lnTo>
                        <a:pt x="8" y="440"/>
                      </a:lnTo>
                      <a:lnTo>
                        <a:pt x="9" y="484"/>
                      </a:lnTo>
                      <a:lnTo>
                        <a:pt x="11" y="506"/>
                      </a:lnTo>
                      <a:lnTo>
                        <a:pt x="15" y="528"/>
                      </a:lnTo>
                      <a:lnTo>
                        <a:pt x="18" y="549"/>
                      </a:lnTo>
                      <a:lnTo>
                        <a:pt x="24" y="569"/>
                      </a:lnTo>
                      <a:lnTo>
                        <a:pt x="24" y="569"/>
                      </a:lnTo>
                      <a:lnTo>
                        <a:pt x="26" y="574"/>
                      </a:lnTo>
                      <a:lnTo>
                        <a:pt x="29" y="578"/>
                      </a:lnTo>
                      <a:lnTo>
                        <a:pt x="32" y="580"/>
                      </a:lnTo>
                      <a:lnTo>
                        <a:pt x="35" y="583"/>
                      </a:lnTo>
                      <a:lnTo>
                        <a:pt x="39" y="584"/>
                      </a:lnTo>
                      <a:lnTo>
                        <a:pt x="45" y="584"/>
                      </a:lnTo>
                      <a:lnTo>
                        <a:pt x="52" y="583"/>
                      </a:lnTo>
                      <a:lnTo>
                        <a:pt x="60" y="580"/>
                      </a:lnTo>
                      <a:lnTo>
                        <a:pt x="64" y="578"/>
                      </a:lnTo>
                      <a:lnTo>
                        <a:pt x="67" y="574"/>
                      </a:lnTo>
                      <a:lnTo>
                        <a:pt x="68" y="570"/>
                      </a:lnTo>
                      <a:lnTo>
                        <a:pt x="69" y="566"/>
                      </a:lnTo>
                      <a:lnTo>
                        <a:pt x="69" y="562"/>
                      </a:lnTo>
                      <a:lnTo>
                        <a:pt x="68" y="557"/>
                      </a:lnTo>
                      <a:lnTo>
                        <a:pt x="68" y="557"/>
                      </a:lnTo>
                      <a:lnTo>
                        <a:pt x="62" y="536"/>
                      </a:lnTo>
                      <a:lnTo>
                        <a:pt x="58" y="514"/>
                      </a:lnTo>
                      <a:lnTo>
                        <a:pt x="55" y="490"/>
                      </a:lnTo>
                      <a:lnTo>
                        <a:pt x="54" y="467"/>
                      </a:lnTo>
                      <a:lnTo>
                        <a:pt x="54" y="421"/>
                      </a:lnTo>
                      <a:lnTo>
                        <a:pt x="54" y="376"/>
                      </a:lnTo>
                      <a:lnTo>
                        <a:pt x="54" y="376"/>
                      </a:lnTo>
                      <a:lnTo>
                        <a:pt x="52" y="327"/>
                      </a:lnTo>
                      <a:lnTo>
                        <a:pt x="51" y="277"/>
                      </a:lnTo>
                      <a:lnTo>
                        <a:pt x="50" y="227"/>
                      </a:lnTo>
                      <a:lnTo>
                        <a:pt x="50" y="178"/>
                      </a:lnTo>
                      <a:lnTo>
                        <a:pt x="50" y="178"/>
                      </a:lnTo>
                      <a:lnTo>
                        <a:pt x="49" y="171"/>
                      </a:lnTo>
                      <a:lnTo>
                        <a:pt x="46" y="165"/>
                      </a:lnTo>
                      <a:lnTo>
                        <a:pt x="46" y="165"/>
                      </a:lnTo>
                      <a:lnTo>
                        <a:pt x="47" y="157"/>
                      </a:lnTo>
                      <a:lnTo>
                        <a:pt x="50" y="149"/>
                      </a:lnTo>
                      <a:lnTo>
                        <a:pt x="52" y="142"/>
                      </a:lnTo>
                      <a:lnTo>
                        <a:pt x="56" y="134"/>
                      </a:lnTo>
                      <a:lnTo>
                        <a:pt x="60" y="128"/>
                      </a:lnTo>
                      <a:lnTo>
                        <a:pt x="66" y="121"/>
                      </a:lnTo>
                      <a:lnTo>
                        <a:pt x="79" y="110"/>
                      </a:lnTo>
                      <a:lnTo>
                        <a:pt x="93" y="99"/>
                      </a:lnTo>
                      <a:lnTo>
                        <a:pt x="110" y="90"/>
                      </a:lnTo>
                      <a:lnTo>
                        <a:pt x="128" y="81"/>
                      </a:lnTo>
                      <a:lnTo>
                        <a:pt x="148" y="74"/>
                      </a:lnTo>
                      <a:lnTo>
                        <a:pt x="168" y="68"/>
                      </a:lnTo>
                      <a:lnTo>
                        <a:pt x="189" y="63"/>
                      </a:lnTo>
                      <a:lnTo>
                        <a:pt x="228" y="53"/>
                      </a:lnTo>
                      <a:lnTo>
                        <a:pt x="264" y="48"/>
                      </a:lnTo>
                      <a:lnTo>
                        <a:pt x="293" y="46"/>
                      </a:lnTo>
                      <a:lnTo>
                        <a:pt x="293" y="46"/>
                      </a:lnTo>
                      <a:lnTo>
                        <a:pt x="332" y="44"/>
                      </a:lnTo>
                      <a:lnTo>
                        <a:pt x="355" y="44"/>
                      </a:lnTo>
                      <a:lnTo>
                        <a:pt x="378" y="44"/>
                      </a:lnTo>
                      <a:lnTo>
                        <a:pt x="402" y="47"/>
                      </a:lnTo>
                      <a:lnTo>
                        <a:pt x="425" y="49"/>
                      </a:lnTo>
                      <a:lnTo>
                        <a:pt x="449" y="53"/>
                      </a:lnTo>
                      <a:lnTo>
                        <a:pt x="471" y="60"/>
                      </a:lnTo>
                      <a:lnTo>
                        <a:pt x="493" y="66"/>
                      </a:lnTo>
                      <a:lnTo>
                        <a:pt x="513" y="76"/>
                      </a:lnTo>
                      <a:lnTo>
                        <a:pt x="531" y="87"/>
                      </a:lnTo>
                      <a:lnTo>
                        <a:pt x="539" y="94"/>
                      </a:lnTo>
                      <a:lnTo>
                        <a:pt x="547" y="100"/>
                      </a:lnTo>
                      <a:lnTo>
                        <a:pt x="553" y="108"/>
                      </a:lnTo>
                      <a:lnTo>
                        <a:pt x="560" y="116"/>
                      </a:lnTo>
                      <a:lnTo>
                        <a:pt x="565" y="124"/>
                      </a:lnTo>
                      <a:lnTo>
                        <a:pt x="570" y="133"/>
                      </a:lnTo>
                      <a:lnTo>
                        <a:pt x="573" y="144"/>
                      </a:lnTo>
                      <a:lnTo>
                        <a:pt x="577" y="154"/>
                      </a:lnTo>
                      <a:lnTo>
                        <a:pt x="578" y="166"/>
                      </a:lnTo>
                      <a:lnTo>
                        <a:pt x="578" y="178"/>
                      </a:lnTo>
                      <a:lnTo>
                        <a:pt x="578" y="178"/>
                      </a:lnTo>
                      <a:lnTo>
                        <a:pt x="578" y="205"/>
                      </a:lnTo>
                      <a:lnTo>
                        <a:pt x="578" y="234"/>
                      </a:lnTo>
                      <a:lnTo>
                        <a:pt x="582" y="290"/>
                      </a:lnTo>
                      <a:lnTo>
                        <a:pt x="587" y="346"/>
                      </a:lnTo>
                      <a:lnTo>
                        <a:pt x="594" y="403"/>
                      </a:lnTo>
                      <a:lnTo>
                        <a:pt x="594" y="403"/>
                      </a:lnTo>
                      <a:lnTo>
                        <a:pt x="597" y="423"/>
                      </a:lnTo>
                      <a:lnTo>
                        <a:pt x="598" y="446"/>
                      </a:lnTo>
                      <a:lnTo>
                        <a:pt x="598" y="489"/>
                      </a:lnTo>
                      <a:lnTo>
                        <a:pt x="598" y="574"/>
                      </a:lnTo>
                      <a:lnTo>
                        <a:pt x="598" y="574"/>
                      </a:lnTo>
                      <a:lnTo>
                        <a:pt x="598" y="579"/>
                      </a:lnTo>
                      <a:lnTo>
                        <a:pt x="599" y="583"/>
                      </a:lnTo>
                      <a:lnTo>
                        <a:pt x="602" y="587"/>
                      </a:lnTo>
                      <a:lnTo>
                        <a:pt x="604" y="591"/>
                      </a:lnTo>
                      <a:lnTo>
                        <a:pt x="608" y="594"/>
                      </a:lnTo>
                      <a:lnTo>
                        <a:pt x="612" y="595"/>
                      </a:lnTo>
                      <a:lnTo>
                        <a:pt x="620" y="596"/>
                      </a:lnTo>
                      <a:lnTo>
                        <a:pt x="629" y="595"/>
                      </a:lnTo>
                      <a:lnTo>
                        <a:pt x="633" y="594"/>
                      </a:lnTo>
                      <a:lnTo>
                        <a:pt x="636" y="591"/>
                      </a:lnTo>
                      <a:lnTo>
                        <a:pt x="640" y="587"/>
                      </a:lnTo>
                      <a:lnTo>
                        <a:pt x="641" y="583"/>
                      </a:lnTo>
                      <a:lnTo>
                        <a:pt x="642" y="579"/>
                      </a:lnTo>
                      <a:lnTo>
                        <a:pt x="644" y="574"/>
                      </a:lnTo>
                      <a:lnTo>
                        <a:pt x="644" y="574"/>
                      </a:lnTo>
                      <a:lnTo>
                        <a:pt x="642" y="544"/>
                      </a:lnTo>
                      <a:lnTo>
                        <a:pt x="642" y="529"/>
                      </a:lnTo>
                      <a:lnTo>
                        <a:pt x="645" y="515"/>
                      </a:lnTo>
                      <a:lnTo>
                        <a:pt x="645" y="515"/>
                      </a:lnTo>
                      <a:lnTo>
                        <a:pt x="646" y="503"/>
                      </a:lnTo>
                      <a:lnTo>
                        <a:pt x="646" y="491"/>
                      </a:lnTo>
                      <a:lnTo>
                        <a:pt x="644" y="468"/>
                      </a:lnTo>
                      <a:lnTo>
                        <a:pt x="641" y="444"/>
                      </a:lnTo>
                      <a:lnTo>
                        <a:pt x="640" y="420"/>
                      </a:lnTo>
                      <a:lnTo>
                        <a:pt x="640" y="420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83" name="Google Shape;883;p18"/>
                <p:cNvSpPr/>
                <p:nvPr/>
              </p:nvSpPr>
              <p:spPr>
                <a:xfrm>
                  <a:off x="3375026" y="4445001"/>
                  <a:ext cx="231775" cy="158750"/>
                </a:xfrm>
                <a:custGeom>
                  <a:rect b="b" l="l" r="r" t="t"/>
                  <a:pathLst>
                    <a:path extrusionOk="0" h="399" w="583">
                      <a:moveTo>
                        <a:pt x="566" y="174"/>
                      </a:moveTo>
                      <a:lnTo>
                        <a:pt x="566" y="174"/>
                      </a:lnTo>
                      <a:lnTo>
                        <a:pt x="556" y="153"/>
                      </a:lnTo>
                      <a:lnTo>
                        <a:pt x="544" y="133"/>
                      </a:lnTo>
                      <a:lnTo>
                        <a:pt x="531" y="115"/>
                      </a:lnTo>
                      <a:lnTo>
                        <a:pt x="518" y="98"/>
                      </a:lnTo>
                      <a:lnTo>
                        <a:pt x="505" y="82"/>
                      </a:lnTo>
                      <a:lnTo>
                        <a:pt x="490" y="68"/>
                      </a:lnTo>
                      <a:lnTo>
                        <a:pt x="475" y="55"/>
                      </a:lnTo>
                      <a:lnTo>
                        <a:pt x="458" y="45"/>
                      </a:lnTo>
                      <a:lnTo>
                        <a:pt x="441" y="34"/>
                      </a:lnTo>
                      <a:lnTo>
                        <a:pt x="424" y="25"/>
                      </a:lnTo>
                      <a:lnTo>
                        <a:pt x="404" y="18"/>
                      </a:lnTo>
                      <a:lnTo>
                        <a:pt x="384" y="12"/>
                      </a:lnTo>
                      <a:lnTo>
                        <a:pt x="364" y="7"/>
                      </a:lnTo>
                      <a:lnTo>
                        <a:pt x="341" y="3"/>
                      </a:lnTo>
                      <a:lnTo>
                        <a:pt x="319" y="1"/>
                      </a:lnTo>
                      <a:lnTo>
                        <a:pt x="294" y="0"/>
                      </a:lnTo>
                      <a:lnTo>
                        <a:pt x="294" y="0"/>
                      </a:lnTo>
                      <a:lnTo>
                        <a:pt x="271" y="0"/>
                      </a:lnTo>
                      <a:lnTo>
                        <a:pt x="247" y="1"/>
                      </a:lnTo>
                      <a:lnTo>
                        <a:pt x="224" y="4"/>
                      </a:lnTo>
                      <a:lnTo>
                        <a:pt x="200" y="8"/>
                      </a:lnTo>
                      <a:lnTo>
                        <a:pt x="178" y="13"/>
                      </a:lnTo>
                      <a:lnTo>
                        <a:pt x="154" y="20"/>
                      </a:lnTo>
                      <a:lnTo>
                        <a:pt x="132" y="29"/>
                      </a:lnTo>
                      <a:lnTo>
                        <a:pt x="111" y="39"/>
                      </a:lnTo>
                      <a:lnTo>
                        <a:pt x="111" y="39"/>
                      </a:lnTo>
                      <a:lnTo>
                        <a:pt x="91" y="50"/>
                      </a:lnTo>
                      <a:lnTo>
                        <a:pt x="76" y="62"/>
                      </a:lnTo>
                      <a:lnTo>
                        <a:pt x="60" y="75"/>
                      </a:lnTo>
                      <a:lnTo>
                        <a:pt x="48" y="88"/>
                      </a:lnTo>
                      <a:lnTo>
                        <a:pt x="36" y="103"/>
                      </a:lnTo>
                      <a:lnTo>
                        <a:pt x="26" y="119"/>
                      </a:lnTo>
                      <a:lnTo>
                        <a:pt x="17" y="137"/>
                      </a:lnTo>
                      <a:lnTo>
                        <a:pt x="8" y="157"/>
                      </a:lnTo>
                      <a:lnTo>
                        <a:pt x="8" y="157"/>
                      </a:lnTo>
                      <a:lnTo>
                        <a:pt x="5" y="166"/>
                      </a:lnTo>
                      <a:lnTo>
                        <a:pt x="2" y="175"/>
                      </a:lnTo>
                      <a:lnTo>
                        <a:pt x="0" y="195"/>
                      </a:lnTo>
                      <a:lnTo>
                        <a:pt x="1" y="216"/>
                      </a:lnTo>
                      <a:lnTo>
                        <a:pt x="4" y="237"/>
                      </a:lnTo>
                      <a:lnTo>
                        <a:pt x="8" y="258"/>
                      </a:lnTo>
                      <a:lnTo>
                        <a:pt x="13" y="277"/>
                      </a:lnTo>
                      <a:lnTo>
                        <a:pt x="23" y="315"/>
                      </a:lnTo>
                      <a:lnTo>
                        <a:pt x="23" y="315"/>
                      </a:lnTo>
                      <a:lnTo>
                        <a:pt x="30" y="331"/>
                      </a:lnTo>
                      <a:lnTo>
                        <a:pt x="39" y="345"/>
                      </a:lnTo>
                      <a:lnTo>
                        <a:pt x="50" y="358"/>
                      </a:lnTo>
                      <a:lnTo>
                        <a:pt x="61" y="370"/>
                      </a:lnTo>
                      <a:lnTo>
                        <a:pt x="76" y="379"/>
                      </a:lnTo>
                      <a:lnTo>
                        <a:pt x="90" y="388"/>
                      </a:lnTo>
                      <a:lnTo>
                        <a:pt x="107" y="394"/>
                      </a:lnTo>
                      <a:lnTo>
                        <a:pt x="123" y="399"/>
                      </a:lnTo>
                      <a:lnTo>
                        <a:pt x="123" y="399"/>
                      </a:lnTo>
                      <a:lnTo>
                        <a:pt x="128" y="399"/>
                      </a:lnTo>
                      <a:lnTo>
                        <a:pt x="133" y="399"/>
                      </a:lnTo>
                      <a:lnTo>
                        <a:pt x="137" y="398"/>
                      </a:lnTo>
                      <a:lnTo>
                        <a:pt x="141" y="395"/>
                      </a:lnTo>
                      <a:lnTo>
                        <a:pt x="144" y="392"/>
                      </a:lnTo>
                      <a:lnTo>
                        <a:pt x="148" y="388"/>
                      </a:lnTo>
                      <a:lnTo>
                        <a:pt x="150" y="381"/>
                      </a:lnTo>
                      <a:lnTo>
                        <a:pt x="152" y="373"/>
                      </a:lnTo>
                      <a:lnTo>
                        <a:pt x="150" y="369"/>
                      </a:lnTo>
                      <a:lnTo>
                        <a:pt x="149" y="365"/>
                      </a:lnTo>
                      <a:lnTo>
                        <a:pt x="148" y="361"/>
                      </a:lnTo>
                      <a:lnTo>
                        <a:pt x="144" y="358"/>
                      </a:lnTo>
                      <a:lnTo>
                        <a:pt x="140" y="356"/>
                      </a:lnTo>
                      <a:lnTo>
                        <a:pt x="135" y="354"/>
                      </a:lnTo>
                      <a:lnTo>
                        <a:pt x="135" y="354"/>
                      </a:lnTo>
                      <a:lnTo>
                        <a:pt x="122" y="351"/>
                      </a:lnTo>
                      <a:lnTo>
                        <a:pt x="108" y="344"/>
                      </a:lnTo>
                      <a:lnTo>
                        <a:pt x="97" y="335"/>
                      </a:lnTo>
                      <a:lnTo>
                        <a:pt x="85" y="324"/>
                      </a:lnTo>
                      <a:lnTo>
                        <a:pt x="76" y="313"/>
                      </a:lnTo>
                      <a:lnTo>
                        <a:pt x="68" y="300"/>
                      </a:lnTo>
                      <a:lnTo>
                        <a:pt x="61" y="285"/>
                      </a:lnTo>
                      <a:lnTo>
                        <a:pt x="55" y="269"/>
                      </a:lnTo>
                      <a:lnTo>
                        <a:pt x="51" y="254"/>
                      </a:lnTo>
                      <a:lnTo>
                        <a:pt x="48" y="237"/>
                      </a:lnTo>
                      <a:lnTo>
                        <a:pt x="47" y="221"/>
                      </a:lnTo>
                      <a:lnTo>
                        <a:pt x="47" y="205"/>
                      </a:lnTo>
                      <a:lnTo>
                        <a:pt x="48" y="190"/>
                      </a:lnTo>
                      <a:lnTo>
                        <a:pt x="52" y="175"/>
                      </a:lnTo>
                      <a:lnTo>
                        <a:pt x="56" y="161"/>
                      </a:lnTo>
                      <a:lnTo>
                        <a:pt x="63" y="148"/>
                      </a:lnTo>
                      <a:lnTo>
                        <a:pt x="63" y="148"/>
                      </a:lnTo>
                      <a:lnTo>
                        <a:pt x="73" y="133"/>
                      </a:lnTo>
                      <a:lnTo>
                        <a:pt x="82" y="120"/>
                      </a:lnTo>
                      <a:lnTo>
                        <a:pt x="93" y="109"/>
                      </a:lnTo>
                      <a:lnTo>
                        <a:pt x="105" y="98"/>
                      </a:lnTo>
                      <a:lnTo>
                        <a:pt x="118" y="89"/>
                      </a:lnTo>
                      <a:lnTo>
                        <a:pt x="131" y="81"/>
                      </a:lnTo>
                      <a:lnTo>
                        <a:pt x="145" y="73"/>
                      </a:lnTo>
                      <a:lnTo>
                        <a:pt x="161" y="65"/>
                      </a:lnTo>
                      <a:lnTo>
                        <a:pt x="161" y="65"/>
                      </a:lnTo>
                      <a:lnTo>
                        <a:pt x="178" y="59"/>
                      </a:lnTo>
                      <a:lnTo>
                        <a:pt x="193" y="55"/>
                      </a:lnTo>
                      <a:lnTo>
                        <a:pt x="210" y="51"/>
                      </a:lnTo>
                      <a:lnTo>
                        <a:pt x="227" y="48"/>
                      </a:lnTo>
                      <a:lnTo>
                        <a:pt x="260" y="46"/>
                      </a:lnTo>
                      <a:lnTo>
                        <a:pt x="294" y="46"/>
                      </a:lnTo>
                      <a:lnTo>
                        <a:pt x="294" y="46"/>
                      </a:lnTo>
                      <a:lnTo>
                        <a:pt x="328" y="47"/>
                      </a:lnTo>
                      <a:lnTo>
                        <a:pt x="344" y="48"/>
                      </a:lnTo>
                      <a:lnTo>
                        <a:pt x="360" y="52"/>
                      </a:lnTo>
                      <a:lnTo>
                        <a:pt x="375" y="55"/>
                      </a:lnTo>
                      <a:lnTo>
                        <a:pt x="390" y="60"/>
                      </a:lnTo>
                      <a:lnTo>
                        <a:pt x="404" y="65"/>
                      </a:lnTo>
                      <a:lnTo>
                        <a:pt x="418" y="72"/>
                      </a:lnTo>
                      <a:lnTo>
                        <a:pt x="432" y="79"/>
                      </a:lnTo>
                      <a:lnTo>
                        <a:pt x="443" y="86"/>
                      </a:lnTo>
                      <a:lnTo>
                        <a:pt x="456" y="96"/>
                      </a:lnTo>
                      <a:lnTo>
                        <a:pt x="468" y="106"/>
                      </a:lnTo>
                      <a:lnTo>
                        <a:pt x="479" y="118"/>
                      </a:lnTo>
                      <a:lnTo>
                        <a:pt x="489" y="130"/>
                      </a:lnTo>
                      <a:lnTo>
                        <a:pt x="500" y="143"/>
                      </a:lnTo>
                      <a:lnTo>
                        <a:pt x="509" y="157"/>
                      </a:lnTo>
                      <a:lnTo>
                        <a:pt x="509" y="157"/>
                      </a:lnTo>
                      <a:lnTo>
                        <a:pt x="515" y="173"/>
                      </a:lnTo>
                      <a:lnTo>
                        <a:pt x="522" y="187"/>
                      </a:lnTo>
                      <a:lnTo>
                        <a:pt x="527" y="203"/>
                      </a:lnTo>
                      <a:lnTo>
                        <a:pt x="531" y="217"/>
                      </a:lnTo>
                      <a:lnTo>
                        <a:pt x="534" y="233"/>
                      </a:lnTo>
                      <a:lnTo>
                        <a:pt x="534" y="249"/>
                      </a:lnTo>
                      <a:lnTo>
                        <a:pt x="532" y="263"/>
                      </a:lnTo>
                      <a:lnTo>
                        <a:pt x="530" y="277"/>
                      </a:lnTo>
                      <a:lnTo>
                        <a:pt x="526" y="292"/>
                      </a:lnTo>
                      <a:lnTo>
                        <a:pt x="519" y="305"/>
                      </a:lnTo>
                      <a:lnTo>
                        <a:pt x="511" y="317"/>
                      </a:lnTo>
                      <a:lnTo>
                        <a:pt x="502" y="327"/>
                      </a:lnTo>
                      <a:lnTo>
                        <a:pt x="490" y="336"/>
                      </a:lnTo>
                      <a:lnTo>
                        <a:pt x="476" y="344"/>
                      </a:lnTo>
                      <a:lnTo>
                        <a:pt x="460" y="351"/>
                      </a:lnTo>
                      <a:lnTo>
                        <a:pt x="443" y="354"/>
                      </a:lnTo>
                      <a:lnTo>
                        <a:pt x="443" y="354"/>
                      </a:lnTo>
                      <a:lnTo>
                        <a:pt x="438" y="356"/>
                      </a:lnTo>
                      <a:lnTo>
                        <a:pt x="434" y="358"/>
                      </a:lnTo>
                      <a:lnTo>
                        <a:pt x="430" y="361"/>
                      </a:lnTo>
                      <a:lnTo>
                        <a:pt x="429" y="365"/>
                      </a:lnTo>
                      <a:lnTo>
                        <a:pt x="426" y="368"/>
                      </a:lnTo>
                      <a:lnTo>
                        <a:pt x="426" y="373"/>
                      </a:lnTo>
                      <a:lnTo>
                        <a:pt x="428" y="381"/>
                      </a:lnTo>
                      <a:lnTo>
                        <a:pt x="430" y="388"/>
                      </a:lnTo>
                      <a:lnTo>
                        <a:pt x="437" y="395"/>
                      </a:lnTo>
                      <a:lnTo>
                        <a:pt x="441" y="396"/>
                      </a:lnTo>
                      <a:lnTo>
                        <a:pt x="445" y="399"/>
                      </a:lnTo>
                      <a:lnTo>
                        <a:pt x="450" y="399"/>
                      </a:lnTo>
                      <a:lnTo>
                        <a:pt x="455" y="399"/>
                      </a:lnTo>
                      <a:lnTo>
                        <a:pt x="455" y="399"/>
                      </a:lnTo>
                      <a:lnTo>
                        <a:pt x="473" y="394"/>
                      </a:lnTo>
                      <a:lnTo>
                        <a:pt x="490" y="387"/>
                      </a:lnTo>
                      <a:lnTo>
                        <a:pt x="507" y="379"/>
                      </a:lnTo>
                      <a:lnTo>
                        <a:pt x="522" y="369"/>
                      </a:lnTo>
                      <a:lnTo>
                        <a:pt x="535" y="357"/>
                      </a:lnTo>
                      <a:lnTo>
                        <a:pt x="548" y="344"/>
                      </a:lnTo>
                      <a:lnTo>
                        <a:pt x="557" y="330"/>
                      </a:lnTo>
                      <a:lnTo>
                        <a:pt x="566" y="314"/>
                      </a:lnTo>
                      <a:lnTo>
                        <a:pt x="574" y="298"/>
                      </a:lnTo>
                      <a:lnTo>
                        <a:pt x="578" y="281"/>
                      </a:lnTo>
                      <a:lnTo>
                        <a:pt x="582" y="263"/>
                      </a:lnTo>
                      <a:lnTo>
                        <a:pt x="583" y="245"/>
                      </a:lnTo>
                      <a:lnTo>
                        <a:pt x="582" y="228"/>
                      </a:lnTo>
                      <a:lnTo>
                        <a:pt x="579" y="209"/>
                      </a:lnTo>
                      <a:lnTo>
                        <a:pt x="574" y="191"/>
                      </a:lnTo>
                      <a:lnTo>
                        <a:pt x="566" y="174"/>
                      </a:lnTo>
                      <a:lnTo>
                        <a:pt x="566" y="174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884" name="Google Shape;884;p18"/>
                <p:cNvSpPr/>
                <p:nvPr/>
              </p:nvSpPr>
              <p:spPr>
                <a:xfrm>
                  <a:off x="3419476" y="4583113"/>
                  <a:ext cx="147638" cy="182563"/>
                </a:xfrm>
                <a:custGeom>
                  <a:rect b="b" l="l" r="r" t="t"/>
                  <a:pathLst>
                    <a:path extrusionOk="0" h="458" w="369">
                      <a:moveTo>
                        <a:pt x="364" y="210"/>
                      </a:moveTo>
                      <a:lnTo>
                        <a:pt x="364" y="210"/>
                      </a:lnTo>
                      <a:lnTo>
                        <a:pt x="361" y="190"/>
                      </a:lnTo>
                      <a:lnTo>
                        <a:pt x="360" y="167"/>
                      </a:lnTo>
                      <a:lnTo>
                        <a:pt x="359" y="123"/>
                      </a:lnTo>
                      <a:lnTo>
                        <a:pt x="360" y="34"/>
                      </a:lnTo>
                      <a:lnTo>
                        <a:pt x="360" y="34"/>
                      </a:lnTo>
                      <a:lnTo>
                        <a:pt x="359" y="29"/>
                      </a:lnTo>
                      <a:lnTo>
                        <a:pt x="357" y="25"/>
                      </a:lnTo>
                      <a:lnTo>
                        <a:pt x="355" y="21"/>
                      </a:lnTo>
                      <a:lnTo>
                        <a:pt x="352" y="18"/>
                      </a:lnTo>
                      <a:lnTo>
                        <a:pt x="350" y="16"/>
                      </a:lnTo>
                      <a:lnTo>
                        <a:pt x="346" y="13"/>
                      </a:lnTo>
                      <a:lnTo>
                        <a:pt x="337" y="12"/>
                      </a:lnTo>
                      <a:lnTo>
                        <a:pt x="329" y="13"/>
                      </a:lnTo>
                      <a:lnTo>
                        <a:pt x="325" y="16"/>
                      </a:lnTo>
                      <a:lnTo>
                        <a:pt x="321" y="18"/>
                      </a:lnTo>
                      <a:lnTo>
                        <a:pt x="318" y="21"/>
                      </a:lnTo>
                      <a:lnTo>
                        <a:pt x="316" y="25"/>
                      </a:lnTo>
                      <a:lnTo>
                        <a:pt x="314" y="29"/>
                      </a:lnTo>
                      <a:lnTo>
                        <a:pt x="314" y="34"/>
                      </a:lnTo>
                      <a:lnTo>
                        <a:pt x="314" y="34"/>
                      </a:lnTo>
                      <a:lnTo>
                        <a:pt x="314" y="85"/>
                      </a:lnTo>
                      <a:lnTo>
                        <a:pt x="317" y="135"/>
                      </a:lnTo>
                      <a:lnTo>
                        <a:pt x="318" y="184"/>
                      </a:lnTo>
                      <a:lnTo>
                        <a:pt x="320" y="234"/>
                      </a:lnTo>
                      <a:lnTo>
                        <a:pt x="320" y="234"/>
                      </a:lnTo>
                      <a:lnTo>
                        <a:pt x="321" y="285"/>
                      </a:lnTo>
                      <a:lnTo>
                        <a:pt x="320" y="310"/>
                      </a:lnTo>
                      <a:lnTo>
                        <a:pt x="317" y="335"/>
                      </a:lnTo>
                      <a:lnTo>
                        <a:pt x="317" y="335"/>
                      </a:lnTo>
                      <a:lnTo>
                        <a:pt x="316" y="346"/>
                      </a:lnTo>
                      <a:lnTo>
                        <a:pt x="312" y="357"/>
                      </a:lnTo>
                      <a:lnTo>
                        <a:pt x="308" y="366"/>
                      </a:lnTo>
                      <a:lnTo>
                        <a:pt x="303" y="374"/>
                      </a:lnTo>
                      <a:lnTo>
                        <a:pt x="297" y="382"/>
                      </a:lnTo>
                      <a:lnTo>
                        <a:pt x="291" y="387"/>
                      </a:lnTo>
                      <a:lnTo>
                        <a:pt x="283" y="392"/>
                      </a:lnTo>
                      <a:lnTo>
                        <a:pt x="275" y="397"/>
                      </a:lnTo>
                      <a:lnTo>
                        <a:pt x="267" y="401"/>
                      </a:lnTo>
                      <a:lnTo>
                        <a:pt x="258" y="404"/>
                      </a:lnTo>
                      <a:lnTo>
                        <a:pt x="240" y="408"/>
                      </a:lnTo>
                      <a:lnTo>
                        <a:pt x="220" y="411"/>
                      </a:lnTo>
                      <a:lnTo>
                        <a:pt x="199" y="411"/>
                      </a:lnTo>
                      <a:lnTo>
                        <a:pt x="199" y="411"/>
                      </a:lnTo>
                      <a:lnTo>
                        <a:pt x="185" y="411"/>
                      </a:lnTo>
                      <a:lnTo>
                        <a:pt x="170" y="409"/>
                      </a:lnTo>
                      <a:lnTo>
                        <a:pt x="156" y="407"/>
                      </a:lnTo>
                      <a:lnTo>
                        <a:pt x="142" y="403"/>
                      </a:lnTo>
                      <a:lnTo>
                        <a:pt x="127" y="399"/>
                      </a:lnTo>
                      <a:lnTo>
                        <a:pt x="114" y="392"/>
                      </a:lnTo>
                      <a:lnTo>
                        <a:pt x="102" y="386"/>
                      </a:lnTo>
                      <a:lnTo>
                        <a:pt x="91" y="377"/>
                      </a:lnTo>
                      <a:lnTo>
                        <a:pt x="91" y="377"/>
                      </a:lnTo>
                      <a:lnTo>
                        <a:pt x="84" y="371"/>
                      </a:lnTo>
                      <a:lnTo>
                        <a:pt x="79" y="365"/>
                      </a:lnTo>
                      <a:lnTo>
                        <a:pt x="74" y="358"/>
                      </a:lnTo>
                      <a:lnTo>
                        <a:pt x="70" y="352"/>
                      </a:lnTo>
                      <a:lnTo>
                        <a:pt x="64" y="337"/>
                      </a:lnTo>
                      <a:lnTo>
                        <a:pt x="61" y="322"/>
                      </a:lnTo>
                      <a:lnTo>
                        <a:pt x="59" y="307"/>
                      </a:lnTo>
                      <a:lnTo>
                        <a:pt x="58" y="290"/>
                      </a:lnTo>
                      <a:lnTo>
                        <a:pt x="55" y="275"/>
                      </a:lnTo>
                      <a:lnTo>
                        <a:pt x="54" y="259"/>
                      </a:lnTo>
                      <a:lnTo>
                        <a:pt x="54" y="259"/>
                      </a:lnTo>
                      <a:lnTo>
                        <a:pt x="51" y="243"/>
                      </a:lnTo>
                      <a:lnTo>
                        <a:pt x="50" y="226"/>
                      </a:lnTo>
                      <a:lnTo>
                        <a:pt x="49" y="209"/>
                      </a:lnTo>
                      <a:lnTo>
                        <a:pt x="50" y="192"/>
                      </a:lnTo>
                      <a:lnTo>
                        <a:pt x="51" y="158"/>
                      </a:lnTo>
                      <a:lnTo>
                        <a:pt x="53" y="124"/>
                      </a:lnTo>
                      <a:lnTo>
                        <a:pt x="53" y="124"/>
                      </a:lnTo>
                      <a:lnTo>
                        <a:pt x="51" y="103"/>
                      </a:lnTo>
                      <a:lnTo>
                        <a:pt x="50" y="81"/>
                      </a:lnTo>
                      <a:lnTo>
                        <a:pt x="47" y="59"/>
                      </a:lnTo>
                      <a:lnTo>
                        <a:pt x="46" y="38"/>
                      </a:lnTo>
                      <a:lnTo>
                        <a:pt x="46" y="38"/>
                      </a:lnTo>
                      <a:lnTo>
                        <a:pt x="49" y="31"/>
                      </a:lnTo>
                      <a:lnTo>
                        <a:pt x="50" y="26"/>
                      </a:lnTo>
                      <a:lnTo>
                        <a:pt x="50" y="20"/>
                      </a:lnTo>
                      <a:lnTo>
                        <a:pt x="49" y="14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6" y="1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2" y="59"/>
                      </a:lnTo>
                      <a:lnTo>
                        <a:pt x="4" y="95"/>
                      </a:lnTo>
                      <a:lnTo>
                        <a:pt x="6" y="132"/>
                      </a:lnTo>
                      <a:lnTo>
                        <a:pt x="7" y="150"/>
                      </a:lnTo>
                      <a:lnTo>
                        <a:pt x="6" y="169"/>
                      </a:lnTo>
                      <a:lnTo>
                        <a:pt x="6" y="169"/>
                      </a:lnTo>
                      <a:lnTo>
                        <a:pt x="4" y="205"/>
                      </a:lnTo>
                      <a:lnTo>
                        <a:pt x="4" y="244"/>
                      </a:lnTo>
                      <a:lnTo>
                        <a:pt x="4" y="264"/>
                      </a:lnTo>
                      <a:lnTo>
                        <a:pt x="6" y="284"/>
                      </a:lnTo>
                      <a:lnTo>
                        <a:pt x="8" y="302"/>
                      </a:lnTo>
                      <a:lnTo>
                        <a:pt x="12" y="320"/>
                      </a:lnTo>
                      <a:lnTo>
                        <a:pt x="12" y="320"/>
                      </a:lnTo>
                      <a:lnTo>
                        <a:pt x="17" y="336"/>
                      </a:lnTo>
                      <a:lnTo>
                        <a:pt x="23" y="350"/>
                      </a:lnTo>
                      <a:lnTo>
                        <a:pt x="29" y="365"/>
                      </a:lnTo>
                      <a:lnTo>
                        <a:pt x="36" y="378"/>
                      </a:lnTo>
                      <a:lnTo>
                        <a:pt x="44" y="390"/>
                      </a:lnTo>
                      <a:lnTo>
                        <a:pt x="53" y="400"/>
                      </a:lnTo>
                      <a:lnTo>
                        <a:pt x="62" y="411"/>
                      </a:lnTo>
                      <a:lnTo>
                        <a:pt x="72" y="420"/>
                      </a:lnTo>
                      <a:lnTo>
                        <a:pt x="84" y="428"/>
                      </a:lnTo>
                      <a:lnTo>
                        <a:pt x="96" y="434"/>
                      </a:lnTo>
                      <a:lnTo>
                        <a:pt x="108" y="441"/>
                      </a:lnTo>
                      <a:lnTo>
                        <a:pt x="122" y="446"/>
                      </a:lnTo>
                      <a:lnTo>
                        <a:pt x="135" y="450"/>
                      </a:lnTo>
                      <a:lnTo>
                        <a:pt x="151" y="452"/>
                      </a:lnTo>
                      <a:lnTo>
                        <a:pt x="166" y="455"/>
                      </a:lnTo>
                      <a:lnTo>
                        <a:pt x="182" y="456"/>
                      </a:lnTo>
                      <a:lnTo>
                        <a:pt x="182" y="456"/>
                      </a:lnTo>
                      <a:lnTo>
                        <a:pt x="212" y="458"/>
                      </a:lnTo>
                      <a:lnTo>
                        <a:pt x="227" y="458"/>
                      </a:lnTo>
                      <a:lnTo>
                        <a:pt x="241" y="456"/>
                      </a:lnTo>
                      <a:lnTo>
                        <a:pt x="255" y="455"/>
                      </a:lnTo>
                      <a:lnTo>
                        <a:pt x="270" y="452"/>
                      </a:lnTo>
                      <a:lnTo>
                        <a:pt x="283" y="447"/>
                      </a:lnTo>
                      <a:lnTo>
                        <a:pt x="297" y="442"/>
                      </a:lnTo>
                      <a:lnTo>
                        <a:pt x="297" y="442"/>
                      </a:lnTo>
                      <a:lnTo>
                        <a:pt x="309" y="434"/>
                      </a:lnTo>
                      <a:lnTo>
                        <a:pt x="321" y="425"/>
                      </a:lnTo>
                      <a:lnTo>
                        <a:pt x="330" y="413"/>
                      </a:lnTo>
                      <a:lnTo>
                        <a:pt x="339" y="401"/>
                      </a:lnTo>
                      <a:lnTo>
                        <a:pt x="347" y="388"/>
                      </a:lnTo>
                      <a:lnTo>
                        <a:pt x="352" y="374"/>
                      </a:lnTo>
                      <a:lnTo>
                        <a:pt x="357" y="361"/>
                      </a:lnTo>
                      <a:lnTo>
                        <a:pt x="361" y="346"/>
                      </a:lnTo>
                      <a:lnTo>
                        <a:pt x="361" y="346"/>
                      </a:lnTo>
                      <a:lnTo>
                        <a:pt x="365" y="331"/>
                      </a:lnTo>
                      <a:lnTo>
                        <a:pt x="367" y="315"/>
                      </a:lnTo>
                      <a:lnTo>
                        <a:pt x="368" y="297"/>
                      </a:lnTo>
                      <a:lnTo>
                        <a:pt x="369" y="278"/>
                      </a:lnTo>
                      <a:lnTo>
                        <a:pt x="368" y="243"/>
                      </a:lnTo>
                      <a:lnTo>
                        <a:pt x="364" y="210"/>
                      </a:lnTo>
                      <a:lnTo>
                        <a:pt x="364" y="210"/>
                      </a:lnTo>
                      <a:close/>
                    </a:path>
                  </a:pathLst>
                </a:custGeom>
                <a:solidFill>
                  <a:srgbClr val="00518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</p:grpSp>
        </p:grpSp>
      </p:grpSp>
      <p:grpSp>
        <p:nvGrpSpPr>
          <p:cNvPr id="885" name="Google Shape;885;p18"/>
          <p:cNvGrpSpPr/>
          <p:nvPr/>
        </p:nvGrpSpPr>
        <p:grpSpPr>
          <a:xfrm>
            <a:off x="7981938" y="2969107"/>
            <a:ext cx="1323664" cy="1323665"/>
            <a:chOff x="7981938" y="2969107"/>
            <a:chExt cx="1323664" cy="1323665"/>
          </a:xfrm>
        </p:grpSpPr>
        <p:sp>
          <p:nvSpPr>
            <p:cNvPr id="886" name="Google Shape;886;p18"/>
            <p:cNvSpPr/>
            <p:nvPr/>
          </p:nvSpPr>
          <p:spPr>
            <a:xfrm>
              <a:off x="7981938" y="2969107"/>
              <a:ext cx="1323664" cy="1323665"/>
            </a:xfrm>
            <a:prstGeom prst="ellipse">
              <a:avLst/>
            </a:prstGeom>
            <a:noFill/>
            <a:ln cap="flat" cmpd="sng" w="952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887" name="Google Shape;887;p18"/>
            <p:cNvGrpSpPr/>
            <p:nvPr/>
          </p:nvGrpSpPr>
          <p:grpSpPr>
            <a:xfrm>
              <a:off x="8251926" y="3376555"/>
              <a:ext cx="829567" cy="634957"/>
              <a:chOff x="4148138" y="3128963"/>
              <a:chExt cx="798513" cy="611188"/>
            </a:xfrm>
          </p:grpSpPr>
          <p:sp>
            <p:nvSpPr>
              <p:cNvPr id="888" name="Google Shape;888;p18"/>
              <p:cNvSpPr/>
              <p:nvPr/>
            </p:nvSpPr>
            <p:spPr>
              <a:xfrm>
                <a:off x="4168776" y="3275013"/>
                <a:ext cx="30163" cy="60325"/>
              </a:xfrm>
              <a:custGeom>
                <a:rect b="b" l="l" r="r" t="t"/>
                <a:pathLst>
                  <a:path extrusionOk="0" h="152" w="76">
                    <a:moveTo>
                      <a:pt x="65" y="2"/>
                    </a:moveTo>
                    <a:lnTo>
                      <a:pt x="65" y="2"/>
                    </a:lnTo>
                    <a:lnTo>
                      <a:pt x="59" y="8"/>
                    </a:lnTo>
                    <a:lnTo>
                      <a:pt x="52" y="15"/>
                    </a:lnTo>
                    <a:lnTo>
                      <a:pt x="47" y="23"/>
                    </a:lnTo>
                    <a:lnTo>
                      <a:pt x="43" y="32"/>
                    </a:lnTo>
                    <a:lnTo>
                      <a:pt x="34" y="49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18" y="85"/>
                    </a:lnTo>
                    <a:lnTo>
                      <a:pt x="10" y="105"/>
                    </a:lnTo>
                    <a:lnTo>
                      <a:pt x="4" y="125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47"/>
                    </a:lnTo>
                    <a:lnTo>
                      <a:pt x="1" y="149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8" y="152"/>
                    </a:lnTo>
                    <a:lnTo>
                      <a:pt x="10" y="151"/>
                    </a:lnTo>
                    <a:lnTo>
                      <a:pt x="10" y="148"/>
                    </a:lnTo>
                    <a:lnTo>
                      <a:pt x="10" y="148"/>
                    </a:lnTo>
                    <a:lnTo>
                      <a:pt x="14" y="130"/>
                    </a:lnTo>
                    <a:lnTo>
                      <a:pt x="21" y="113"/>
                    </a:lnTo>
                    <a:lnTo>
                      <a:pt x="34" y="79"/>
                    </a:lnTo>
                    <a:lnTo>
                      <a:pt x="34" y="79"/>
                    </a:lnTo>
                    <a:lnTo>
                      <a:pt x="40" y="60"/>
                    </a:lnTo>
                    <a:lnTo>
                      <a:pt x="50" y="42"/>
                    </a:lnTo>
                    <a:lnTo>
                      <a:pt x="55" y="33"/>
                    </a:lnTo>
                    <a:lnTo>
                      <a:pt x="60" y="24"/>
                    </a:lnTo>
                    <a:lnTo>
                      <a:pt x="67" y="1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4179888" y="3259138"/>
                <a:ext cx="46038" cy="98425"/>
              </a:xfrm>
              <a:custGeom>
                <a:rect b="b" l="l" r="r" t="t"/>
                <a:pathLst>
                  <a:path extrusionOk="0" h="248" w="118">
                    <a:moveTo>
                      <a:pt x="109" y="2"/>
                    </a:moveTo>
                    <a:lnTo>
                      <a:pt x="109" y="2"/>
                    </a:lnTo>
                    <a:lnTo>
                      <a:pt x="88" y="25"/>
                    </a:lnTo>
                    <a:lnTo>
                      <a:pt x="68" y="51"/>
                    </a:lnTo>
                    <a:lnTo>
                      <a:pt x="59" y="65"/>
                    </a:lnTo>
                    <a:lnTo>
                      <a:pt x="51" y="79"/>
                    </a:lnTo>
                    <a:lnTo>
                      <a:pt x="45" y="92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26" y="139"/>
                    </a:lnTo>
                    <a:lnTo>
                      <a:pt x="14" y="173"/>
                    </a:lnTo>
                    <a:lnTo>
                      <a:pt x="9" y="190"/>
                    </a:lnTo>
                    <a:lnTo>
                      <a:pt x="5" y="207"/>
                    </a:lnTo>
                    <a:lnTo>
                      <a:pt x="1" y="224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1" y="246"/>
                    </a:lnTo>
                    <a:lnTo>
                      <a:pt x="5" y="248"/>
                    </a:lnTo>
                    <a:lnTo>
                      <a:pt x="9" y="246"/>
                    </a:lnTo>
                    <a:lnTo>
                      <a:pt x="11" y="244"/>
                    </a:lnTo>
                    <a:lnTo>
                      <a:pt x="12" y="241"/>
                    </a:lnTo>
                    <a:lnTo>
                      <a:pt x="12" y="241"/>
                    </a:lnTo>
                    <a:lnTo>
                      <a:pt x="13" y="227"/>
                    </a:lnTo>
                    <a:lnTo>
                      <a:pt x="16" y="211"/>
                    </a:lnTo>
                    <a:lnTo>
                      <a:pt x="20" y="195"/>
                    </a:lnTo>
                    <a:lnTo>
                      <a:pt x="25" y="180"/>
                    </a:lnTo>
                    <a:lnTo>
                      <a:pt x="35" y="150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51" y="105"/>
                    </a:lnTo>
                    <a:lnTo>
                      <a:pt x="59" y="91"/>
                    </a:lnTo>
                    <a:lnTo>
                      <a:pt x="67" y="75"/>
                    </a:lnTo>
                    <a:lnTo>
                      <a:pt x="75" y="61"/>
                    </a:lnTo>
                    <a:lnTo>
                      <a:pt x="85" y="48"/>
                    </a:lnTo>
                    <a:lnTo>
                      <a:pt x="96" y="34"/>
                    </a:lnTo>
                    <a:lnTo>
                      <a:pt x="117" y="10"/>
                    </a:lnTo>
                    <a:lnTo>
                      <a:pt x="117" y="10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7" y="2"/>
                    </a:lnTo>
                    <a:lnTo>
                      <a:pt x="113" y="0"/>
                    </a:lnTo>
                    <a:lnTo>
                      <a:pt x="110" y="0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194176" y="3235325"/>
                <a:ext cx="60325" cy="142875"/>
              </a:xfrm>
              <a:custGeom>
                <a:rect b="b" l="l" r="r" t="t"/>
                <a:pathLst>
                  <a:path extrusionOk="0" h="361" w="152">
                    <a:moveTo>
                      <a:pt x="143" y="1"/>
                    </a:moveTo>
                    <a:lnTo>
                      <a:pt x="143" y="1"/>
                    </a:lnTo>
                    <a:lnTo>
                      <a:pt x="131" y="16"/>
                    </a:lnTo>
                    <a:lnTo>
                      <a:pt x="122" y="31"/>
                    </a:lnTo>
                    <a:lnTo>
                      <a:pt x="113" y="48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96" y="92"/>
                    </a:lnTo>
                    <a:lnTo>
                      <a:pt x="84" y="119"/>
                    </a:lnTo>
                    <a:lnTo>
                      <a:pt x="62" y="171"/>
                    </a:lnTo>
                    <a:lnTo>
                      <a:pt x="62" y="171"/>
                    </a:lnTo>
                    <a:lnTo>
                      <a:pt x="42" y="217"/>
                    </a:lnTo>
                    <a:lnTo>
                      <a:pt x="24" y="262"/>
                    </a:lnTo>
                    <a:lnTo>
                      <a:pt x="16" y="285"/>
                    </a:lnTo>
                    <a:lnTo>
                      <a:pt x="8" y="307"/>
                    </a:lnTo>
                    <a:lnTo>
                      <a:pt x="4" y="332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358"/>
                    </a:lnTo>
                    <a:lnTo>
                      <a:pt x="1" y="360"/>
                    </a:lnTo>
                    <a:lnTo>
                      <a:pt x="4" y="361"/>
                    </a:lnTo>
                    <a:lnTo>
                      <a:pt x="5" y="361"/>
                    </a:lnTo>
                    <a:lnTo>
                      <a:pt x="9" y="360"/>
                    </a:lnTo>
                    <a:lnTo>
                      <a:pt x="10" y="358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4" y="334"/>
                    </a:lnTo>
                    <a:lnTo>
                      <a:pt x="20" y="311"/>
                    </a:lnTo>
                    <a:lnTo>
                      <a:pt x="26" y="289"/>
                    </a:lnTo>
                    <a:lnTo>
                      <a:pt x="33" y="268"/>
                    </a:lnTo>
                    <a:lnTo>
                      <a:pt x="51" y="225"/>
                    </a:lnTo>
                    <a:lnTo>
                      <a:pt x="69" y="183"/>
                    </a:lnTo>
                    <a:lnTo>
                      <a:pt x="69" y="183"/>
                    </a:lnTo>
                    <a:lnTo>
                      <a:pt x="88" y="140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15" y="73"/>
                    </a:lnTo>
                    <a:lnTo>
                      <a:pt x="124" y="51"/>
                    </a:lnTo>
                    <a:lnTo>
                      <a:pt x="130" y="41"/>
                    </a:lnTo>
                    <a:lnTo>
                      <a:pt x="136" y="30"/>
                    </a:lnTo>
                    <a:lnTo>
                      <a:pt x="143" y="20"/>
                    </a:lnTo>
                    <a:lnTo>
                      <a:pt x="150" y="10"/>
                    </a:lnTo>
                    <a:lnTo>
                      <a:pt x="150" y="10"/>
                    </a:lnTo>
                    <a:lnTo>
                      <a:pt x="152" y="8"/>
                    </a:lnTo>
                    <a:lnTo>
                      <a:pt x="152" y="5"/>
                    </a:lnTo>
                    <a:lnTo>
                      <a:pt x="150" y="1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3" y="1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233863" y="3203575"/>
                <a:ext cx="58738" cy="160338"/>
              </a:xfrm>
              <a:custGeom>
                <a:rect b="b" l="l" r="r" t="t"/>
                <a:pathLst>
                  <a:path extrusionOk="0" h="407" w="148">
                    <a:moveTo>
                      <a:pt x="140" y="2"/>
                    </a:moveTo>
                    <a:lnTo>
                      <a:pt x="140" y="2"/>
                    </a:lnTo>
                    <a:lnTo>
                      <a:pt x="134" y="4"/>
                    </a:lnTo>
                    <a:lnTo>
                      <a:pt x="131" y="7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26" y="24"/>
                    </a:lnTo>
                    <a:lnTo>
                      <a:pt x="121" y="36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87" y="123"/>
                    </a:lnTo>
                    <a:lnTo>
                      <a:pt x="74" y="155"/>
                    </a:lnTo>
                    <a:lnTo>
                      <a:pt x="61" y="185"/>
                    </a:lnTo>
                    <a:lnTo>
                      <a:pt x="61" y="185"/>
                    </a:lnTo>
                    <a:lnTo>
                      <a:pt x="48" y="211"/>
                    </a:lnTo>
                    <a:lnTo>
                      <a:pt x="37" y="237"/>
                    </a:lnTo>
                    <a:lnTo>
                      <a:pt x="27" y="263"/>
                    </a:lnTo>
                    <a:lnTo>
                      <a:pt x="17" y="291"/>
                    </a:lnTo>
                    <a:lnTo>
                      <a:pt x="11" y="317"/>
                    </a:lnTo>
                    <a:lnTo>
                      <a:pt x="6" y="344"/>
                    </a:lnTo>
                    <a:lnTo>
                      <a:pt x="2" y="373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0" y="404"/>
                    </a:lnTo>
                    <a:lnTo>
                      <a:pt x="2" y="406"/>
                    </a:lnTo>
                    <a:lnTo>
                      <a:pt x="6" y="407"/>
                    </a:lnTo>
                    <a:lnTo>
                      <a:pt x="10" y="406"/>
                    </a:lnTo>
                    <a:lnTo>
                      <a:pt x="11" y="404"/>
                    </a:lnTo>
                    <a:lnTo>
                      <a:pt x="11" y="402"/>
                    </a:lnTo>
                    <a:lnTo>
                      <a:pt x="11" y="402"/>
                    </a:lnTo>
                    <a:lnTo>
                      <a:pt x="14" y="373"/>
                    </a:lnTo>
                    <a:lnTo>
                      <a:pt x="16" y="345"/>
                    </a:lnTo>
                    <a:lnTo>
                      <a:pt x="21" y="319"/>
                    </a:lnTo>
                    <a:lnTo>
                      <a:pt x="29" y="293"/>
                    </a:lnTo>
                    <a:lnTo>
                      <a:pt x="37" y="267"/>
                    </a:lnTo>
                    <a:lnTo>
                      <a:pt x="48" y="242"/>
                    </a:lnTo>
                    <a:lnTo>
                      <a:pt x="58" y="216"/>
                    </a:lnTo>
                    <a:lnTo>
                      <a:pt x="70" y="191"/>
                    </a:lnTo>
                    <a:lnTo>
                      <a:pt x="70" y="191"/>
                    </a:lnTo>
                    <a:lnTo>
                      <a:pt x="80" y="169"/>
                    </a:lnTo>
                    <a:lnTo>
                      <a:pt x="89" y="147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17" y="73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35" y="28"/>
                    </a:lnTo>
                    <a:lnTo>
                      <a:pt x="140" y="17"/>
                    </a:lnTo>
                    <a:lnTo>
                      <a:pt x="143" y="13"/>
                    </a:lnTo>
                    <a:lnTo>
                      <a:pt x="146" y="11"/>
                    </a:lnTo>
                    <a:lnTo>
                      <a:pt x="146" y="11"/>
                    </a:lnTo>
                    <a:lnTo>
                      <a:pt x="148" y="9"/>
                    </a:lnTo>
                    <a:lnTo>
                      <a:pt x="148" y="8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4" y="2"/>
                    </a:lnTo>
                    <a:lnTo>
                      <a:pt x="143" y="0"/>
                    </a:lnTo>
                    <a:lnTo>
                      <a:pt x="140" y="2"/>
                    </a:lnTo>
                    <a:lnTo>
                      <a:pt x="140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4260851" y="3186113"/>
                <a:ext cx="68263" cy="142875"/>
              </a:xfrm>
              <a:custGeom>
                <a:rect b="b" l="l" r="r" t="t"/>
                <a:pathLst>
                  <a:path extrusionOk="0" h="361" w="172">
                    <a:moveTo>
                      <a:pt x="163" y="2"/>
                    </a:moveTo>
                    <a:lnTo>
                      <a:pt x="163" y="2"/>
                    </a:lnTo>
                    <a:lnTo>
                      <a:pt x="147" y="20"/>
                    </a:lnTo>
                    <a:lnTo>
                      <a:pt x="134" y="40"/>
                    </a:lnTo>
                    <a:lnTo>
                      <a:pt x="122" y="61"/>
                    </a:lnTo>
                    <a:lnTo>
                      <a:pt x="112" y="81"/>
                    </a:lnTo>
                    <a:lnTo>
                      <a:pt x="102" y="102"/>
                    </a:lnTo>
                    <a:lnTo>
                      <a:pt x="95" y="125"/>
                    </a:lnTo>
                    <a:lnTo>
                      <a:pt x="79" y="169"/>
                    </a:lnTo>
                    <a:lnTo>
                      <a:pt x="79" y="169"/>
                    </a:lnTo>
                    <a:lnTo>
                      <a:pt x="70" y="197"/>
                    </a:lnTo>
                    <a:lnTo>
                      <a:pt x="59" y="223"/>
                    </a:lnTo>
                    <a:lnTo>
                      <a:pt x="49" y="249"/>
                    </a:lnTo>
                    <a:lnTo>
                      <a:pt x="37" y="275"/>
                    </a:lnTo>
                    <a:lnTo>
                      <a:pt x="37" y="275"/>
                    </a:lnTo>
                    <a:lnTo>
                      <a:pt x="27" y="295"/>
                    </a:lnTo>
                    <a:lnTo>
                      <a:pt x="16" y="314"/>
                    </a:lnTo>
                    <a:lnTo>
                      <a:pt x="7" y="334"/>
                    </a:lnTo>
                    <a:lnTo>
                      <a:pt x="4" y="344"/>
                    </a:lnTo>
                    <a:lnTo>
                      <a:pt x="0" y="355"/>
                    </a:lnTo>
                    <a:lnTo>
                      <a:pt x="0" y="355"/>
                    </a:lnTo>
                    <a:lnTo>
                      <a:pt x="0" y="357"/>
                    </a:lnTo>
                    <a:lnTo>
                      <a:pt x="2" y="359"/>
                    </a:lnTo>
                    <a:lnTo>
                      <a:pt x="6" y="361"/>
                    </a:lnTo>
                    <a:lnTo>
                      <a:pt x="10" y="361"/>
                    </a:lnTo>
                    <a:lnTo>
                      <a:pt x="11" y="360"/>
                    </a:lnTo>
                    <a:lnTo>
                      <a:pt x="12" y="357"/>
                    </a:lnTo>
                    <a:lnTo>
                      <a:pt x="12" y="357"/>
                    </a:lnTo>
                    <a:lnTo>
                      <a:pt x="15" y="347"/>
                    </a:lnTo>
                    <a:lnTo>
                      <a:pt x="19" y="335"/>
                    </a:lnTo>
                    <a:lnTo>
                      <a:pt x="29" y="314"/>
                    </a:lnTo>
                    <a:lnTo>
                      <a:pt x="40" y="293"/>
                    </a:lnTo>
                    <a:lnTo>
                      <a:pt x="51" y="272"/>
                    </a:lnTo>
                    <a:lnTo>
                      <a:pt x="51" y="272"/>
                    </a:lnTo>
                    <a:lnTo>
                      <a:pt x="59" y="253"/>
                    </a:lnTo>
                    <a:lnTo>
                      <a:pt x="68" y="232"/>
                    </a:lnTo>
                    <a:lnTo>
                      <a:pt x="84" y="190"/>
                    </a:lnTo>
                    <a:lnTo>
                      <a:pt x="84" y="190"/>
                    </a:lnTo>
                    <a:lnTo>
                      <a:pt x="101" y="143"/>
                    </a:lnTo>
                    <a:lnTo>
                      <a:pt x="119" y="96"/>
                    </a:lnTo>
                    <a:lnTo>
                      <a:pt x="129" y="74"/>
                    </a:lnTo>
                    <a:lnTo>
                      <a:pt x="140" y="51"/>
                    </a:lnTo>
                    <a:lnTo>
                      <a:pt x="154" y="30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2" y="8"/>
                    </a:lnTo>
                    <a:lnTo>
                      <a:pt x="172" y="6"/>
                    </a:lnTo>
                    <a:lnTo>
                      <a:pt x="171" y="2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2"/>
                    </a:lnTo>
                    <a:lnTo>
                      <a:pt x="16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4303713" y="3165475"/>
                <a:ext cx="65088" cy="142875"/>
              </a:xfrm>
              <a:custGeom>
                <a:rect b="b" l="l" r="r" t="t"/>
                <a:pathLst>
                  <a:path extrusionOk="0" h="361" w="163">
                    <a:moveTo>
                      <a:pt x="153" y="2"/>
                    </a:moveTo>
                    <a:lnTo>
                      <a:pt x="153" y="2"/>
                    </a:lnTo>
                    <a:lnTo>
                      <a:pt x="140" y="23"/>
                    </a:lnTo>
                    <a:lnTo>
                      <a:pt x="128" y="43"/>
                    </a:lnTo>
                    <a:lnTo>
                      <a:pt x="108" y="85"/>
                    </a:lnTo>
                    <a:lnTo>
                      <a:pt x="70" y="170"/>
                    </a:lnTo>
                    <a:lnTo>
                      <a:pt x="70" y="170"/>
                    </a:lnTo>
                    <a:lnTo>
                      <a:pt x="49" y="216"/>
                    </a:lnTo>
                    <a:lnTo>
                      <a:pt x="30" y="261"/>
                    </a:lnTo>
                    <a:lnTo>
                      <a:pt x="21" y="284"/>
                    </a:lnTo>
                    <a:lnTo>
                      <a:pt x="13" y="307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7"/>
                    </a:lnTo>
                    <a:lnTo>
                      <a:pt x="0" y="359"/>
                    </a:lnTo>
                    <a:lnTo>
                      <a:pt x="4" y="361"/>
                    </a:lnTo>
                    <a:lnTo>
                      <a:pt x="8" y="361"/>
                    </a:lnTo>
                    <a:lnTo>
                      <a:pt x="9" y="359"/>
                    </a:lnTo>
                    <a:lnTo>
                      <a:pt x="10" y="357"/>
                    </a:lnTo>
                    <a:lnTo>
                      <a:pt x="10" y="357"/>
                    </a:lnTo>
                    <a:lnTo>
                      <a:pt x="17" y="335"/>
                    </a:lnTo>
                    <a:lnTo>
                      <a:pt x="23" y="311"/>
                    </a:lnTo>
                    <a:lnTo>
                      <a:pt x="31" y="287"/>
                    </a:lnTo>
                    <a:lnTo>
                      <a:pt x="40" y="265"/>
                    </a:lnTo>
                    <a:lnTo>
                      <a:pt x="60" y="219"/>
                    </a:lnTo>
                    <a:lnTo>
                      <a:pt x="80" y="176"/>
                    </a:lnTo>
                    <a:lnTo>
                      <a:pt x="80" y="176"/>
                    </a:lnTo>
                    <a:lnTo>
                      <a:pt x="99" y="133"/>
                    </a:lnTo>
                    <a:lnTo>
                      <a:pt x="119" y="91"/>
                    </a:lnTo>
                    <a:lnTo>
                      <a:pt x="138" y="49"/>
                    </a:lnTo>
                    <a:lnTo>
                      <a:pt x="150" y="29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63" y="6"/>
                    </a:lnTo>
                    <a:lnTo>
                      <a:pt x="163" y="4"/>
                    </a:lnTo>
                    <a:lnTo>
                      <a:pt x="161" y="1"/>
                    </a:lnTo>
                    <a:lnTo>
                      <a:pt x="155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4344988" y="3162300"/>
                <a:ext cx="53975" cy="125413"/>
              </a:xfrm>
              <a:custGeom>
                <a:rect b="b" l="l" r="r" t="t"/>
                <a:pathLst>
                  <a:path extrusionOk="0" h="315" w="133">
                    <a:moveTo>
                      <a:pt x="123" y="3"/>
                    </a:moveTo>
                    <a:lnTo>
                      <a:pt x="123" y="3"/>
                    </a:lnTo>
                    <a:lnTo>
                      <a:pt x="112" y="20"/>
                    </a:lnTo>
                    <a:lnTo>
                      <a:pt x="103" y="38"/>
                    </a:lnTo>
                    <a:lnTo>
                      <a:pt x="95" y="58"/>
                    </a:lnTo>
                    <a:lnTo>
                      <a:pt x="89" y="77"/>
                    </a:lnTo>
                    <a:lnTo>
                      <a:pt x="76" y="118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49" y="202"/>
                    </a:lnTo>
                    <a:lnTo>
                      <a:pt x="40" y="224"/>
                    </a:lnTo>
                    <a:lnTo>
                      <a:pt x="31" y="245"/>
                    </a:lnTo>
                    <a:lnTo>
                      <a:pt x="31" y="245"/>
                    </a:lnTo>
                    <a:lnTo>
                      <a:pt x="14" y="276"/>
                    </a:lnTo>
                    <a:lnTo>
                      <a:pt x="6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0" y="313"/>
                    </a:lnTo>
                    <a:lnTo>
                      <a:pt x="2" y="314"/>
                    </a:lnTo>
                    <a:lnTo>
                      <a:pt x="4" y="315"/>
                    </a:lnTo>
                    <a:lnTo>
                      <a:pt x="8" y="314"/>
                    </a:lnTo>
                    <a:lnTo>
                      <a:pt x="10" y="313"/>
                    </a:lnTo>
                    <a:lnTo>
                      <a:pt x="11" y="311"/>
                    </a:lnTo>
                    <a:lnTo>
                      <a:pt x="11" y="311"/>
                    </a:lnTo>
                    <a:lnTo>
                      <a:pt x="18" y="293"/>
                    </a:lnTo>
                    <a:lnTo>
                      <a:pt x="27" y="276"/>
                    </a:lnTo>
                    <a:lnTo>
                      <a:pt x="44" y="243"/>
                    </a:lnTo>
                    <a:lnTo>
                      <a:pt x="44" y="243"/>
                    </a:lnTo>
                    <a:lnTo>
                      <a:pt x="52" y="225"/>
                    </a:lnTo>
                    <a:lnTo>
                      <a:pt x="59" y="207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9" y="151"/>
                    </a:lnTo>
                    <a:lnTo>
                      <a:pt x="85" y="130"/>
                    </a:lnTo>
                    <a:lnTo>
                      <a:pt x="98" y="87"/>
                    </a:lnTo>
                    <a:lnTo>
                      <a:pt x="104" y="67"/>
                    </a:lnTo>
                    <a:lnTo>
                      <a:pt x="112" y="46"/>
                    </a:lnTo>
                    <a:lnTo>
                      <a:pt x="121" y="26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3" y="5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4391026" y="3178175"/>
                <a:ext cx="33338" cy="66675"/>
              </a:xfrm>
              <a:custGeom>
                <a:rect b="b" l="l" r="r" t="t"/>
                <a:pathLst>
                  <a:path extrusionOk="0" h="167" w="84">
                    <a:moveTo>
                      <a:pt x="75" y="2"/>
                    </a:moveTo>
                    <a:lnTo>
                      <a:pt x="75" y="2"/>
                    </a:lnTo>
                    <a:lnTo>
                      <a:pt x="68" y="10"/>
                    </a:lnTo>
                    <a:lnTo>
                      <a:pt x="63" y="18"/>
                    </a:lnTo>
                    <a:lnTo>
                      <a:pt x="53" y="35"/>
                    </a:lnTo>
                    <a:lnTo>
                      <a:pt x="46" y="5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1" y="95"/>
                    </a:lnTo>
                    <a:lnTo>
                      <a:pt x="20" y="117"/>
                    </a:lnTo>
                    <a:lnTo>
                      <a:pt x="10" y="138"/>
                    </a:lnTo>
                    <a:lnTo>
                      <a:pt x="2" y="161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2" y="165"/>
                    </a:lnTo>
                    <a:lnTo>
                      <a:pt x="3" y="166"/>
                    </a:lnTo>
                    <a:lnTo>
                      <a:pt x="4" y="167"/>
                    </a:lnTo>
                    <a:lnTo>
                      <a:pt x="10" y="167"/>
                    </a:lnTo>
                    <a:lnTo>
                      <a:pt x="11" y="166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19" y="146"/>
                    </a:lnTo>
                    <a:lnTo>
                      <a:pt x="28" y="129"/>
                    </a:lnTo>
                    <a:lnTo>
                      <a:pt x="36" y="112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51" y="73"/>
                    </a:lnTo>
                    <a:lnTo>
                      <a:pt x="59" y="51"/>
                    </a:lnTo>
                    <a:lnTo>
                      <a:pt x="65" y="40"/>
                    </a:lnTo>
                    <a:lnTo>
                      <a:pt x="70" y="30"/>
                    </a:lnTo>
                    <a:lnTo>
                      <a:pt x="75" y="19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4" y="8"/>
                    </a:lnTo>
                    <a:lnTo>
                      <a:pt x="84" y="6"/>
                    </a:lnTo>
                    <a:lnTo>
                      <a:pt x="83" y="2"/>
                    </a:lnTo>
                    <a:lnTo>
                      <a:pt x="79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4416426" y="3190875"/>
                <a:ext cx="14288" cy="26988"/>
              </a:xfrm>
              <a:custGeom>
                <a:rect b="b" l="l" r="r" t="t"/>
                <a:pathLst>
                  <a:path extrusionOk="0" h="68" w="34">
                    <a:moveTo>
                      <a:pt x="22" y="5"/>
                    </a:moveTo>
                    <a:lnTo>
                      <a:pt x="22" y="5"/>
                    </a:lnTo>
                    <a:lnTo>
                      <a:pt x="21" y="13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8" y="4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2" y="67"/>
                    </a:lnTo>
                    <a:lnTo>
                      <a:pt x="6" y="68"/>
                    </a:lnTo>
                    <a:lnTo>
                      <a:pt x="9" y="67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8" y="50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30" y="20"/>
                    </a:lnTo>
                    <a:lnTo>
                      <a:pt x="33" y="1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2" y="5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4371976" y="3368675"/>
                <a:ext cx="15875" cy="26988"/>
              </a:xfrm>
              <a:custGeom>
                <a:rect b="b" l="l" r="r" t="t"/>
                <a:pathLst>
                  <a:path extrusionOk="0" h="71" w="39">
                    <a:moveTo>
                      <a:pt x="27" y="3"/>
                    </a:moveTo>
                    <a:lnTo>
                      <a:pt x="27" y="3"/>
                    </a:lnTo>
                    <a:lnTo>
                      <a:pt x="25" y="11"/>
                    </a:lnTo>
                    <a:lnTo>
                      <a:pt x="21" y="17"/>
                    </a:lnTo>
                    <a:lnTo>
                      <a:pt x="17" y="24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0" y="69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6" y="29"/>
                    </a:lnTo>
                    <a:lnTo>
                      <a:pt x="31" y="21"/>
                    </a:lnTo>
                    <a:lnTo>
                      <a:pt x="35" y="15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4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7" y="3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4394201" y="3375025"/>
                <a:ext cx="12700" cy="25400"/>
              </a:xfrm>
              <a:custGeom>
                <a:rect b="b" l="l" r="r" t="t"/>
                <a:pathLst>
                  <a:path extrusionOk="0" h="65" w="34">
                    <a:moveTo>
                      <a:pt x="24" y="4"/>
                    </a:moveTo>
                    <a:lnTo>
                      <a:pt x="24" y="4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3" y="23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7" y="36"/>
                    </a:lnTo>
                    <a:lnTo>
                      <a:pt x="3" y="44"/>
                    </a:lnTo>
                    <a:lnTo>
                      <a:pt x="2" y="5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3"/>
                    </a:lnTo>
                    <a:lnTo>
                      <a:pt x="6" y="65"/>
                    </a:lnTo>
                    <a:lnTo>
                      <a:pt x="9" y="63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3" y="51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20" y="37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33" y="1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4"/>
                    </a:lnTo>
                    <a:lnTo>
                      <a:pt x="33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4421188" y="3376613"/>
                <a:ext cx="14288" cy="28575"/>
              </a:xfrm>
              <a:custGeom>
                <a:rect b="b" l="l" r="r" t="t"/>
                <a:pathLst>
                  <a:path extrusionOk="0" h="73" w="36">
                    <a:moveTo>
                      <a:pt x="27" y="3"/>
                    </a:moveTo>
                    <a:lnTo>
                      <a:pt x="27" y="3"/>
                    </a:lnTo>
                    <a:lnTo>
                      <a:pt x="17" y="17"/>
                    </a:lnTo>
                    <a:lnTo>
                      <a:pt x="8" y="33"/>
                    </a:lnTo>
                    <a:lnTo>
                      <a:pt x="4" y="41"/>
                    </a:lnTo>
                    <a:lnTo>
                      <a:pt x="1" y="48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72"/>
                    </a:lnTo>
                    <a:lnTo>
                      <a:pt x="5" y="73"/>
                    </a:lnTo>
                    <a:lnTo>
                      <a:pt x="9" y="72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1" y="59"/>
                    </a:lnTo>
                    <a:lnTo>
                      <a:pt x="13" y="51"/>
                    </a:lnTo>
                    <a:lnTo>
                      <a:pt x="15" y="45"/>
                    </a:lnTo>
                    <a:lnTo>
                      <a:pt x="18" y="37"/>
                    </a:lnTo>
                    <a:lnTo>
                      <a:pt x="26" y="24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5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7" y="3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4446588" y="3363913"/>
                <a:ext cx="19050" cy="31750"/>
              </a:xfrm>
              <a:custGeom>
                <a:rect b="b" l="l" r="r" t="t"/>
                <a:pathLst>
                  <a:path extrusionOk="0" h="83" w="46">
                    <a:moveTo>
                      <a:pt x="35" y="3"/>
                    </a:moveTo>
                    <a:lnTo>
                      <a:pt x="35" y="3"/>
                    </a:lnTo>
                    <a:lnTo>
                      <a:pt x="25" y="20"/>
                    </a:lnTo>
                    <a:lnTo>
                      <a:pt x="15" y="38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2" y="81"/>
                    </a:lnTo>
                    <a:lnTo>
                      <a:pt x="4" y="83"/>
                    </a:lnTo>
                    <a:lnTo>
                      <a:pt x="8" y="83"/>
                    </a:lnTo>
                    <a:lnTo>
                      <a:pt x="10" y="81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8" y="61"/>
                    </a:lnTo>
                    <a:lnTo>
                      <a:pt x="26" y="42"/>
                    </a:lnTo>
                    <a:lnTo>
                      <a:pt x="35" y="25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4476751" y="3340100"/>
                <a:ext cx="14288" cy="33338"/>
              </a:xfrm>
              <a:custGeom>
                <a:rect b="b" l="l" r="r" t="t"/>
                <a:pathLst>
                  <a:path extrusionOk="0" h="84" w="34">
                    <a:moveTo>
                      <a:pt x="23" y="4"/>
                    </a:moveTo>
                    <a:lnTo>
                      <a:pt x="23" y="4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5" y="30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7" y="56"/>
                    </a:lnTo>
                    <a:lnTo>
                      <a:pt x="5" y="67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2" y="82"/>
                    </a:lnTo>
                    <a:lnTo>
                      <a:pt x="7" y="84"/>
                    </a:lnTo>
                    <a:lnTo>
                      <a:pt x="9" y="8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4" y="72"/>
                    </a:lnTo>
                    <a:lnTo>
                      <a:pt x="18" y="63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36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31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4522788" y="3330575"/>
                <a:ext cx="11113" cy="25400"/>
              </a:xfrm>
              <a:custGeom>
                <a:rect b="b" l="l" r="r" t="t"/>
                <a:pathLst>
                  <a:path extrusionOk="0" h="62" w="30">
                    <a:moveTo>
                      <a:pt x="19" y="3"/>
                    </a:moveTo>
                    <a:lnTo>
                      <a:pt x="19" y="3"/>
                    </a:lnTo>
                    <a:lnTo>
                      <a:pt x="10" y="15"/>
                    </a:lnTo>
                    <a:lnTo>
                      <a:pt x="5" y="28"/>
                    </a:lnTo>
                    <a:lnTo>
                      <a:pt x="1" y="4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1" y="60"/>
                    </a:lnTo>
                    <a:lnTo>
                      <a:pt x="5" y="62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2" y="43"/>
                    </a:lnTo>
                    <a:lnTo>
                      <a:pt x="15" y="32"/>
                    </a:lnTo>
                    <a:lnTo>
                      <a:pt x="21" y="20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27" y="3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4552951" y="3344863"/>
                <a:ext cx="7938" cy="25400"/>
              </a:xfrm>
              <a:custGeom>
                <a:rect b="b" l="l" r="r" t="t"/>
                <a:pathLst>
                  <a:path extrusionOk="0" h="66" w="22">
                    <a:moveTo>
                      <a:pt x="11" y="4"/>
                    </a:moveTo>
                    <a:lnTo>
                      <a:pt x="11" y="4"/>
                    </a:lnTo>
                    <a:lnTo>
                      <a:pt x="9" y="11"/>
                    </a:lnTo>
                    <a:lnTo>
                      <a:pt x="7" y="17"/>
                    </a:lnTo>
                    <a:lnTo>
                      <a:pt x="6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9" y="64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3" y="57"/>
                    </a:lnTo>
                    <a:lnTo>
                      <a:pt x="14" y="50"/>
                    </a:lnTo>
                    <a:lnTo>
                      <a:pt x="15" y="36"/>
                    </a:lnTo>
                    <a:lnTo>
                      <a:pt x="18" y="23"/>
                    </a:lnTo>
                    <a:lnTo>
                      <a:pt x="19" y="16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4575176" y="3357563"/>
                <a:ext cx="12700" cy="23813"/>
              </a:xfrm>
              <a:custGeom>
                <a:rect b="b" l="l" r="r" t="t"/>
                <a:pathLst>
                  <a:path extrusionOk="0" h="60" w="31">
                    <a:moveTo>
                      <a:pt x="19" y="4"/>
                    </a:moveTo>
                    <a:lnTo>
                      <a:pt x="19" y="4"/>
                    </a:lnTo>
                    <a:lnTo>
                      <a:pt x="14" y="17"/>
                    </a:lnTo>
                    <a:lnTo>
                      <a:pt x="8" y="28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6" y="60"/>
                    </a:lnTo>
                    <a:lnTo>
                      <a:pt x="10" y="59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3" y="48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4598988" y="3362326"/>
                <a:ext cx="7938" cy="22225"/>
              </a:xfrm>
              <a:custGeom>
                <a:rect b="b" l="l" r="r" t="t"/>
                <a:pathLst>
                  <a:path extrusionOk="0" h="57" w="19">
                    <a:moveTo>
                      <a:pt x="8" y="6"/>
                    </a:moveTo>
                    <a:lnTo>
                      <a:pt x="8" y="6"/>
                    </a:lnTo>
                    <a:lnTo>
                      <a:pt x="7" y="16"/>
                    </a:lnTo>
                    <a:lnTo>
                      <a:pt x="6" y="2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4" y="57"/>
                    </a:lnTo>
                    <a:lnTo>
                      <a:pt x="8" y="57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6" y="29"/>
                    </a:lnTo>
                    <a:lnTo>
                      <a:pt x="19" y="1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630738" y="3368676"/>
                <a:ext cx="14288" cy="23813"/>
              </a:xfrm>
              <a:custGeom>
                <a:rect b="b" l="l" r="r" t="t"/>
                <a:pathLst>
                  <a:path extrusionOk="0" h="63" w="34">
                    <a:moveTo>
                      <a:pt x="24" y="3"/>
                    </a:moveTo>
                    <a:lnTo>
                      <a:pt x="24" y="3"/>
                    </a:lnTo>
                    <a:lnTo>
                      <a:pt x="17" y="20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4" y="46"/>
                    </a:lnTo>
                    <a:lnTo>
                      <a:pt x="1" y="51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1" y="62"/>
                    </a:lnTo>
                    <a:lnTo>
                      <a:pt x="3" y="63"/>
                    </a:lnTo>
                    <a:lnTo>
                      <a:pt x="5" y="63"/>
                    </a:lnTo>
                    <a:lnTo>
                      <a:pt x="9" y="62"/>
                    </a:lnTo>
                    <a:lnTo>
                      <a:pt x="11" y="60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3" y="51"/>
                    </a:lnTo>
                    <a:lnTo>
                      <a:pt x="17" y="45"/>
                    </a:lnTo>
                    <a:lnTo>
                      <a:pt x="21" y="38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30" y="20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657726" y="3365501"/>
                <a:ext cx="12700" cy="28575"/>
              </a:xfrm>
              <a:custGeom>
                <a:rect b="b" l="l" r="r" t="t"/>
                <a:pathLst>
                  <a:path extrusionOk="0" h="72" w="32">
                    <a:moveTo>
                      <a:pt x="20" y="6"/>
                    </a:moveTo>
                    <a:lnTo>
                      <a:pt x="20" y="6"/>
                    </a:lnTo>
                    <a:lnTo>
                      <a:pt x="18" y="9"/>
                    </a:lnTo>
                    <a:lnTo>
                      <a:pt x="17" y="13"/>
                    </a:lnTo>
                    <a:lnTo>
                      <a:pt x="13" y="20"/>
                    </a:lnTo>
                    <a:lnTo>
                      <a:pt x="8" y="2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3" y="40"/>
                    </a:lnTo>
                    <a:lnTo>
                      <a:pt x="1" y="50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3" y="71"/>
                    </a:lnTo>
                    <a:lnTo>
                      <a:pt x="7" y="72"/>
                    </a:lnTo>
                    <a:lnTo>
                      <a:pt x="11" y="71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2" y="57"/>
                    </a:lnTo>
                    <a:lnTo>
                      <a:pt x="13" y="47"/>
                    </a:lnTo>
                    <a:lnTo>
                      <a:pt x="15" y="3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6" y="18"/>
                    </a:lnTo>
                    <a:lnTo>
                      <a:pt x="29" y="13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4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687888" y="3367088"/>
                <a:ext cx="7938" cy="23813"/>
              </a:xfrm>
              <a:custGeom>
                <a:rect b="b" l="l" r="r" t="t"/>
                <a:pathLst>
                  <a:path extrusionOk="0" h="57" w="23">
                    <a:moveTo>
                      <a:pt x="11" y="6"/>
                    </a:moveTo>
                    <a:lnTo>
                      <a:pt x="11" y="6"/>
                    </a:lnTo>
                    <a:lnTo>
                      <a:pt x="10" y="1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4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10" y="56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5" y="43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1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667251" y="3168651"/>
                <a:ext cx="19050" cy="55563"/>
              </a:xfrm>
              <a:custGeom>
                <a:rect b="b" l="l" r="r" t="t"/>
                <a:pathLst>
                  <a:path extrusionOk="0" h="141" w="45">
                    <a:moveTo>
                      <a:pt x="35" y="2"/>
                    </a:moveTo>
                    <a:lnTo>
                      <a:pt x="35" y="2"/>
                    </a:lnTo>
                    <a:lnTo>
                      <a:pt x="30" y="10"/>
                    </a:lnTo>
                    <a:lnTo>
                      <a:pt x="27" y="17"/>
                    </a:lnTo>
                    <a:lnTo>
                      <a:pt x="22" y="32"/>
                    </a:lnTo>
                    <a:lnTo>
                      <a:pt x="19" y="48"/>
                    </a:lnTo>
                    <a:lnTo>
                      <a:pt x="15" y="65"/>
                    </a:lnTo>
                    <a:lnTo>
                      <a:pt x="15" y="65"/>
                    </a:lnTo>
                    <a:lnTo>
                      <a:pt x="5" y="99"/>
                    </a:lnTo>
                    <a:lnTo>
                      <a:pt x="1" y="117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7"/>
                    </a:lnTo>
                    <a:lnTo>
                      <a:pt x="1" y="140"/>
                    </a:lnTo>
                    <a:lnTo>
                      <a:pt x="5" y="141"/>
                    </a:lnTo>
                    <a:lnTo>
                      <a:pt x="9" y="140"/>
                    </a:lnTo>
                    <a:lnTo>
                      <a:pt x="10" y="137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17"/>
                    </a:lnTo>
                    <a:lnTo>
                      <a:pt x="17" y="102"/>
                    </a:lnTo>
                    <a:lnTo>
                      <a:pt x="22" y="85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32" y="38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4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686301" y="3151188"/>
                <a:ext cx="34925" cy="95250"/>
              </a:xfrm>
              <a:custGeom>
                <a:rect b="b" l="l" r="r" t="t"/>
                <a:pathLst>
                  <a:path extrusionOk="0" h="239" w="88">
                    <a:moveTo>
                      <a:pt x="79" y="1"/>
                    </a:moveTo>
                    <a:lnTo>
                      <a:pt x="79" y="1"/>
                    </a:lnTo>
                    <a:lnTo>
                      <a:pt x="73" y="8"/>
                    </a:lnTo>
                    <a:lnTo>
                      <a:pt x="69" y="15"/>
                    </a:lnTo>
                    <a:lnTo>
                      <a:pt x="62" y="30"/>
                    </a:lnTo>
                    <a:lnTo>
                      <a:pt x="56" y="46"/>
                    </a:lnTo>
                    <a:lnTo>
                      <a:pt x="52" y="63"/>
                    </a:lnTo>
                    <a:lnTo>
                      <a:pt x="46" y="97"/>
                    </a:lnTo>
                    <a:lnTo>
                      <a:pt x="42" y="112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25" y="167"/>
                    </a:lnTo>
                    <a:lnTo>
                      <a:pt x="17" y="185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5" y="210"/>
                    </a:lnTo>
                    <a:lnTo>
                      <a:pt x="3" y="218"/>
                    </a:lnTo>
                    <a:lnTo>
                      <a:pt x="0" y="227"/>
                    </a:lnTo>
                    <a:lnTo>
                      <a:pt x="0" y="231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3" y="238"/>
                    </a:lnTo>
                    <a:lnTo>
                      <a:pt x="4" y="239"/>
                    </a:lnTo>
                    <a:lnTo>
                      <a:pt x="8" y="239"/>
                    </a:lnTo>
                    <a:lnTo>
                      <a:pt x="12" y="236"/>
                    </a:lnTo>
                    <a:lnTo>
                      <a:pt x="12" y="235"/>
                    </a:lnTo>
                    <a:lnTo>
                      <a:pt x="12" y="233"/>
                    </a:lnTo>
                    <a:lnTo>
                      <a:pt x="12" y="233"/>
                    </a:lnTo>
                    <a:lnTo>
                      <a:pt x="12" y="229"/>
                    </a:lnTo>
                    <a:lnTo>
                      <a:pt x="12" y="225"/>
                    </a:lnTo>
                    <a:lnTo>
                      <a:pt x="16" y="216"/>
                    </a:lnTo>
                    <a:lnTo>
                      <a:pt x="20" y="209"/>
                    </a:lnTo>
                    <a:lnTo>
                      <a:pt x="24" y="201"/>
                    </a:lnTo>
                    <a:lnTo>
                      <a:pt x="24" y="201"/>
                    </a:lnTo>
                    <a:lnTo>
                      <a:pt x="33" y="171"/>
                    </a:lnTo>
                    <a:lnTo>
                      <a:pt x="45" y="141"/>
                    </a:lnTo>
                    <a:lnTo>
                      <a:pt x="45" y="141"/>
                    </a:lnTo>
                    <a:lnTo>
                      <a:pt x="54" y="114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5" y="65"/>
                    </a:lnTo>
                    <a:lnTo>
                      <a:pt x="69" y="46"/>
                    </a:lnTo>
                    <a:lnTo>
                      <a:pt x="72" y="36"/>
                    </a:lnTo>
                    <a:lnTo>
                      <a:pt x="75" y="27"/>
                    </a:lnTo>
                    <a:lnTo>
                      <a:pt x="80" y="18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8" y="8"/>
                    </a:lnTo>
                    <a:lnTo>
                      <a:pt x="88" y="5"/>
                    </a:lnTo>
                    <a:lnTo>
                      <a:pt x="86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1"/>
                    </a:lnTo>
                    <a:lnTo>
                      <a:pt x="79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711701" y="3162301"/>
                <a:ext cx="38100" cy="98425"/>
              </a:xfrm>
              <a:custGeom>
                <a:rect b="b" l="l" r="r" t="t"/>
                <a:pathLst>
                  <a:path extrusionOk="0" h="246" w="95">
                    <a:moveTo>
                      <a:pt x="85" y="3"/>
                    </a:moveTo>
                    <a:lnTo>
                      <a:pt x="85" y="3"/>
                    </a:lnTo>
                    <a:lnTo>
                      <a:pt x="77" y="17"/>
                    </a:lnTo>
                    <a:lnTo>
                      <a:pt x="70" y="32"/>
                    </a:lnTo>
                    <a:lnTo>
                      <a:pt x="58" y="62"/>
                    </a:lnTo>
                    <a:lnTo>
                      <a:pt x="49" y="92"/>
                    </a:lnTo>
                    <a:lnTo>
                      <a:pt x="39" y="123"/>
                    </a:lnTo>
                    <a:lnTo>
                      <a:pt x="39" y="123"/>
                    </a:lnTo>
                    <a:lnTo>
                      <a:pt x="15" y="181"/>
                    </a:lnTo>
                    <a:lnTo>
                      <a:pt x="10" y="195"/>
                    </a:lnTo>
                    <a:lnTo>
                      <a:pt x="6" y="211"/>
                    </a:lnTo>
                    <a:lnTo>
                      <a:pt x="2" y="225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5" y="246"/>
                    </a:lnTo>
                    <a:lnTo>
                      <a:pt x="9" y="245"/>
                    </a:lnTo>
                    <a:lnTo>
                      <a:pt x="10" y="243"/>
                    </a:lnTo>
                    <a:lnTo>
                      <a:pt x="11" y="241"/>
                    </a:lnTo>
                    <a:lnTo>
                      <a:pt x="11" y="241"/>
                    </a:lnTo>
                    <a:lnTo>
                      <a:pt x="14" y="226"/>
                    </a:lnTo>
                    <a:lnTo>
                      <a:pt x="17" y="211"/>
                    </a:lnTo>
                    <a:lnTo>
                      <a:pt x="22" y="196"/>
                    </a:lnTo>
                    <a:lnTo>
                      <a:pt x="27" y="182"/>
                    </a:lnTo>
                    <a:lnTo>
                      <a:pt x="38" y="155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60" y="96"/>
                    </a:lnTo>
                    <a:lnTo>
                      <a:pt x="70" y="66"/>
                    </a:lnTo>
                    <a:lnTo>
                      <a:pt x="81" y="37"/>
                    </a:lnTo>
                    <a:lnTo>
                      <a:pt x="87" y="22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5"/>
                    </a:lnTo>
                    <a:lnTo>
                      <a:pt x="95" y="4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4737101" y="3182938"/>
                <a:ext cx="33338" cy="90488"/>
              </a:xfrm>
              <a:custGeom>
                <a:rect b="b" l="l" r="r" t="t"/>
                <a:pathLst>
                  <a:path extrusionOk="0" h="228" w="84">
                    <a:moveTo>
                      <a:pt x="72" y="3"/>
                    </a:moveTo>
                    <a:lnTo>
                      <a:pt x="72" y="3"/>
                    </a:lnTo>
                    <a:lnTo>
                      <a:pt x="69" y="15"/>
                    </a:lnTo>
                    <a:lnTo>
                      <a:pt x="64" y="28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41" y="85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16" y="143"/>
                    </a:lnTo>
                    <a:lnTo>
                      <a:pt x="8" y="168"/>
                    </a:lnTo>
                    <a:lnTo>
                      <a:pt x="4" y="181"/>
                    </a:lnTo>
                    <a:lnTo>
                      <a:pt x="1" y="194"/>
                    </a:lnTo>
                    <a:lnTo>
                      <a:pt x="0" y="207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1" y="227"/>
                    </a:lnTo>
                    <a:lnTo>
                      <a:pt x="5" y="228"/>
                    </a:lnTo>
                    <a:lnTo>
                      <a:pt x="9" y="227"/>
                    </a:lnTo>
                    <a:lnTo>
                      <a:pt x="10" y="224"/>
                    </a:lnTo>
                    <a:lnTo>
                      <a:pt x="10" y="222"/>
                    </a:lnTo>
                    <a:lnTo>
                      <a:pt x="10" y="222"/>
                    </a:lnTo>
                    <a:lnTo>
                      <a:pt x="12" y="206"/>
                    </a:lnTo>
                    <a:lnTo>
                      <a:pt x="14" y="190"/>
                    </a:lnTo>
                    <a:lnTo>
                      <a:pt x="17" y="176"/>
                    </a:lnTo>
                    <a:lnTo>
                      <a:pt x="22" y="162"/>
                    </a:lnTo>
                    <a:lnTo>
                      <a:pt x="33" y="133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58" y="71"/>
                    </a:lnTo>
                    <a:lnTo>
                      <a:pt x="64" y="54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78" y="23"/>
                    </a:lnTo>
                    <a:lnTo>
                      <a:pt x="81" y="15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1"/>
                    </a:lnTo>
                    <a:lnTo>
                      <a:pt x="73" y="2"/>
                    </a:lnTo>
                    <a:lnTo>
                      <a:pt x="72" y="3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4762501" y="3200401"/>
                <a:ext cx="26988" cy="95250"/>
              </a:xfrm>
              <a:custGeom>
                <a:rect b="b" l="l" r="r" t="t"/>
                <a:pathLst>
                  <a:path extrusionOk="0" h="242" w="70">
                    <a:moveTo>
                      <a:pt x="59" y="2"/>
                    </a:moveTo>
                    <a:lnTo>
                      <a:pt x="59" y="2"/>
                    </a:lnTo>
                    <a:lnTo>
                      <a:pt x="47" y="38"/>
                    </a:lnTo>
                    <a:lnTo>
                      <a:pt x="35" y="7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9" y="164"/>
                    </a:lnTo>
                    <a:lnTo>
                      <a:pt x="2" y="191"/>
                    </a:lnTo>
                    <a:lnTo>
                      <a:pt x="0" y="204"/>
                    </a:lnTo>
                    <a:lnTo>
                      <a:pt x="0" y="217"/>
                    </a:lnTo>
                    <a:lnTo>
                      <a:pt x="1" y="229"/>
                    </a:lnTo>
                    <a:lnTo>
                      <a:pt x="4" y="235"/>
                    </a:lnTo>
                    <a:lnTo>
                      <a:pt x="6" y="239"/>
                    </a:lnTo>
                    <a:lnTo>
                      <a:pt x="6" y="239"/>
                    </a:lnTo>
                    <a:lnTo>
                      <a:pt x="8" y="242"/>
                    </a:lnTo>
                    <a:lnTo>
                      <a:pt x="10" y="242"/>
                    </a:lnTo>
                    <a:lnTo>
                      <a:pt x="14" y="242"/>
                    </a:lnTo>
                    <a:lnTo>
                      <a:pt x="17" y="238"/>
                    </a:lnTo>
                    <a:lnTo>
                      <a:pt x="17" y="236"/>
                    </a:lnTo>
                    <a:lnTo>
                      <a:pt x="15" y="234"/>
                    </a:lnTo>
                    <a:lnTo>
                      <a:pt x="15" y="234"/>
                    </a:lnTo>
                    <a:lnTo>
                      <a:pt x="13" y="227"/>
                    </a:lnTo>
                    <a:lnTo>
                      <a:pt x="12" y="222"/>
                    </a:lnTo>
                    <a:lnTo>
                      <a:pt x="12" y="215"/>
                    </a:lnTo>
                    <a:lnTo>
                      <a:pt x="13" y="209"/>
                    </a:lnTo>
                    <a:lnTo>
                      <a:pt x="18" y="183"/>
                    </a:lnTo>
                    <a:lnTo>
                      <a:pt x="18" y="183"/>
                    </a:lnTo>
                    <a:lnTo>
                      <a:pt x="21" y="166"/>
                    </a:lnTo>
                    <a:lnTo>
                      <a:pt x="26" y="149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51" y="61"/>
                    </a:lnTo>
                    <a:lnTo>
                      <a:pt x="60" y="34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4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4786313" y="3222626"/>
                <a:ext cx="31750" cy="88900"/>
              </a:xfrm>
              <a:custGeom>
                <a:rect b="b" l="l" r="r" t="t"/>
                <a:pathLst>
                  <a:path extrusionOk="0" h="224" w="79">
                    <a:moveTo>
                      <a:pt x="69" y="3"/>
                    </a:moveTo>
                    <a:lnTo>
                      <a:pt x="69" y="3"/>
                    </a:lnTo>
                    <a:lnTo>
                      <a:pt x="61" y="13"/>
                    </a:lnTo>
                    <a:lnTo>
                      <a:pt x="56" y="25"/>
                    </a:lnTo>
                    <a:lnTo>
                      <a:pt x="45" y="48"/>
                    </a:lnTo>
                    <a:lnTo>
                      <a:pt x="36" y="73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19" y="128"/>
                    </a:lnTo>
                    <a:lnTo>
                      <a:pt x="10" y="157"/>
                    </a:lnTo>
                    <a:lnTo>
                      <a:pt x="6" y="173"/>
                    </a:lnTo>
                    <a:lnTo>
                      <a:pt x="2" y="187"/>
                    </a:lnTo>
                    <a:lnTo>
                      <a:pt x="1" y="203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1" y="222"/>
                    </a:lnTo>
                    <a:lnTo>
                      <a:pt x="5" y="224"/>
                    </a:lnTo>
                    <a:lnTo>
                      <a:pt x="9" y="222"/>
                    </a:lnTo>
                    <a:lnTo>
                      <a:pt x="10" y="221"/>
                    </a:lnTo>
                    <a:lnTo>
                      <a:pt x="10" y="218"/>
                    </a:lnTo>
                    <a:lnTo>
                      <a:pt x="10" y="218"/>
                    </a:lnTo>
                    <a:lnTo>
                      <a:pt x="11" y="204"/>
                    </a:lnTo>
                    <a:lnTo>
                      <a:pt x="14" y="190"/>
                    </a:lnTo>
                    <a:lnTo>
                      <a:pt x="17" y="176"/>
                    </a:lnTo>
                    <a:lnTo>
                      <a:pt x="19" y="163"/>
                    </a:lnTo>
                    <a:lnTo>
                      <a:pt x="28" y="137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45" y="84"/>
                    </a:lnTo>
                    <a:lnTo>
                      <a:pt x="54" y="57"/>
                    </a:lnTo>
                    <a:lnTo>
                      <a:pt x="65" y="33"/>
                    </a:lnTo>
                    <a:lnTo>
                      <a:pt x="71" y="20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9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4808538" y="3241676"/>
                <a:ext cx="34925" cy="90488"/>
              </a:xfrm>
              <a:custGeom>
                <a:rect b="b" l="l" r="r" t="t"/>
                <a:pathLst>
                  <a:path extrusionOk="0" h="227" w="87">
                    <a:moveTo>
                      <a:pt x="77" y="4"/>
                    </a:moveTo>
                    <a:lnTo>
                      <a:pt x="77" y="4"/>
                    </a:lnTo>
                    <a:lnTo>
                      <a:pt x="52" y="65"/>
                    </a:lnTo>
                    <a:lnTo>
                      <a:pt x="40" y="9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17" y="149"/>
                    </a:lnTo>
                    <a:lnTo>
                      <a:pt x="9" y="172"/>
                    </a:lnTo>
                    <a:lnTo>
                      <a:pt x="2" y="197"/>
                    </a:lnTo>
                    <a:lnTo>
                      <a:pt x="1" y="209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1" y="225"/>
                    </a:lnTo>
                    <a:lnTo>
                      <a:pt x="2" y="226"/>
                    </a:lnTo>
                    <a:lnTo>
                      <a:pt x="6" y="227"/>
                    </a:lnTo>
                    <a:lnTo>
                      <a:pt x="10" y="226"/>
                    </a:lnTo>
                    <a:lnTo>
                      <a:pt x="12" y="225"/>
                    </a:lnTo>
                    <a:lnTo>
                      <a:pt x="12" y="222"/>
                    </a:lnTo>
                    <a:lnTo>
                      <a:pt x="12" y="222"/>
                    </a:lnTo>
                    <a:lnTo>
                      <a:pt x="13" y="208"/>
                    </a:lnTo>
                    <a:lnTo>
                      <a:pt x="15" y="194"/>
                    </a:lnTo>
                    <a:lnTo>
                      <a:pt x="18" y="183"/>
                    </a:lnTo>
                    <a:lnTo>
                      <a:pt x="22" y="170"/>
                    </a:lnTo>
                    <a:lnTo>
                      <a:pt x="31" y="146"/>
                    </a:lnTo>
                    <a:lnTo>
                      <a:pt x="42" y="120"/>
                    </a:lnTo>
                    <a:lnTo>
                      <a:pt x="42" y="120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2"/>
                    </a:lnTo>
                    <a:lnTo>
                      <a:pt x="86" y="1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8" y="1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4840288" y="3263901"/>
                <a:ext cx="23813" cy="85725"/>
              </a:xfrm>
              <a:custGeom>
                <a:rect b="b" l="l" r="r" t="t"/>
                <a:pathLst>
                  <a:path extrusionOk="0" h="213" w="57">
                    <a:moveTo>
                      <a:pt x="45" y="6"/>
                    </a:moveTo>
                    <a:lnTo>
                      <a:pt x="45" y="6"/>
                    </a:lnTo>
                    <a:lnTo>
                      <a:pt x="43" y="19"/>
                    </a:lnTo>
                    <a:lnTo>
                      <a:pt x="39" y="34"/>
                    </a:lnTo>
                    <a:lnTo>
                      <a:pt x="35" y="47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14" y="140"/>
                    </a:lnTo>
                    <a:lnTo>
                      <a:pt x="7" y="162"/>
                    </a:lnTo>
                    <a:lnTo>
                      <a:pt x="2" y="184"/>
                    </a:lnTo>
                    <a:lnTo>
                      <a:pt x="1" y="196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2" y="212"/>
                    </a:lnTo>
                    <a:lnTo>
                      <a:pt x="6" y="213"/>
                    </a:lnTo>
                    <a:lnTo>
                      <a:pt x="10" y="212"/>
                    </a:lnTo>
                    <a:lnTo>
                      <a:pt x="11" y="210"/>
                    </a:lnTo>
                    <a:lnTo>
                      <a:pt x="11" y="208"/>
                    </a:lnTo>
                    <a:lnTo>
                      <a:pt x="11" y="208"/>
                    </a:lnTo>
                    <a:lnTo>
                      <a:pt x="13" y="196"/>
                    </a:lnTo>
                    <a:lnTo>
                      <a:pt x="14" y="183"/>
                    </a:lnTo>
                    <a:lnTo>
                      <a:pt x="19" y="159"/>
                    </a:lnTo>
                    <a:lnTo>
                      <a:pt x="27" y="135"/>
                    </a:lnTo>
                    <a:lnTo>
                      <a:pt x="32" y="111"/>
                    </a:lnTo>
                    <a:lnTo>
                      <a:pt x="32" y="111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7" y="43"/>
                    </a:lnTo>
                    <a:lnTo>
                      <a:pt x="51" y="31"/>
                    </a:lnTo>
                    <a:lnTo>
                      <a:pt x="55" y="18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2"/>
                    </a:lnTo>
                    <a:lnTo>
                      <a:pt x="47" y="4"/>
                    </a:lnTo>
                    <a:lnTo>
                      <a:pt x="45" y="6"/>
                    </a:lnTo>
                    <a:lnTo>
                      <a:pt x="45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4862513" y="3275013"/>
                <a:ext cx="20638" cy="84138"/>
              </a:xfrm>
              <a:custGeom>
                <a:rect b="b" l="l" r="r" t="t"/>
                <a:pathLst>
                  <a:path extrusionOk="0" h="212" w="54">
                    <a:moveTo>
                      <a:pt x="42" y="6"/>
                    </a:moveTo>
                    <a:lnTo>
                      <a:pt x="42" y="6"/>
                    </a:lnTo>
                    <a:lnTo>
                      <a:pt x="41" y="19"/>
                    </a:lnTo>
                    <a:lnTo>
                      <a:pt x="38" y="33"/>
                    </a:lnTo>
                    <a:lnTo>
                      <a:pt x="33" y="60"/>
                    </a:lnTo>
                    <a:lnTo>
                      <a:pt x="25" y="87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8" y="160"/>
                    </a:lnTo>
                    <a:lnTo>
                      <a:pt x="3" y="183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10"/>
                    </a:lnTo>
                    <a:lnTo>
                      <a:pt x="2" y="211"/>
                    </a:lnTo>
                    <a:lnTo>
                      <a:pt x="5" y="212"/>
                    </a:lnTo>
                    <a:lnTo>
                      <a:pt x="9" y="211"/>
                    </a:lnTo>
                    <a:lnTo>
                      <a:pt x="11" y="210"/>
                    </a:lnTo>
                    <a:lnTo>
                      <a:pt x="12" y="207"/>
                    </a:lnTo>
                    <a:lnTo>
                      <a:pt x="12" y="207"/>
                    </a:lnTo>
                    <a:lnTo>
                      <a:pt x="15" y="182"/>
                    </a:lnTo>
                    <a:lnTo>
                      <a:pt x="20" y="156"/>
                    </a:lnTo>
                    <a:lnTo>
                      <a:pt x="26" y="131"/>
                    </a:lnTo>
                    <a:lnTo>
                      <a:pt x="33" y="106"/>
                    </a:lnTo>
                    <a:lnTo>
                      <a:pt x="39" y="81"/>
                    </a:lnTo>
                    <a:lnTo>
                      <a:pt x="46" y="57"/>
                    </a:lnTo>
                    <a:lnTo>
                      <a:pt x="51" y="3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5" y="2"/>
                    </a:lnTo>
                    <a:lnTo>
                      <a:pt x="43" y="3"/>
                    </a:lnTo>
                    <a:lnTo>
                      <a:pt x="42" y="6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4884738" y="3289301"/>
                <a:ext cx="25400" cy="73025"/>
              </a:xfrm>
              <a:custGeom>
                <a:rect b="b" l="l" r="r" t="t"/>
                <a:pathLst>
                  <a:path extrusionOk="0" h="186" w="64">
                    <a:moveTo>
                      <a:pt x="53" y="3"/>
                    </a:moveTo>
                    <a:lnTo>
                      <a:pt x="53" y="3"/>
                    </a:lnTo>
                    <a:lnTo>
                      <a:pt x="44" y="24"/>
                    </a:lnTo>
                    <a:lnTo>
                      <a:pt x="36" y="46"/>
                    </a:lnTo>
                    <a:lnTo>
                      <a:pt x="30" y="68"/>
                    </a:lnTo>
                    <a:lnTo>
                      <a:pt x="23" y="91"/>
                    </a:lnTo>
                    <a:lnTo>
                      <a:pt x="13" y="135"/>
                    </a:lnTo>
                    <a:lnTo>
                      <a:pt x="6" y="157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0" y="183"/>
                    </a:lnTo>
                    <a:lnTo>
                      <a:pt x="4" y="186"/>
                    </a:lnTo>
                    <a:lnTo>
                      <a:pt x="8" y="186"/>
                    </a:lnTo>
                    <a:lnTo>
                      <a:pt x="10" y="185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7" y="161"/>
                    </a:lnTo>
                    <a:lnTo>
                      <a:pt x="23" y="139"/>
                    </a:lnTo>
                    <a:lnTo>
                      <a:pt x="34" y="94"/>
                    </a:lnTo>
                    <a:lnTo>
                      <a:pt x="40" y="72"/>
                    </a:lnTo>
                    <a:lnTo>
                      <a:pt x="47" y="51"/>
                    </a:lnTo>
                    <a:lnTo>
                      <a:pt x="55" y="29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7"/>
                    </a:lnTo>
                    <a:lnTo>
                      <a:pt x="64" y="4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3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4305301" y="3478213"/>
                <a:ext cx="9525" cy="25400"/>
              </a:xfrm>
              <a:custGeom>
                <a:rect b="b" l="l" r="r" t="t"/>
                <a:pathLst>
                  <a:path extrusionOk="0" h="64" w="26">
                    <a:moveTo>
                      <a:pt x="14" y="4"/>
                    </a:moveTo>
                    <a:lnTo>
                      <a:pt x="14" y="4"/>
                    </a:lnTo>
                    <a:lnTo>
                      <a:pt x="10" y="17"/>
                    </a:lnTo>
                    <a:lnTo>
                      <a:pt x="5" y="30"/>
                    </a:lnTo>
                    <a:lnTo>
                      <a:pt x="1" y="45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1" y="63"/>
                    </a:lnTo>
                    <a:lnTo>
                      <a:pt x="5" y="64"/>
                    </a:lnTo>
                    <a:lnTo>
                      <a:pt x="9" y="63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3" y="45"/>
                    </a:lnTo>
                    <a:lnTo>
                      <a:pt x="17" y="33"/>
                    </a:lnTo>
                    <a:lnTo>
                      <a:pt x="21" y="2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4319588" y="3497263"/>
                <a:ext cx="9525" cy="31750"/>
              </a:xfrm>
              <a:custGeom>
                <a:rect b="b" l="l" r="r" t="t"/>
                <a:pathLst>
                  <a:path extrusionOk="0" h="79" w="22">
                    <a:moveTo>
                      <a:pt x="10" y="5"/>
                    </a:moveTo>
                    <a:lnTo>
                      <a:pt x="10" y="5"/>
                    </a:lnTo>
                    <a:lnTo>
                      <a:pt x="10" y="22"/>
                    </a:lnTo>
                    <a:lnTo>
                      <a:pt x="7" y="39"/>
                    </a:lnTo>
                    <a:lnTo>
                      <a:pt x="4" y="55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4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10" y="75"/>
                    </a:lnTo>
                    <a:lnTo>
                      <a:pt x="10" y="75"/>
                    </a:lnTo>
                    <a:lnTo>
                      <a:pt x="15" y="58"/>
                    </a:lnTo>
                    <a:lnTo>
                      <a:pt x="19" y="41"/>
                    </a:lnTo>
                    <a:lnTo>
                      <a:pt x="21" y="22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4338638" y="3503613"/>
                <a:ext cx="7938" cy="31750"/>
              </a:xfrm>
              <a:custGeom>
                <a:rect b="b" l="l" r="r" t="t"/>
                <a:pathLst>
                  <a:path extrusionOk="0" h="80" w="23">
                    <a:moveTo>
                      <a:pt x="11" y="6"/>
                    </a:moveTo>
                    <a:lnTo>
                      <a:pt x="11" y="6"/>
                    </a:lnTo>
                    <a:lnTo>
                      <a:pt x="10" y="24"/>
                    </a:lnTo>
                    <a:lnTo>
                      <a:pt x="6" y="41"/>
                    </a:lnTo>
                    <a:lnTo>
                      <a:pt x="2" y="58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79"/>
                    </a:lnTo>
                    <a:lnTo>
                      <a:pt x="6" y="80"/>
                    </a:lnTo>
                    <a:lnTo>
                      <a:pt x="10" y="79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3" y="58"/>
                    </a:lnTo>
                    <a:lnTo>
                      <a:pt x="17" y="41"/>
                    </a:lnTo>
                    <a:lnTo>
                      <a:pt x="20" y="2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4364038" y="3490913"/>
                <a:ext cx="4763" cy="22225"/>
              </a:xfrm>
              <a:custGeom>
                <a:rect b="b" l="l" r="r" t="t"/>
                <a:pathLst>
                  <a:path extrusionOk="0" h="57" w="12">
                    <a:moveTo>
                      <a:pt x="0" y="6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2" y="55"/>
                    </a:lnTo>
                    <a:lnTo>
                      <a:pt x="6" y="57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2" y="51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4368801" y="3552826"/>
                <a:ext cx="6350" cy="28575"/>
              </a:xfrm>
              <a:custGeom>
                <a:rect b="b" l="l" r="r" t="t"/>
                <a:pathLst>
                  <a:path extrusionOk="0" h="72" w="19">
                    <a:moveTo>
                      <a:pt x="8" y="5"/>
                    </a:moveTo>
                    <a:lnTo>
                      <a:pt x="8" y="5"/>
                    </a:lnTo>
                    <a:lnTo>
                      <a:pt x="7" y="21"/>
                    </a:lnTo>
                    <a:lnTo>
                      <a:pt x="4" y="37"/>
                    </a:lnTo>
                    <a:lnTo>
                      <a:pt x="2" y="51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1"/>
                    </a:lnTo>
                    <a:lnTo>
                      <a:pt x="5" y="72"/>
                    </a:lnTo>
                    <a:lnTo>
                      <a:pt x="9" y="71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2" y="51"/>
                    </a:lnTo>
                    <a:lnTo>
                      <a:pt x="15" y="37"/>
                    </a:lnTo>
                    <a:lnTo>
                      <a:pt x="17" y="21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4384676" y="3568701"/>
                <a:ext cx="7938" cy="31750"/>
              </a:xfrm>
              <a:custGeom>
                <a:rect b="b" l="l" r="r" t="t"/>
                <a:pathLst>
                  <a:path extrusionOk="0" h="80" w="19">
                    <a:moveTo>
                      <a:pt x="9" y="6"/>
                    </a:moveTo>
                    <a:lnTo>
                      <a:pt x="9" y="6"/>
                    </a:lnTo>
                    <a:lnTo>
                      <a:pt x="6" y="13"/>
                    </a:lnTo>
                    <a:lnTo>
                      <a:pt x="5" y="21"/>
                    </a:lnTo>
                    <a:lnTo>
                      <a:pt x="2" y="29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5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6" y="80"/>
                    </a:lnTo>
                    <a:lnTo>
                      <a:pt x="10" y="78"/>
                    </a:lnTo>
                    <a:lnTo>
                      <a:pt x="12" y="77"/>
                    </a:lnTo>
                    <a:lnTo>
                      <a:pt x="12" y="7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1"/>
                    </a:lnTo>
                    <a:lnTo>
                      <a:pt x="15" y="23"/>
                    </a:lnTo>
                    <a:lnTo>
                      <a:pt x="18" y="14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4400551" y="3581401"/>
                <a:ext cx="4763" cy="22225"/>
              </a:xfrm>
              <a:custGeom>
                <a:rect b="b" l="l" r="r" t="t"/>
                <a:pathLst>
                  <a:path extrusionOk="0" h="54" w="12">
                    <a:moveTo>
                      <a:pt x="0" y="6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1" y="52"/>
                    </a:lnTo>
                    <a:lnTo>
                      <a:pt x="5" y="54"/>
                    </a:lnTo>
                    <a:lnTo>
                      <a:pt x="9" y="52"/>
                    </a:lnTo>
                    <a:lnTo>
                      <a:pt x="10" y="51"/>
                    </a:lnTo>
                    <a:lnTo>
                      <a:pt x="12" y="4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4422776" y="3571876"/>
                <a:ext cx="4763" cy="14288"/>
              </a:xfrm>
              <a:custGeom>
                <a:rect b="b" l="l" r="r" t="t"/>
                <a:pathLst>
                  <a:path extrusionOk="0" h="38" w="12">
                    <a:moveTo>
                      <a:pt x="0" y="5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3" y="36"/>
                    </a:lnTo>
                    <a:lnTo>
                      <a:pt x="7" y="38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4430713" y="3629026"/>
                <a:ext cx="11113" cy="23813"/>
              </a:xfrm>
              <a:custGeom>
                <a:rect b="b" l="l" r="r" t="t"/>
                <a:pathLst>
                  <a:path extrusionOk="0" h="60" w="27">
                    <a:moveTo>
                      <a:pt x="16" y="3"/>
                    </a:moveTo>
                    <a:lnTo>
                      <a:pt x="16" y="3"/>
                    </a:lnTo>
                    <a:lnTo>
                      <a:pt x="9" y="14"/>
                    </a:lnTo>
                    <a:lnTo>
                      <a:pt x="4" y="27"/>
                    </a:lnTo>
                    <a:lnTo>
                      <a:pt x="1" y="4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5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42"/>
                    </a:lnTo>
                    <a:lnTo>
                      <a:pt x="14" y="30"/>
                    </a:lnTo>
                    <a:lnTo>
                      <a:pt x="20" y="1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7" y="5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8" name="Google Shape;928;p18"/>
              <p:cNvSpPr/>
              <p:nvPr/>
            </p:nvSpPr>
            <p:spPr>
              <a:xfrm>
                <a:off x="4441826" y="3636963"/>
                <a:ext cx="11113" cy="25400"/>
              </a:xfrm>
              <a:custGeom>
                <a:rect b="b" l="l" r="r" t="t"/>
                <a:pathLst>
                  <a:path extrusionOk="0" h="64" w="27">
                    <a:moveTo>
                      <a:pt x="16" y="4"/>
                    </a:moveTo>
                    <a:lnTo>
                      <a:pt x="16" y="4"/>
                    </a:lnTo>
                    <a:lnTo>
                      <a:pt x="12" y="19"/>
                    </a:lnTo>
                    <a:lnTo>
                      <a:pt x="7" y="32"/>
                    </a:lnTo>
                    <a:lnTo>
                      <a:pt x="3" y="45"/>
                    </a:lnTo>
                    <a:lnTo>
                      <a:pt x="1" y="53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2"/>
                    </a:lnTo>
                    <a:lnTo>
                      <a:pt x="3" y="63"/>
                    </a:lnTo>
                    <a:lnTo>
                      <a:pt x="7" y="64"/>
                    </a:lnTo>
                    <a:lnTo>
                      <a:pt x="10" y="63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3" y="53"/>
                    </a:lnTo>
                    <a:lnTo>
                      <a:pt x="14" y="46"/>
                    </a:lnTo>
                    <a:lnTo>
                      <a:pt x="18" y="33"/>
                    </a:lnTo>
                    <a:lnTo>
                      <a:pt x="22" y="21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>
                <a:off x="4467226" y="3646488"/>
                <a:ext cx="4763" cy="25400"/>
              </a:xfrm>
              <a:custGeom>
                <a:rect b="b" l="l" r="r" t="t"/>
                <a:pathLst>
                  <a:path extrusionOk="0" h="64" w="12">
                    <a:moveTo>
                      <a:pt x="0" y="5"/>
                    </a:moveTo>
                    <a:lnTo>
                      <a:pt x="0" y="59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4"/>
                    </a:lnTo>
                    <a:lnTo>
                      <a:pt x="10" y="62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4483101" y="3641726"/>
                <a:ext cx="6350" cy="15875"/>
              </a:xfrm>
              <a:custGeom>
                <a:rect b="b" l="l" r="r" t="t"/>
                <a:pathLst>
                  <a:path extrusionOk="0" h="38" w="15">
                    <a:moveTo>
                      <a:pt x="4" y="3"/>
                    </a:moveTo>
                    <a:lnTo>
                      <a:pt x="4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6" y="38"/>
                    </a:lnTo>
                    <a:lnTo>
                      <a:pt x="9" y="37"/>
                    </a:lnTo>
                    <a:lnTo>
                      <a:pt x="11" y="34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2" y="14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492626" y="3687763"/>
                <a:ext cx="4763" cy="20638"/>
              </a:xfrm>
              <a:custGeom>
                <a:rect b="b" l="l" r="r" t="t"/>
                <a:pathLst>
                  <a:path extrusionOk="0" h="53" w="11">
                    <a:moveTo>
                      <a:pt x="0" y="5"/>
                    </a:moveTo>
                    <a:lnTo>
                      <a:pt x="0" y="47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2" y="52"/>
                    </a:lnTo>
                    <a:lnTo>
                      <a:pt x="6" y="53"/>
                    </a:lnTo>
                    <a:lnTo>
                      <a:pt x="10" y="52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4505326" y="3698876"/>
                <a:ext cx="4763" cy="30163"/>
              </a:xfrm>
              <a:custGeom>
                <a:rect b="b" l="l" r="r" t="t"/>
                <a:pathLst>
                  <a:path extrusionOk="0" h="76" w="15">
                    <a:moveTo>
                      <a:pt x="13" y="43"/>
                    </a:moveTo>
                    <a:lnTo>
                      <a:pt x="13" y="43"/>
                    </a:lnTo>
                    <a:lnTo>
                      <a:pt x="15" y="2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2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4" y="74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12" y="74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2" y="63"/>
                    </a:lnTo>
                    <a:lnTo>
                      <a:pt x="12" y="56"/>
                    </a:lnTo>
                    <a:lnTo>
                      <a:pt x="13" y="43"/>
                    </a:lnTo>
                    <a:lnTo>
                      <a:pt x="13" y="4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4522788" y="3714751"/>
                <a:ext cx="6350" cy="19050"/>
              </a:xfrm>
              <a:custGeom>
                <a:rect b="b" l="l" r="r" t="t"/>
                <a:pathLst>
                  <a:path extrusionOk="0" h="48" w="16">
                    <a:moveTo>
                      <a:pt x="16" y="5"/>
                    </a:move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14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8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1" y="37"/>
                    </a:lnTo>
                    <a:lnTo>
                      <a:pt x="11" y="33"/>
                    </a:lnTo>
                    <a:lnTo>
                      <a:pt x="14" y="24"/>
                    </a:lnTo>
                    <a:lnTo>
                      <a:pt x="15" y="14"/>
                    </a:lnTo>
                    <a:lnTo>
                      <a:pt x="16" y="5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4538663" y="3703638"/>
                <a:ext cx="4763" cy="19050"/>
              </a:xfrm>
              <a:custGeom>
                <a:rect b="b" l="l" r="r" t="t"/>
                <a:pathLst>
                  <a:path extrusionOk="0" h="45" w="10">
                    <a:moveTo>
                      <a:pt x="0" y="5"/>
                    </a:moveTo>
                    <a:lnTo>
                      <a:pt x="0" y="40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5" y="45"/>
                    </a:lnTo>
                    <a:lnTo>
                      <a:pt x="9" y="44"/>
                    </a:lnTo>
                    <a:lnTo>
                      <a:pt x="10" y="41"/>
                    </a:lnTo>
                    <a:lnTo>
                      <a:pt x="10" y="4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4575176" y="3678238"/>
                <a:ext cx="6350" cy="19050"/>
              </a:xfrm>
              <a:custGeom>
                <a:rect b="b" l="l" r="r" t="t"/>
                <a:pathLst>
                  <a:path extrusionOk="0" h="49" w="16">
                    <a:moveTo>
                      <a:pt x="16" y="42"/>
                    </a:moveTo>
                    <a:lnTo>
                      <a:pt x="16" y="42"/>
                    </a:lnTo>
                    <a:lnTo>
                      <a:pt x="13" y="33"/>
                    </a:lnTo>
                    <a:lnTo>
                      <a:pt x="12" y="2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5"/>
                    </a:lnTo>
                    <a:lnTo>
                      <a:pt x="2" y="3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5" y="48"/>
                    </a:lnTo>
                    <a:lnTo>
                      <a:pt x="8" y="49"/>
                    </a:lnTo>
                    <a:lnTo>
                      <a:pt x="12" y="49"/>
                    </a:lnTo>
                    <a:lnTo>
                      <a:pt x="14" y="46"/>
                    </a:lnTo>
                    <a:lnTo>
                      <a:pt x="16" y="45"/>
                    </a:lnTo>
                    <a:lnTo>
                      <a:pt x="16" y="42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4592638" y="3678238"/>
                <a:ext cx="6350" cy="17463"/>
              </a:xfrm>
              <a:custGeom>
                <a:rect b="b" l="l" r="r" t="t"/>
                <a:pathLst>
                  <a:path extrusionOk="0" h="41" w="15">
                    <a:moveTo>
                      <a:pt x="15" y="34"/>
                    </a:moveTo>
                    <a:lnTo>
                      <a:pt x="15" y="34"/>
                    </a:lnTo>
                    <a:lnTo>
                      <a:pt x="13" y="28"/>
                    </a:lnTo>
                    <a:lnTo>
                      <a:pt x="11" y="20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5" y="40"/>
                    </a:lnTo>
                    <a:lnTo>
                      <a:pt x="7" y="41"/>
                    </a:lnTo>
                    <a:lnTo>
                      <a:pt x="11" y="41"/>
                    </a:lnTo>
                    <a:lnTo>
                      <a:pt x="14" y="38"/>
                    </a:lnTo>
                    <a:lnTo>
                      <a:pt x="15" y="37"/>
                    </a:lnTo>
                    <a:lnTo>
                      <a:pt x="15" y="34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4608513" y="3670301"/>
                <a:ext cx="4763" cy="19050"/>
              </a:xfrm>
              <a:custGeom>
                <a:rect b="b" l="l" r="r" t="t"/>
                <a:pathLst>
                  <a:path extrusionOk="0" h="46" w="13">
                    <a:moveTo>
                      <a:pt x="12" y="22"/>
                    </a:moveTo>
                    <a:lnTo>
                      <a:pt x="12" y="22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9" y="44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2" y="34"/>
                    </a:lnTo>
                    <a:lnTo>
                      <a:pt x="12" y="30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4629151" y="3640138"/>
                <a:ext cx="4763" cy="22225"/>
              </a:xfrm>
              <a:custGeom>
                <a:rect b="b" l="l" r="r" t="t"/>
                <a:pathLst>
                  <a:path extrusionOk="0" h="56" w="12">
                    <a:moveTo>
                      <a:pt x="0" y="5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2" y="55"/>
                    </a:lnTo>
                    <a:lnTo>
                      <a:pt x="5" y="56"/>
                    </a:lnTo>
                    <a:lnTo>
                      <a:pt x="9" y="55"/>
                    </a:lnTo>
                    <a:lnTo>
                      <a:pt x="11" y="54"/>
                    </a:lnTo>
                    <a:lnTo>
                      <a:pt x="12" y="5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4648201" y="3641726"/>
                <a:ext cx="6350" cy="17463"/>
              </a:xfrm>
              <a:custGeom>
                <a:rect b="b" l="l" r="r" t="t"/>
                <a:pathLst>
                  <a:path extrusionOk="0" h="42" w="16">
                    <a:moveTo>
                      <a:pt x="12" y="5"/>
                    </a:moveTo>
                    <a:lnTo>
                      <a:pt x="12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5" y="40"/>
                    </a:lnTo>
                    <a:lnTo>
                      <a:pt x="9" y="42"/>
                    </a:lnTo>
                    <a:lnTo>
                      <a:pt x="13" y="40"/>
                    </a:lnTo>
                    <a:lnTo>
                      <a:pt x="14" y="38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3" y="21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4668838" y="3640138"/>
                <a:ext cx="4763" cy="14288"/>
              </a:xfrm>
              <a:custGeom>
                <a:rect b="b" l="l" r="r" t="t"/>
                <a:pathLst>
                  <a:path extrusionOk="0" h="38" w="10">
                    <a:moveTo>
                      <a:pt x="0" y="5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8"/>
                    </a:lnTo>
                    <a:lnTo>
                      <a:pt x="9" y="37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4689476" y="3586163"/>
                <a:ext cx="6350" cy="23813"/>
              </a:xfrm>
              <a:custGeom>
                <a:rect b="b" l="l" r="r" t="t"/>
                <a:pathLst>
                  <a:path extrusionOk="0" h="57" w="17">
                    <a:moveTo>
                      <a:pt x="7" y="1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2" y="53"/>
                    </a:lnTo>
                    <a:lnTo>
                      <a:pt x="4" y="56"/>
                    </a:lnTo>
                    <a:lnTo>
                      <a:pt x="7" y="57"/>
                    </a:lnTo>
                    <a:lnTo>
                      <a:pt x="11" y="56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1" y="19"/>
                    </a:lnTo>
                    <a:lnTo>
                      <a:pt x="13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4702176" y="3587751"/>
                <a:ext cx="9525" cy="25400"/>
              </a:xfrm>
              <a:custGeom>
                <a:rect b="b" l="l" r="r" t="t"/>
                <a:pathLst>
                  <a:path extrusionOk="0" h="61" w="21">
                    <a:moveTo>
                      <a:pt x="10" y="4"/>
                    </a:moveTo>
                    <a:lnTo>
                      <a:pt x="10" y="4"/>
                    </a:lnTo>
                    <a:lnTo>
                      <a:pt x="5" y="17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" y="51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60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10" y="60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1" y="47"/>
                    </a:lnTo>
                    <a:lnTo>
                      <a:pt x="10" y="40"/>
                    </a:lnTo>
                    <a:lnTo>
                      <a:pt x="11" y="35"/>
                    </a:lnTo>
                    <a:lnTo>
                      <a:pt x="13" y="28"/>
                    </a:lnTo>
                    <a:lnTo>
                      <a:pt x="17" y="18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4721226" y="3589338"/>
                <a:ext cx="6350" cy="25400"/>
              </a:xfrm>
              <a:custGeom>
                <a:rect b="b" l="l" r="r" t="t"/>
                <a:pathLst>
                  <a:path extrusionOk="0" h="61" w="17">
                    <a:moveTo>
                      <a:pt x="17" y="5"/>
                    </a:moveTo>
                    <a:lnTo>
                      <a:pt x="17" y="5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4" y="18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1" y="60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47"/>
                    </a:lnTo>
                    <a:lnTo>
                      <a:pt x="11" y="40"/>
                    </a:lnTo>
                    <a:lnTo>
                      <a:pt x="14" y="28"/>
                    </a:lnTo>
                    <a:lnTo>
                      <a:pt x="16" y="17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4748213" y="3521076"/>
                <a:ext cx="3175" cy="30163"/>
              </a:xfrm>
              <a:custGeom>
                <a:rect b="b" l="l" r="r" t="t"/>
                <a:pathLst>
                  <a:path extrusionOk="0" h="76" w="12">
                    <a:moveTo>
                      <a:pt x="0" y="5"/>
                    </a:moveTo>
                    <a:lnTo>
                      <a:pt x="0" y="71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5" y="76"/>
                    </a:lnTo>
                    <a:lnTo>
                      <a:pt x="9" y="75"/>
                    </a:lnTo>
                    <a:lnTo>
                      <a:pt x="11" y="73"/>
                    </a:lnTo>
                    <a:lnTo>
                      <a:pt x="12" y="7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4762501" y="3519488"/>
                <a:ext cx="6350" cy="25400"/>
              </a:xfrm>
              <a:custGeom>
                <a:rect b="b" l="l" r="r" t="t"/>
                <a:pathLst>
                  <a:path extrusionOk="0" h="62" w="16">
                    <a:moveTo>
                      <a:pt x="14" y="53"/>
                    </a:moveTo>
                    <a:lnTo>
                      <a:pt x="14" y="53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2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3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7" y="60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12" y="60"/>
                    </a:lnTo>
                    <a:lnTo>
                      <a:pt x="14" y="58"/>
                    </a:lnTo>
                    <a:lnTo>
                      <a:pt x="16" y="55"/>
                    </a:lnTo>
                    <a:lnTo>
                      <a:pt x="14" y="53"/>
                    </a:lnTo>
                    <a:lnTo>
                      <a:pt x="14" y="5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4776788" y="3514726"/>
                <a:ext cx="6350" cy="22225"/>
              </a:xfrm>
              <a:custGeom>
                <a:rect b="b" l="l" r="r" t="t"/>
                <a:pathLst>
                  <a:path extrusionOk="0" h="56" w="17">
                    <a:moveTo>
                      <a:pt x="15" y="47"/>
                    </a:moveTo>
                    <a:lnTo>
                      <a:pt x="15" y="47"/>
                    </a:lnTo>
                    <a:lnTo>
                      <a:pt x="14" y="43"/>
                    </a:lnTo>
                    <a:lnTo>
                      <a:pt x="13" y="38"/>
                    </a:lnTo>
                    <a:lnTo>
                      <a:pt x="11" y="2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0"/>
                    </a:lnTo>
                    <a:lnTo>
                      <a:pt x="1" y="42"/>
                    </a:lnTo>
                    <a:lnTo>
                      <a:pt x="4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8" y="55"/>
                    </a:lnTo>
                    <a:lnTo>
                      <a:pt x="10" y="56"/>
                    </a:lnTo>
                    <a:lnTo>
                      <a:pt x="14" y="55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4498976" y="3473451"/>
                <a:ext cx="7938" cy="22225"/>
              </a:xfrm>
              <a:custGeom>
                <a:rect b="b" l="l" r="r" t="t"/>
                <a:pathLst>
                  <a:path extrusionOk="0" h="56" w="19">
                    <a:moveTo>
                      <a:pt x="9" y="4"/>
                    </a:moveTo>
                    <a:lnTo>
                      <a:pt x="9" y="4"/>
                    </a:lnTo>
                    <a:lnTo>
                      <a:pt x="5" y="15"/>
                    </a:lnTo>
                    <a:lnTo>
                      <a:pt x="1" y="27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2" y="55"/>
                    </a:lnTo>
                    <a:lnTo>
                      <a:pt x="4" y="56"/>
                    </a:lnTo>
                    <a:lnTo>
                      <a:pt x="8" y="56"/>
                    </a:lnTo>
                    <a:lnTo>
                      <a:pt x="12" y="53"/>
                    </a:lnTo>
                    <a:lnTo>
                      <a:pt x="13" y="52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4"/>
                    </a:lnTo>
                    <a:lnTo>
                      <a:pt x="12" y="39"/>
                    </a:lnTo>
                    <a:lnTo>
                      <a:pt x="13" y="2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>
                <a:off x="4521201" y="3486151"/>
                <a:ext cx="7938" cy="38100"/>
              </a:xfrm>
              <a:custGeom>
                <a:rect b="b" l="l" r="r" t="t"/>
                <a:pathLst>
                  <a:path extrusionOk="0" h="95" w="18">
                    <a:moveTo>
                      <a:pt x="8" y="2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6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48"/>
                    </a:lnTo>
                    <a:lnTo>
                      <a:pt x="1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1" y="94"/>
                    </a:lnTo>
                    <a:lnTo>
                      <a:pt x="5" y="95"/>
                    </a:lnTo>
                    <a:lnTo>
                      <a:pt x="9" y="94"/>
                    </a:lnTo>
                    <a:lnTo>
                      <a:pt x="10" y="91"/>
                    </a:lnTo>
                    <a:lnTo>
                      <a:pt x="10" y="89"/>
                    </a:lnTo>
                    <a:lnTo>
                      <a:pt x="10" y="89"/>
                    </a:lnTo>
                    <a:lnTo>
                      <a:pt x="13" y="6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35"/>
                    </a:lnTo>
                    <a:lnTo>
                      <a:pt x="13" y="26"/>
                    </a:lnTo>
                    <a:lnTo>
                      <a:pt x="14" y="17"/>
                    </a:lnTo>
                    <a:lnTo>
                      <a:pt x="16" y="13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9" name="Google Shape;949;p18"/>
              <p:cNvSpPr/>
              <p:nvPr/>
            </p:nvSpPr>
            <p:spPr>
              <a:xfrm>
                <a:off x="4540251" y="3524251"/>
                <a:ext cx="6350" cy="30163"/>
              </a:xfrm>
              <a:custGeom>
                <a:rect b="b" l="l" r="r" t="t"/>
                <a:pathLst>
                  <a:path extrusionOk="0" h="76" w="16">
                    <a:moveTo>
                      <a:pt x="4" y="5"/>
                    </a:moveTo>
                    <a:lnTo>
                      <a:pt x="4" y="5"/>
                    </a:lnTo>
                    <a:lnTo>
                      <a:pt x="3" y="38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2" y="72"/>
                    </a:lnTo>
                    <a:lnTo>
                      <a:pt x="3" y="75"/>
                    </a:lnTo>
                    <a:lnTo>
                      <a:pt x="7" y="76"/>
                    </a:lnTo>
                    <a:lnTo>
                      <a:pt x="11" y="75"/>
                    </a:lnTo>
                    <a:lnTo>
                      <a:pt x="12" y="72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5" y="3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0" name="Google Shape;950;p18"/>
              <p:cNvSpPr/>
              <p:nvPr/>
            </p:nvSpPr>
            <p:spPr>
              <a:xfrm>
                <a:off x="4629151" y="3451226"/>
                <a:ext cx="4763" cy="25400"/>
              </a:xfrm>
              <a:custGeom>
                <a:rect b="b" l="l" r="r" t="t"/>
                <a:pathLst>
                  <a:path extrusionOk="0" h="65" w="12">
                    <a:moveTo>
                      <a:pt x="0" y="7"/>
                    </a:move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3"/>
                    </a:lnTo>
                    <a:lnTo>
                      <a:pt x="5" y="65"/>
                    </a:lnTo>
                    <a:lnTo>
                      <a:pt x="9" y="63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4657726" y="3457576"/>
                <a:ext cx="6350" cy="20638"/>
              </a:xfrm>
              <a:custGeom>
                <a:rect b="b" l="l" r="r" t="t"/>
                <a:pathLst>
                  <a:path extrusionOk="0" h="52" w="16">
                    <a:moveTo>
                      <a:pt x="4" y="4"/>
                    </a:moveTo>
                    <a:lnTo>
                      <a:pt x="4" y="4"/>
                    </a:lnTo>
                    <a:lnTo>
                      <a:pt x="3" y="14"/>
                    </a:lnTo>
                    <a:lnTo>
                      <a:pt x="1" y="2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7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3" y="27"/>
                    </a:lnTo>
                    <a:lnTo>
                      <a:pt x="13" y="1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4686301" y="3459163"/>
                <a:ext cx="4763" cy="28575"/>
              </a:xfrm>
              <a:custGeom>
                <a:rect b="b" l="l" r="r" t="t"/>
                <a:pathLst>
                  <a:path extrusionOk="0" h="72" w="15">
                    <a:moveTo>
                      <a:pt x="4" y="5"/>
                    </a:moveTo>
                    <a:lnTo>
                      <a:pt x="4" y="5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2" y="27"/>
                    </a:lnTo>
                    <a:lnTo>
                      <a:pt x="14" y="1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4621213" y="3276601"/>
                <a:ext cx="4763" cy="22225"/>
              </a:xfrm>
              <a:custGeom>
                <a:rect b="b" l="l" r="r" t="t"/>
                <a:pathLst>
                  <a:path extrusionOk="0" h="56" w="14">
                    <a:moveTo>
                      <a:pt x="10" y="5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8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4"/>
                    </a:lnTo>
                    <a:lnTo>
                      <a:pt x="5" y="55"/>
                    </a:lnTo>
                    <a:lnTo>
                      <a:pt x="9" y="56"/>
                    </a:lnTo>
                    <a:lnTo>
                      <a:pt x="13" y="55"/>
                    </a:lnTo>
                    <a:lnTo>
                      <a:pt x="14" y="54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3" y="28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4646613" y="3281363"/>
                <a:ext cx="7938" cy="19050"/>
              </a:xfrm>
              <a:custGeom>
                <a:rect b="b" l="l" r="r" t="t"/>
                <a:pathLst>
                  <a:path extrusionOk="0" h="48" w="20">
                    <a:moveTo>
                      <a:pt x="8" y="3"/>
                    </a:moveTo>
                    <a:lnTo>
                      <a:pt x="8" y="3"/>
                    </a:lnTo>
                    <a:lnTo>
                      <a:pt x="3" y="22"/>
                    </a:lnTo>
                    <a:lnTo>
                      <a:pt x="1" y="3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5" y="48"/>
                    </a:lnTo>
                    <a:lnTo>
                      <a:pt x="9" y="47"/>
                    </a:lnTo>
                    <a:lnTo>
                      <a:pt x="11" y="46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34"/>
                    </a:lnTo>
                    <a:lnTo>
                      <a:pt x="14" y="25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5" name="Google Shape;955;p18"/>
              <p:cNvSpPr/>
              <p:nvPr/>
            </p:nvSpPr>
            <p:spPr>
              <a:xfrm>
                <a:off x="4673601" y="3286126"/>
                <a:ext cx="6350" cy="22225"/>
              </a:xfrm>
              <a:custGeom>
                <a:rect b="b" l="l" r="r" t="t"/>
                <a:pathLst>
                  <a:path extrusionOk="0" h="58" w="16">
                    <a:moveTo>
                      <a:pt x="4" y="6"/>
                    </a:moveTo>
                    <a:lnTo>
                      <a:pt x="4" y="6"/>
                    </a:lnTo>
                    <a:lnTo>
                      <a:pt x="3" y="2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7" y="58"/>
                    </a:lnTo>
                    <a:lnTo>
                      <a:pt x="11" y="55"/>
                    </a:lnTo>
                    <a:lnTo>
                      <a:pt x="12" y="54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4" y="29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6" name="Google Shape;956;p18"/>
              <p:cNvSpPr/>
              <p:nvPr/>
            </p:nvSpPr>
            <p:spPr>
              <a:xfrm>
                <a:off x="4757738" y="3371851"/>
                <a:ext cx="4763" cy="26988"/>
              </a:xfrm>
              <a:custGeom>
                <a:rect b="b" l="l" r="r" t="t"/>
                <a:pathLst>
                  <a:path extrusionOk="0" h="68" w="12">
                    <a:moveTo>
                      <a:pt x="0" y="5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7" y="68"/>
                    </a:lnTo>
                    <a:lnTo>
                      <a:pt x="11" y="66"/>
                    </a:lnTo>
                    <a:lnTo>
                      <a:pt x="12" y="65"/>
                    </a:lnTo>
                    <a:lnTo>
                      <a:pt x="12" y="6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7" name="Google Shape;957;p18"/>
              <p:cNvSpPr/>
              <p:nvPr/>
            </p:nvSpPr>
            <p:spPr>
              <a:xfrm>
                <a:off x="4781551" y="3379788"/>
                <a:ext cx="7938" cy="14288"/>
              </a:xfrm>
              <a:custGeom>
                <a:rect b="b" l="l" r="r" t="t"/>
                <a:pathLst>
                  <a:path extrusionOk="0" h="35" w="18">
                    <a:moveTo>
                      <a:pt x="8" y="4"/>
                    </a:moveTo>
                    <a:lnTo>
                      <a:pt x="8" y="4"/>
                    </a:lnTo>
                    <a:lnTo>
                      <a:pt x="4" y="14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9" y="34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4" y="2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8" name="Google Shape;958;p18"/>
              <p:cNvSpPr/>
              <p:nvPr/>
            </p:nvSpPr>
            <p:spPr>
              <a:xfrm>
                <a:off x="4351338" y="3216276"/>
                <a:ext cx="368300" cy="204788"/>
              </a:xfrm>
              <a:custGeom>
                <a:rect b="b" l="l" r="r" t="t"/>
                <a:pathLst>
                  <a:path extrusionOk="0" h="517" w="926">
                    <a:moveTo>
                      <a:pt x="892" y="412"/>
                    </a:moveTo>
                    <a:lnTo>
                      <a:pt x="892" y="412"/>
                    </a:lnTo>
                    <a:lnTo>
                      <a:pt x="879" y="420"/>
                    </a:lnTo>
                    <a:lnTo>
                      <a:pt x="865" y="427"/>
                    </a:lnTo>
                    <a:lnTo>
                      <a:pt x="849" y="432"/>
                    </a:lnTo>
                    <a:lnTo>
                      <a:pt x="835" y="436"/>
                    </a:lnTo>
                    <a:lnTo>
                      <a:pt x="819" y="437"/>
                    </a:lnTo>
                    <a:lnTo>
                      <a:pt x="804" y="438"/>
                    </a:lnTo>
                    <a:lnTo>
                      <a:pt x="788" y="438"/>
                    </a:lnTo>
                    <a:lnTo>
                      <a:pt x="771" y="438"/>
                    </a:lnTo>
                    <a:lnTo>
                      <a:pt x="739" y="436"/>
                    </a:lnTo>
                    <a:lnTo>
                      <a:pt x="707" y="431"/>
                    </a:lnTo>
                    <a:lnTo>
                      <a:pt x="647" y="419"/>
                    </a:lnTo>
                    <a:lnTo>
                      <a:pt x="647" y="419"/>
                    </a:lnTo>
                    <a:lnTo>
                      <a:pt x="611" y="412"/>
                    </a:lnTo>
                    <a:lnTo>
                      <a:pt x="576" y="403"/>
                    </a:lnTo>
                    <a:lnTo>
                      <a:pt x="542" y="393"/>
                    </a:lnTo>
                    <a:lnTo>
                      <a:pt x="525" y="386"/>
                    </a:lnTo>
                    <a:lnTo>
                      <a:pt x="508" y="378"/>
                    </a:lnTo>
                    <a:lnTo>
                      <a:pt x="508" y="378"/>
                    </a:lnTo>
                    <a:lnTo>
                      <a:pt x="488" y="368"/>
                    </a:lnTo>
                    <a:lnTo>
                      <a:pt x="467" y="355"/>
                    </a:lnTo>
                    <a:lnTo>
                      <a:pt x="448" y="342"/>
                    </a:lnTo>
                    <a:lnTo>
                      <a:pt x="437" y="336"/>
                    </a:lnTo>
                    <a:lnTo>
                      <a:pt x="427" y="331"/>
                    </a:lnTo>
                    <a:lnTo>
                      <a:pt x="427" y="331"/>
                    </a:lnTo>
                    <a:lnTo>
                      <a:pt x="423" y="327"/>
                    </a:lnTo>
                    <a:lnTo>
                      <a:pt x="418" y="323"/>
                    </a:lnTo>
                    <a:lnTo>
                      <a:pt x="418" y="323"/>
                    </a:lnTo>
                    <a:lnTo>
                      <a:pt x="412" y="321"/>
                    </a:lnTo>
                    <a:lnTo>
                      <a:pt x="407" y="319"/>
                    </a:lnTo>
                    <a:lnTo>
                      <a:pt x="407" y="319"/>
                    </a:lnTo>
                    <a:lnTo>
                      <a:pt x="399" y="318"/>
                    </a:lnTo>
                    <a:lnTo>
                      <a:pt x="393" y="321"/>
                    </a:lnTo>
                    <a:lnTo>
                      <a:pt x="388" y="323"/>
                    </a:lnTo>
                    <a:lnTo>
                      <a:pt x="384" y="329"/>
                    </a:lnTo>
                    <a:lnTo>
                      <a:pt x="384" y="329"/>
                    </a:lnTo>
                    <a:lnTo>
                      <a:pt x="376" y="334"/>
                    </a:lnTo>
                    <a:lnTo>
                      <a:pt x="371" y="340"/>
                    </a:lnTo>
                    <a:lnTo>
                      <a:pt x="365" y="348"/>
                    </a:lnTo>
                    <a:lnTo>
                      <a:pt x="360" y="356"/>
                    </a:lnTo>
                    <a:lnTo>
                      <a:pt x="360" y="356"/>
                    </a:lnTo>
                    <a:lnTo>
                      <a:pt x="354" y="366"/>
                    </a:lnTo>
                    <a:lnTo>
                      <a:pt x="343" y="377"/>
                    </a:lnTo>
                    <a:lnTo>
                      <a:pt x="333" y="387"/>
                    </a:lnTo>
                    <a:lnTo>
                      <a:pt x="321" y="397"/>
                    </a:lnTo>
                    <a:lnTo>
                      <a:pt x="296" y="415"/>
                    </a:lnTo>
                    <a:lnTo>
                      <a:pt x="274" y="431"/>
                    </a:lnTo>
                    <a:lnTo>
                      <a:pt x="274" y="431"/>
                    </a:lnTo>
                    <a:lnTo>
                      <a:pt x="259" y="441"/>
                    </a:lnTo>
                    <a:lnTo>
                      <a:pt x="244" y="450"/>
                    </a:lnTo>
                    <a:lnTo>
                      <a:pt x="228" y="457"/>
                    </a:lnTo>
                    <a:lnTo>
                      <a:pt x="211" y="463"/>
                    </a:lnTo>
                    <a:lnTo>
                      <a:pt x="193" y="467"/>
                    </a:lnTo>
                    <a:lnTo>
                      <a:pt x="176" y="468"/>
                    </a:lnTo>
                    <a:lnTo>
                      <a:pt x="159" y="470"/>
                    </a:lnTo>
                    <a:lnTo>
                      <a:pt x="142" y="467"/>
                    </a:lnTo>
                    <a:lnTo>
                      <a:pt x="126" y="465"/>
                    </a:lnTo>
                    <a:lnTo>
                      <a:pt x="110" y="459"/>
                    </a:lnTo>
                    <a:lnTo>
                      <a:pt x="96" y="451"/>
                    </a:lnTo>
                    <a:lnTo>
                      <a:pt x="83" y="442"/>
                    </a:lnTo>
                    <a:lnTo>
                      <a:pt x="71" y="431"/>
                    </a:lnTo>
                    <a:lnTo>
                      <a:pt x="61" y="416"/>
                    </a:lnTo>
                    <a:lnTo>
                      <a:pt x="53" y="400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45" y="368"/>
                    </a:lnTo>
                    <a:lnTo>
                      <a:pt x="45" y="355"/>
                    </a:lnTo>
                    <a:lnTo>
                      <a:pt x="47" y="342"/>
                    </a:lnTo>
                    <a:lnTo>
                      <a:pt x="51" y="330"/>
                    </a:lnTo>
                    <a:lnTo>
                      <a:pt x="57" y="318"/>
                    </a:lnTo>
                    <a:lnTo>
                      <a:pt x="63" y="308"/>
                    </a:lnTo>
                    <a:lnTo>
                      <a:pt x="71" y="297"/>
                    </a:lnTo>
                    <a:lnTo>
                      <a:pt x="80" y="287"/>
                    </a:lnTo>
                    <a:lnTo>
                      <a:pt x="100" y="268"/>
                    </a:lnTo>
                    <a:lnTo>
                      <a:pt x="121" y="250"/>
                    </a:lnTo>
                    <a:lnTo>
                      <a:pt x="143" y="233"/>
                    </a:lnTo>
                    <a:lnTo>
                      <a:pt x="161" y="217"/>
                    </a:lnTo>
                    <a:lnTo>
                      <a:pt x="161" y="217"/>
                    </a:lnTo>
                    <a:lnTo>
                      <a:pt x="185" y="198"/>
                    </a:lnTo>
                    <a:lnTo>
                      <a:pt x="208" y="179"/>
                    </a:lnTo>
                    <a:lnTo>
                      <a:pt x="233" y="160"/>
                    </a:lnTo>
                    <a:lnTo>
                      <a:pt x="255" y="140"/>
                    </a:lnTo>
                    <a:lnTo>
                      <a:pt x="255" y="140"/>
                    </a:lnTo>
                    <a:lnTo>
                      <a:pt x="280" y="117"/>
                    </a:lnTo>
                    <a:lnTo>
                      <a:pt x="306" y="96"/>
                    </a:lnTo>
                    <a:lnTo>
                      <a:pt x="320" y="85"/>
                    </a:lnTo>
                    <a:lnTo>
                      <a:pt x="334" y="76"/>
                    </a:lnTo>
                    <a:lnTo>
                      <a:pt x="348" y="70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93" y="58"/>
                    </a:lnTo>
                    <a:lnTo>
                      <a:pt x="422" y="54"/>
                    </a:lnTo>
                    <a:lnTo>
                      <a:pt x="452" y="53"/>
                    </a:lnTo>
                    <a:lnTo>
                      <a:pt x="480" y="54"/>
                    </a:lnTo>
                    <a:lnTo>
                      <a:pt x="541" y="55"/>
                    </a:lnTo>
                    <a:lnTo>
                      <a:pt x="569" y="56"/>
                    </a:lnTo>
                    <a:lnTo>
                      <a:pt x="598" y="56"/>
                    </a:lnTo>
                    <a:lnTo>
                      <a:pt x="598" y="56"/>
                    </a:lnTo>
                    <a:lnTo>
                      <a:pt x="648" y="54"/>
                    </a:lnTo>
                    <a:lnTo>
                      <a:pt x="698" y="50"/>
                    </a:lnTo>
                    <a:lnTo>
                      <a:pt x="724" y="47"/>
                    </a:lnTo>
                    <a:lnTo>
                      <a:pt x="749" y="47"/>
                    </a:lnTo>
                    <a:lnTo>
                      <a:pt x="773" y="49"/>
                    </a:lnTo>
                    <a:lnTo>
                      <a:pt x="798" y="50"/>
                    </a:lnTo>
                    <a:lnTo>
                      <a:pt x="798" y="50"/>
                    </a:lnTo>
                    <a:lnTo>
                      <a:pt x="804" y="55"/>
                    </a:lnTo>
                    <a:lnTo>
                      <a:pt x="811" y="59"/>
                    </a:lnTo>
                    <a:lnTo>
                      <a:pt x="818" y="59"/>
                    </a:lnTo>
                    <a:lnTo>
                      <a:pt x="826" y="58"/>
                    </a:lnTo>
                    <a:lnTo>
                      <a:pt x="832" y="54"/>
                    </a:lnTo>
                    <a:lnTo>
                      <a:pt x="838" y="49"/>
                    </a:lnTo>
                    <a:lnTo>
                      <a:pt x="840" y="42"/>
                    </a:lnTo>
                    <a:lnTo>
                      <a:pt x="840" y="38"/>
                    </a:lnTo>
                    <a:lnTo>
                      <a:pt x="840" y="33"/>
                    </a:lnTo>
                    <a:lnTo>
                      <a:pt x="839" y="25"/>
                    </a:lnTo>
                    <a:lnTo>
                      <a:pt x="839" y="25"/>
                    </a:lnTo>
                    <a:lnTo>
                      <a:pt x="836" y="19"/>
                    </a:lnTo>
                    <a:lnTo>
                      <a:pt x="831" y="13"/>
                    </a:lnTo>
                    <a:lnTo>
                      <a:pt x="824" y="9"/>
                    </a:lnTo>
                    <a:lnTo>
                      <a:pt x="818" y="7"/>
                    </a:lnTo>
                    <a:lnTo>
                      <a:pt x="818" y="7"/>
                    </a:lnTo>
                    <a:lnTo>
                      <a:pt x="801" y="4"/>
                    </a:lnTo>
                    <a:lnTo>
                      <a:pt x="784" y="3"/>
                    </a:lnTo>
                    <a:lnTo>
                      <a:pt x="750" y="0"/>
                    </a:lnTo>
                    <a:lnTo>
                      <a:pt x="716" y="2"/>
                    </a:lnTo>
                    <a:lnTo>
                      <a:pt x="681" y="3"/>
                    </a:lnTo>
                    <a:lnTo>
                      <a:pt x="610" y="8"/>
                    </a:lnTo>
                    <a:lnTo>
                      <a:pt x="575" y="11"/>
                    </a:lnTo>
                    <a:lnTo>
                      <a:pt x="542" y="12"/>
                    </a:lnTo>
                    <a:lnTo>
                      <a:pt x="542" y="12"/>
                    </a:lnTo>
                    <a:lnTo>
                      <a:pt x="512" y="11"/>
                    </a:lnTo>
                    <a:lnTo>
                      <a:pt x="480" y="11"/>
                    </a:lnTo>
                    <a:lnTo>
                      <a:pt x="448" y="9"/>
                    </a:lnTo>
                    <a:lnTo>
                      <a:pt x="415" y="9"/>
                    </a:lnTo>
                    <a:lnTo>
                      <a:pt x="384" y="12"/>
                    </a:lnTo>
                    <a:lnTo>
                      <a:pt x="368" y="15"/>
                    </a:lnTo>
                    <a:lnTo>
                      <a:pt x="352" y="19"/>
                    </a:lnTo>
                    <a:lnTo>
                      <a:pt x="338" y="24"/>
                    </a:lnTo>
                    <a:lnTo>
                      <a:pt x="323" y="29"/>
                    </a:lnTo>
                    <a:lnTo>
                      <a:pt x="309" y="37"/>
                    </a:lnTo>
                    <a:lnTo>
                      <a:pt x="296" y="45"/>
                    </a:lnTo>
                    <a:lnTo>
                      <a:pt x="296" y="45"/>
                    </a:lnTo>
                    <a:lnTo>
                      <a:pt x="267" y="67"/>
                    </a:lnTo>
                    <a:lnTo>
                      <a:pt x="238" y="90"/>
                    </a:lnTo>
                    <a:lnTo>
                      <a:pt x="181" y="139"/>
                    </a:lnTo>
                    <a:lnTo>
                      <a:pt x="68" y="236"/>
                    </a:lnTo>
                    <a:lnTo>
                      <a:pt x="68" y="236"/>
                    </a:lnTo>
                    <a:lnTo>
                      <a:pt x="47" y="255"/>
                    </a:lnTo>
                    <a:lnTo>
                      <a:pt x="40" y="266"/>
                    </a:lnTo>
                    <a:lnTo>
                      <a:pt x="32" y="275"/>
                    </a:lnTo>
                    <a:lnTo>
                      <a:pt x="24" y="285"/>
                    </a:lnTo>
                    <a:lnTo>
                      <a:pt x="17" y="296"/>
                    </a:lnTo>
                    <a:lnTo>
                      <a:pt x="12" y="308"/>
                    </a:lnTo>
                    <a:lnTo>
                      <a:pt x="8" y="318"/>
                    </a:lnTo>
                    <a:lnTo>
                      <a:pt x="6" y="330"/>
                    </a:lnTo>
                    <a:lnTo>
                      <a:pt x="3" y="342"/>
                    </a:lnTo>
                    <a:lnTo>
                      <a:pt x="2" y="353"/>
                    </a:lnTo>
                    <a:lnTo>
                      <a:pt x="0" y="366"/>
                    </a:lnTo>
                    <a:lnTo>
                      <a:pt x="2" y="378"/>
                    </a:lnTo>
                    <a:lnTo>
                      <a:pt x="3" y="391"/>
                    </a:lnTo>
                    <a:lnTo>
                      <a:pt x="7" y="406"/>
                    </a:lnTo>
                    <a:lnTo>
                      <a:pt x="11" y="419"/>
                    </a:lnTo>
                    <a:lnTo>
                      <a:pt x="11" y="419"/>
                    </a:lnTo>
                    <a:lnTo>
                      <a:pt x="15" y="431"/>
                    </a:lnTo>
                    <a:lnTo>
                      <a:pt x="20" y="441"/>
                    </a:lnTo>
                    <a:lnTo>
                      <a:pt x="27" y="450"/>
                    </a:lnTo>
                    <a:lnTo>
                      <a:pt x="33" y="461"/>
                    </a:lnTo>
                    <a:lnTo>
                      <a:pt x="41" y="470"/>
                    </a:lnTo>
                    <a:lnTo>
                      <a:pt x="49" y="478"/>
                    </a:lnTo>
                    <a:lnTo>
                      <a:pt x="58" y="485"/>
                    </a:lnTo>
                    <a:lnTo>
                      <a:pt x="68" y="493"/>
                    </a:lnTo>
                    <a:lnTo>
                      <a:pt x="79" y="499"/>
                    </a:lnTo>
                    <a:lnTo>
                      <a:pt x="89" y="505"/>
                    </a:lnTo>
                    <a:lnTo>
                      <a:pt x="100" y="509"/>
                    </a:lnTo>
                    <a:lnTo>
                      <a:pt x="112" y="513"/>
                    </a:lnTo>
                    <a:lnTo>
                      <a:pt x="123" y="516"/>
                    </a:lnTo>
                    <a:lnTo>
                      <a:pt x="135" y="517"/>
                    </a:lnTo>
                    <a:lnTo>
                      <a:pt x="147" y="517"/>
                    </a:lnTo>
                    <a:lnTo>
                      <a:pt x="159" y="516"/>
                    </a:lnTo>
                    <a:lnTo>
                      <a:pt x="159" y="516"/>
                    </a:lnTo>
                    <a:lnTo>
                      <a:pt x="191" y="510"/>
                    </a:lnTo>
                    <a:lnTo>
                      <a:pt x="223" y="502"/>
                    </a:lnTo>
                    <a:lnTo>
                      <a:pt x="238" y="499"/>
                    </a:lnTo>
                    <a:lnTo>
                      <a:pt x="254" y="493"/>
                    </a:lnTo>
                    <a:lnTo>
                      <a:pt x="269" y="487"/>
                    </a:lnTo>
                    <a:lnTo>
                      <a:pt x="284" y="479"/>
                    </a:lnTo>
                    <a:lnTo>
                      <a:pt x="284" y="479"/>
                    </a:lnTo>
                    <a:lnTo>
                      <a:pt x="297" y="471"/>
                    </a:lnTo>
                    <a:lnTo>
                      <a:pt x="312" y="461"/>
                    </a:lnTo>
                    <a:lnTo>
                      <a:pt x="337" y="440"/>
                    </a:lnTo>
                    <a:lnTo>
                      <a:pt x="363" y="419"/>
                    </a:lnTo>
                    <a:lnTo>
                      <a:pt x="388" y="398"/>
                    </a:lnTo>
                    <a:lnTo>
                      <a:pt x="388" y="398"/>
                    </a:lnTo>
                    <a:lnTo>
                      <a:pt x="393" y="393"/>
                    </a:lnTo>
                    <a:lnTo>
                      <a:pt x="395" y="389"/>
                    </a:lnTo>
                    <a:lnTo>
                      <a:pt x="399" y="381"/>
                    </a:lnTo>
                    <a:lnTo>
                      <a:pt x="401" y="378"/>
                    </a:lnTo>
                    <a:lnTo>
                      <a:pt x="402" y="376"/>
                    </a:lnTo>
                    <a:lnTo>
                      <a:pt x="405" y="373"/>
                    </a:lnTo>
                    <a:lnTo>
                      <a:pt x="408" y="373"/>
                    </a:lnTo>
                    <a:lnTo>
                      <a:pt x="408" y="373"/>
                    </a:lnTo>
                    <a:lnTo>
                      <a:pt x="422" y="378"/>
                    </a:lnTo>
                    <a:lnTo>
                      <a:pt x="435" y="385"/>
                    </a:lnTo>
                    <a:lnTo>
                      <a:pt x="458" y="400"/>
                    </a:lnTo>
                    <a:lnTo>
                      <a:pt x="483" y="416"/>
                    </a:lnTo>
                    <a:lnTo>
                      <a:pt x="496" y="423"/>
                    </a:lnTo>
                    <a:lnTo>
                      <a:pt x="508" y="429"/>
                    </a:lnTo>
                    <a:lnTo>
                      <a:pt x="508" y="429"/>
                    </a:lnTo>
                    <a:lnTo>
                      <a:pt x="528" y="436"/>
                    </a:lnTo>
                    <a:lnTo>
                      <a:pt x="547" y="442"/>
                    </a:lnTo>
                    <a:lnTo>
                      <a:pt x="588" y="451"/>
                    </a:lnTo>
                    <a:lnTo>
                      <a:pt x="627" y="461"/>
                    </a:lnTo>
                    <a:lnTo>
                      <a:pt x="667" y="470"/>
                    </a:lnTo>
                    <a:lnTo>
                      <a:pt x="667" y="470"/>
                    </a:lnTo>
                    <a:lnTo>
                      <a:pt x="696" y="476"/>
                    </a:lnTo>
                    <a:lnTo>
                      <a:pt x="728" y="482"/>
                    </a:lnTo>
                    <a:lnTo>
                      <a:pt x="760" y="484"/>
                    </a:lnTo>
                    <a:lnTo>
                      <a:pt x="794" y="485"/>
                    </a:lnTo>
                    <a:lnTo>
                      <a:pt x="811" y="484"/>
                    </a:lnTo>
                    <a:lnTo>
                      <a:pt x="827" y="483"/>
                    </a:lnTo>
                    <a:lnTo>
                      <a:pt x="843" y="480"/>
                    </a:lnTo>
                    <a:lnTo>
                      <a:pt x="858" y="476"/>
                    </a:lnTo>
                    <a:lnTo>
                      <a:pt x="874" y="472"/>
                    </a:lnTo>
                    <a:lnTo>
                      <a:pt x="889" y="466"/>
                    </a:lnTo>
                    <a:lnTo>
                      <a:pt x="903" y="459"/>
                    </a:lnTo>
                    <a:lnTo>
                      <a:pt x="916" y="453"/>
                    </a:lnTo>
                    <a:lnTo>
                      <a:pt x="916" y="453"/>
                    </a:lnTo>
                    <a:lnTo>
                      <a:pt x="920" y="449"/>
                    </a:lnTo>
                    <a:lnTo>
                      <a:pt x="923" y="445"/>
                    </a:lnTo>
                    <a:lnTo>
                      <a:pt x="924" y="441"/>
                    </a:lnTo>
                    <a:lnTo>
                      <a:pt x="925" y="437"/>
                    </a:lnTo>
                    <a:lnTo>
                      <a:pt x="926" y="432"/>
                    </a:lnTo>
                    <a:lnTo>
                      <a:pt x="925" y="428"/>
                    </a:lnTo>
                    <a:lnTo>
                      <a:pt x="923" y="420"/>
                    </a:lnTo>
                    <a:lnTo>
                      <a:pt x="917" y="414"/>
                    </a:lnTo>
                    <a:lnTo>
                      <a:pt x="913" y="411"/>
                    </a:lnTo>
                    <a:lnTo>
                      <a:pt x="909" y="410"/>
                    </a:lnTo>
                    <a:lnTo>
                      <a:pt x="906" y="408"/>
                    </a:lnTo>
                    <a:lnTo>
                      <a:pt x="902" y="410"/>
                    </a:lnTo>
                    <a:lnTo>
                      <a:pt x="896" y="410"/>
                    </a:lnTo>
                    <a:lnTo>
                      <a:pt x="892" y="412"/>
                    </a:lnTo>
                    <a:lnTo>
                      <a:pt x="892" y="41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59" name="Google Shape;959;p18"/>
              <p:cNvSpPr/>
              <p:nvPr/>
            </p:nvSpPr>
            <p:spPr>
              <a:xfrm>
                <a:off x="4281488" y="3422651"/>
                <a:ext cx="115888" cy="122238"/>
              </a:xfrm>
              <a:custGeom>
                <a:rect b="b" l="l" r="r" t="t"/>
                <a:pathLst>
                  <a:path extrusionOk="0" h="307" w="293">
                    <a:moveTo>
                      <a:pt x="241" y="261"/>
                    </a:moveTo>
                    <a:lnTo>
                      <a:pt x="241" y="261"/>
                    </a:lnTo>
                    <a:lnTo>
                      <a:pt x="261" y="242"/>
                    </a:lnTo>
                    <a:lnTo>
                      <a:pt x="270" y="233"/>
                    </a:lnTo>
                    <a:lnTo>
                      <a:pt x="278" y="223"/>
                    </a:lnTo>
                    <a:lnTo>
                      <a:pt x="284" y="213"/>
                    </a:lnTo>
                    <a:lnTo>
                      <a:pt x="290" y="201"/>
                    </a:lnTo>
                    <a:lnTo>
                      <a:pt x="293" y="189"/>
                    </a:lnTo>
                    <a:lnTo>
                      <a:pt x="293" y="175"/>
                    </a:lnTo>
                    <a:lnTo>
                      <a:pt x="293" y="175"/>
                    </a:lnTo>
                    <a:lnTo>
                      <a:pt x="292" y="157"/>
                    </a:lnTo>
                    <a:lnTo>
                      <a:pt x="287" y="140"/>
                    </a:lnTo>
                    <a:lnTo>
                      <a:pt x="282" y="124"/>
                    </a:lnTo>
                    <a:lnTo>
                      <a:pt x="274" y="108"/>
                    </a:lnTo>
                    <a:lnTo>
                      <a:pt x="266" y="93"/>
                    </a:lnTo>
                    <a:lnTo>
                      <a:pt x="256" y="78"/>
                    </a:lnTo>
                    <a:lnTo>
                      <a:pt x="245" y="64"/>
                    </a:lnTo>
                    <a:lnTo>
                      <a:pt x="233" y="51"/>
                    </a:lnTo>
                    <a:lnTo>
                      <a:pt x="233" y="51"/>
                    </a:lnTo>
                    <a:lnTo>
                      <a:pt x="223" y="40"/>
                    </a:lnTo>
                    <a:lnTo>
                      <a:pt x="211" y="31"/>
                    </a:lnTo>
                    <a:lnTo>
                      <a:pt x="199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1" y="6"/>
                    </a:lnTo>
                    <a:lnTo>
                      <a:pt x="148" y="2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10" y="1"/>
                    </a:lnTo>
                    <a:lnTo>
                      <a:pt x="103" y="2"/>
                    </a:lnTo>
                    <a:lnTo>
                      <a:pt x="89" y="9"/>
                    </a:lnTo>
                    <a:lnTo>
                      <a:pt x="78" y="17"/>
                    </a:lnTo>
                    <a:lnTo>
                      <a:pt x="66" y="27"/>
                    </a:lnTo>
                    <a:lnTo>
                      <a:pt x="55" y="38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1" y="61"/>
                    </a:lnTo>
                    <a:lnTo>
                      <a:pt x="27" y="65"/>
                    </a:lnTo>
                    <a:lnTo>
                      <a:pt x="27" y="65"/>
                    </a:lnTo>
                    <a:lnTo>
                      <a:pt x="23" y="70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16" y="81"/>
                    </a:lnTo>
                    <a:lnTo>
                      <a:pt x="14" y="85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3" y="108"/>
                    </a:lnTo>
                    <a:lnTo>
                      <a:pt x="2" y="120"/>
                    </a:lnTo>
                    <a:lnTo>
                      <a:pt x="0" y="13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3" y="159"/>
                    </a:lnTo>
                    <a:lnTo>
                      <a:pt x="7" y="172"/>
                    </a:lnTo>
                    <a:lnTo>
                      <a:pt x="11" y="185"/>
                    </a:lnTo>
                    <a:lnTo>
                      <a:pt x="17" y="199"/>
                    </a:lnTo>
                    <a:lnTo>
                      <a:pt x="24" y="210"/>
                    </a:lnTo>
                    <a:lnTo>
                      <a:pt x="32" y="222"/>
                    </a:lnTo>
                    <a:lnTo>
                      <a:pt x="49" y="243"/>
                    </a:lnTo>
                    <a:lnTo>
                      <a:pt x="49" y="243"/>
                    </a:lnTo>
                    <a:lnTo>
                      <a:pt x="59" y="255"/>
                    </a:lnTo>
                    <a:lnTo>
                      <a:pt x="70" y="267"/>
                    </a:lnTo>
                    <a:lnTo>
                      <a:pt x="80" y="276"/>
                    </a:lnTo>
                    <a:lnTo>
                      <a:pt x="92" y="285"/>
                    </a:lnTo>
                    <a:lnTo>
                      <a:pt x="104" y="291"/>
                    </a:lnTo>
                    <a:lnTo>
                      <a:pt x="117" y="298"/>
                    </a:lnTo>
                    <a:lnTo>
                      <a:pt x="131" y="303"/>
                    </a:lnTo>
                    <a:lnTo>
                      <a:pt x="146" y="306"/>
                    </a:lnTo>
                    <a:lnTo>
                      <a:pt x="146" y="306"/>
                    </a:lnTo>
                    <a:lnTo>
                      <a:pt x="161" y="307"/>
                    </a:lnTo>
                    <a:lnTo>
                      <a:pt x="176" y="306"/>
                    </a:lnTo>
                    <a:lnTo>
                      <a:pt x="188" y="302"/>
                    </a:lnTo>
                    <a:lnTo>
                      <a:pt x="199" y="297"/>
                    </a:lnTo>
                    <a:lnTo>
                      <a:pt x="210" y="290"/>
                    </a:lnTo>
                    <a:lnTo>
                      <a:pt x="220" y="281"/>
                    </a:lnTo>
                    <a:lnTo>
                      <a:pt x="231" y="272"/>
                    </a:lnTo>
                    <a:lnTo>
                      <a:pt x="241" y="261"/>
                    </a:lnTo>
                    <a:lnTo>
                      <a:pt x="241" y="261"/>
                    </a:lnTo>
                    <a:close/>
                    <a:moveTo>
                      <a:pt x="189" y="250"/>
                    </a:moveTo>
                    <a:lnTo>
                      <a:pt x="189" y="250"/>
                    </a:lnTo>
                    <a:lnTo>
                      <a:pt x="180" y="256"/>
                    </a:lnTo>
                    <a:lnTo>
                      <a:pt x="171" y="260"/>
                    </a:lnTo>
                    <a:lnTo>
                      <a:pt x="161" y="261"/>
                    </a:lnTo>
                    <a:lnTo>
                      <a:pt x="152" y="263"/>
                    </a:lnTo>
                    <a:lnTo>
                      <a:pt x="144" y="260"/>
                    </a:lnTo>
                    <a:lnTo>
                      <a:pt x="135" y="257"/>
                    </a:lnTo>
                    <a:lnTo>
                      <a:pt x="127" y="252"/>
                    </a:lnTo>
                    <a:lnTo>
                      <a:pt x="120" y="247"/>
                    </a:lnTo>
                    <a:lnTo>
                      <a:pt x="104" y="234"/>
                    </a:lnTo>
                    <a:lnTo>
                      <a:pt x="89" y="218"/>
                    </a:lnTo>
                    <a:lnTo>
                      <a:pt x="66" y="188"/>
                    </a:lnTo>
                    <a:lnTo>
                      <a:pt x="66" y="188"/>
                    </a:lnTo>
                    <a:lnTo>
                      <a:pt x="59" y="179"/>
                    </a:lnTo>
                    <a:lnTo>
                      <a:pt x="54" y="168"/>
                    </a:lnTo>
                    <a:lnTo>
                      <a:pt x="49" y="157"/>
                    </a:lnTo>
                    <a:lnTo>
                      <a:pt x="48" y="145"/>
                    </a:lnTo>
                    <a:lnTo>
                      <a:pt x="46" y="133"/>
                    </a:lnTo>
                    <a:lnTo>
                      <a:pt x="49" y="121"/>
                    </a:lnTo>
                    <a:lnTo>
                      <a:pt x="50" y="116"/>
                    </a:lnTo>
                    <a:lnTo>
                      <a:pt x="54" y="111"/>
                    </a:lnTo>
                    <a:lnTo>
                      <a:pt x="57" y="107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5" y="99"/>
                    </a:lnTo>
                    <a:lnTo>
                      <a:pt x="67" y="95"/>
                    </a:lnTo>
                    <a:lnTo>
                      <a:pt x="71" y="86"/>
                    </a:lnTo>
                    <a:lnTo>
                      <a:pt x="71" y="86"/>
                    </a:lnTo>
                    <a:lnTo>
                      <a:pt x="92" y="65"/>
                    </a:lnTo>
                    <a:lnTo>
                      <a:pt x="104" y="56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22" y="47"/>
                    </a:lnTo>
                    <a:lnTo>
                      <a:pt x="129" y="46"/>
                    </a:lnTo>
                    <a:lnTo>
                      <a:pt x="135" y="44"/>
                    </a:lnTo>
                    <a:lnTo>
                      <a:pt x="142" y="46"/>
                    </a:lnTo>
                    <a:lnTo>
                      <a:pt x="154" y="49"/>
                    </a:lnTo>
                    <a:lnTo>
                      <a:pt x="167" y="56"/>
                    </a:lnTo>
                    <a:lnTo>
                      <a:pt x="178" y="64"/>
                    </a:lnTo>
                    <a:lnTo>
                      <a:pt x="189" y="73"/>
                    </a:lnTo>
                    <a:lnTo>
                      <a:pt x="207" y="90"/>
                    </a:lnTo>
                    <a:lnTo>
                      <a:pt x="207" y="90"/>
                    </a:lnTo>
                    <a:lnTo>
                      <a:pt x="214" y="98"/>
                    </a:lnTo>
                    <a:lnTo>
                      <a:pt x="220" y="107"/>
                    </a:lnTo>
                    <a:lnTo>
                      <a:pt x="227" y="117"/>
                    </a:lnTo>
                    <a:lnTo>
                      <a:pt x="232" y="127"/>
                    </a:lnTo>
                    <a:lnTo>
                      <a:pt x="241" y="148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9" y="175"/>
                    </a:lnTo>
                    <a:lnTo>
                      <a:pt x="248" y="180"/>
                    </a:lnTo>
                    <a:lnTo>
                      <a:pt x="246" y="187"/>
                    </a:lnTo>
                    <a:lnTo>
                      <a:pt x="245" y="192"/>
                    </a:lnTo>
                    <a:lnTo>
                      <a:pt x="237" y="202"/>
                    </a:lnTo>
                    <a:lnTo>
                      <a:pt x="228" y="214"/>
                    </a:lnTo>
                    <a:lnTo>
                      <a:pt x="218" y="225"/>
                    </a:lnTo>
                    <a:lnTo>
                      <a:pt x="207" y="234"/>
                    </a:lnTo>
                    <a:lnTo>
                      <a:pt x="189" y="250"/>
                    </a:lnTo>
                    <a:lnTo>
                      <a:pt x="189" y="25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0" name="Google Shape;960;p18"/>
              <p:cNvSpPr/>
              <p:nvPr/>
            </p:nvSpPr>
            <p:spPr>
              <a:xfrm>
                <a:off x="4343401" y="3497263"/>
                <a:ext cx="115888" cy="122238"/>
              </a:xfrm>
              <a:custGeom>
                <a:rect b="b" l="l" r="r" t="t"/>
                <a:pathLst>
                  <a:path extrusionOk="0" h="307" w="293">
                    <a:moveTo>
                      <a:pt x="241" y="262"/>
                    </a:moveTo>
                    <a:lnTo>
                      <a:pt x="241" y="262"/>
                    </a:lnTo>
                    <a:lnTo>
                      <a:pt x="261" y="242"/>
                    </a:lnTo>
                    <a:lnTo>
                      <a:pt x="270" y="233"/>
                    </a:lnTo>
                    <a:lnTo>
                      <a:pt x="278" y="224"/>
                    </a:lnTo>
                    <a:lnTo>
                      <a:pt x="286" y="213"/>
                    </a:lnTo>
                    <a:lnTo>
                      <a:pt x="291" y="201"/>
                    </a:lnTo>
                    <a:lnTo>
                      <a:pt x="293" y="190"/>
                    </a:lnTo>
                    <a:lnTo>
                      <a:pt x="293" y="175"/>
                    </a:lnTo>
                    <a:lnTo>
                      <a:pt x="293" y="175"/>
                    </a:lnTo>
                    <a:lnTo>
                      <a:pt x="292" y="158"/>
                    </a:lnTo>
                    <a:lnTo>
                      <a:pt x="288" y="141"/>
                    </a:lnTo>
                    <a:lnTo>
                      <a:pt x="282" y="124"/>
                    </a:lnTo>
                    <a:lnTo>
                      <a:pt x="274" y="109"/>
                    </a:lnTo>
                    <a:lnTo>
                      <a:pt x="266" y="93"/>
                    </a:lnTo>
                    <a:lnTo>
                      <a:pt x="256" y="79"/>
                    </a:lnTo>
                    <a:lnTo>
                      <a:pt x="245" y="65"/>
                    </a:lnTo>
                    <a:lnTo>
                      <a:pt x="233" y="52"/>
                    </a:lnTo>
                    <a:lnTo>
                      <a:pt x="233" y="52"/>
                    </a:lnTo>
                    <a:lnTo>
                      <a:pt x="223" y="42"/>
                    </a:lnTo>
                    <a:lnTo>
                      <a:pt x="211" y="31"/>
                    </a:lnTo>
                    <a:lnTo>
                      <a:pt x="201" y="24"/>
                    </a:lnTo>
                    <a:lnTo>
                      <a:pt x="187" y="17"/>
                    </a:lnTo>
                    <a:lnTo>
                      <a:pt x="176" y="12"/>
                    </a:lnTo>
                    <a:lnTo>
                      <a:pt x="163" y="7"/>
                    </a:lnTo>
                    <a:lnTo>
                      <a:pt x="148" y="3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0" y="1"/>
                    </a:lnTo>
                    <a:lnTo>
                      <a:pt x="104" y="3"/>
                    </a:lnTo>
                    <a:lnTo>
                      <a:pt x="91" y="9"/>
                    </a:lnTo>
                    <a:lnTo>
                      <a:pt x="78" y="18"/>
                    </a:lnTo>
                    <a:lnTo>
                      <a:pt x="66" y="28"/>
                    </a:lnTo>
                    <a:lnTo>
                      <a:pt x="55" y="38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1" y="62"/>
                    </a:lnTo>
                    <a:lnTo>
                      <a:pt x="28" y="65"/>
                    </a:lnTo>
                    <a:lnTo>
                      <a:pt x="28" y="65"/>
                    </a:lnTo>
                    <a:lnTo>
                      <a:pt x="23" y="71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7" y="81"/>
                    </a:lnTo>
                    <a:lnTo>
                      <a:pt x="14" y="86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3" y="109"/>
                    </a:lnTo>
                    <a:lnTo>
                      <a:pt x="2" y="120"/>
                    </a:lnTo>
                    <a:lnTo>
                      <a:pt x="0" y="133"/>
                    </a:lnTo>
                    <a:lnTo>
                      <a:pt x="2" y="147"/>
                    </a:lnTo>
                    <a:lnTo>
                      <a:pt x="2" y="147"/>
                    </a:lnTo>
                    <a:lnTo>
                      <a:pt x="3" y="160"/>
                    </a:lnTo>
                    <a:lnTo>
                      <a:pt x="7" y="173"/>
                    </a:lnTo>
                    <a:lnTo>
                      <a:pt x="11" y="186"/>
                    </a:lnTo>
                    <a:lnTo>
                      <a:pt x="17" y="199"/>
                    </a:lnTo>
                    <a:lnTo>
                      <a:pt x="24" y="211"/>
                    </a:lnTo>
                    <a:lnTo>
                      <a:pt x="32" y="222"/>
                    </a:lnTo>
                    <a:lnTo>
                      <a:pt x="49" y="243"/>
                    </a:lnTo>
                    <a:lnTo>
                      <a:pt x="49" y="243"/>
                    </a:lnTo>
                    <a:lnTo>
                      <a:pt x="59" y="255"/>
                    </a:lnTo>
                    <a:lnTo>
                      <a:pt x="70" y="267"/>
                    </a:lnTo>
                    <a:lnTo>
                      <a:pt x="80" y="276"/>
                    </a:lnTo>
                    <a:lnTo>
                      <a:pt x="92" y="285"/>
                    </a:lnTo>
                    <a:lnTo>
                      <a:pt x="104" y="293"/>
                    </a:lnTo>
                    <a:lnTo>
                      <a:pt x="117" y="298"/>
                    </a:lnTo>
                    <a:lnTo>
                      <a:pt x="131" y="303"/>
                    </a:lnTo>
                    <a:lnTo>
                      <a:pt x="147" y="306"/>
                    </a:lnTo>
                    <a:lnTo>
                      <a:pt x="147" y="306"/>
                    </a:lnTo>
                    <a:lnTo>
                      <a:pt x="161" y="307"/>
                    </a:lnTo>
                    <a:lnTo>
                      <a:pt x="176" y="306"/>
                    </a:lnTo>
                    <a:lnTo>
                      <a:pt x="187" y="302"/>
                    </a:lnTo>
                    <a:lnTo>
                      <a:pt x="199" y="297"/>
                    </a:lnTo>
                    <a:lnTo>
                      <a:pt x="211" y="290"/>
                    </a:lnTo>
                    <a:lnTo>
                      <a:pt x="222" y="283"/>
                    </a:lnTo>
                    <a:lnTo>
                      <a:pt x="232" y="272"/>
                    </a:lnTo>
                    <a:lnTo>
                      <a:pt x="241" y="262"/>
                    </a:lnTo>
                    <a:lnTo>
                      <a:pt x="241" y="262"/>
                    </a:lnTo>
                    <a:close/>
                    <a:moveTo>
                      <a:pt x="189" y="250"/>
                    </a:moveTo>
                    <a:lnTo>
                      <a:pt x="189" y="250"/>
                    </a:lnTo>
                    <a:lnTo>
                      <a:pt x="180" y="256"/>
                    </a:lnTo>
                    <a:lnTo>
                      <a:pt x="170" y="260"/>
                    </a:lnTo>
                    <a:lnTo>
                      <a:pt x="161" y="263"/>
                    </a:lnTo>
                    <a:lnTo>
                      <a:pt x="152" y="263"/>
                    </a:lnTo>
                    <a:lnTo>
                      <a:pt x="144" y="260"/>
                    </a:lnTo>
                    <a:lnTo>
                      <a:pt x="135" y="258"/>
                    </a:lnTo>
                    <a:lnTo>
                      <a:pt x="127" y="254"/>
                    </a:lnTo>
                    <a:lnTo>
                      <a:pt x="119" y="247"/>
                    </a:lnTo>
                    <a:lnTo>
                      <a:pt x="104" y="234"/>
                    </a:lnTo>
                    <a:lnTo>
                      <a:pt x="91" y="218"/>
                    </a:lnTo>
                    <a:lnTo>
                      <a:pt x="66" y="188"/>
                    </a:lnTo>
                    <a:lnTo>
                      <a:pt x="66" y="188"/>
                    </a:lnTo>
                    <a:lnTo>
                      <a:pt x="59" y="179"/>
                    </a:lnTo>
                    <a:lnTo>
                      <a:pt x="54" y="169"/>
                    </a:lnTo>
                    <a:lnTo>
                      <a:pt x="50" y="157"/>
                    </a:lnTo>
                    <a:lnTo>
                      <a:pt x="48" y="145"/>
                    </a:lnTo>
                    <a:lnTo>
                      <a:pt x="46" y="133"/>
                    </a:lnTo>
                    <a:lnTo>
                      <a:pt x="49" y="122"/>
                    </a:lnTo>
                    <a:lnTo>
                      <a:pt x="51" y="116"/>
                    </a:lnTo>
                    <a:lnTo>
                      <a:pt x="54" y="113"/>
                    </a:lnTo>
                    <a:lnTo>
                      <a:pt x="57" y="107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5" y="99"/>
                    </a:lnTo>
                    <a:lnTo>
                      <a:pt x="67" y="96"/>
                    </a:lnTo>
                    <a:lnTo>
                      <a:pt x="71" y="86"/>
                    </a:lnTo>
                    <a:lnTo>
                      <a:pt x="71" y="86"/>
                    </a:lnTo>
                    <a:lnTo>
                      <a:pt x="92" y="65"/>
                    </a:lnTo>
                    <a:lnTo>
                      <a:pt x="104" y="56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22" y="47"/>
                    </a:lnTo>
                    <a:lnTo>
                      <a:pt x="129" y="46"/>
                    </a:lnTo>
                    <a:lnTo>
                      <a:pt x="135" y="46"/>
                    </a:lnTo>
                    <a:lnTo>
                      <a:pt x="142" y="46"/>
                    </a:lnTo>
                    <a:lnTo>
                      <a:pt x="153" y="50"/>
                    </a:lnTo>
                    <a:lnTo>
                      <a:pt x="167" y="56"/>
                    </a:lnTo>
                    <a:lnTo>
                      <a:pt x="178" y="64"/>
                    </a:lnTo>
                    <a:lnTo>
                      <a:pt x="189" y="73"/>
                    </a:lnTo>
                    <a:lnTo>
                      <a:pt x="207" y="90"/>
                    </a:lnTo>
                    <a:lnTo>
                      <a:pt x="207" y="90"/>
                    </a:lnTo>
                    <a:lnTo>
                      <a:pt x="214" y="98"/>
                    </a:lnTo>
                    <a:lnTo>
                      <a:pt x="222" y="107"/>
                    </a:lnTo>
                    <a:lnTo>
                      <a:pt x="227" y="118"/>
                    </a:lnTo>
                    <a:lnTo>
                      <a:pt x="232" y="128"/>
                    </a:lnTo>
                    <a:lnTo>
                      <a:pt x="241" y="149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9" y="175"/>
                    </a:lnTo>
                    <a:lnTo>
                      <a:pt x="249" y="182"/>
                    </a:lnTo>
                    <a:lnTo>
                      <a:pt x="248" y="187"/>
                    </a:lnTo>
                    <a:lnTo>
                      <a:pt x="245" y="192"/>
                    </a:lnTo>
                    <a:lnTo>
                      <a:pt x="237" y="203"/>
                    </a:lnTo>
                    <a:lnTo>
                      <a:pt x="228" y="215"/>
                    </a:lnTo>
                    <a:lnTo>
                      <a:pt x="219" y="225"/>
                    </a:lnTo>
                    <a:lnTo>
                      <a:pt x="207" y="234"/>
                    </a:lnTo>
                    <a:lnTo>
                      <a:pt x="189" y="250"/>
                    </a:lnTo>
                    <a:lnTo>
                      <a:pt x="189" y="25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1" name="Google Shape;961;p18"/>
              <p:cNvSpPr/>
              <p:nvPr/>
            </p:nvSpPr>
            <p:spPr>
              <a:xfrm>
                <a:off x="4410076" y="3570288"/>
                <a:ext cx="106363" cy="111125"/>
              </a:xfrm>
              <a:custGeom>
                <a:rect b="b" l="l" r="r" t="t"/>
                <a:pathLst>
                  <a:path extrusionOk="0" h="281" w="268">
                    <a:moveTo>
                      <a:pt x="221" y="239"/>
                    </a:moveTo>
                    <a:lnTo>
                      <a:pt x="221" y="239"/>
                    </a:lnTo>
                    <a:lnTo>
                      <a:pt x="238" y="222"/>
                    </a:lnTo>
                    <a:lnTo>
                      <a:pt x="247" y="213"/>
                    </a:lnTo>
                    <a:lnTo>
                      <a:pt x="253" y="204"/>
                    </a:lnTo>
                    <a:lnTo>
                      <a:pt x="260" y="195"/>
                    </a:lnTo>
                    <a:lnTo>
                      <a:pt x="265" y="185"/>
                    </a:lnTo>
                    <a:lnTo>
                      <a:pt x="268" y="174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66" y="144"/>
                    </a:lnTo>
                    <a:lnTo>
                      <a:pt x="262" y="128"/>
                    </a:lnTo>
                    <a:lnTo>
                      <a:pt x="257" y="114"/>
                    </a:lnTo>
                    <a:lnTo>
                      <a:pt x="251" y="100"/>
                    </a:lnTo>
                    <a:lnTo>
                      <a:pt x="243" y="85"/>
                    </a:lnTo>
                    <a:lnTo>
                      <a:pt x="234" y="72"/>
                    </a:lnTo>
                    <a:lnTo>
                      <a:pt x="223" y="59"/>
                    </a:lnTo>
                    <a:lnTo>
                      <a:pt x="213" y="47"/>
                    </a:lnTo>
                    <a:lnTo>
                      <a:pt x="213" y="47"/>
                    </a:lnTo>
                    <a:lnTo>
                      <a:pt x="204" y="38"/>
                    </a:lnTo>
                    <a:lnTo>
                      <a:pt x="193" y="29"/>
                    </a:lnTo>
                    <a:lnTo>
                      <a:pt x="183" y="22"/>
                    </a:lnTo>
                    <a:lnTo>
                      <a:pt x="171" y="16"/>
                    </a:lnTo>
                    <a:lnTo>
                      <a:pt x="159" y="11"/>
                    </a:lnTo>
                    <a:lnTo>
                      <a:pt x="147" y="7"/>
                    </a:lnTo>
                    <a:lnTo>
                      <a:pt x="134" y="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13" y="0"/>
                    </a:lnTo>
                    <a:lnTo>
                      <a:pt x="107" y="0"/>
                    </a:lnTo>
                    <a:lnTo>
                      <a:pt x="100" y="1"/>
                    </a:lnTo>
                    <a:lnTo>
                      <a:pt x="94" y="3"/>
                    </a:lnTo>
                    <a:lnTo>
                      <a:pt x="82" y="8"/>
                    </a:lnTo>
                    <a:lnTo>
                      <a:pt x="70" y="16"/>
                    </a:lnTo>
                    <a:lnTo>
                      <a:pt x="60" y="25"/>
                    </a:lnTo>
                    <a:lnTo>
                      <a:pt x="49" y="35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27" y="56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0" y="66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5"/>
                    </a:lnTo>
                    <a:lnTo>
                      <a:pt x="11" y="79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2" y="100"/>
                    </a:lnTo>
                    <a:lnTo>
                      <a:pt x="1" y="111"/>
                    </a:lnTo>
                    <a:lnTo>
                      <a:pt x="0" y="122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2" y="147"/>
                    </a:lnTo>
                    <a:lnTo>
                      <a:pt x="5" y="158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2" y="192"/>
                    </a:lnTo>
                    <a:lnTo>
                      <a:pt x="28" y="203"/>
                    </a:lnTo>
                    <a:lnTo>
                      <a:pt x="44" y="224"/>
                    </a:lnTo>
                    <a:lnTo>
                      <a:pt x="44" y="224"/>
                    </a:lnTo>
                    <a:lnTo>
                      <a:pt x="62" y="243"/>
                    </a:lnTo>
                    <a:lnTo>
                      <a:pt x="73" y="253"/>
                    </a:lnTo>
                    <a:lnTo>
                      <a:pt x="83" y="260"/>
                    </a:lnTo>
                    <a:lnTo>
                      <a:pt x="94" y="268"/>
                    </a:lnTo>
                    <a:lnTo>
                      <a:pt x="107" y="273"/>
                    </a:lnTo>
                    <a:lnTo>
                      <a:pt x="119" y="277"/>
                    </a:lnTo>
                    <a:lnTo>
                      <a:pt x="133" y="280"/>
                    </a:lnTo>
                    <a:lnTo>
                      <a:pt x="133" y="280"/>
                    </a:lnTo>
                    <a:lnTo>
                      <a:pt x="147" y="281"/>
                    </a:lnTo>
                    <a:lnTo>
                      <a:pt x="160" y="280"/>
                    </a:lnTo>
                    <a:lnTo>
                      <a:pt x="171" y="277"/>
                    </a:lnTo>
                    <a:lnTo>
                      <a:pt x="181" y="272"/>
                    </a:lnTo>
                    <a:lnTo>
                      <a:pt x="192" y="266"/>
                    </a:lnTo>
                    <a:lnTo>
                      <a:pt x="201" y="258"/>
                    </a:lnTo>
                    <a:lnTo>
                      <a:pt x="221" y="239"/>
                    </a:lnTo>
                    <a:lnTo>
                      <a:pt x="221" y="239"/>
                    </a:lnTo>
                    <a:close/>
                    <a:moveTo>
                      <a:pt x="172" y="229"/>
                    </a:moveTo>
                    <a:lnTo>
                      <a:pt x="172" y="229"/>
                    </a:lnTo>
                    <a:lnTo>
                      <a:pt x="164" y="234"/>
                    </a:lnTo>
                    <a:lnTo>
                      <a:pt x="155" y="238"/>
                    </a:lnTo>
                    <a:lnTo>
                      <a:pt x="147" y="241"/>
                    </a:lnTo>
                    <a:lnTo>
                      <a:pt x="140" y="241"/>
                    </a:lnTo>
                    <a:lnTo>
                      <a:pt x="130" y="239"/>
                    </a:lnTo>
                    <a:lnTo>
                      <a:pt x="124" y="236"/>
                    </a:lnTo>
                    <a:lnTo>
                      <a:pt x="116" y="232"/>
                    </a:lnTo>
                    <a:lnTo>
                      <a:pt x="108" y="226"/>
                    </a:lnTo>
                    <a:lnTo>
                      <a:pt x="95" y="215"/>
                    </a:lnTo>
                    <a:lnTo>
                      <a:pt x="82" y="200"/>
                    </a:lnTo>
                    <a:lnTo>
                      <a:pt x="60" y="173"/>
                    </a:lnTo>
                    <a:lnTo>
                      <a:pt x="60" y="173"/>
                    </a:lnTo>
                    <a:lnTo>
                      <a:pt x="53" y="164"/>
                    </a:lnTo>
                    <a:lnTo>
                      <a:pt x="48" y="154"/>
                    </a:lnTo>
                    <a:lnTo>
                      <a:pt x="44" y="144"/>
                    </a:lnTo>
                    <a:lnTo>
                      <a:pt x="43" y="134"/>
                    </a:lnTo>
                    <a:lnTo>
                      <a:pt x="43" y="122"/>
                    </a:lnTo>
                    <a:lnTo>
                      <a:pt x="44" y="111"/>
                    </a:lnTo>
                    <a:lnTo>
                      <a:pt x="48" y="102"/>
                    </a:lnTo>
                    <a:lnTo>
                      <a:pt x="52" y="98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92"/>
                    </a:lnTo>
                    <a:lnTo>
                      <a:pt x="61" y="88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83" y="60"/>
                    </a:lnTo>
                    <a:lnTo>
                      <a:pt x="94" y="52"/>
                    </a:lnTo>
                    <a:lnTo>
                      <a:pt x="106" y="45"/>
                    </a:lnTo>
                    <a:lnTo>
                      <a:pt x="106" y="45"/>
                    </a:lnTo>
                    <a:lnTo>
                      <a:pt x="111" y="43"/>
                    </a:lnTo>
                    <a:lnTo>
                      <a:pt x="117" y="42"/>
                    </a:lnTo>
                    <a:lnTo>
                      <a:pt x="123" y="42"/>
                    </a:lnTo>
                    <a:lnTo>
                      <a:pt x="129" y="42"/>
                    </a:lnTo>
                    <a:lnTo>
                      <a:pt x="141" y="46"/>
                    </a:lnTo>
                    <a:lnTo>
                      <a:pt x="151" y="51"/>
                    </a:lnTo>
                    <a:lnTo>
                      <a:pt x="162" y="59"/>
                    </a:lnTo>
                    <a:lnTo>
                      <a:pt x="172" y="67"/>
                    </a:lnTo>
                    <a:lnTo>
                      <a:pt x="188" y="83"/>
                    </a:lnTo>
                    <a:lnTo>
                      <a:pt x="188" y="83"/>
                    </a:lnTo>
                    <a:lnTo>
                      <a:pt x="196" y="90"/>
                    </a:lnTo>
                    <a:lnTo>
                      <a:pt x="201" y="98"/>
                    </a:lnTo>
                    <a:lnTo>
                      <a:pt x="211" y="117"/>
                    </a:lnTo>
                    <a:lnTo>
                      <a:pt x="221" y="136"/>
                    </a:lnTo>
                    <a:lnTo>
                      <a:pt x="226" y="156"/>
                    </a:lnTo>
                    <a:lnTo>
                      <a:pt x="226" y="156"/>
                    </a:lnTo>
                    <a:lnTo>
                      <a:pt x="227" y="161"/>
                    </a:lnTo>
                    <a:lnTo>
                      <a:pt x="227" y="166"/>
                    </a:lnTo>
                    <a:lnTo>
                      <a:pt x="226" y="171"/>
                    </a:lnTo>
                    <a:lnTo>
                      <a:pt x="223" y="175"/>
                    </a:lnTo>
                    <a:lnTo>
                      <a:pt x="217" y="186"/>
                    </a:lnTo>
                    <a:lnTo>
                      <a:pt x="209" y="196"/>
                    </a:lnTo>
                    <a:lnTo>
                      <a:pt x="200" y="205"/>
                    </a:lnTo>
                    <a:lnTo>
                      <a:pt x="189" y="215"/>
                    </a:lnTo>
                    <a:lnTo>
                      <a:pt x="172" y="229"/>
                    </a:lnTo>
                    <a:lnTo>
                      <a:pt x="172" y="229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2" name="Google Shape;962;p18"/>
              <p:cNvSpPr/>
              <p:nvPr/>
            </p:nvSpPr>
            <p:spPr>
              <a:xfrm>
                <a:off x="4471988" y="3636963"/>
                <a:ext cx="96838" cy="103188"/>
              </a:xfrm>
              <a:custGeom>
                <a:rect b="b" l="l" r="r" t="t"/>
                <a:pathLst>
                  <a:path extrusionOk="0" h="260" w="247">
                    <a:moveTo>
                      <a:pt x="203" y="221"/>
                    </a:moveTo>
                    <a:lnTo>
                      <a:pt x="203" y="221"/>
                    </a:lnTo>
                    <a:lnTo>
                      <a:pt x="219" y="205"/>
                    </a:lnTo>
                    <a:lnTo>
                      <a:pt x="227" y="197"/>
                    </a:lnTo>
                    <a:lnTo>
                      <a:pt x="234" y="189"/>
                    </a:lnTo>
                    <a:lnTo>
                      <a:pt x="240" y="180"/>
                    </a:lnTo>
                    <a:lnTo>
                      <a:pt x="244" y="171"/>
                    </a:lnTo>
                    <a:lnTo>
                      <a:pt x="246" y="161"/>
                    </a:lnTo>
                    <a:lnTo>
                      <a:pt x="247" y="148"/>
                    </a:lnTo>
                    <a:lnTo>
                      <a:pt x="247" y="148"/>
                    </a:lnTo>
                    <a:lnTo>
                      <a:pt x="245" y="133"/>
                    </a:lnTo>
                    <a:lnTo>
                      <a:pt x="242" y="119"/>
                    </a:lnTo>
                    <a:lnTo>
                      <a:pt x="237" y="106"/>
                    </a:lnTo>
                    <a:lnTo>
                      <a:pt x="230" y="91"/>
                    </a:lnTo>
                    <a:lnTo>
                      <a:pt x="223" y="80"/>
                    </a:lnTo>
                    <a:lnTo>
                      <a:pt x="215" y="67"/>
                    </a:lnTo>
                    <a:lnTo>
                      <a:pt x="206" y="55"/>
                    </a:lnTo>
                    <a:lnTo>
                      <a:pt x="196" y="44"/>
                    </a:lnTo>
                    <a:lnTo>
                      <a:pt x="196" y="44"/>
                    </a:lnTo>
                    <a:lnTo>
                      <a:pt x="187" y="35"/>
                    </a:lnTo>
                    <a:lnTo>
                      <a:pt x="178" y="27"/>
                    </a:lnTo>
                    <a:lnTo>
                      <a:pt x="168" y="21"/>
                    </a:lnTo>
                    <a:lnTo>
                      <a:pt x="157" y="16"/>
                    </a:lnTo>
                    <a:lnTo>
                      <a:pt x="147" y="10"/>
                    </a:lnTo>
                    <a:lnTo>
                      <a:pt x="136" y="6"/>
                    </a:lnTo>
                    <a:lnTo>
                      <a:pt x="124" y="2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05" y="0"/>
                    </a:lnTo>
                    <a:lnTo>
                      <a:pt x="98" y="0"/>
                    </a:lnTo>
                    <a:lnTo>
                      <a:pt x="87" y="4"/>
                    </a:lnTo>
                    <a:lnTo>
                      <a:pt x="75" y="9"/>
                    </a:lnTo>
                    <a:lnTo>
                      <a:pt x="64" y="16"/>
                    </a:lnTo>
                    <a:lnTo>
                      <a:pt x="55" y="23"/>
                    </a:lnTo>
                    <a:lnTo>
                      <a:pt x="46" y="33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5" y="52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19" y="60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2" y="136"/>
                    </a:lnTo>
                    <a:lnTo>
                      <a:pt x="4" y="146"/>
                    </a:lnTo>
                    <a:lnTo>
                      <a:pt x="8" y="158"/>
                    </a:lnTo>
                    <a:lnTo>
                      <a:pt x="13" y="169"/>
                    </a:lnTo>
                    <a:lnTo>
                      <a:pt x="26" y="188"/>
                    </a:lnTo>
                    <a:lnTo>
                      <a:pt x="41" y="206"/>
                    </a:lnTo>
                    <a:lnTo>
                      <a:pt x="41" y="206"/>
                    </a:lnTo>
                    <a:lnTo>
                      <a:pt x="58" y="226"/>
                    </a:lnTo>
                    <a:lnTo>
                      <a:pt x="67" y="234"/>
                    </a:lnTo>
                    <a:lnTo>
                      <a:pt x="76" y="240"/>
                    </a:lnTo>
                    <a:lnTo>
                      <a:pt x="87" y="247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3" y="259"/>
                    </a:lnTo>
                    <a:lnTo>
                      <a:pt x="123" y="259"/>
                    </a:lnTo>
                    <a:lnTo>
                      <a:pt x="135" y="260"/>
                    </a:lnTo>
                    <a:lnTo>
                      <a:pt x="147" y="259"/>
                    </a:lnTo>
                    <a:lnTo>
                      <a:pt x="157" y="256"/>
                    </a:lnTo>
                    <a:lnTo>
                      <a:pt x="168" y="251"/>
                    </a:lnTo>
                    <a:lnTo>
                      <a:pt x="177" y="246"/>
                    </a:lnTo>
                    <a:lnTo>
                      <a:pt x="186" y="239"/>
                    </a:lnTo>
                    <a:lnTo>
                      <a:pt x="203" y="221"/>
                    </a:lnTo>
                    <a:lnTo>
                      <a:pt x="203" y="221"/>
                    </a:lnTo>
                    <a:close/>
                    <a:moveTo>
                      <a:pt x="159" y="212"/>
                    </a:moveTo>
                    <a:lnTo>
                      <a:pt x="159" y="212"/>
                    </a:lnTo>
                    <a:lnTo>
                      <a:pt x="151" y="217"/>
                    </a:lnTo>
                    <a:lnTo>
                      <a:pt x="143" y="221"/>
                    </a:lnTo>
                    <a:lnTo>
                      <a:pt x="135" y="222"/>
                    </a:lnTo>
                    <a:lnTo>
                      <a:pt x="128" y="222"/>
                    </a:lnTo>
                    <a:lnTo>
                      <a:pt x="121" y="221"/>
                    </a:lnTo>
                    <a:lnTo>
                      <a:pt x="114" y="218"/>
                    </a:lnTo>
                    <a:lnTo>
                      <a:pt x="106" y="214"/>
                    </a:lnTo>
                    <a:lnTo>
                      <a:pt x="100" y="209"/>
                    </a:lnTo>
                    <a:lnTo>
                      <a:pt x="87" y="199"/>
                    </a:lnTo>
                    <a:lnTo>
                      <a:pt x="75" y="186"/>
                    </a:lnTo>
                    <a:lnTo>
                      <a:pt x="55" y="159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5" y="142"/>
                    </a:lnTo>
                    <a:lnTo>
                      <a:pt x="41" y="133"/>
                    </a:lnTo>
                    <a:lnTo>
                      <a:pt x="38" y="123"/>
                    </a:lnTo>
                    <a:lnTo>
                      <a:pt x="38" y="114"/>
                    </a:lnTo>
                    <a:lnTo>
                      <a:pt x="41" y="103"/>
                    </a:lnTo>
                    <a:lnTo>
                      <a:pt x="45" y="95"/>
                    </a:lnTo>
                    <a:lnTo>
                      <a:pt x="51" y="87"/>
                    </a:lnTo>
                    <a:lnTo>
                      <a:pt x="51" y="87"/>
                    </a:lnTo>
                    <a:lnTo>
                      <a:pt x="56" y="81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77" y="56"/>
                    </a:lnTo>
                    <a:lnTo>
                      <a:pt x="87" y="48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102" y="40"/>
                    </a:lnTo>
                    <a:lnTo>
                      <a:pt x="107" y="39"/>
                    </a:lnTo>
                    <a:lnTo>
                      <a:pt x="113" y="39"/>
                    </a:lnTo>
                    <a:lnTo>
                      <a:pt x="118" y="39"/>
                    </a:lnTo>
                    <a:lnTo>
                      <a:pt x="128" y="43"/>
                    </a:lnTo>
                    <a:lnTo>
                      <a:pt x="139" y="48"/>
                    </a:lnTo>
                    <a:lnTo>
                      <a:pt x="149" y="55"/>
                    </a:lnTo>
                    <a:lnTo>
                      <a:pt x="159" y="63"/>
                    </a:lnTo>
                    <a:lnTo>
                      <a:pt x="173" y="77"/>
                    </a:lnTo>
                    <a:lnTo>
                      <a:pt x="173" y="77"/>
                    </a:lnTo>
                    <a:lnTo>
                      <a:pt x="179" y="84"/>
                    </a:lnTo>
                    <a:lnTo>
                      <a:pt x="186" y="91"/>
                    </a:lnTo>
                    <a:lnTo>
                      <a:pt x="195" y="108"/>
                    </a:lnTo>
                    <a:lnTo>
                      <a:pt x="203" y="125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10" y="149"/>
                    </a:lnTo>
                    <a:lnTo>
                      <a:pt x="208" y="153"/>
                    </a:lnTo>
                    <a:lnTo>
                      <a:pt x="206" y="163"/>
                    </a:lnTo>
                    <a:lnTo>
                      <a:pt x="200" y="172"/>
                    </a:lnTo>
                    <a:lnTo>
                      <a:pt x="193" y="182"/>
                    </a:lnTo>
                    <a:lnTo>
                      <a:pt x="183" y="191"/>
                    </a:lnTo>
                    <a:lnTo>
                      <a:pt x="174" y="199"/>
                    </a:lnTo>
                    <a:lnTo>
                      <a:pt x="159" y="212"/>
                    </a:lnTo>
                    <a:lnTo>
                      <a:pt x="159" y="212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3" name="Google Shape;963;p18"/>
              <p:cNvSpPr/>
              <p:nvPr/>
            </p:nvSpPr>
            <p:spPr>
              <a:xfrm>
                <a:off x="4233863" y="3363913"/>
                <a:ext cx="76200" cy="95250"/>
              </a:xfrm>
              <a:custGeom>
                <a:rect b="b" l="l" r="r" t="t"/>
                <a:pathLst>
                  <a:path extrusionOk="0" h="239" w="190">
                    <a:moveTo>
                      <a:pt x="174" y="184"/>
                    </a:moveTo>
                    <a:lnTo>
                      <a:pt x="174" y="184"/>
                    </a:lnTo>
                    <a:lnTo>
                      <a:pt x="168" y="163"/>
                    </a:lnTo>
                    <a:lnTo>
                      <a:pt x="160" y="142"/>
                    </a:lnTo>
                    <a:lnTo>
                      <a:pt x="151" y="121"/>
                    </a:lnTo>
                    <a:lnTo>
                      <a:pt x="140" y="102"/>
                    </a:lnTo>
                    <a:lnTo>
                      <a:pt x="140" y="102"/>
                    </a:lnTo>
                    <a:lnTo>
                      <a:pt x="131" y="89"/>
                    </a:lnTo>
                    <a:lnTo>
                      <a:pt x="122" y="76"/>
                    </a:lnTo>
                    <a:lnTo>
                      <a:pt x="110" y="62"/>
                    </a:lnTo>
                    <a:lnTo>
                      <a:pt x="99" y="51"/>
                    </a:lnTo>
                    <a:lnTo>
                      <a:pt x="72" y="27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49" y="68"/>
                    </a:lnTo>
                    <a:lnTo>
                      <a:pt x="67" y="87"/>
                    </a:lnTo>
                    <a:lnTo>
                      <a:pt x="83" y="107"/>
                    </a:lnTo>
                    <a:lnTo>
                      <a:pt x="97" y="127"/>
                    </a:lnTo>
                    <a:lnTo>
                      <a:pt x="109" y="149"/>
                    </a:lnTo>
                    <a:lnTo>
                      <a:pt x="121" y="171"/>
                    </a:lnTo>
                    <a:lnTo>
                      <a:pt x="130" y="196"/>
                    </a:lnTo>
                    <a:lnTo>
                      <a:pt x="139" y="222"/>
                    </a:lnTo>
                    <a:lnTo>
                      <a:pt x="139" y="222"/>
                    </a:lnTo>
                    <a:lnTo>
                      <a:pt x="142" y="227"/>
                    </a:lnTo>
                    <a:lnTo>
                      <a:pt x="144" y="231"/>
                    </a:lnTo>
                    <a:lnTo>
                      <a:pt x="148" y="235"/>
                    </a:lnTo>
                    <a:lnTo>
                      <a:pt x="152" y="238"/>
                    </a:lnTo>
                    <a:lnTo>
                      <a:pt x="157" y="239"/>
                    </a:lnTo>
                    <a:lnTo>
                      <a:pt x="163" y="239"/>
                    </a:lnTo>
                    <a:lnTo>
                      <a:pt x="168" y="238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81" y="230"/>
                    </a:lnTo>
                    <a:lnTo>
                      <a:pt x="185" y="222"/>
                    </a:lnTo>
                    <a:lnTo>
                      <a:pt x="187" y="214"/>
                    </a:lnTo>
                    <a:lnTo>
                      <a:pt x="190" y="205"/>
                    </a:lnTo>
                    <a:lnTo>
                      <a:pt x="190" y="205"/>
                    </a:lnTo>
                    <a:lnTo>
                      <a:pt x="189" y="197"/>
                    </a:lnTo>
                    <a:lnTo>
                      <a:pt x="186" y="191"/>
                    </a:lnTo>
                    <a:lnTo>
                      <a:pt x="181" y="187"/>
                    </a:lnTo>
                    <a:lnTo>
                      <a:pt x="174" y="184"/>
                    </a:lnTo>
                    <a:lnTo>
                      <a:pt x="174" y="18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4" name="Google Shape;964;p18"/>
              <p:cNvSpPr/>
              <p:nvPr/>
            </p:nvSpPr>
            <p:spPr>
              <a:xfrm>
                <a:off x="4421188" y="3222626"/>
                <a:ext cx="46038" cy="36513"/>
              </a:xfrm>
              <a:custGeom>
                <a:rect b="b" l="l" r="r" t="t"/>
                <a:pathLst>
                  <a:path extrusionOk="0" h="94" w="119">
                    <a:moveTo>
                      <a:pt x="102" y="49"/>
                    </a:moveTo>
                    <a:lnTo>
                      <a:pt x="102" y="49"/>
                    </a:lnTo>
                    <a:lnTo>
                      <a:pt x="94" y="45"/>
                    </a:lnTo>
                    <a:lnTo>
                      <a:pt x="86" y="41"/>
                    </a:lnTo>
                    <a:lnTo>
                      <a:pt x="71" y="30"/>
                    </a:lnTo>
                    <a:lnTo>
                      <a:pt x="54" y="1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21" y="39"/>
                    </a:lnTo>
                    <a:lnTo>
                      <a:pt x="30" y="47"/>
                    </a:lnTo>
                    <a:lnTo>
                      <a:pt x="48" y="65"/>
                    </a:lnTo>
                    <a:lnTo>
                      <a:pt x="58" y="74"/>
                    </a:lnTo>
                    <a:lnTo>
                      <a:pt x="67" y="81"/>
                    </a:lnTo>
                    <a:lnTo>
                      <a:pt x="79" y="87"/>
                    </a:lnTo>
                    <a:lnTo>
                      <a:pt x="90" y="92"/>
                    </a:lnTo>
                    <a:lnTo>
                      <a:pt x="90" y="92"/>
                    </a:lnTo>
                    <a:lnTo>
                      <a:pt x="96" y="94"/>
                    </a:lnTo>
                    <a:lnTo>
                      <a:pt x="101" y="94"/>
                    </a:lnTo>
                    <a:lnTo>
                      <a:pt x="105" y="92"/>
                    </a:lnTo>
                    <a:lnTo>
                      <a:pt x="109" y="91"/>
                    </a:lnTo>
                    <a:lnTo>
                      <a:pt x="111" y="89"/>
                    </a:lnTo>
                    <a:lnTo>
                      <a:pt x="114" y="85"/>
                    </a:lnTo>
                    <a:lnTo>
                      <a:pt x="118" y="77"/>
                    </a:lnTo>
                    <a:lnTo>
                      <a:pt x="119" y="69"/>
                    </a:lnTo>
                    <a:lnTo>
                      <a:pt x="118" y="64"/>
                    </a:lnTo>
                    <a:lnTo>
                      <a:pt x="116" y="60"/>
                    </a:lnTo>
                    <a:lnTo>
                      <a:pt x="114" y="57"/>
                    </a:lnTo>
                    <a:lnTo>
                      <a:pt x="111" y="53"/>
                    </a:lnTo>
                    <a:lnTo>
                      <a:pt x="107" y="51"/>
                    </a:lnTo>
                    <a:lnTo>
                      <a:pt x="102" y="49"/>
                    </a:lnTo>
                    <a:lnTo>
                      <a:pt x="102" y="49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5" name="Google Shape;965;p18"/>
              <p:cNvSpPr/>
              <p:nvPr/>
            </p:nvSpPr>
            <p:spPr>
              <a:xfrm>
                <a:off x="4148138" y="3128963"/>
                <a:ext cx="312738" cy="266700"/>
              </a:xfrm>
              <a:custGeom>
                <a:rect b="b" l="l" r="r" t="t"/>
                <a:pathLst>
                  <a:path extrusionOk="0" h="670" w="786">
                    <a:moveTo>
                      <a:pt x="765" y="150"/>
                    </a:moveTo>
                    <a:lnTo>
                      <a:pt x="765" y="150"/>
                    </a:lnTo>
                    <a:lnTo>
                      <a:pt x="761" y="145"/>
                    </a:lnTo>
                    <a:lnTo>
                      <a:pt x="764" y="150"/>
                    </a:lnTo>
                    <a:lnTo>
                      <a:pt x="764" y="150"/>
                    </a:lnTo>
                    <a:lnTo>
                      <a:pt x="762" y="149"/>
                    </a:lnTo>
                    <a:lnTo>
                      <a:pt x="762" y="149"/>
                    </a:lnTo>
                    <a:lnTo>
                      <a:pt x="758" y="142"/>
                    </a:lnTo>
                    <a:lnTo>
                      <a:pt x="753" y="136"/>
                    </a:lnTo>
                    <a:lnTo>
                      <a:pt x="739" y="121"/>
                    </a:lnTo>
                    <a:lnTo>
                      <a:pt x="724" y="109"/>
                    </a:lnTo>
                    <a:lnTo>
                      <a:pt x="713" y="99"/>
                    </a:lnTo>
                    <a:lnTo>
                      <a:pt x="713" y="99"/>
                    </a:lnTo>
                    <a:lnTo>
                      <a:pt x="689" y="75"/>
                    </a:lnTo>
                    <a:lnTo>
                      <a:pt x="664" y="56"/>
                    </a:lnTo>
                    <a:lnTo>
                      <a:pt x="638" y="37"/>
                    </a:lnTo>
                    <a:lnTo>
                      <a:pt x="612" y="19"/>
                    </a:lnTo>
                    <a:lnTo>
                      <a:pt x="612" y="19"/>
                    </a:lnTo>
                    <a:lnTo>
                      <a:pt x="608" y="11"/>
                    </a:lnTo>
                    <a:lnTo>
                      <a:pt x="603" y="6"/>
                    </a:lnTo>
                    <a:lnTo>
                      <a:pt x="595" y="2"/>
                    </a:lnTo>
                    <a:lnTo>
                      <a:pt x="591" y="2"/>
                    </a:lnTo>
                    <a:lnTo>
                      <a:pt x="587" y="2"/>
                    </a:lnTo>
                    <a:lnTo>
                      <a:pt x="587" y="2"/>
                    </a:lnTo>
                    <a:lnTo>
                      <a:pt x="582" y="1"/>
                    </a:lnTo>
                    <a:lnTo>
                      <a:pt x="578" y="0"/>
                    </a:lnTo>
                    <a:lnTo>
                      <a:pt x="574" y="1"/>
                    </a:lnTo>
                    <a:lnTo>
                      <a:pt x="570" y="2"/>
                    </a:lnTo>
                    <a:lnTo>
                      <a:pt x="563" y="6"/>
                    </a:lnTo>
                    <a:lnTo>
                      <a:pt x="559" y="14"/>
                    </a:lnTo>
                    <a:lnTo>
                      <a:pt x="559" y="14"/>
                    </a:lnTo>
                    <a:lnTo>
                      <a:pt x="542" y="23"/>
                    </a:lnTo>
                    <a:lnTo>
                      <a:pt x="525" y="34"/>
                    </a:lnTo>
                    <a:lnTo>
                      <a:pt x="493" y="58"/>
                    </a:lnTo>
                    <a:lnTo>
                      <a:pt x="463" y="83"/>
                    </a:lnTo>
                    <a:lnTo>
                      <a:pt x="433" y="108"/>
                    </a:lnTo>
                    <a:lnTo>
                      <a:pt x="433" y="108"/>
                    </a:lnTo>
                    <a:lnTo>
                      <a:pt x="393" y="141"/>
                    </a:lnTo>
                    <a:lnTo>
                      <a:pt x="351" y="172"/>
                    </a:lnTo>
                    <a:lnTo>
                      <a:pt x="308" y="201"/>
                    </a:lnTo>
                    <a:lnTo>
                      <a:pt x="265" y="230"/>
                    </a:lnTo>
                    <a:lnTo>
                      <a:pt x="265" y="230"/>
                    </a:lnTo>
                    <a:lnTo>
                      <a:pt x="246" y="241"/>
                    </a:lnTo>
                    <a:lnTo>
                      <a:pt x="227" y="256"/>
                    </a:lnTo>
                    <a:lnTo>
                      <a:pt x="191" y="285"/>
                    </a:lnTo>
                    <a:lnTo>
                      <a:pt x="155" y="315"/>
                    </a:lnTo>
                    <a:lnTo>
                      <a:pt x="120" y="345"/>
                    </a:lnTo>
                    <a:lnTo>
                      <a:pt x="120" y="345"/>
                    </a:lnTo>
                    <a:lnTo>
                      <a:pt x="99" y="362"/>
                    </a:lnTo>
                    <a:lnTo>
                      <a:pt x="77" y="379"/>
                    </a:lnTo>
                    <a:lnTo>
                      <a:pt x="31" y="411"/>
                    </a:lnTo>
                    <a:lnTo>
                      <a:pt x="31" y="411"/>
                    </a:lnTo>
                    <a:lnTo>
                      <a:pt x="21" y="419"/>
                    </a:lnTo>
                    <a:lnTo>
                      <a:pt x="13" y="428"/>
                    </a:lnTo>
                    <a:lnTo>
                      <a:pt x="6" y="439"/>
                    </a:lnTo>
                    <a:lnTo>
                      <a:pt x="1" y="451"/>
                    </a:lnTo>
                    <a:lnTo>
                      <a:pt x="1" y="451"/>
                    </a:lnTo>
                    <a:lnTo>
                      <a:pt x="0" y="459"/>
                    </a:lnTo>
                    <a:lnTo>
                      <a:pt x="1" y="464"/>
                    </a:lnTo>
                    <a:lnTo>
                      <a:pt x="4" y="469"/>
                    </a:lnTo>
                    <a:lnTo>
                      <a:pt x="7" y="473"/>
                    </a:lnTo>
                    <a:lnTo>
                      <a:pt x="7" y="473"/>
                    </a:lnTo>
                    <a:lnTo>
                      <a:pt x="7" y="478"/>
                    </a:lnTo>
                    <a:lnTo>
                      <a:pt x="9" y="482"/>
                    </a:lnTo>
                    <a:lnTo>
                      <a:pt x="9" y="482"/>
                    </a:lnTo>
                    <a:lnTo>
                      <a:pt x="13" y="491"/>
                    </a:lnTo>
                    <a:lnTo>
                      <a:pt x="18" y="499"/>
                    </a:lnTo>
                    <a:lnTo>
                      <a:pt x="30" y="515"/>
                    </a:lnTo>
                    <a:lnTo>
                      <a:pt x="30" y="515"/>
                    </a:lnTo>
                    <a:lnTo>
                      <a:pt x="45" y="537"/>
                    </a:lnTo>
                    <a:lnTo>
                      <a:pt x="55" y="548"/>
                    </a:lnTo>
                    <a:lnTo>
                      <a:pt x="64" y="558"/>
                    </a:lnTo>
                    <a:lnTo>
                      <a:pt x="64" y="558"/>
                    </a:lnTo>
                    <a:lnTo>
                      <a:pt x="75" y="570"/>
                    </a:lnTo>
                    <a:lnTo>
                      <a:pt x="87" y="584"/>
                    </a:lnTo>
                    <a:lnTo>
                      <a:pt x="109" y="613"/>
                    </a:lnTo>
                    <a:lnTo>
                      <a:pt x="109" y="613"/>
                    </a:lnTo>
                    <a:lnTo>
                      <a:pt x="117" y="619"/>
                    </a:lnTo>
                    <a:lnTo>
                      <a:pt x="126" y="630"/>
                    </a:lnTo>
                    <a:lnTo>
                      <a:pt x="137" y="639"/>
                    </a:lnTo>
                    <a:lnTo>
                      <a:pt x="140" y="643"/>
                    </a:lnTo>
                    <a:lnTo>
                      <a:pt x="142" y="646"/>
                    </a:lnTo>
                    <a:lnTo>
                      <a:pt x="142" y="646"/>
                    </a:lnTo>
                    <a:lnTo>
                      <a:pt x="143" y="650"/>
                    </a:lnTo>
                    <a:lnTo>
                      <a:pt x="146" y="653"/>
                    </a:lnTo>
                    <a:lnTo>
                      <a:pt x="146" y="653"/>
                    </a:lnTo>
                    <a:lnTo>
                      <a:pt x="149" y="660"/>
                    </a:lnTo>
                    <a:lnTo>
                      <a:pt x="153" y="665"/>
                    </a:lnTo>
                    <a:lnTo>
                      <a:pt x="159" y="669"/>
                    </a:lnTo>
                    <a:lnTo>
                      <a:pt x="167" y="670"/>
                    </a:lnTo>
                    <a:lnTo>
                      <a:pt x="171" y="670"/>
                    </a:lnTo>
                    <a:lnTo>
                      <a:pt x="171" y="670"/>
                    </a:lnTo>
                    <a:lnTo>
                      <a:pt x="178" y="669"/>
                    </a:lnTo>
                    <a:lnTo>
                      <a:pt x="184" y="667"/>
                    </a:lnTo>
                    <a:lnTo>
                      <a:pt x="188" y="663"/>
                    </a:lnTo>
                    <a:lnTo>
                      <a:pt x="191" y="659"/>
                    </a:lnTo>
                    <a:lnTo>
                      <a:pt x="191" y="659"/>
                    </a:lnTo>
                    <a:lnTo>
                      <a:pt x="214" y="640"/>
                    </a:lnTo>
                    <a:lnTo>
                      <a:pt x="238" y="622"/>
                    </a:lnTo>
                    <a:lnTo>
                      <a:pt x="283" y="584"/>
                    </a:lnTo>
                    <a:lnTo>
                      <a:pt x="283" y="584"/>
                    </a:lnTo>
                    <a:lnTo>
                      <a:pt x="300" y="572"/>
                    </a:lnTo>
                    <a:lnTo>
                      <a:pt x="317" y="561"/>
                    </a:lnTo>
                    <a:lnTo>
                      <a:pt x="336" y="549"/>
                    </a:lnTo>
                    <a:lnTo>
                      <a:pt x="344" y="542"/>
                    </a:lnTo>
                    <a:lnTo>
                      <a:pt x="350" y="536"/>
                    </a:lnTo>
                    <a:lnTo>
                      <a:pt x="350" y="536"/>
                    </a:lnTo>
                    <a:lnTo>
                      <a:pt x="366" y="520"/>
                    </a:lnTo>
                    <a:lnTo>
                      <a:pt x="384" y="504"/>
                    </a:lnTo>
                    <a:lnTo>
                      <a:pt x="404" y="489"/>
                    </a:lnTo>
                    <a:lnTo>
                      <a:pt x="422" y="477"/>
                    </a:lnTo>
                    <a:lnTo>
                      <a:pt x="422" y="477"/>
                    </a:lnTo>
                    <a:lnTo>
                      <a:pt x="440" y="466"/>
                    </a:lnTo>
                    <a:lnTo>
                      <a:pt x="459" y="456"/>
                    </a:lnTo>
                    <a:lnTo>
                      <a:pt x="493" y="431"/>
                    </a:lnTo>
                    <a:lnTo>
                      <a:pt x="525" y="406"/>
                    </a:lnTo>
                    <a:lnTo>
                      <a:pt x="558" y="379"/>
                    </a:lnTo>
                    <a:lnTo>
                      <a:pt x="591" y="353"/>
                    </a:lnTo>
                    <a:lnTo>
                      <a:pt x="624" y="326"/>
                    </a:lnTo>
                    <a:lnTo>
                      <a:pt x="658" y="303"/>
                    </a:lnTo>
                    <a:lnTo>
                      <a:pt x="692" y="281"/>
                    </a:lnTo>
                    <a:lnTo>
                      <a:pt x="692" y="281"/>
                    </a:lnTo>
                    <a:lnTo>
                      <a:pt x="706" y="272"/>
                    </a:lnTo>
                    <a:lnTo>
                      <a:pt x="726" y="258"/>
                    </a:lnTo>
                    <a:lnTo>
                      <a:pt x="745" y="241"/>
                    </a:lnTo>
                    <a:lnTo>
                      <a:pt x="756" y="234"/>
                    </a:lnTo>
                    <a:lnTo>
                      <a:pt x="765" y="224"/>
                    </a:lnTo>
                    <a:lnTo>
                      <a:pt x="773" y="215"/>
                    </a:lnTo>
                    <a:lnTo>
                      <a:pt x="779" y="205"/>
                    </a:lnTo>
                    <a:lnTo>
                      <a:pt x="783" y="196"/>
                    </a:lnTo>
                    <a:lnTo>
                      <a:pt x="786" y="187"/>
                    </a:lnTo>
                    <a:lnTo>
                      <a:pt x="784" y="176"/>
                    </a:lnTo>
                    <a:lnTo>
                      <a:pt x="783" y="172"/>
                    </a:lnTo>
                    <a:lnTo>
                      <a:pt x="782" y="167"/>
                    </a:lnTo>
                    <a:lnTo>
                      <a:pt x="775" y="159"/>
                    </a:lnTo>
                    <a:lnTo>
                      <a:pt x="765" y="150"/>
                    </a:lnTo>
                    <a:lnTo>
                      <a:pt x="765" y="150"/>
                    </a:lnTo>
                    <a:close/>
                    <a:moveTo>
                      <a:pt x="727" y="198"/>
                    </a:moveTo>
                    <a:lnTo>
                      <a:pt x="727" y="198"/>
                    </a:lnTo>
                    <a:lnTo>
                      <a:pt x="723" y="202"/>
                    </a:lnTo>
                    <a:lnTo>
                      <a:pt x="719" y="205"/>
                    </a:lnTo>
                    <a:lnTo>
                      <a:pt x="707" y="209"/>
                    </a:lnTo>
                    <a:lnTo>
                      <a:pt x="707" y="209"/>
                    </a:lnTo>
                    <a:lnTo>
                      <a:pt x="694" y="217"/>
                    </a:lnTo>
                    <a:lnTo>
                      <a:pt x="681" y="226"/>
                    </a:lnTo>
                    <a:lnTo>
                      <a:pt x="668" y="236"/>
                    </a:lnTo>
                    <a:lnTo>
                      <a:pt x="656" y="248"/>
                    </a:lnTo>
                    <a:lnTo>
                      <a:pt x="631" y="269"/>
                    </a:lnTo>
                    <a:lnTo>
                      <a:pt x="618" y="279"/>
                    </a:lnTo>
                    <a:lnTo>
                      <a:pt x="605" y="289"/>
                    </a:lnTo>
                    <a:lnTo>
                      <a:pt x="605" y="289"/>
                    </a:lnTo>
                    <a:lnTo>
                      <a:pt x="576" y="308"/>
                    </a:lnTo>
                    <a:lnTo>
                      <a:pt x="548" y="329"/>
                    </a:lnTo>
                    <a:lnTo>
                      <a:pt x="519" y="351"/>
                    </a:lnTo>
                    <a:lnTo>
                      <a:pt x="491" y="372"/>
                    </a:lnTo>
                    <a:lnTo>
                      <a:pt x="491" y="372"/>
                    </a:lnTo>
                    <a:lnTo>
                      <a:pt x="463" y="392"/>
                    </a:lnTo>
                    <a:lnTo>
                      <a:pt x="435" y="410"/>
                    </a:lnTo>
                    <a:lnTo>
                      <a:pt x="406" y="430"/>
                    </a:lnTo>
                    <a:lnTo>
                      <a:pt x="380" y="449"/>
                    </a:lnTo>
                    <a:lnTo>
                      <a:pt x="380" y="449"/>
                    </a:lnTo>
                    <a:lnTo>
                      <a:pt x="328" y="491"/>
                    </a:lnTo>
                    <a:lnTo>
                      <a:pt x="277" y="533"/>
                    </a:lnTo>
                    <a:lnTo>
                      <a:pt x="226" y="575"/>
                    </a:lnTo>
                    <a:lnTo>
                      <a:pt x="174" y="616"/>
                    </a:lnTo>
                    <a:lnTo>
                      <a:pt x="174" y="616"/>
                    </a:lnTo>
                    <a:lnTo>
                      <a:pt x="168" y="609"/>
                    </a:lnTo>
                    <a:lnTo>
                      <a:pt x="168" y="609"/>
                    </a:lnTo>
                    <a:lnTo>
                      <a:pt x="147" y="585"/>
                    </a:lnTo>
                    <a:lnTo>
                      <a:pt x="126" y="561"/>
                    </a:lnTo>
                    <a:lnTo>
                      <a:pt x="126" y="561"/>
                    </a:lnTo>
                    <a:lnTo>
                      <a:pt x="104" y="536"/>
                    </a:lnTo>
                    <a:lnTo>
                      <a:pt x="82" y="511"/>
                    </a:lnTo>
                    <a:lnTo>
                      <a:pt x="82" y="511"/>
                    </a:lnTo>
                    <a:lnTo>
                      <a:pt x="66" y="491"/>
                    </a:lnTo>
                    <a:lnTo>
                      <a:pt x="57" y="479"/>
                    </a:lnTo>
                    <a:lnTo>
                      <a:pt x="52" y="470"/>
                    </a:lnTo>
                    <a:lnTo>
                      <a:pt x="52" y="470"/>
                    </a:lnTo>
                    <a:lnTo>
                      <a:pt x="49" y="465"/>
                    </a:lnTo>
                    <a:lnTo>
                      <a:pt x="47" y="460"/>
                    </a:lnTo>
                    <a:lnTo>
                      <a:pt x="47" y="460"/>
                    </a:lnTo>
                    <a:lnTo>
                      <a:pt x="51" y="455"/>
                    </a:lnTo>
                    <a:lnTo>
                      <a:pt x="56" y="448"/>
                    </a:lnTo>
                    <a:lnTo>
                      <a:pt x="62" y="443"/>
                    </a:lnTo>
                    <a:lnTo>
                      <a:pt x="70" y="438"/>
                    </a:lnTo>
                    <a:lnTo>
                      <a:pt x="87" y="428"/>
                    </a:lnTo>
                    <a:lnTo>
                      <a:pt x="100" y="419"/>
                    </a:lnTo>
                    <a:lnTo>
                      <a:pt x="100" y="419"/>
                    </a:lnTo>
                    <a:lnTo>
                      <a:pt x="134" y="392"/>
                    </a:lnTo>
                    <a:lnTo>
                      <a:pt x="168" y="363"/>
                    </a:lnTo>
                    <a:lnTo>
                      <a:pt x="168" y="363"/>
                    </a:lnTo>
                    <a:lnTo>
                      <a:pt x="205" y="333"/>
                    </a:lnTo>
                    <a:lnTo>
                      <a:pt x="242" y="303"/>
                    </a:lnTo>
                    <a:lnTo>
                      <a:pt x="280" y="274"/>
                    </a:lnTo>
                    <a:lnTo>
                      <a:pt x="299" y="261"/>
                    </a:lnTo>
                    <a:lnTo>
                      <a:pt x="320" y="249"/>
                    </a:lnTo>
                    <a:lnTo>
                      <a:pt x="320" y="249"/>
                    </a:lnTo>
                    <a:lnTo>
                      <a:pt x="354" y="227"/>
                    </a:lnTo>
                    <a:lnTo>
                      <a:pt x="388" y="205"/>
                    </a:lnTo>
                    <a:lnTo>
                      <a:pt x="421" y="180"/>
                    </a:lnTo>
                    <a:lnTo>
                      <a:pt x="437" y="167"/>
                    </a:lnTo>
                    <a:lnTo>
                      <a:pt x="451" y="153"/>
                    </a:lnTo>
                    <a:lnTo>
                      <a:pt x="451" y="153"/>
                    </a:lnTo>
                    <a:lnTo>
                      <a:pt x="480" y="126"/>
                    </a:lnTo>
                    <a:lnTo>
                      <a:pt x="512" y="99"/>
                    </a:lnTo>
                    <a:lnTo>
                      <a:pt x="546" y="74"/>
                    </a:lnTo>
                    <a:lnTo>
                      <a:pt x="565" y="64"/>
                    </a:lnTo>
                    <a:lnTo>
                      <a:pt x="582" y="53"/>
                    </a:lnTo>
                    <a:lnTo>
                      <a:pt x="582" y="53"/>
                    </a:lnTo>
                    <a:lnTo>
                      <a:pt x="608" y="70"/>
                    </a:lnTo>
                    <a:lnTo>
                      <a:pt x="633" y="88"/>
                    </a:lnTo>
                    <a:lnTo>
                      <a:pt x="658" y="108"/>
                    </a:lnTo>
                    <a:lnTo>
                      <a:pt x="669" y="120"/>
                    </a:lnTo>
                    <a:lnTo>
                      <a:pt x="680" y="132"/>
                    </a:lnTo>
                    <a:lnTo>
                      <a:pt x="680" y="132"/>
                    </a:lnTo>
                    <a:lnTo>
                      <a:pt x="732" y="184"/>
                    </a:lnTo>
                    <a:lnTo>
                      <a:pt x="732" y="184"/>
                    </a:lnTo>
                    <a:lnTo>
                      <a:pt x="739" y="189"/>
                    </a:lnTo>
                    <a:lnTo>
                      <a:pt x="739" y="190"/>
                    </a:lnTo>
                    <a:lnTo>
                      <a:pt x="737" y="190"/>
                    </a:lnTo>
                    <a:lnTo>
                      <a:pt x="733" y="192"/>
                    </a:lnTo>
                    <a:lnTo>
                      <a:pt x="730" y="194"/>
                    </a:lnTo>
                    <a:lnTo>
                      <a:pt x="727" y="198"/>
                    </a:lnTo>
                    <a:lnTo>
                      <a:pt x="727" y="198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6" name="Google Shape;966;p18"/>
              <p:cNvSpPr/>
              <p:nvPr/>
            </p:nvSpPr>
            <p:spPr>
              <a:xfrm>
                <a:off x="4635501" y="3128963"/>
                <a:ext cx="311150" cy="266700"/>
              </a:xfrm>
              <a:custGeom>
                <a:rect b="b" l="l" r="r" t="t"/>
                <a:pathLst>
                  <a:path extrusionOk="0" h="670" w="786">
                    <a:moveTo>
                      <a:pt x="94" y="281"/>
                    </a:moveTo>
                    <a:lnTo>
                      <a:pt x="94" y="281"/>
                    </a:lnTo>
                    <a:lnTo>
                      <a:pt x="130" y="303"/>
                    </a:lnTo>
                    <a:lnTo>
                      <a:pt x="162" y="326"/>
                    </a:lnTo>
                    <a:lnTo>
                      <a:pt x="195" y="353"/>
                    </a:lnTo>
                    <a:lnTo>
                      <a:pt x="228" y="379"/>
                    </a:lnTo>
                    <a:lnTo>
                      <a:pt x="261" y="406"/>
                    </a:lnTo>
                    <a:lnTo>
                      <a:pt x="293" y="431"/>
                    </a:lnTo>
                    <a:lnTo>
                      <a:pt x="329" y="456"/>
                    </a:lnTo>
                    <a:lnTo>
                      <a:pt x="346" y="466"/>
                    </a:lnTo>
                    <a:lnTo>
                      <a:pt x="364" y="477"/>
                    </a:lnTo>
                    <a:lnTo>
                      <a:pt x="364" y="477"/>
                    </a:lnTo>
                    <a:lnTo>
                      <a:pt x="382" y="489"/>
                    </a:lnTo>
                    <a:lnTo>
                      <a:pt x="402" y="504"/>
                    </a:lnTo>
                    <a:lnTo>
                      <a:pt x="420" y="520"/>
                    </a:lnTo>
                    <a:lnTo>
                      <a:pt x="436" y="536"/>
                    </a:lnTo>
                    <a:lnTo>
                      <a:pt x="436" y="536"/>
                    </a:lnTo>
                    <a:lnTo>
                      <a:pt x="444" y="542"/>
                    </a:lnTo>
                    <a:lnTo>
                      <a:pt x="452" y="549"/>
                    </a:lnTo>
                    <a:lnTo>
                      <a:pt x="469" y="561"/>
                    </a:lnTo>
                    <a:lnTo>
                      <a:pt x="487" y="572"/>
                    </a:lnTo>
                    <a:lnTo>
                      <a:pt x="503" y="584"/>
                    </a:lnTo>
                    <a:lnTo>
                      <a:pt x="503" y="584"/>
                    </a:lnTo>
                    <a:lnTo>
                      <a:pt x="548" y="622"/>
                    </a:lnTo>
                    <a:lnTo>
                      <a:pt x="572" y="640"/>
                    </a:lnTo>
                    <a:lnTo>
                      <a:pt x="595" y="659"/>
                    </a:lnTo>
                    <a:lnTo>
                      <a:pt x="595" y="659"/>
                    </a:lnTo>
                    <a:lnTo>
                      <a:pt x="598" y="663"/>
                    </a:lnTo>
                    <a:lnTo>
                      <a:pt x="602" y="667"/>
                    </a:lnTo>
                    <a:lnTo>
                      <a:pt x="609" y="669"/>
                    </a:lnTo>
                    <a:lnTo>
                      <a:pt x="615" y="670"/>
                    </a:lnTo>
                    <a:lnTo>
                      <a:pt x="619" y="670"/>
                    </a:lnTo>
                    <a:lnTo>
                      <a:pt x="619" y="670"/>
                    </a:lnTo>
                    <a:lnTo>
                      <a:pt x="627" y="669"/>
                    </a:lnTo>
                    <a:lnTo>
                      <a:pt x="633" y="665"/>
                    </a:lnTo>
                    <a:lnTo>
                      <a:pt x="637" y="660"/>
                    </a:lnTo>
                    <a:lnTo>
                      <a:pt x="640" y="653"/>
                    </a:lnTo>
                    <a:lnTo>
                      <a:pt x="640" y="653"/>
                    </a:lnTo>
                    <a:lnTo>
                      <a:pt x="643" y="650"/>
                    </a:lnTo>
                    <a:lnTo>
                      <a:pt x="644" y="646"/>
                    </a:lnTo>
                    <a:lnTo>
                      <a:pt x="644" y="646"/>
                    </a:lnTo>
                    <a:lnTo>
                      <a:pt x="646" y="643"/>
                    </a:lnTo>
                    <a:lnTo>
                      <a:pt x="650" y="639"/>
                    </a:lnTo>
                    <a:lnTo>
                      <a:pt x="660" y="630"/>
                    </a:lnTo>
                    <a:lnTo>
                      <a:pt x="669" y="619"/>
                    </a:lnTo>
                    <a:lnTo>
                      <a:pt x="677" y="613"/>
                    </a:lnTo>
                    <a:lnTo>
                      <a:pt x="677" y="613"/>
                    </a:lnTo>
                    <a:lnTo>
                      <a:pt x="699" y="584"/>
                    </a:lnTo>
                    <a:lnTo>
                      <a:pt x="711" y="570"/>
                    </a:lnTo>
                    <a:lnTo>
                      <a:pt x="722" y="558"/>
                    </a:lnTo>
                    <a:lnTo>
                      <a:pt x="722" y="558"/>
                    </a:lnTo>
                    <a:lnTo>
                      <a:pt x="732" y="548"/>
                    </a:lnTo>
                    <a:lnTo>
                      <a:pt x="741" y="537"/>
                    </a:lnTo>
                    <a:lnTo>
                      <a:pt x="756" y="515"/>
                    </a:lnTo>
                    <a:lnTo>
                      <a:pt x="756" y="515"/>
                    </a:lnTo>
                    <a:lnTo>
                      <a:pt x="768" y="499"/>
                    </a:lnTo>
                    <a:lnTo>
                      <a:pt x="773" y="491"/>
                    </a:lnTo>
                    <a:lnTo>
                      <a:pt x="777" y="482"/>
                    </a:lnTo>
                    <a:lnTo>
                      <a:pt x="777" y="482"/>
                    </a:lnTo>
                    <a:lnTo>
                      <a:pt x="779" y="478"/>
                    </a:lnTo>
                    <a:lnTo>
                      <a:pt x="779" y="473"/>
                    </a:lnTo>
                    <a:lnTo>
                      <a:pt x="779" y="473"/>
                    </a:lnTo>
                    <a:lnTo>
                      <a:pt x="783" y="469"/>
                    </a:lnTo>
                    <a:lnTo>
                      <a:pt x="785" y="464"/>
                    </a:lnTo>
                    <a:lnTo>
                      <a:pt x="786" y="459"/>
                    </a:lnTo>
                    <a:lnTo>
                      <a:pt x="785" y="451"/>
                    </a:lnTo>
                    <a:lnTo>
                      <a:pt x="785" y="451"/>
                    </a:lnTo>
                    <a:lnTo>
                      <a:pt x="781" y="439"/>
                    </a:lnTo>
                    <a:lnTo>
                      <a:pt x="773" y="428"/>
                    </a:lnTo>
                    <a:lnTo>
                      <a:pt x="766" y="419"/>
                    </a:lnTo>
                    <a:lnTo>
                      <a:pt x="755" y="411"/>
                    </a:lnTo>
                    <a:lnTo>
                      <a:pt x="755" y="411"/>
                    </a:lnTo>
                    <a:lnTo>
                      <a:pt x="709" y="379"/>
                    </a:lnTo>
                    <a:lnTo>
                      <a:pt x="687" y="362"/>
                    </a:lnTo>
                    <a:lnTo>
                      <a:pt x="666" y="345"/>
                    </a:lnTo>
                    <a:lnTo>
                      <a:pt x="666" y="345"/>
                    </a:lnTo>
                    <a:lnTo>
                      <a:pt x="631" y="315"/>
                    </a:lnTo>
                    <a:lnTo>
                      <a:pt x="595" y="285"/>
                    </a:lnTo>
                    <a:lnTo>
                      <a:pt x="559" y="256"/>
                    </a:lnTo>
                    <a:lnTo>
                      <a:pt x="541" y="241"/>
                    </a:lnTo>
                    <a:lnTo>
                      <a:pt x="521" y="230"/>
                    </a:lnTo>
                    <a:lnTo>
                      <a:pt x="521" y="230"/>
                    </a:lnTo>
                    <a:lnTo>
                      <a:pt x="478" y="201"/>
                    </a:lnTo>
                    <a:lnTo>
                      <a:pt x="435" y="172"/>
                    </a:lnTo>
                    <a:lnTo>
                      <a:pt x="393" y="141"/>
                    </a:lnTo>
                    <a:lnTo>
                      <a:pt x="353" y="108"/>
                    </a:lnTo>
                    <a:lnTo>
                      <a:pt x="353" y="108"/>
                    </a:lnTo>
                    <a:lnTo>
                      <a:pt x="323" y="83"/>
                    </a:lnTo>
                    <a:lnTo>
                      <a:pt x="293" y="58"/>
                    </a:lnTo>
                    <a:lnTo>
                      <a:pt x="261" y="34"/>
                    </a:lnTo>
                    <a:lnTo>
                      <a:pt x="244" y="23"/>
                    </a:lnTo>
                    <a:lnTo>
                      <a:pt x="227" y="14"/>
                    </a:lnTo>
                    <a:lnTo>
                      <a:pt x="227" y="14"/>
                    </a:lnTo>
                    <a:lnTo>
                      <a:pt x="223" y="6"/>
                    </a:lnTo>
                    <a:lnTo>
                      <a:pt x="216" y="2"/>
                    </a:lnTo>
                    <a:lnTo>
                      <a:pt x="212" y="1"/>
                    </a:lnTo>
                    <a:lnTo>
                      <a:pt x="208" y="0"/>
                    </a:lnTo>
                    <a:lnTo>
                      <a:pt x="204" y="1"/>
                    </a:lnTo>
                    <a:lnTo>
                      <a:pt x="200" y="2"/>
                    </a:lnTo>
                    <a:lnTo>
                      <a:pt x="200" y="2"/>
                    </a:lnTo>
                    <a:lnTo>
                      <a:pt x="195" y="2"/>
                    </a:lnTo>
                    <a:lnTo>
                      <a:pt x="191" y="2"/>
                    </a:lnTo>
                    <a:lnTo>
                      <a:pt x="183" y="6"/>
                    </a:lnTo>
                    <a:lnTo>
                      <a:pt x="178" y="11"/>
                    </a:lnTo>
                    <a:lnTo>
                      <a:pt x="174" y="19"/>
                    </a:lnTo>
                    <a:lnTo>
                      <a:pt x="174" y="19"/>
                    </a:lnTo>
                    <a:lnTo>
                      <a:pt x="148" y="37"/>
                    </a:lnTo>
                    <a:lnTo>
                      <a:pt x="122" y="56"/>
                    </a:lnTo>
                    <a:lnTo>
                      <a:pt x="98" y="75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62" y="109"/>
                    </a:lnTo>
                    <a:lnTo>
                      <a:pt x="47" y="121"/>
                    </a:lnTo>
                    <a:lnTo>
                      <a:pt x="34" y="136"/>
                    </a:lnTo>
                    <a:lnTo>
                      <a:pt x="28" y="142"/>
                    </a:lnTo>
                    <a:lnTo>
                      <a:pt x="24" y="149"/>
                    </a:lnTo>
                    <a:lnTo>
                      <a:pt x="24" y="149"/>
                    </a:lnTo>
                    <a:lnTo>
                      <a:pt x="24" y="150"/>
                    </a:lnTo>
                    <a:lnTo>
                      <a:pt x="24" y="150"/>
                    </a:lnTo>
                    <a:lnTo>
                      <a:pt x="25" y="145"/>
                    </a:lnTo>
                    <a:lnTo>
                      <a:pt x="21" y="150"/>
                    </a:lnTo>
                    <a:lnTo>
                      <a:pt x="21" y="150"/>
                    </a:lnTo>
                    <a:lnTo>
                      <a:pt x="11" y="159"/>
                    </a:lnTo>
                    <a:lnTo>
                      <a:pt x="4" y="167"/>
                    </a:lnTo>
                    <a:lnTo>
                      <a:pt x="3" y="172"/>
                    </a:lnTo>
                    <a:lnTo>
                      <a:pt x="2" y="176"/>
                    </a:lnTo>
                    <a:lnTo>
                      <a:pt x="0" y="187"/>
                    </a:lnTo>
                    <a:lnTo>
                      <a:pt x="3" y="196"/>
                    </a:lnTo>
                    <a:lnTo>
                      <a:pt x="8" y="205"/>
                    </a:lnTo>
                    <a:lnTo>
                      <a:pt x="13" y="215"/>
                    </a:lnTo>
                    <a:lnTo>
                      <a:pt x="21" y="224"/>
                    </a:lnTo>
                    <a:lnTo>
                      <a:pt x="30" y="234"/>
                    </a:lnTo>
                    <a:lnTo>
                      <a:pt x="41" y="241"/>
                    </a:lnTo>
                    <a:lnTo>
                      <a:pt x="60" y="258"/>
                    </a:lnTo>
                    <a:lnTo>
                      <a:pt x="80" y="272"/>
                    </a:lnTo>
                    <a:lnTo>
                      <a:pt x="94" y="281"/>
                    </a:lnTo>
                    <a:lnTo>
                      <a:pt x="94" y="281"/>
                    </a:lnTo>
                    <a:close/>
                    <a:moveTo>
                      <a:pt x="54" y="184"/>
                    </a:moveTo>
                    <a:lnTo>
                      <a:pt x="54" y="184"/>
                    </a:lnTo>
                    <a:lnTo>
                      <a:pt x="106" y="132"/>
                    </a:lnTo>
                    <a:lnTo>
                      <a:pt x="106" y="132"/>
                    </a:lnTo>
                    <a:lnTo>
                      <a:pt x="117" y="120"/>
                    </a:lnTo>
                    <a:lnTo>
                      <a:pt x="128" y="108"/>
                    </a:lnTo>
                    <a:lnTo>
                      <a:pt x="153" y="88"/>
                    </a:lnTo>
                    <a:lnTo>
                      <a:pt x="178" y="70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221" y="64"/>
                    </a:lnTo>
                    <a:lnTo>
                      <a:pt x="240" y="74"/>
                    </a:lnTo>
                    <a:lnTo>
                      <a:pt x="274" y="99"/>
                    </a:lnTo>
                    <a:lnTo>
                      <a:pt x="306" y="126"/>
                    </a:lnTo>
                    <a:lnTo>
                      <a:pt x="335" y="153"/>
                    </a:lnTo>
                    <a:lnTo>
                      <a:pt x="335" y="153"/>
                    </a:lnTo>
                    <a:lnTo>
                      <a:pt x="350" y="167"/>
                    </a:lnTo>
                    <a:lnTo>
                      <a:pt x="365" y="180"/>
                    </a:lnTo>
                    <a:lnTo>
                      <a:pt x="398" y="205"/>
                    </a:lnTo>
                    <a:lnTo>
                      <a:pt x="432" y="227"/>
                    </a:lnTo>
                    <a:lnTo>
                      <a:pt x="466" y="249"/>
                    </a:lnTo>
                    <a:lnTo>
                      <a:pt x="466" y="249"/>
                    </a:lnTo>
                    <a:lnTo>
                      <a:pt x="487" y="261"/>
                    </a:lnTo>
                    <a:lnTo>
                      <a:pt x="507" y="274"/>
                    </a:lnTo>
                    <a:lnTo>
                      <a:pt x="544" y="303"/>
                    </a:lnTo>
                    <a:lnTo>
                      <a:pt x="581" y="333"/>
                    </a:lnTo>
                    <a:lnTo>
                      <a:pt x="618" y="363"/>
                    </a:lnTo>
                    <a:lnTo>
                      <a:pt x="618" y="363"/>
                    </a:lnTo>
                    <a:lnTo>
                      <a:pt x="652" y="392"/>
                    </a:lnTo>
                    <a:lnTo>
                      <a:pt x="686" y="419"/>
                    </a:lnTo>
                    <a:lnTo>
                      <a:pt x="686" y="419"/>
                    </a:lnTo>
                    <a:lnTo>
                      <a:pt x="700" y="428"/>
                    </a:lnTo>
                    <a:lnTo>
                      <a:pt x="716" y="438"/>
                    </a:lnTo>
                    <a:lnTo>
                      <a:pt x="724" y="443"/>
                    </a:lnTo>
                    <a:lnTo>
                      <a:pt x="730" y="448"/>
                    </a:lnTo>
                    <a:lnTo>
                      <a:pt x="737" y="455"/>
                    </a:lnTo>
                    <a:lnTo>
                      <a:pt x="741" y="460"/>
                    </a:lnTo>
                    <a:lnTo>
                      <a:pt x="741" y="460"/>
                    </a:lnTo>
                    <a:lnTo>
                      <a:pt x="737" y="465"/>
                    </a:lnTo>
                    <a:lnTo>
                      <a:pt x="734" y="470"/>
                    </a:lnTo>
                    <a:lnTo>
                      <a:pt x="734" y="470"/>
                    </a:lnTo>
                    <a:lnTo>
                      <a:pt x="729" y="479"/>
                    </a:lnTo>
                    <a:lnTo>
                      <a:pt x="720" y="491"/>
                    </a:lnTo>
                    <a:lnTo>
                      <a:pt x="704" y="511"/>
                    </a:lnTo>
                    <a:lnTo>
                      <a:pt x="704" y="511"/>
                    </a:lnTo>
                    <a:lnTo>
                      <a:pt x="682" y="536"/>
                    </a:lnTo>
                    <a:lnTo>
                      <a:pt x="660" y="561"/>
                    </a:lnTo>
                    <a:lnTo>
                      <a:pt x="660" y="561"/>
                    </a:lnTo>
                    <a:lnTo>
                      <a:pt x="639" y="585"/>
                    </a:lnTo>
                    <a:lnTo>
                      <a:pt x="618" y="609"/>
                    </a:lnTo>
                    <a:lnTo>
                      <a:pt x="618" y="609"/>
                    </a:lnTo>
                    <a:lnTo>
                      <a:pt x="612" y="616"/>
                    </a:lnTo>
                    <a:lnTo>
                      <a:pt x="612" y="616"/>
                    </a:lnTo>
                    <a:lnTo>
                      <a:pt x="560" y="575"/>
                    </a:lnTo>
                    <a:lnTo>
                      <a:pt x="509" y="533"/>
                    </a:lnTo>
                    <a:lnTo>
                      <a:pt x="458" y="491"/>
                    </a:lnTo>
                    <a:lnTo>
                      <a:pt x="406" y="449"/>
                    </a:lnTo>
                    <a:lnTo>
                      <a:pt x="406" y="449"/>
                    </a:lnTo>
                    <a:lnTo>
                      <a:pt x="380" y="430"/>
                    </a:lnTo>
                    <a:lnTo>
                      <a:pt x="351" y="410"/>
                    </a:lnTo>
                    <a:lnTo>
                      <a:pt x="323" y="392"/>
                    </a:lnTo>
                    <a:lnTo>
                      <a:pt x="295" y="372"/>
                    </a:lnTo>
                    <a:lnTo>
                      <a:pt x="295" y="372"/>
                    </a:lnTo>
                    <a:lnTo>
                      <a:pt x="267" y="351"/>
                    </a:lnTo>
                    <a:lnTo>
                      <a:pt x="238" y="329"/>
                    </a:lnTo>
                    <a:lnTo>
                      <a:pt x="210" y="308"/>
                    </a:lnTo>
                    <a:lnTo>
                      <a:pt x="181" y="289"/>
                    </a:lnTo>
                    <a:lnTo>
                      <a:pt x="181" y="289"/>
                    </a:lnTo>
                    <a:lnTo>
                      <a:pt x="168" y="279"/>
                    </a:lnTo>
                    <a:lnTo>
                      <a:pt x="155" y="269"/>
                    </a:lnTo>
                    <a:lnTo>
                      <a:pt x="131" y="248"/>
                    </a:lnTo>
                    <a:lnTo>
                      <a:pt x="118" y="236"/>
                    </a:lnTo>
                    <a:lnTo>
                      <a:pt x="105" y="226"/>
                    </a:lnTo>
                    <a:lnTo>
                      <a:pt x="92" y="217"/>
                    </a:lnTo>
                    <a:lnTo>
                      <a:pt x="79" y="209"/>
                    </a:lnTo>
                    <a:lnTo>
                      <a:pt x="79" y="209"/>
                    </a:lnTo>
                    <a:lnTo>
                      <a:pt x="67" y="205"/>
                    </a:lnTo>
                    <a:lnTo>
                      <a:pt x="63" y="202"/>
                    </a:lnTo>
                    <a:lnTo>
                      <a:pt x="60" y="198"/>
                    </a:lnTo>
                    <a:lnTo>
                      <a:pt x="60" y="198"/>
                    </a:lnTo>
                    <a:lnTo>
                      <a:pt x="57" y="194"/>
                    </a:lnTo>
                    <a:lnTo>
                      <a:pt x="53" y="192"/>
                    </a:lnTo>
                    <a:lnTo>
                      <a:pt x="49" y="190"/>
                    </a:lnTo>
                    <a:lnTo>
                      <a:pt x="47" y="190"/>
                    </a:lnTo>
                    <a:lnTo>
                      <a:pt x="49" y="189"/>
                    </a:lnTo>
                    <a:lnTo>
                      <a:pt x="54" y="184"/>
                    </a:lnTo>
                    <a:lnTo>
                      <a:pt x="54" y="184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7" name="Google Shape;967;p18"/>
              <p:cNvSpPr/>
              <p:nvPr/>
            </p:nvSpPr>
            <p:spPr>
              <a:xfrm>
                <a:off x="4554538" y="3389313"/>
                <a:ext cx="261938" cy="327025"/>
              </a:xfrm>
              <a:custGeom>
                <a:rect b="b" l="l" r="r" t="t"/>
                <a:pathLst>
                  <a:path extrusionOk="0" h="823" w="659">
                    <a:moveTo>
                      <a:pt x="607" y="213"/>
                    </a:moveTo>
                    <a:lnTo>
                      <a:pt x="607" y="213"/>
                    </a:lnTo>
                    <a:lnTo>
                      <a:pt x="587" y="186"/>
                    </a:lnTo>
                    <a:lnTo>
                      <a:pt x="568" y="160"/>
                    </a:lnTo>
                    <a:lnTo>
                      <a:pt x="547" y="135"/>
                    </a:lnTo>
                    <a:lnTo>
                      <a:pt x="522" y="111"/>
                    </a:lnTo>
                    <a:lnTo>
                      <a:pt x="522" y="111"/>
                    </a:lnTo>
                    <a:lnTo>
                      <a:pt x="500" y="90"/>
                    </a:lnTo>
                    <a:lnTo>
                      <a:pt x="488" y="80"/>
                    </a:lnTo>
                    <a:lnTo>
                      <a:pt x="476" y="71"/>
                    </a:lnTo>
                    <a:lnTo>
                      <a:pt x="476" y="71"/>
                    </a:lnTo>
                    <a:lnTo>
                      <a:pt x="458" y="60"/>
                    </a:lnTo>
                    <a:lnTo>
                      <a:pt x="437" y="47"/>
                    </a:lnTo>
                    <a:lnTo>
                      <a:pt x="426" y="41"/>
                    </a:lnTo>
                    <a:lnTo>
                      <a:pt x="417" y="33"/>
                    </a:lnTo>
                    <a:lnTo>
                      <a:pt x="411" y="25"/>
                    </a:lnTo>
                    <a:lnTo>
                      <a:pt x="408" y="20"/>
                    </a:lnTo>
                    <a:lnTo>
                      <a:pt x="407" y="16"/>
                    </a:lnTo>
                    <a:lnTo>
                      <a:pt x="407" y="16"/>
                    </a:lnTo>
                    <a:lnTo>
                      <a:pt x="405" y="11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6" y="1"/>
                    </a:lnTo>
                    <a:lnTo>
                      <a:pt x="392" y="0"/>
                    </a:lnTo>
                    <a:lnTo>
                      <a:pt x="388" y="0"/>
                    </a:lnTo>
                    <a:lnTo>
                      <a:pt x="379" y="0"/>
                    </a:lnTo>
                    <a:lnTo>
                      <a:pt x="371" y="4"/>
                    </a:lnTo>
                    <a:lnTo>
                      <a:pt x="369" y="7"/>
                    </a:lnTo>
                    <a:lnTo>
                      <a:pt x="366" y="11"/>
                    </a:lnTo>
                    <a:lnTo>
                      <a:pt x="363" y="14"/>
                    </a:lnTo>
                    <a:lnTo>
                      <a:pt x="362" y="18"/>
                    </a:lnTo>
                    <a:lnTo>
                      <a:pt x="362" y="22"/>
                    </a:lnTo>
                    <a:lnTo>
                      <a:pt x="362" y="28"/>
                    </a:lnTo>
                    <a:lnTo>
                      <a:pt x="362" y="28"/>
                    </a:lnTo>
                    <a:lnTo>
                      <a:pt x="366" y="41"/>
                    </a:lnTo>
                    <a:lnTo>
                      <a:pt x="373" y="52"/>
                    </a:lnTo>
                    <a:lnTo>
                      <a:pt x="382" y="62"/>
                    </a:lnTo>
                    <a:lnTo>
                      <a:pt x="392" y="71"/>
                    </a:lnTo>
                    <a:lnTo>
                      <a:pt x="403" y="79"/>
                    </a:lnTo>
                    <a:lnTo>
                      <a:pt x="414" y="85"/>
                    </a:lnTo>
                    <a:lnTo>
                      <a:pt x="438" y="99"/>
                    </a:lnTo>
                    <a:lnTo>
                      <a:pt x="438" y="99"/>
                    </a:lnTo>
                    <a:lnTo>
                      <a:pt x="452" y="109"/>
                    </a:lnTo>
                    <a:lnTo>
                      <a:pt x="467" y="120"/>
                    </a:lnTo>
                    <a:lnTo>
                      <a:pt x="480" y="132"/>
                    </a:lnTo>
                    <a:lnTo>
                      <a:pt x="493" y="145"/>
                    </a:lnTo>
                    <a:lnTo>
                      <a:pt x="519" y="171"/>
                    </a:lnTo>
                    <a:lnTo>
                      <a:pt x="543" y="198"/>
                    </a:lnTo>
                    <a:lnTo>
                      <a:pt x="543" y="198"/>
                    </a:lnTo>
                    <a:lnTo>
                      <a:pt x="557" y="212"/>
                    </a:lnTo>
                    <a:lnTo>
                      <a:pt x="570" y="230"/>
                    </a:lnTo>
                    <a:lnTo>
                      <a:pt x="583" y="250"/>
                    </a:lnTo>
                    <a:lnTo>
                      <a:pt x="594" y="271"/>
                    </a:lnTo>
                    <a:lnTo>
                      <a:pt x="598" y="281"/>
                    </a:lnTo>
                    <a:lnTo>
                      <a:pt x="600" y="290"/>
                    </a:lnTo>
                    <a:lnTo>
                      <a:pt x="602" y="301"/>
                    </a:lnTo>
                    <a:lnTo>
                      <a:pt x="602" y="311"/>
                    </a:lnTo>
                    <a:lnTo>
                      <a:pt x="600" y="320"/>
                    </a:lnTo>
                    <a:lnTo>
                      <a:pt x="598" y="330"/>
                    </a:lnTo>
                    <a:lnTo>
                      <a:pt x="592" y="337"/>
                    </a:lnTo>
                    <a:lnTo>
                      <a:pt x="585" y="344"/>
                    </a:lnTo>
                    <a:lnTo>
                      <a:pt x="585" y="344"/>
                    </a:lnTo>
                    <a:lnTo>
                      <a:pt x="569" y="356"/>
                    </a:lnTo>
                    <a:lnTo>
                      <a:pt x="561" y="361"/>
                    </a:lnTo>
                    <a:lnTo>
                      <a:pt x="554" y="364"/>
                    </a:lnTo>
                    <a:lnTo>
                      <a:pt x="537" y="369"/>
                    </a:lnTo>
                    <a:lnTo>
                      <a:pt x="518" y="373"/>
                    </a:lnTo>
                    <a:lnTo>
                      <a:pt x="518" y="373"/>
                    </a:lnTo>
                    <a:lnTo>
                      <a:pt x="507" y="373"/>
                    </a:lnTo>
                    <a:lnTo>
                      <a:pt x="498" y="373"/>
                    </a:lnTo>
                    <a:lnTo>
                      <a:pt x="489" y="374"/>
                    </a:lnTo>
                    <a:lnTo>
                      <a:pt x="480" y="379"/>
                    </a:lnTo>
                    <a:lnTo>
                      <a:pt x="480" y="379"/>
                    </a:lnTo>
                    <a:lnTo>
                      <a:pt x="475" y="383"/>
                    </a:lnTo>
                    <a:lnTo>
                      <a:pt x="471" y="387"/>
                    </a:lnTo>
                    <a:lnTo>
                      <a:pt x="468" y="392"/>
                    </a:lnTo>
                    <a:lnTo>
                      <a:pt x="468" y="399"/>
                    </a:lnTo>
                    <a:lnTo>
                      <a:pt x="468" y="399"/>
                    </a:lnTo>
                    <a:lnTo>
                      <a:pt x="469" y="415"/>
                    </a:lnTo>
                    <a:lnTo>
                      <a:pt x="473" y="429"/>
                    </a:lnTo>
                    <a:lnTo>
                      <a:pt x="477" y="445"/>
                    </a:lnTo>
                    <a:lnTo>
                      <a:pt x="480" y="459"/>
                    </a:lnTo>
                    <a:lnTo>
                      <a:pt x="481" y="473"/>
                    </a:lnTo>
                    <a:lnTo>
                      <a:pt x="481" y="480"/>
                    </a:lnTo>
                    <a:lnTo>
                      <a:pt x="480" y="488"/>
                    </a:lnTo>
                    <a:lnTo>
                      <a:pt x="479" y="496"/>
                    </a:lnTo>
                    <a:lnTo>
                      <a:pt x="475" y="502"/>
                    </a:lnTo>
                    <a:lnTo>
                      <a:pt x="471" y="510"/>
                    </a:lnTo>
                    <a:lnTo>
                      <a:pt x="466" y="517"/>
                    </a:lnTo>
                    <a:lnTo>
                      <a:pt x="466" y="517"/>
                    </a:lnTo>
                    <a:lnTo>
                      <a:pt x="459" y="523"/>
                    </a:lnTo>
                    <a:lnTo>
                      <a:pt x="452" y="530"/>
                    </a:lnTo>
                    <a:lnTo>
                      <a:pt x="446" y="534"/>
                    </a:lnTo>
                    <a:lnTo>
                      <a:pt x="439" y="536"/>
                    </a:lnTo>
                    <a:lnTo>
                      <a:pt x="433" y="538"/>
                    </a:lnTo>
                    <a:lnTo>
                      <a:pt x="425" y="539"/>
                    </a:lnTo>
                    <a:lnTo>
                      <a:pt x="412" y="539"/>
                    </a:lnTo>
                    <a:lnTo>
                      <a:pt x="397" y="538"/>
                    </a:lnTo>
                    <a:lnTo>
                      <a:pt x="383" y="535"/>
                    </a:lnTo>
                    <a:lnTo>
                      <a:pt x="370" y="532"/>
                    </a:lnTo>
                    <a:lnTo>
                      <a:pt x="356" y="531"/>
                    </a:lnTo>
                    <a:lnTo>
                      <a:pt x="356" y="531"/>
                    </a:lnTo>
                    <a:lnTo>
                      <a:pt x="349" y="532"/>
                    </a:lnTo>
                    <a:lnTo>
                      <a:pt x="344" y="534"/>
                    </a:lnTo>
                    <a:lnTo>
                      <a:pt x="337" y="536"/>
                    </a:lnTo>
                    <a:lnTo>
                      <a:pt x="332" y="540"/>
                    </a:lnTo>
                    <a:lnTo>
                      <a:pt x="328" y="545"/>
                    </a:lnTo>
                    <a:lnTo>
                      <a:pt x="324" y="552"/>
                    </a:lnTo>
                    <a:lnTo>
                      <a:pt x="323" y="557"/>
                    </a:lnTo>
                    <a:lnTo>
                      <a:pt x="323" y="564"/>
                    </a:lnTo>
                    <a:lnTo>
                      <a:pt x="323" y="564"/>
                    </a:lnTo>
                    <a:lnTo>
                      <a:pt x="323" y="578"/>
                    </a:lnTo>
                    <a:lnTo>
                      <a:pt x="323" y="592"/>
                    </a:lnTo>
                    <a:lnTo>
                      <a:pt x="320" y="604"/>
                    </a:lnTo>
                    <a:lnTo>
                      <a:pt x="318" y="616"/>
                    </a:lnTo>
                    <a:lnTo>
                      <a:pt x="312" y="628"/>
                    </a:lnTo>
                    <a:lnTo>
                      <a:pt x="307" y="637"/>
                    </a:lnTo>
                    <a:lnTo>
                      <a:pt x="301" y="646"/>
                    </a:lnTo>
                    <a:lnTo>
                      <a:pt x="293" y="654"/>
                    </a:lnTo>
                    <a:lnTo>
                      <a:pt x="284" y="660"/>
                    </a:lnTo>
                    <a:lnTo>
                      <a:pt x="275" y="666"/>
                    </a:lnTo>
                    <a:lnTo>
                      <a:pt x="264" y="670"/>
                    </a:lnTo>
                    <a:lnTo>
                      <a:pt x="252" y="672"/>
                    </a:lnTo>
                    <a:lnTo>
                      <a:pt x="241" y="672"/>
                    </a:lnTo>
                    <a:lnTo>
                      <a:pt x="227" y="672"/>
                    </a:lnTo>
                    <a:lnTo>
                      <a:pt x="214" y="670"/>
                    </a:lnTo>
                    <a:lnTo>
                      <a:pt x="200" y="666"/>
                    </a:lnTo>
                    <a:lnTo>
                      <a:pt x="200" y="666"/>
                    </a:lnTo>
                    <a:lnTo>
                      <a:pt x="195" y="664"/>
                    </a:lnTo>
                    <a:lnTo>
                      <a:pt x="190" y="666"/>
                    </a:lnTo>
                    <a:lnTo>
                      <a:pt x="184" y="667"/>
                    </a:lnTo>
                    <a:lnTo>
                      <a:pt x="180" y="670"/>
                    </a:lnTo>
                    <a:lnTo>
                      <a:pt x="176" y="674"/>
                    </a:lnTo>
                    <a:lnTo>
                      <a:pt x="174" y="677"/>
                    </a:lnTo>
                    <a:lnTo>
                      <a:pt x="173" y="683"/>
                    </a:lnTo>
                    <a:lnTo>
                      <a:pt x="171" y="688"/>
                    </a:lnTo>
                    <a:lnTo>
                      <a:pt x="171" y="688"/>
                    </a:lnTo>
                    <a:lnTo>
                      <a:pt x="170" y="704"/>
                    </a:lnTo>
                    <a:lnTo>
                      <a:pt x="167" y="718"/>
                    </a:lnTo>
                    <a:lnTo>
                      <a:pt x="163" y="730"/>
                    </a:lnTo>
                    <a:lnTo>
                      <a:pt x="158" y="740"/>
                    </a:lnTo>
                    <a:lnTo>
                      <a:pt x="152" y="749"/>
                    </a:lnTo>
                    <a:lnTo>
                      <a:pt x="145" y="756"/>
                    </a:lnTo>
                    <a:lnTo>
                      <a:pt x="137" y="762"/>
                    </a:lnTo>
                    <a:lnTo>
                      <a:pt x="128" y="768"/>
                    </a:lnTo>
                    <a:lnTo>
                      <a:pt x="119" y="770"/>
                    </a:lnTo>
                    <a:lnTo>
                      <a:pt x="108" y="773"/>
                    </a:lnTo>
                    <a:lnTo>
                      <a:pt x="97" y="776"/>
                    </a:lnTo>
                    <a:lnTo>
                      <a:pt x="86" y="777"/>
                    </a:lnTo>
                    <a:lnTo>
                      <a:pt x="61" y="777"/>
                    </a:lnTo>
                    <a:lnTo>
                      <a:pt x="36" y="776"/>
                    </a:lnTo>
                    <a:lnTo>
                      <a:pt x="36" y="776"/>
                    </a:lnTo>
                    <a:lnTo>
                      <a:pt x="30" y="774"/>
                    </a:lnTo>
                    <a:lnTo>
                      <a:pt x="25" y="773"/>
                    </a:lnTo>
                    <a:lnTo>
                      <a:pt x="18" y="773"/>
                    </a:lnTo>
                    <a:lnTo>
                      <a:pt x="13" y="774"/>
                    </a:lnTo>
                    <a:lnTo>
                      <a:pt x="8" y="777"/>
                    </a:lnTo>
                    <a:lnTo>
                      <a:pt x="4" y="782"/>
                    </a:lnTo>
                    <a:lnTo>
                      <a:pt x="1" y="787"/>
                    </a:lnTo>
                    <a:lnTo>
                      <a:pt x="0" y="794"/>
                    </a:lnTo>
                    <a:lnTo>
                      <a:pt x="0" y="798"/>
                    </a:lnTo>
                    <a:lnTo>
                      <a:pt x="0" y="798"/>
                    </a:lnTo>
                    <a:lnTo>
                      <a:pt x="0" y="803"/>
                    </a:lnTo>
                    <a:lnTo>
                      <a:pt x="1" y="807"/>
                    </a:lnTo>
                    <a:lnTo>
                      <a:pt x="4" y="811"/>
                    </a:lnTo>
                    <a:lnTo>
                      <a:pt x="6" y="815"/>
                    </a:lnTo>
                    <a:lnTo>
                      <a:pt x="10" y="817"/>
                    </a:lnTo>
                    <a:lnTo>
                      <a:pt x="14" y="819"/>
                    </a:lnTo>
                    <a:lnTo>
                      <a:pt x="18" y="820"/>
                    </a:lnTo>
                    <a:lnTo>
                      <a:pt x="23" y="821"/>
                    </a:lnTo>
                    <a:lnTo>
                      <a:pt x="23" y="821"/>
                    </a:lnTo>
                    <a:lnTo>
                      <a:pt x="61" y="823"/>
                    </a:lnTo>
                    <a:lnTo>
                      <a:pt x="80" y="823"/>
                    </a:lnTo>
                    <a:lnTo>
                      <a:pt x="97" y="821"/>
                    </a:lnTo>
                    <a:lnTo>
                      <a:pt x="115" y="819"/>
                    </a:lnTo>
                    <a:lnTo>
                      <a:pt x="132" y="815"/>
                    </a:lnTo>
                    <a:lnTo>
                      <a:pt x="150" y="810"/>
                    </a:lnTo>
                    <a:lnTo>
                      <a:pt x="169" y="802"/>
                    </a:lnTo>
                    <a:lnTo>
                      <a:pt x="169" y="802"/>
                    </a:lnTo>
                    <a:lnTo>
                      <a:pt x="183" y="794"/>
                    </a:lnTo>
                    <a:lnTo>
                      <a:pt x="193" y="786"/>
                    </a:lnTo>
                    <a:lnTo>
                      <a:pt x="201" y="776"/>
                    </a:lnTo>
                    <a:lnTo>
                      <a:pt x="207" y="765"/>
                    </a:lnTo>
                    <a:lnTo>
                      <a:pt x="210" y="755"/>
                    </a:lnTo>
                    <a:lnTo>
                      <a:pt x="213" y="743"/>
                    </a:lnTo>
                    <a:lnTo>
                      <a:pt x="214" y="730"/>
                    </a:lnTo>
                    <a:lnTo>
                      <a:pt x="216" y="717"/>
                    </a:lnTo>
                    <a:lnTo>
                      <a:pt x="216" y="717"/>
                    </a:lnTo>
                    <a:lnTo>
                      <a:pt x="229" y="718"/>
                    </a:lnTo>
                    <a:lnTo>
                      <a:pt x="242" y="719"/>
                    </a:lnTo>
                    <a:lnTo>
                      <a:pt x="256" y="719"/>
                    </a:lnTo>
                    <a:lnTo>
                      <a:pt x="269" y="717"/>
                    </a:lnTo>
                    <a:lnTo>
                      <a:pt x="282" y="714"/>
                    </a:lnTo>
                    <a:lnTo>
                      <a:pt x="294" y="709"/>
                    </a:lnTo>
                    <a:lnTo>
                      <a:pt x="306" y="704"/>
                    </a:lnTo>
                    <a:lnTo>
                      <a:pt x="318" y="696"/>
                    </a:lnTo>
                    <a:lnTo>
                      <a:pt x="318" y="696"/>
                    </a:lnTo>
                    <a:lnTo>
                      <a:pt x="331" y="684"/>
                    </a:lnTo>
                    <a:lnTo>
                      <a:pt x="343" y="672"/>
                    </a:lnTo>
                    <a:lnTo>
                      <a:pt x="349" y="664"/>
                    </a:lnTo>
                    <a:lnTo>
                      <a:pt x="353" y="658"/>
                    </a:lnTo>
                    <a:lnTo>
                      <a:pt x="357" y="650"/>
                    </a:lnTo>
                    <a:lnTo>
                      <a:pt x="361" y="642"/>
                    </a:lnTo>
                    <a:lnTo>
                      <a:pt x="361" y="642"/>
                    </a:lnTo>
                    <a:lnTo>
                      <a:pt x="366" y="616"/>
                    </a:lnTo>
                    <a:lnTo>
                      <a:pt x="369" y="600"/>
                    </a:lnTo>
                    <a:lnTo>
                      <a:pt x="370" y="586"/>
                    </a:lnTo>
                    <a:lnTo>
                      <a:pt x="370" y="586"/>
                    </a:lnTo>
                    <a:lnTo>
                      <a:pt x="380" y="589"/>
                    </a:lnTo>
                    <a:lnTo>
                      <a:pt x="391" y="590"/>
                    </a:lnTo>
                    <a:lnTo>
                      <a:pt x="401" y="590"/>
                    </a:lnTo>
                    <a:lnTo>
                      <a:pt x="412" y="590"/>
                    </a:lnTo>
                    <a:lnTo>
                      <a:pt x="422" y="587"/>
                    </a:lnTo>
                    <a:lnTo>
                      <a:pt x="433" y="585"/>
                    </a:lnTo>
                    <a:lnTo>
                      <a:pt x="443" y="581"/>
                    </a:lnTo>
                    <a:lnTo>
                      <a:pt x="454" y="577"/>
                    </a:lnTo>
                    <a:lnTo>
                      <a:pt x="473" y="566"/>
                    </a:lnTo>
                    <a:lnTo>
                      <a:pt x="492" y="552"/>
                    </a:lnTo>
                    <a:lnTo>
                      <a:pt x="506" y="538"/>
                    </a:lnTo>
                    <a:lnTo>
                      <a:pt x="513" y="530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23" y="509"/>
                    </a:lnTo>
                    <a:lnTo>
                      <a:pt x="527" y="497"/>
                    </a:lnTo>
                    <a:lnTo>
                      <a:pt x="528" y="484"/>
                    </a:lnTo>
                    <a:lnTo>
                      <a:pt x="528" y="471"/>
                    </a:lnTo>
                    <a:lnTo>
                      <a:pt x="528" y="456"/>
                    </a:lnTo>
                    <a:lnTo>
                      <a:pt x="526" y="443"/>
                    </a:lnTo>
                    <a:lnTo>
                      <a:pt x="520" y="420"/>
                    </a:lnTo>
                    <a:lnTo>
                      <a:pt x="520" y="420"/>
                    </a:lnTo>
                    <a:lnTo>
                      <a:pt x="519" y="417"/>
                    </a:lnTo>
                    <a:lnTo>
                      <a:pt x="519" y="417"/>
                    </a:lnTo>
                    <a:lnTo>
                      <a:pt x="532" y="416"/>
                    </a:lnTo>
                    <a:lnTo>
                      <a:pt x="532" y="416"/>
                    </a:lnTo>
                    <a:lnTo>
                      <a:pt x="560" y="412"/>
                    </a:lnTo>
                    <a:lnTo>
                      <a:pt x="574" y="409"/>
                    </a:lnTo>
                    <a:lnTo>
                      <a:pt x="586" y="403"/>
                    </a:lnTo>
                    <a:lnTo>
                      <a:pt x="586" y="403"/>
                    </a:lnTo>
                    <a:lnTo>
                      <a:pt x="598" y="395"/>
                    </a:lnTo>
                    <a:lnTo>
                      <a:pt x="609" y="387"/>
                    </a:lnTo>
                    <a:lnTo>
                      <a:pt x="620" y="378"/>
                    </a:lnTo>
                    <a:lnTo>
                      <a:pt x="629" y="368"/>
                    </a:lnTo>
                    <a:lnTo>
                      <a:pt x="638" y="357"/>
                    </a:lnTo>
                    <a:lnTo>
                      <a:pt x="645" y="345"/>
                    </a:lnTo>
                    <a:lnTo>
                      <a:pt x="651" y="334"/>
                    </a:lnTo>
                    <a:lnTo>
                      <a:pt x="656" y="320"/>
                    </a:lnTo>
                    <a:lnTo>
                      <a:pt x="656" y="320"/>
                    </a:lnTo>
                    <a:lnTo>
                      <a:pt x="658" y="311"/>
                    </a:lnTo>
                    <a:lnTo>
                      <a:pt x="659" y="303"/>
                    </a:lnTo>
                    <a:lnTo>
                      <a:pt x="659" y="296"/>
                    </a:lnTo>
                    <a:lnTo>
                      <a:pt x="658" y="288"/>
                    </a:lnTo>
                    <a:lnTo>
                      <a:pt x="655" y="281"/>
                    </a:lnTo>
                    <a:lnTo>
                      <a:pt x="653" y="275"/>
                    </a:lnTo>
                    <a:lnTo>
                      <a:pt x="646" y="262"/>
                    </a:lnTo>
                    <a:lnTo>
                      <a:pt x="637" y="249"/>
                    </a:lnTo>
                    <a:lnTo>
                      <a:pt x="626" y="237"/>
                    </a:lnTo>
                    <a:lnTo>
                      <a:pt x="616" y="225"/>
                    </a:lnTo>
                    <a:lnTo>
                      <a:pt x="607" y="213"/>
                    </a:lnTo>
                    <a:lnTo>
                      <a:pt x="607" y="213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68" name="Google Shape;968;p18"/>
              <p:cNvSpPr/>
              <p:nvPr/>
            </p:nvSpPr>
            <p:spPr>
              <a:xfrm>
                <a:off x="4781551" y="3371851"/>
                <a:ext cx="85725" cy="120650"/>
              </a:xfrm>
              <a:custGeom>
                <a:rect b="b" l="l" r="r" t="t"/>
                <a:pathLst>
                  <a:path extrusionOk="0" h="301" w="216">
                    <a:moveTo>
                      <a:pt x="194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182" y="1"/>
                    </a:lnTo>
                    <a:lnTo>
                      <a:pt x="176" y="5"/>
                    </a:lnTo>
                    <a:lnTo>
                      <a:pt x="172" y="10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1" y="43"/>
                    </a:lnTo>
                    <a:lnTo>
                      <a:pt x="154" y="68"/>
                    </a:lnTo>
                    <a:lnTo>
                      <a:pt x="144" y="94"/>
                    </a:lnTo>
                    <a:lnTo>
                      <a:pt x="133" y="119"/>
                    </a:lnTo>
                    <a:lnTo>
                      <a:pt x="121" y="142"/>
                    </a:lnTo>
                    <a:lnTo>
                      <a:pt x="106" y="165"/>
                    </a:lnTo>
                    <a:lnTo>
                      <a:pt x="89" y="186"/>
                    </a:lnTo>
                    <a:lnTo>
                      <a:pt x="80" y="196"/>
                    </a:lnTo>
                    <a:lnTo>
                      <a:pt x="71" y="205"/>
                    </a:lnTo>
                    <a:lnTo>
                      <a:pt x="71" y="205"/>
                    </a:lnTo>
                    <a:lnTo>
                      <a:pt x="66" y="210"/>
                    </a:lnTo>
                    <a:lnTo>
                      <a:pt x="62" y="217"/>
                    </a:lnTo>
                    <a:lnTo>
                      <a:pt x="58" y="224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5" y="231"/>
                    </a:lnTo>
                    <a:lnTo>
                      <a:pt x="37" y="237"/>
                    </a:lnTo>
                    <a:lnTo>
                      <a:pt x="34" y="239"/>
                    </a:lnTo>
                    <a:lnTo>
                      <a:pt x="33" y="242"/>
                    </a:lnTo>
                    <a:lnTo>
                      <a:pt x="36" y="243"/>
                    </a:lnTo>
                    <a:lnTo>
                      <a:pt x="40" y="244"/>
                    </a:lnTo>
                    <a:lnTo>
                      <a:pt x="40" y="244"/>
                    </a:lnTo>
                    <a:lnTo>
                      <a:pt x="33" y="244"/>
                    </a:lnTo>
                    <a:lnTo>
                      <a:pt x="27" y="247"/>
                    </a:lnTo>
                    <a:lnTo>
                      <a:pt x="21" y="251"/>
                    </a:lnTo>
                    <a:lnTo>
                      <a:pt x="17" y="256"/>
                    </a:lnTo>
                    <a:lnTo>
                      <a:pt x="17" y="256"/>
                    </a:lnTo>
                    <a:lnTo>
                      <a:pt x="14" y="258"/>
                    </a:lnTo>
                    <a:lnTo>
                      <a:pt x="10" y="259"/>
                    </a:lnTo>
                    <a:lnTo>
                      <a:pt x="7" y="261"/>
                    </a:lnTo>
                    <a:lnTo>
                      <a:pt x="4" y="265"/>
                    </a:lnTo>
                    <a:lnTo>
                      <a:pt x="2" y="272"/>
                    </a:lnTo>
                    <a:lnTo>
                      <a:pt x="0" y="280"/>
                    </a:lnTo>
                    <a:lnTo>
                      <a:pt x="3" y="288"/>
                    </a:lnTo>
                    <a:lnTo>
                      <a:pt x="7" y="294"/>
                    </a:lnTo>
                    <a:lnTo>
                      <a:pt x="10" y="297"/>
                    </a:lnTo>
                    <a:lnTo>
                      <a:pt x="14" y="299"/>
                    </a:lnTo>
                    <a:lnTo>
                      <a:pt x="17" y="301"/>
                    </a:lnTo>
                    <a:lnTo>
                      <a:pt x="23" y="301"/>
                    </a:lnTo>
                    <a:lnTo>
                      <a:pt x="23" y="301"/>
                    </a:lnTo>
                    <a:lnTo>
                      <a:pt x="33" y="301"/>
                    </a:lnTo>
                    <a:lnTo>
                      <a:pt x="40" y="298"/>
                    </a:lnTo>
                    <a:lnTo>
                      <a:pt x="46" y="293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63" y="281"/>
                    </a:lnTo>
                    <a:lnTo>
                      <a:pt x="76" y="272"/>
                    </a:lnTo>
                    <a:lnTo>
                      <a:pt x="88" y="261"/>
                    </a:lnTo>
                    <a:lnTo>
                      <a:pt x="99" y="250"/>
                    </a:lnTo>
                    <a:lnTo>
                      <a:pt x="120" y="226"/>
                    </a:lnTo>
                    <a:lnTo>
                      <a:pt x="134" y="207"/>
                    </a:lnTo>
                    <a:lnTo>
                      <a:pt x="134" y="207"/>
                    </a:lnTo>
                    <a:lnTo>
                      <a:pt x="147" y="187"/>
                    </a:lnTo>
                    <a:lnTo>
                      <a:pt x="157" y="166"/>
                    </a:lnTo>
                    <a:lnTo>
                      <a:pt x="169" y="146"/>
                    </a:lnTo>
                    <a:lnTo>
                      <a:pt x="178" y="125"/>
                    </a:lnTo>
                    <a:lnTo>
                      <a:pt x="188" y="106"/>
                    </a:lnTo>
                    <a:lnTo>
                      <a:pt x="195" y="84"/>
                    </a:lnTo>
                    <a:lnTo>
                      <a:pt x="203" y="63"/>
                    </a:lnTo>
                    <a:lnTo>
                      <a:pt x="210" y="40"/>
                    </a:lnTo>
                    <a:lnTo>
                      <a:pt x="210" y="40"/>
                    </a:lnTo>
                    <a:lnTo>
                      <a:pt x="214" y="35"/>
                    </a:lnTo>
                    <a:lnTo>
                      <a:pt x="215" y="29"/>
                    </a:lnTo>
                    <a:lnTo>
                      <a:pt x="216" y="22"/>
                    </a:lnTo>
                    <a:lnTo>
                      <a:pt x="215" y="16"/>
                    </a:lnTo>
                    <a:lnTo>
                      <a:pt x="212" y="9"/>
                    </a:lnTo>
                    <a:lnTo>
                      <a:pt x="207" y="5"/>
                    </a:lnTo>
                    <a:lnTo>
                      <a:pt x="202" y="1"/>
                    </a:lnTo>
                    <a:lnTo>
                      <a:pt x="194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5188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sp>
        <p:nvSpPr>
          <p:cNvPr id="969" name="Google Shape;969;p18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0" name="Google Shape;970;p18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19"/>
          <p:cNvGrpSpPr/>
          <p:nvPr/>
        </p:nvGrpSpPr>
        <p:grpSpPr>
          <a:xfrm>
            <a:off x="1523486" y="2170739"/>
            <a:ext cx="2044218" cy="1554415"/>
            <a:chOff x="910361" y="1498145"/>
            <a:chExt cx="1604239" cy="1219655"/>
          </a:xfrm>
        </p:grpSpPr>
        <p:sp>
          <p:nvSpPr>
            <p:cNvPr id="976" name="Google Shape;976;p19"/>
            <p:cNvSpPr/>
            <p:nvPr/>
          </p:nvSpPr>
          <p:spPr>
            <a:xfrm>
              <a:off x="1587000" y="1853878"/>
              <a:ext cx="927600" cy="863922"/>
            </a:xfrm>
            <a:custGeom>
              <a:rect b="b" l="l" r="r" t="t"/>
              <a:pathLst>
                <a:path extrusionOk="0" h="863600" w="9271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910361" y="1498145"/>
              <a:ext cx="1181501" cy="297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aseline="-25000" sz="2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978" name="Google Shape;978;p19"/>
          <p:cNvGrpSpPr/>
          <p:nvPr/>
        </p:nvGrpSpPr>
        <p:grpSpPr>
          <a:xfrm>
            <a:off x="3722601" y="1727558"/>
            <a:ext cx="2105243" cy="2230424"/>
            <a:chOff x="4456819" y="1284513"/>
            <a:chExt cx="1651881" cy="1750787"/>
          </a:xfrm>
        </p:grpSpPr>
        <p:sp>
          <p:nvSpPr>
            <p:cNvPr id="979" name="Google Shape;979;p19"/>
            <p:cNvSpPr/>
            <p:nvPr/>
          </p:nvSpPr>
          <p:spPr>
            <a:xfrm>
              <a:off x="5054190" y="1613381"/>
              <a:ext cx="1054510" cy="1421919"/>
            </a:xfrm>
            <a:custGeom>
              <a:rect b="b" l="l" r="r" t="t"/>
              <a:pathLst>
                <a:path extrusionOk="0" h="1422400" w="10541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4456819" y="1284513"/>
              <a:ext cx="1142333" cy="289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981" name="Google Shape;981;p19"/>
          <p:cNvSpPr/>
          <p:nvPr/>
        </p:nvSpPr>
        <p:spPr>
          <a:xfrm>
            <a:off x="914018" y="2510840"/>
            <a:ext cx="10123937" cy="2250663"/>
          </a:xfrm>
          <a:custGeom>
            <a:rect b="b" l="l" r="r" t="t"/>
            <a:pathLst>
              <a:path extrusionOk="0" h="1766170" w="7941502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 cap="flat" cmpd="sng" w="127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9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2" name="Google Shape;982;p19"/>
          <p:cNvSpPr/>
          <p:nvPr/>
        </p:nvSpPr>
        <p:spPr>
          <a:xfrm>
            <a:off x="2170910" y="2852894"/>
            <a:ext cx="208471" cy="206446"/>
          </a:xfrm>
          <a:prstGeom prst="ellipse">
            <a:avLst/>
          </a:prstGeom>
          <a:solidFill>
            <a:srgbClr val="005188">
              <a:alpha val="80000"/>
            </a:srgbClr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3" name="Google Shape;983;p19"/>
          <p:cNvSpPr/>
          <p:nvPr/>
        </p:nvSpPr>
        <p:spPr>
          <a:xfrm>
            <a:off x="1954094" y="3200150"/>
            <a:ext cx="7393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2013.06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4" name="Google Shape;984;p19"/>
          <p:cNvSpPr/>
          <p:nvPr/>
        </p:nvSpPr>
        <p:spPr>
          <a:xfrm>
            <a:off x="3328622" y="3599742"/>
            <a:ext cx="208470" cy="206446"/>
          </a:xfrm>
          <a:prstGeom prst="ellipse">
            <a:avLst/>
          </a:prstGeom>
          <a:solidFill>
            <a:srgbClr val="005188">
              <a:alpha val="80000"/>
            </a:srgbClr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5" name="Google Shape;985;p19"/>
          <p:cNvSpPr/>
          <p:nvPr/>
        </p:nvSpPr>
        <p:spPr>
          <a:xfrm>
            <a:off x="3090477" y="3889450"/>
            <a:ext cx="7393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2013.09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6" name="Google Shape;986;p19"/>
          <p:cNvSpPr/>
          <p:nvPr/>
        </p:nvSpPr>
        <p:spPr>
          <a:xfrm>
            <a:off x="4366932" y="2646447"/>
            <a:ext cx="208470" cy="208469"/>
          </a:xfrm>
          <a:prstGeom prst="ellipse">
            <a:avLst/>
          </a:prstGeom>
          <a:solidFill>
            <a:srgbClr val="005188">
              <a:alpha val="80000"/>
            </a:srgbClr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7" name="Google Shape;987;p19"/>
          <p:cNvSpPr/>
          <p:nvPr/>
        </p:nvSpPr>
        <p:spPr>
          <a:xfrm>
            <a:off x="4204487" y="2275190"/>
            <a:ext cx="7200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2014.01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8" name="Google Shape;988;p19"/>
          <p:cNvSpPr/>
          <p:nvPr/>
        </p:nvSpPr>
        <p:spPr>
          <a:xfrm>
            <a:off x="4998401" y="3251611"/>
            <a:ext cx="208468" cy="206446"/>
          </a:xfrm>
          <a:prstGeom prst="ellipse">
            <a:avLst/>
          </a:prstGeom>
          <a:solidFill>
            <a:srgbClr val="005188">
              <a:alpha val="80000"/>
            </a:srgbClr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9" name="Google Shape;989;p19"/>
          <p:cNvSpPr/>
          <p:nvPr/>
        </p:nvSpPr>
        <p:spPr>
          <a:xfrm>
            <a:off x="5267589" y="3178748"/>
            <a:ext cx="7409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2014.06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0" name="Google Shape;990;p19"/>
          <p:cNvSpPr/>
          <p:nvPr/>
        </p:nvSpPr>
        <p:spPr>
          <a:xfrm>
            <a:off x="7046675" y="3957982"/>
            <a:ext cx="208469" cy="208468"/>
          </a:xfrm>
          <a:prstGeom prst="ellipse">
            <a:avLst/>
          </a:prstGeom>
          <a:solidFill>
            <a:srgbClr val="005188">
              <a:alpha val="80000"/>
            </a:srgbClr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1" name="Google Shape;991;p19"/>
          <p:cNvSpPr/>
          <p:nvPr/>
        </p:nvSpPr>
        <p:spPr>
          <a:xfrm>
            <a:off x="6821331" y="4233432"/>
            <a:ext cx="7825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2014.08 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2" name="Google Shape;992;p19"/>
          <p:cNvSpPr/>
          <p:nvPr/>
        </p:nvSpPr>
        <p:spPr>
          <a:xfrm>
            <a:off x="7959489" y="3065412"/>
            <a:ext cx="208471" cy="208471"/>
          </a:xfrm>
          <a:prstGeom prst="ellipse">
            <a:avLst/>
          </a:prstGeom>
          <a:solidFill>
            <a:srgbClr val="005188">
              <a:alpha val="80000"/>
            </a:srgbClr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3" name="Google Shape;993;p19"/>
          <p:cNvSpPr/>
          <p:nvPr/>
        </p:nvSpPr>
        <p:spPr>
          <a:xfrm>
            <a:off x="7809714" y="3326505"/>
            <a:ext cx="70724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2015.12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4" name="Google Shape;994;p19"/>
          <p:cNvSpPr/>
          <p:nvPr/>
        </p:nvSpPr>
        <p:spPr>
          <a:xfrm>
            <a:off x="8779197" y="2802292"/>
            <a:ext cx="206446" cy="208471"/>
          </a:xfrm>
          <a:prstGeom prst="ellipse">
            <a:avLst/>
          </a:prstGeom>
          <a:solidFill>
            <a:srgbClr val="005188">
              <a:alpha val="80000"/>
            </a:srgbClr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5" name="Google Shape;995;p19"/>
          <p:cNvSpPr/>
          <p:nvPr/>
        </p:nvSpPr>
        <p:spPr>
          <a:xfrm>
            <a:off x="8471552" y="2482504"/>
            <a:ext cx="7393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2016.03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6" name="Google Shape;996;p19"/>
          <p:cNvSpPr/>
          <p:nvPr/>
        </p:nvSpPr>
        <p:spPr>
          <a:xfrm>
            <a:off x="9254820" y="4629944"/>
            <a:ext cx="206445" cy="206446"/>
          </a:xfrm>
          <a:prstGeom prst="ellipse">
            <a:avLst/>
          </a:prstGeom>
          <a:solidFill>
            <a:srgbClr val="005188">
              <a:alpha val="80000"/>
            </a:srgbClr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7" name="Google Shape;997;p19"/>
          <p:cNvSpPr/>
          <p:nvPr/>
        </p:nvSpPr>
        <p:spPr>
          <a:xfrm>
            <a:off x="9046899" y="4915511"/>
            <a:ext cx="7360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2016.05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8" name="Google Shape;998;p19"/>
          <p:cNvSpPr/>
          <p:nvPr/>
        </p:nvSpPr>
        <p:spPr>
          <a:xfrm>
            <a:off x="9983472" y="2433929"/>
            <a:ext cx="208471" cy="208470"/>
          </a:xfrm>
          <a:prstGeom prst="ellipse">
            <a:avLst/>
          </a:prstGeom>
          <a:solidFill>
            <a:srgbClr val="005188">
              <a:alpha val="80000"/>
            </a:srgbClr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9" name="Google Shape;999;p19"/>
          <p:cNvSpPr/>
          <p:nvPr/>
        </p:nvSpPr>
        <p:spPr>
          <a:xfrm>
            <a:off x="10220278" y="2316538"/>
            <a:ext cx="7409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2016.09</a:t>
            </a:r>
            <a:endParaRPr sz="1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0" name="Google Shape;1000;p19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1" name="Google Shape;1001;p19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002" name="Google Shape;1002;p19"/>
          <p:cNvGrpSpPr/>
          <p:nvPr/>
        </p:nvGrpSpPr>
        <p:grpSpPr>
          <a:xfrm>
            <a:off x="6366311" y="4645026"/>
            <a:ext cx="2105243" cy="2230424"/>
            <a:chOff x="4456819" y="1284513"/>
            <a:chExt cx="1651881" cy="1750787"/>
          </a:xfrm>
        </p:grpSpPr>
        <p:sp>
          <p:nvSpPr>
            <p:cNvPr id="1003" name="Google Shape;1003;p19"/>
            <p:cNvSpPr/>
            <p:nvPr/>
          </p:nvSpPr>
          <p:spPr>
            <a:xfrm>
              <a:off x="5054190" y="1613381"/>
              <a:ext cx="1054510" cy="1421919"/>
            </a:xfrm>
            <a:custGeom>
              <a:rect b="b" l="l" r="r" t="t"/>
              <a:pathLst>
                <a:path extrusionOk="0" h="1422400" w="10541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4456819" y="1284513"/>
              <a:ext cx="1142333" cy="289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05" name="Google Shape;1005;p19"/>
          <p:cNvGrpSpPr/>
          <p:nvPr/>
        </p:nvGrpSpPr>
        <p:grpSpPr>
          <a:xfrm>
            <a:off x="8151032" y="2020603"/>
            <a:ext cx="2105243" cy="2230424"/>
            <a:chOff x="4456819" y="1284513"/>
            <a:chExt cx="1651881" cy="1750787"/>
          </a:xfrm>
        </p:grpSpPr>
        <p:sp>
          <p:nvSpPr>
            <p:cNvPr id="1006" name="Google Shape;1006;p19"/>
            <p:cNvSpPr/>
            <p:nvPr/>
          </p:nvSpPr>
          <p:spPr>
            <a:xfrm>
              <a:off x="5054190" y="1613381"/>
              <a:ext cx="1054510" cy="1421919"/>
            </a:xfrm>
            <a:custGeom>
              <a:rect b="b" l="l" r="r" t="t"/>
              <a:pathLst>
                <a:path extrusionOk="0" h="1422400" w="10541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4456819" y="1284513"/>
              <a:ext cx="1142333" cy="289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08" name="Google Shape;1008;p19"/>
          <p:cNvGrpSpPr/>
          <p:nvPr/>
        </p:nvGrpSpPr>
        <p:grpSpPr>
          <a:xfrm>
            <a:off x="8639619" y="5278329"/>
            <a:ext cx="2105243" cy="2230424"/>
            <a:chOff x="4456819" y="1284513"/>
            <a:chExt cx="1651881" cy="1750787"/>
          </a:xfrm>
        </p:grpSpPr>
        <p:sp>
          <p:nvSpPr>
            <p:cNvPr id="1009" name="Google Shape;1009;p19"/>
            <p:cNvSpPr/>
            <p:nvPr/>
          </p:nvSpPr>
          <p:spPr>
            <a:xfrm>
              <a:off x="5054190" y="1613381"/>
              <a:ext cx="1054510" cy="1421919"/>
            </a:xfrm>
            <a:custGeom>
              <a:rect b="b" l="l" r="r" t="t"/>
              <a:pathLst>
                <a:path extrusionOk="0" h="1422400" w="10541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4456819" y="1284513"/>
              <a:ext cx="1142333" cy="289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0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6" name="Google Shape;1016;p20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017" name="Google Shape;1017;p20"/>
          <p:cNvGrpSpPr/>
          <p:nvPr/>
        </p:nvGrpSpPr>
        <p:grpSpPr>
          <a:xfrm>
            <a:off x="1025032" y="2222446"/>
            <a:ext cx="2349620" cy="799315"/>
            <a:chOff x="533400" y="1528997"/>
            <a:chExt cx="1829490" cy="622706"/>
          </a:xfrm>
        </p:grpSpPr>
        <p:sp>
          <p:nvSpPr>
            <p:cNvPr id="1018" name="Google Shape;1018;p20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>
                <a:gd fmla="val 50000" name="adj"/>
              </a:avLst>
            </a:pr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19" name="Google Shape;1019;p20"/>
            <p:cNvSpPr txBox="1"/>
            <p:nvPr/>
          </p:nvSpPr>
          <p:spPr>
            <a:xfrm>
              <a:off x="861747" y="1648179"/>
              <a:ext cx="1081321" cy="503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20" name="Google Shape;1020;p20"/>
          <p:cNvGrpSpPr/>
          <p:nvPr/>
        </p:nvGrpSpPr>
        <p:grpSpPr>
          <a:xfrm>
            <a:off x="3272760" y="2222446"/>
            <a:ext cx="2107119" cy="804271"/>
            <a:chOff x="2283957" y="1528997"/>
            <a:chExt cx="1640420" cy="626567"/>
          </a:xfrm>
        </p:grpSpPr>
        <p:sp>
          <p:nvSpPr>
            <p:cNvPr id="1021" name="Google Shape;1021;p20"/>
            <p:cNvSpPr/>
            <p:nvPr/>
          </p:nvSpPr>
          <p:spPr>
            <a:xfrm>
              <a:off x="2283957" y="1528997"/>
              <a:ext cx="1640420" cy="550887"/>
            </a:xfrm>
            <a:custGeom>
              <a:rect b="b" l="l" r="r" t="t"/>
              <a:pathLst>
                <a:path extrusionOk="0" h="674557" w="2008682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22" name="Google Shape;1022;p20"/>
            <p:cNvSpPr txBox="1"/>
            <p:nvPr/>
          </p:nvSpPr>
          <p:spPr>
            <a:xfrm>
              <a:off x="2720597" y="1652040"/>
              <a:ext cx="945919" cy="503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23" name="Google Shape;1023;p20"/>
          <p:cNvGrpSpPr/>
          <p:nvPr/>
        </p:nvGrpSpPr>
        <p:grpSpPr>
          <a:xfrm>
            <a:off x="5200550" y="2222446"/>
            <a:ext cx="2105081" cy="804271"/>
            <a:chOff x="3785566" y="1528997"/>
            <a:chExt cx="1640420" cy="626567"/>
          </a:xfrm>
        </p:grpSpPr>
        <p:sp>
          <p:nvSpPr>
            <p:cNvPr id="1024" name="Google Shape;1024;p20"/>
            <p:cNvSpPr/>
            <p:nvPr/>
          </p:nvSpPr>
          <p:spPr>
            <a:xfrm>
              <a:off x="3785566" y="1528997"/>
              <a:ext cx="1640420" cy="550887"/>
            </a:xfrm>
            <a:custGeom>
              <a:rect b="b" l="l" r="r" t="t"/>
              <a:pathLst>
                <a:path extrusionOk="0" h="674557" w="2008682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25" name="Google Shape;1025;p20"/>
            <p:cNvSpPr txBox="1"/>
            <p:nvPr/>
          </p:nvSpPr>
          <p:spPr>
            <a:xfrm>
              <a:off x="4265266" y="1652040"/>
              <a:ext cx="945834" cy="503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26" name="Google Shape;1026;p20"/>
          <p:cNvGrpSpPr/>
          <p:nvPr/>
        </p:nvGrpSpPr>
        <p:grpSpPr>
          <a:xfrm>
            <a:off x="7144642" y="2222446"/>
            <a:ext cx="2105081" cy="804271"/>
            <a:chOff x="5299151" y="1528997"/>
            <a:chExt cx="1640420" cy="626567"/>
          </a:xfrm>
        </p:grpSpPr>
        <p:sp>
          <p:nvSpPr>
            <p:cNvPr id="1027" name="Google Shape;1027;p20"/>
            <p:cNvSpPr/>
            <p:nvPr/>
          </p:nvSpPr>
          <p:spPr>
            <a:xfrm>
              <a:off x="5299151" y="1528997"/>
              <a:ext cx="1640420" cy="550887"/>
            </a:xfrm>
            <a:custGeom>
              <a:rect b="b" l="l" r="r" t="t"/>
              <a:pathLst>
                <a:path extrusionOk="0" h="674557" w="2008682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28" name="Google Shape;1028;p20"/>
            <p:cNvSpPr txBox="1"/>
            <p:nvPr/>
          </p:nvSpPr>
          <p:spPr>
            <a:xfrm>
              <a:off x="5735042" y="1652040"/>
              <a:ext cx="934676" cy="503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29" name="Google Shape;1029;p20"/>
          <p:cNvGrpSpPr/>
          <p:nvPr/>
        </p:nvGrpSpPr>
        <p:grpSpPr>
          <a:xfrm>
            <a:off x="9039825" y="2222446"/>
            <a:ext cx="2107119" cy="804271"/>
            <a:chOff x="6776809" y="1528997"/>
            <a:chExt cx="1640420" cy="626567"/>
          </a:xfrm>
        </p:grpSpPr>
        <p:sp>
          <p:nvSpPr>
            <p:cNvPr id="1030" name="Google Shape;1030;p20"/>
            <p:cNvSpPr/>
            <p:nvPr/>
          </p:nvSpPr>
          <p:spPr>
            <a:xfrm>
              <a:off x="6776809" y="1528997"/>
              <a:ext cx="1640420" cy="550887"/>
            </a:xfrm>
            <a:custGeom>
              <a:rect b="b" l="l" r="r" t="t"/>
              <a:pathLst>
                <a:path extrusionOk="0" h="674557" w="2008682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31" name="Google Shape;1031;p20"/>
            <p:cNvSpPr txBox="1"/>
            <p:nvPr/>
          </p:nvSpPr>
          <p:spPr>
            <a:xfrm>
              <a:off x="7242600" y="1652040"/>
              <a:ext cx="921400" cy="503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sz="18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32" name="Google Shape;1032;p20"/>
          <p:cNvGrpSpPr/>
          <p:nvPr/>
        </p:nvGrpSpPr>
        <p:grpSpPr>
          <a:xfrm>
            <a:off x="980198" y="3642906"/>
            <a:ext cx="2074514" cy="968545"/>
            <a:chOff x="1034229" y="1255861"/>
            <a:chExt cx="1789697" cy="767954"/>
          </a:xfrm>
        </p:grpSpPr>
        <p:sp>
          <p:nvSpPr>
            <p:cNvPr id="1033" name="Google Shape;1033;p20"/>
            <p:cNvSpPr/>
            <p:nvPr/>
          </p:nvSpPr>
          <p:spPr>
            <a:xfrm>
              <a:off x="1034229" y="1511343"/>
              <a:ext cx="1789697" cy="512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34" name="Google Shape;1034;p20"/>
            <p:cNvSpPr txBox="1"/>
            <p:nvPr/>
          </p:nvSpPr>
          <p:spPr>
            <a:xfrm>
              <a:off x="1260512" y="1255861"/>
              <a:ext cx="1357702" cy="268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6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35" name="Google Shape;1035;p20"/>
          <p:cNvGrpSpPr/>
          <p:nvPr/>
        </p:nvGrpSpPr>
        <p:grpSpPr>
          <a:xfrm>
            <a:off x="3209909" y="3609702"/>
            <a:ext cx="1950205" cy="974423"/>
            <a:chOff x="1034229" y="1255861"/>
            <a:chExt cx="1789697" cy="758774"/>
          </a:xfrm>
        </p:grpSpPr>
        <p:sp>
          <p:nvSpPr>
            <p:cNvPr id="1036" name="Google Shape;1036;p20"/>
            <p:cNvSpPr/>
            <p:nvPr/>
          </p:nvSpPr>
          <p:spPr>
            <a:xfrm>
              <a:off x="1034229" y="1511343"/>
              <a:ext cx="1789697" cy="503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37" name="Google Shape;1037;p20"/>
            <p:cNvSpPr txBox="1"/>
            <p:nvPr/>
          </p:nvSpPr>
          <p:spPr>
            <a:xfrm>
              <a:off x="1260512" y="1255861"/>
              <a:ext cx="1357702" cy="239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38" name="Google Shape;1038;p20"/>
          <p:cNvGrpSpPr/>
          <p:nvPr/>
        </p:nvGrpSpPr>
        <p:grpSpPr>
          <a:xfrm>
            <a:off x="5337101" y="3578169"/>
            <a:ext cx="1950205" cy="1005956"/>
            <a:chOff x="1034229" y="1255861"/>
            <a:chExt cx="1789697" cy="783328"/>
          </a:xfrm>
        </p:grpSpPr>
        <p:sp>
          <p:nvSpPr>
            <p:cNvPr id="1039" name="Google Shape;1039;p20"/>
            <p:cNvSpPr/>
            <p:nvPr/>
          </p:nvSpPr>
          <p:spPr>
            <a:xfrm>
              <a:off x="1034229" y="1535897"/>
              <a:ext cx="1789697" cy="503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40" name="Google Shape;1040;p20"/>
            <p:cNvSpPr txBox="1"/>
            <p:nvPr/>
          </p:nvSpPr>
          <p:spPr>
            <a:xfrm>
              <a:off x="1260512" y="1255861"/>
              <a:ext cx="1357702" cy="239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41" name="Google Shape;1041;p20"/>
          <p:cNvGrpSpPr/>
          <p:nvPr/>
        </p:nvGrpSpPr>
        <p:grpSpPr>
          <a:xfrm>
            <a:off x="7305421" y="3609702"/>
            <a:ext cx="1948168" cy="1047996"/>
            <a:chOff x="1034229" y="1296821"/>
            <a:chExt cx="1789697" cy="816897"/>
          </a:xfrm>
        </p:grpSpPr>
        <p:sp>
          <p:nvSpPr>
            <p:cNvPr id="1042" name="Google Shape;1042;p20"/>
            <p:cNvSpPr/>
            <p:nvPr/>
          </p:nvSpPr>
          <p:spPr>
            <a:xfrm>
              <a:off x="1034229" y="1609913"/>
              <a:ext cx="1789697" cy="503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43" name="Google Shape;1043;p20"/>
            <p:cNvSpPr txBox="1"/>
            <p:nvPr/>
          </p:nvSpPr>
          <p:spPr>
            <a:xfrm>
              <a:off x="1258877" y="1296821"/>
              <a:ext cx="1359121" cy="239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44" name="Google Shape;1044;p20"/>
          <p:cNvGrpSpPr/>
          <p:nvPr/>
        </p:nvGrpSpPr>
        <p:grpSpPr>
          <a:xfrm>
            <a:off x="9249723" y="3630724"/>
            <a:ext cx="1948168" cy="1026969"/>
            <a:chOff x="1034229" y="1214901"/>
            <a:chExt cx="1789697" cy="800505"/>
          </a:xfrm>
        </p:grpSpPr>
        <p:sp>
          <p:nvSpPr>
            <p:cNvPr id="1045" name="Google Shape;1045;p20"/>
            <p:cNvSpPr/>
            <p:nvPr/>
          </p:nvSpPr>
          <p:spPr>
            <a:xfrm>
              <a:off x="1034229" y="1511602"/>
              <a:ext cx="1789697" cy="503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1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46" name="Google Shape;1046;p20"/>
            <p:cNvSpPr txBox="1"/>
            <p:nvPr/>
          </p:nvSpPr>
          <p:spPr>
            <a:xfrm>
              <a:off x="1258877" y="1214901"/>
              <a:ext cx="1359121" cy="239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TITLE HERE</a:t>
              </a:r>
              <a:endParaRPr b="1" sz="14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1"/>
          <p:cNvSpPr txBox="1"/>
          <p:nvPr/>
        </p:nvSpPr>
        <p:spPr>
          <a:xfrm>
            <a:off x="1192479" y="292682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3200"/>
              <a:buFont typeface="Arial"/>
              <a:buNone/>
            </a:pPr>
            <a:r>
              <a:rPr b="0" lang="tr-TR" sz="3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TITLE HERE</a:t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2" name="Google Shape;1052;p21"/>
          <p:cNvSpPr txBox="1"/>
          <p:nvPr/>
        </p:nvSpPr>
        <p:spPr>
          <a:xfrm>
            <a:off x="8994696" y="292681"/>
            <a:ext cx="2737705" cy="42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3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053" name="Google Shape;1053;p21"/>
          <p:cNvGrpSpPr/>
          <p:nvPr/>
        </p:nvGrpSpPr>
        <p:grpSpPr>
          <a:xfrm>
            <a:off x="4676615" y="2285656"/>
            <a:ext cx="2911121" cy="2879280"/>
            <a:chOff x="4676615" y="2285656"/>
            <a:chExt cx="2911121" cy="2879280"/>
          </a:xfrm>
        </p:grpSpPr>
        <p:sp>
          <p:nvSpPr>
            <p:cNvPr id="1054" name="Google Shape;1054;p21"/>
            <p:cNvSpPr/>
            <p:nvPr/>
          </p:nvSpPr>
          <p:spPr>
            <a:xfrm>
              <a:off x="4676615" y="2341779"/>
              <a:ext cx="2858060" cy="2823157"/>
            </a:xfrm>
            <a:custGeom>
              <a:rect b="b" l="l" r="r" t="t"/>
              <a:pathLst>
                <a:path extrusionOk="0" h="2823157" w="2858060">
                  <a:moveTo>
                    <a:pt x="1505547" y="407485"/>
                  </a:moveTo>
                  <a:cubicBezTo>
                    <a:pt x="1214395" y="632673"/>
                    <a:pt x="791314" y="1094422"/>
                    <a:pt x="550204" y="1362828"/>
                  </a:cubicBezTo>
                  <a:cubicBezTo>
                    <a:pt x="309094" y="1631234"/>
                    <a:pt x="140771" y="1831402"/>
                    <a:pt x="58884" y="2017921"/>
                  </a:cubicBezTo>
                  <a:cubicBezTo>
                    <a:pt x="-23003" y="2204441"/>
                    <a:pt x="-16179" y="2347742"/>
                    <a:pt x="58884" y="2481945"/>
                  </a:cubicBezTo>
                  <a:cubicBezTo>
                    <a:pt x="133947" y="2616148"/>
                    <a:pt x="318191" y="2825414"/>
                    <a:pt x="509260" y="2823139"/>
                  </a:cubicBezTo>
                  <a:cubicBezTo>
                    <a:pt x="700329" y="2820864"/>
                    <a:pt x="845905" y="2775372"/>
                    <a:pt x="1205296" y="2468297"/>
                  </a:cubicBezTo>
                  <a:cubicBezTo>
                    <a:pt x="1564687" y="2161222"/>
                    <a:pt x="2399476" y="1362828"/>
                    <a:pt x="2665607" y="980691"/>
                  </a:cubicBezTo>
                  <a:cubicBezTo>
                    <a:pt x="2931738" y="598554"/>
                    <a:pt x="2863499" y="336971"/>
                    <a:pt x="2802084" y="175473"/>
                  </a:cubicBezTo>
                  <a:cubicBezTo>
                    <a:pt x="2740669" y="13975"/>
                    <a:pt x="2510932" y="-22419"/>
                    <a:pt x="2297117" y="11700"/>
                  </a:cubicBezTo>
                  <a:cubicBezTo>
                    <a:pt x="2083302" y="45819"/>
                    <a:pt x="1796699" y="182297"/>
                    <a:pt x="1505547" y="407485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 rot="-5400000">
              <a:off x="4747127" y="2303107"/>
              <a:ext cx="2858060" cy="2823157"/>
            </a:xfrm>
            <a:custGeom>
              <a:rect b="b" l="l" r="r" t="t"/>
              <a:pathLst>
                <a:path extrusionOk="0" h="2823157" w="2858060">
                  <a:moveTo>
                    <a:pt x="1505547" y="407485"/>
                  </a:moveTo>
                  <a:cubicBezTo>
                    <a:pt x="1214395" y="632673"/>
                    <a:pt x="791314" y="1094422"/>
                    <a:pt x="550204" y="1362828"/>
                  </a:cubicBezTo>
                  <a:cubicBezTo>
                    <a:pt x="309094" y="1631234"/>
                    <a:pt x="140771" y="1831402"/>
                    <a:pt x="58884" y="2017921"/>
                  </a:cubicBezTo>
                  <a:cubicBezTo>
                    <a:pt x="-23003" y="2204441"/>
                    <a:pt x="-16179" y="2347742"/>
                    <a:pt x="58884" y="2481945"/>
                  </a:cubicBezTo>
                  <a:cubicBezTo>
                    <a:pt x="133947" y="2616148"/>
                    <a:pt x="318191" y="2825414"/>
                    <a:pt x="509260" y="2823139"/>
                  </a:cubicBezTo>
                  <a:cubicBezTo>
                    <a:pt x="700329" y="2820864"/>
                    <a:pt x="845905" y="2775372"/>
                    <a:pt x="1205296" y="2468297"/>
                  </a:cubicBezTo>
                  <a:cubicBezTo>
                    <a:pt x="1564687" y="2161222"/>
                    <a:pt x="2399476" y="1362828"/>
                    <a:pt x="2665607" y="980691"/>
                  </a:cubicBezTo>
                  <a:cubicBezTo>
                    <a:pt x="2931738" y="598554"/>
                    <a:pt x="2863499" y="336971"/>
                    <a:pt x="2802084" y="175473"/>
                  </a:cubicBezTo>
                  <a:cubicBezTo>
                    <a:pt x="2740669" y="13975"/>
                    <a:pt x="2510932" y="-22419"/>
                    <a:pt x="2297117" y="11700"/>
                  </a:cubicBezTo>
                  <a:cubicBezTo>
                    <a:pt x="2083302" y="45819"/>
                    <a:pt x="1796699" y="182297"/>
                    <a:pt x="1505547" y="407485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0051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056" name="Google Shape;1056;p21"/>
          <p:cNvSpPr txBox="1"/>
          <p:nvPr/>
        </p:nvSpPr>
        <p:spPr>
          <a:xfrm>
            <a:off x="4993348" y="2285655"/>
            <a:ext cx="7642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endParaRPr sz="7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7" name="Google Shape;1057;p21"/>
          <p:cNvSpPr txBox="1"/>
          <p:nvPr/>
        </p:nvSpPr>
        <p:spPr>
          <a:xfrm>
            <a:off x="6647568" y="2263978"/>
            <a:ext cx="7642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endParaRPr sz="7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8" name="Google Shape;1058;p21"/>
          <p:cNvSpPr txBox="1"/>
          <p:nvPr/>
        </p:nvSpPr>
        <p:spPr>
          <a:xfrm>
            <a:off x="4993348" y="3919993"/>
            <a:ext cx="7642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endParaRPr sz="7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9" name="Google Shape;1059;p21"/>
          <p:cNvSpPr txBox="1"/>
          <p:nvPr/>
        </p:nvSpPr>
        <p:spPr>
          <a:xfrm>
            <a:off x="6647568" y="3898316"/>
            <a:ext cx="7642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endParaRPr sz="7200">
              <a:solidFill>
                <a:srgbClr val="0051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114588" y="2582109"/>
            <a:ext cx="2870051" cy="1131859"/>
            <a:chOff x="1114588" y="2582109"/>
            <a:chExt cx="2870051" cy="1131859"/>
          </a:xfrm>
        </p:grpSpPr>
        <p:sp>
          <p:nvSpPr>
            <p:cNvPr id="1061" name="Google Shape;1061;p21"/>
            <p:cNvSpPr txBox="1"/>
            <p:nvPr/>
          </p:nvSpPr>
          <p:spPr>
            <a:xfrm>
              <a:off x="1114588" y="2975304"/>
              <a:ext cx="2870051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188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62" name="Google Shape;1062;p21"/>
            <p:cNvSpPr txBox="1"/>
            <p:nvPr/>
          </p:nvSpPr>
          <p:spPr>
            <a:xfrm>
              <a:off x="1485706" y="2582109"/>
              <a:ext cx="232201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1192768" y="2586726"/>
              <a:ext cx="335491" cy="324806"/>
            </a:xfrm>
            <a:custGeom>
              <a:rect b="b" l="l" r="r" t="t"/>
              <a:pathLst>
                <a:path extrusionOk="0"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64" name="Google Shape;1064;p21"/>
          <p:cNvGrpSpPr/>
          <p:nvPr/>
        </p:nvGrpSpPr>
        <p:grpSpPr>
          <a:xfrm>
            <a:off x="1143977" y="3973896"/>
            <a:ext cx="2870051" cy="1131859"/>
            <a:chOff x="1143977" y="3973896"/>
            <a:chExt cx="2870051" cy="1131859"/>
          </a:xfrm>
        </p:grpSpPr>
        <p:sp>
          <p:nvSpPr>
            <p:cNvPr id="1065" name="Google Shape;1065;p21"/>
            <p:cNvSpPr txBox="1"/>
            <p:nvPr/>
          </p:nvSpPr>
          <p:spPr>
            <a:xfrm>
              <a:off x="1143977" y="4367091"/>
              <a:ext cx="2870051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188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66" name="Google Shape;1066;p21"/>
            <p:cNvSpPr txBox="1"/>
            <p:nvPr/>
          </p:nvSpPr>
          <p:spPr>
            <a:xfrm>
              <a:off x="1515095" y="3973896"/>
              <a:ext cx="203332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1222157" y="3978513"/>
              <a:ext cx="335491" cy="324806"/>
            </a:xfrm>
            <a:custGeom>
              <a:rect b="b" l="l" r="r" t="t"/>
              <a:pathLst>
                <a:path extrusionOk="0"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68" name="Google Shape;1068;p21"/>
          <p:cNvGrpSpPr/>
          <p:nvPr/>
        </p:nvGrpSpPr>
        <p:grpSpPr>
          <a:xfrm>
            <a:off x="8146870" y="2542401"/>
            <a:ext cx="3585530" cy="1131859"/>
            <a:chOff x="8146870" y="2542401"/>
            <a:chExt cx="3585530" cy="1131859"/>
          </a:xfrm>
        </p:grpSpPr>
        <p:sp>
          <p:nvSpPr>
            <p:cNvPr id="1069" name="Google Shape;1069;p21"/>
            <p:cNvSpPr txBox="1"/>
            <p:nvPr/>
          </p:nvSpPr>
          <p:spPr>
            <a:xfrm>
              <a:off x="8146870" y="2935596"/>
              <a:ext cx="28928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188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70" name="Google Shape;1070;p21"/>
            <p:cNvSpPr txBox="1"/>
            <p:nvPr/>
          </p:nvSpPr>
          <p:spPr>
            <a:xfrm>
              <a:off x="9592526" y="2542401"/>
              <a:ext cx="21398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9521376" y="2546442"/>
              <a:ext cx="335491" cy="324806"/>
            </a:xfrm>
            <a:custGeom>
              <a:rect b="b" l="l" r="r" t="t"/>
              <a:pathLst>
                <a:path extrusionOk="0"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72" name="Google Shape;1072;p21"/>
          <p:cNvGrpSpPr/>
          <p:nvPr/>
        </p:nvGrpSpPr>
        <p:grpSpPr>
          <a:xfrm>
            <a:off x="8176259" y="3934188"/>
            <a:ext cx="3556142" cy="1131859"/>
            <a:chOff x="8176259" y="3934188"/>
            <a:chExt cx="3556142" cy="1131859"/>
          </a:xfrm>
        </p:grpSpPr>
        <p:sp>
          <p:nvSpPr>
            <p:cNvPr id="1073" name="Google Shape;1073;p21"/>
            <p:cNvSpPr txBox="1"/>
            <p:nvPr/>
          </p:nvSpPr>
          <p:spPr>
            <a:xfrm>
              <a:off x="8176259" y="4327383"/>
              <a:ext cx="28928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188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Go ahead and replace it with your own text.</a:t>
              </a:r>
              <a:endParaRPr sz="12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74" name="Google Shape;1074;p21"/>
            <p:cNvSpPr txBox="1"/>
            <p:nvPr/>
          </p:nvSpPr>
          <p:spPr>
            <a:xfrm>
              <a:off x="9621916" y="3934188"/>
              <a:ext cx="21104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5188"/>
                  </a:solidFill>
                  <a:latin typeface="Georgia"/>
                  <a:ea typeface="Georgia"/>
                  <a:cs typeface="Georgia"/>
                  <a:sym typeface="Georgia"/>
                </a:rPr>
                <a:t>STEP HERE</a:t>
              </a:r>
              <a:endParaRPr b="1" sz="2000">
                <a:solidFill>
                  <a:srgbClr val="00518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9621915" y="4002577"/>
              <a:ext cx="335491" cy="324806"/>
            </a:xfrm>
            <a:custGeom>
              <a:rect b="b" l="l" r="r" t="t"/>
              <a:pathLst>
                <a:path extrusionOk="0"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076" name="Google Shape;1076;p21"/>
          <p:cNvGrpSpPr/>
          <p:nvPr/>
        </p:nvGrpSpPr>
        <p:grpSpPr>
          <a:xfrm>
            <a:off x="5721637" y="3255064"/>
            <a:ext cx="727961" cy="723449"/>
            <a:chOff x="6137276" y="2995613"/>
            <a:chExt cx="768350" cy="763588"/>
          </a:xfrm>
        </p:grpSpPr>
        <p:sp>
          <p:nvSpPr>
            <p:cNvPr id="1077" name="Google Shape;1077;p21"/>
            <p:cNvSpPr/>
            <p:nvPr/>
          </p:nvSpPr>
          <p:spPr>
            <a:xfrm>
              <a:off x="6154738" y="3495676"/>
              <a:ext cx="23813" cy="39688"/>
            </a:xfrm>
            <a:custGeom>
              <a:rect b="b" l="l" r="r" t="t"/>
              <a:pathLst>
                <a:path extrusionOk="0" h="74" w="43">
                  <a:moveTo>
                    <a:pt x="43" y="6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2" y="9"/>
                  </a:lnTo>
                  <a:lnTo>
                    <a:pt x="30" y="13"/>
                  </a:lnTo>
                  <a:lnTo>
                    <a:pt x="25" y="2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4" y="53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4"/>
                  </a:lnTo>
                  <a:lnTo>
                    <a:pt x="6" y="74"/>
                  </a:lnTo>
                  <a:lnTo>
                    <a:pt x="7" y="73"/>
                  </a:lnTo>
                  <a:lnTo>
                    <a:pt x="9" y="7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2" y="62"/>
                  </a:lnTo>
                  <a:lnTo>
                    <a:pt x="15" y="53"/>
                  </a:lnTo>
                  <a:lnTo>
                    <a:pt x="19" y="46"/>
                  </a:lnTo>
                  <a:lnTo>
                    <a:pt x="24" y="39"/>
                  </a:lnTo>
                  <a:lnTo>
                    <a:pt x="34" y="25"/>
                  </a:lnTo>
                  <a:lnTo>
                    <a:pt x="38" y="18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8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6159501" y="3525838"/>
              <a:ext cx="30163" cy="38100"/>
            </a:xfrm>
            <a:custGeom>
              <a:rect b="b" l="l" r="r" t="t"/>
              <a:pathLst>
                <a:path extrusionOk="0" h="72" w="57">
                  <a:moveTo>
                    <a:pt x="49" y="3"/>
                  </a:moveTo>
                  <a:lnTo>
                    <a:pt x="49" y="3"/>
                  </a:lnTo>
                  <a:lnTo>
                    <a:pt x="33" y="18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3" y="43"/>
                  </a:lnTo>
                  <a:lnTo>
                    <a:pt x="8" y="50"/>
                  </a:lnTo>
                  <a:lnTo>
                    <a:pt x="4" y="58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3"/>
                  </a:lnTo>
                  <a:lnTo>
                    <a:pt x="14" y="60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5" y="29"/>
                  </a:lnTo>
                  <a:lnTo>
                    <a:pt x="42" y="22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6164263" y="3563938"/>
              <a:ext cx="25400" cy="38100"/>
            </a:xfrm>
            <a:custGeom>
              <a:rect b="b" l="l" r="r" t="t"/>
              <a:pathLst>
                <a:path extrusionOk="0" h="71" w="47">
                  <a:moveTo>
                    <a:pt x="47" y="3"/>
                  </a:move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7" y="10"/>
                  </a:lnTo>
                  <a:lnTo>
                    <a:pt x="33" y="1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11" y="4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3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9" y="22"/>
                  </a:lnTo>
                  <a:lnTo>
                    <a:pt x="44" y="17"/>
                  </a:lnTo>
                  <a:lnTo>
                    <a:pt x="46" y="10"/>
                  </a:lnTo>
                  <a:lnTo>
                    <a:pt x="47" y="7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6162676" y="3609976"/>
              <a:ext cx="30163" cy="34925"/>
            </a:xfrm>
            <a:custGeom>
              <a:rect b="b" l="l" r="r" t="t"/>
              <a:pathLst>
                <a:path extrusionOk="0" h="64" w="57">
                  <a:moveTo>
                    <a:pt x="48" y="1"/>
                  </a:moveTo>
                  <a:lnTo>
                    <a:pt x="48" y="1"/>
                  </a:lnTo>
                  <a:lnTo>
                    <a:pt x="36" y="15"/>
                  </a:lnTo>
                  <a:lnTo>
                    <a:pt x="25" y="29"/>
                  </a:lnTo>
                  <a:lnTo>
                    <a:pt x="13" y="4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9" y="50"/>
                  </a:lnTo>
                  <a:lnTo>
                    <a:pt x="32" y="35"/>
                  </a:lnTo>
                  <a:lnTo>
                    <a:pt x="43" y="22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6167438" y="3644901"/>
              <a:ext cx="28575" cy="36513"/>
            </a:xfrm>
            <a:custGeom>
              <a:rect b="b" l="l" r="r" t="t"/>
              <a:pathLst>
                <a:path extrusionOk="0" h="67" w="54">
                  <a:moveTo>
                    <a:pt x="48" y="1"/>
                  </a:moveTo>
                  <a:lnTo>
                    <a:pt x="48" y="1"/>
                  </a:lnTo>
                  <a:lnTo>
                    <a:pt x="39" y="7"/>
                  </a:lnTo>
                  <a:lnTo>
                    <a:pt x="32" y="13"/>
                  </a:lnTo>
                  <a:lnTo>
                    <a:pt x="26" y="20"/>
                  </a:lnTo>
                  <a:lnTo>
                    <a:pt x="20" y="27"/>
                  </a:lnTo>
                  <a:lnTo>
                    <a:pt x="9" y="4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8" y="49"/>
                  </a:lnTo>
                  <a:lnTo>
                    <a:pt x="27" y="35"/>
                  </a:lnTo>
                  <a:lnTo>
                    <a:pt x="32" y="27"/>
                  </a:lnTo>
                  <a:lnTo>
                    <a:pt x="37" y="20"/>
                  </a:lnTo>
                  <a:lnTo>
                    <a:pt x="44" y="15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6169026" y="3675063"/>
              <a:ext cx="28575" cy="38100"/>
            </a:xfrm>
            <a:custGeom>
              <a:rect b="b" l="l" r="r" t="t"/>
              <a:pathLst>
                <a:path extrusionOk="0" h="72" w="55">
                  <a:moveTo>
                    <a:pt x="47" y="2"/>
                  </a:moveTo>
                  <a:lnTo>
                    <a:pt x="47" y="2"/>
                  </a:lnTo>
                  <a:lnTo>
                    <a:pt x="33" y="17"/>
                  </a:lnTo>
                  <a:lnTo>
                    <a:pt x="22" y="32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9" y="53"/>
                  </a:lnTo>
                  <a:lnTo>
                    <a:pt x="29" y="38"/>
                  </a:lnTo>
                  <a:lnTo>
                    <a:pt x="40" y="23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6181726" y="3694113"/>
              <a:ext cx="28575" cy="39688"/>
            </a:xfrm>
            <a:custGeom>
              <a:rect b="b" l="l" r="r" t="t"/>
              <a:pathLst>
                <a:path extrusionOk="0" h="75" w="55">
                  <a:moveTo>
                    <a:pt x="47" y="1"/>
                  </a:moveTo>
                  <a:lnTo>
                    <a:pt x="47" y="1"/>
                  </a:lnTo>
                  <a:lnTo>
                    <a:pt x="39" y="7"/>
                  </a:lnTo>
                  <a:lnTo>
                    <a:pt x="32" y="14"/>
                  </a:lnTo>
                  <a:lnTo>
                    <a:pt x="25" y="22"/>
                  </a:lnTo>
                  <a:lnTo>
                    <a:pt x="19" y="32"/>
                  </a:lnTo>
                  <a:lnTo>
                    <a:pt x="12" y="40"/>
                  </a:lnTo>
                  <a:lnTo>
                    <a:pt x="7" y="49"/>
                  </a:lnTo>
                  <a:lnTo>
                    <a:pt x="3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4" y="75"/>
                  </a:lnTo>
                  <a:lnTo>
                    <a:pt x="5" y="75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2" y="63"/>
                  </a:lnTo>
                  <a:lnTo>
                    <a:pt x="16" y="54"/>
                  </a:lnTo>
                  <a:lnTo>
                    <a:pt x="21" y="45"/>
                  </a:lnTo>
                  <a:lnTo>
                    <a:pt x="27" y="36"/>
                  </a:lnTo>
                  <a:lnTo>
                    <a:pt x="33" y="28"/>
                  </a:lnTo>
                  <a:lnTo>
                    <a:pt x="39" y="20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6210301" y="3708401"/>
              <a:ext cx="22225" cy="30163"/>
            </a:xfrm>
            <a:custGeom>
              <a:rect b="b" l="l" r="r" t="t"/>
              <a:pathLst>
                <a:path extrusionOk="0" h="57" w="42">
                  <a:moveTo>
                    <a:pt x="34" y="1"/>
                  </a:moveTo>
                  <a:lnTo>
                    <a:pt x="34" y="1"/>
                  </a:lnTo>
                  <a:lnTo>
                    <a:pt x="24" y="11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6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1" y="46"/>
                  </a:lnTo>
                  <a:lnTo>
                    <a:pt x="14" y="40"/>
                  </a:lnTo>
                  <a:lnTo>
                    <a:pt x="22" y="28"/>
                  </a:lnTo>
                  <a:lnTo>
                    <a:pt x="31" y="17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6245226" y="3708401"/>
              <a:ext cx="25400" cy="36513"/>
            </a:xfrm>
            <a:custGeom>
              <a:rect b="b" l="l" r="r" t="t"/>
              <a:pathLst>
                <a:path extrusionOk="0" h="68" w="50">
                  <a:moveTo>
                    <a:pt x="40" y="3"/>
                  </a:moveTo>
                  <a:lnTo>
                    <a:pt x="40" y="3"/>
                  </a:lnTo>
                  <a:lnTo>
                    <a:pt x="37" y="11"/>
                  </a:lnTo>
                  <a:lnTo>
                    <a:pt x="32" y="18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0" y="51"/>
                  </a:lnTo>
                  <a:lnTo>
                    <a:pt x="31" y="37"/>
                  </a:lnTo>
                  <a:lnTo>
                    <a:pt x="42" y="21"/>
                  </a:lnTo>
                  <a:lnTo>
                    <a:pt x="46" y="1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6278563" y="3711576"/>
              <a:ext cx="20638" cy="31750"/>
            </a:xfrm>
            <a:custGeom>
              <a:rect b="b" l="l" r="r" t="t"/>
              <a:pathLst>
                <a:path extrusionOk="0" h="61" w="39">
                  <a:moveTo>
                    <a:pt x="28" y="4"/>
                  </a:moveTo>
                  <a:lnTo>
                    <a:pt x="28" y="4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3" y="61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3" y="50"/>
                  </a:lnTo>
                  <a:lnTo>
                    <a:pt x="16" y="42"/>
                  </a:lnTo>
                  <a:lnTo>
                    <a:pt x="21" y="35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30" y="23"/>
                  </a:lnTo>
                  <a:lnTo>
                    <a:pt x="35" y="17"/>
                  </a:lnTo>
                  <a:lnTo>
                    <a:pt x="37" y="11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6307138" y="3713163"/>
              <a:ext cx="11113" cy="25400"/>
            </a:xfrm>
            <a:custGeom>
              <a:rect b="b" l="l" r="r" t="t"/>
              <a:pathLst>
                <a:path extrusionOk="0" h="50" w="22">
                  <a:moveTo>
                    <a:pt x="13" y="4"/>
                  </a:moveTo>
                  <a:lnTo>
                    <a:pt x="13" y="4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7" y="49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8" y="26"/>
                  </a:lnTo>
                  <a:lnTo>
                    <a:pt x="21" y="1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6424613" y="3367088"/>
              <a:ext cx="34925" cy="30163"/>
            </a:xfrm>
            <a:custGeom>
              <a:rect b="b" l="l" r="r" t="t"/>
              <a:pathLst>
                <a:path extrusionOk="0" h="59" w="66">
                  <a:moveTo>
                    <a:pt x="59" y="1"/>
                  </a:moveTo>
                  <a:lnTo>
                    <a:pt x="59" y="1"/>
                  </a:lnTo>
                  <a:lnTo>
                    <a:pt x="53" y="5"/>
                  </a:lnTo>
                  <a:lnTo>
                    <a:pt x="51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9" y="2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5" y="39"/>
                  </a:lnTo>
                  <a:lnTo>
                    <a:pt x="7" y="44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1"/>
                  </a:lnTo>
                  <a:lnTo>
                    <a:pt x="22" y="45"/>
                  </a:lnTo>
                  <a:lnTo>
                    <a:pt x="30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51" y="21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6427788" y="3405188"/>
              <a:ext cx="34925" cy="30163"/>
            </a:xfrm>
            <a:custGeom>
              <a:rect b="b" l="l" r="r" t="t"/>
              <a:pathLst>
                <a:path extrusionOk="0" h="57" w="65">
                  <a:moveTo>
                    <a:pt x="57" y="0"/>
                  </a:moveTo>
                  <a:lnTo>
                    <a:pt x="57" y="0"/>
                  </a:lnTo>
                  <a:lnTo>
                    <a:pt x="49" y="6"/>
                  </a:lnTo>
                  <a:lnTo>
                    <a:pt x="42" y="11"/>
                  </a:lnTo>
                  <a:lnTo>
                    <a:pt x="28" y="23"/>
                  </a:lnTo>
                  <a:lnTo>
                    <a:pt x="15" y="36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33" y="30"/>
                  </a:lnTo>
                  <a:lnTo>
                    <a:pt x="47" y="19"/>
                  </a:lnTo>
                  <a:lnTo>
                    <a:pt x="54" y="14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6423026" y="3452813"/>
              <a:ext cx="28575" cy="30163"/>
            </a:xfrm>
            <a:custGeom>
              <a:rect b="b" l="l" r="r" t="t"/>
              <a:pathLst>
                <a:path extrusionOk="0" h="57" w="52">
                  <a:moveTo>
                    <a:pt x="52" y="3"/>
                  </a:moveTo>
                  <a:lnTo>
                    <a:pt x="52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11"/>
                  </a:lnTo>
                  <a:lnTo>
                    <a:pt x="34" y="1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5" y="4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1" y="50"/>
                  </a:lnTo>
                  <a:lnTo>
                    <a:pt x="15" y="46"/>
                  </a:lnTo>
                  <a:lnTo>
                    <a:pt x="19" y="43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36"/>
                  </a:lnTo>
                  <a:lnTo>
                    <a:pt x="30" y="32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3" y="20"/>
                  </a:lnTo>
                  <a:lnTo>
                    <a:pt x="49" y="15"/>
                  </a:lnTo>
                  <a:lnTo>
                    <a:pt x="50" y="13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6423026" y="3487738"/>
              <a:ext cx="34925" cy="33338"/>
            </a:xfrm>
            <a:custGeom>
              <a:rect b="b" l="l" r="r" t="t"/>
              <a:pathLst>
                <a:path extrusionOk="0" h="62" w="66">
                  <a:moveTo>
                    <a:pt x="60" y="0"/>
                  </a:moveTo>
                  <a:lnTo>
                    <a:pt x="60" y="0"/>
                  </a:lnTo>
                  <a:lnTo>
                    <a:pt x="52" y="4"/>
                  </a:lnTo>
                  <a:lnTo>
                    <a:pt x="45" y="9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14" y="37"/>
                  </a:lnTo>
                  <a:lnTo>
                    <a:pt x="6" y="4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1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3" y="52"/>
                  </a:lnTo>
                  <a:lnTo>
                    <a:pt x="20" y="46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47" y="20"/>
                  </a:lnTo>
                  <a:lnTo>
                    <a:pt x="55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8"/>
                  </a:lnTo>
                  <a:lnTo>
                    <a:pt x="65" y="7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5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6423026" y="3544888"/>
              <a:ext cx="30163" cy="26988"/>
            </a:xfrm>
            <a:custGeom>
              <a:rect b="b" l="l" r="r" t="t"/>
              <a:pathLst>
                <a:path extrusionOk="0" h="49" w="57">
                  <a:moveTo>
                    <a:pt x="48" y="3"/>
                  </a:moveTo>
                  <a:lnTo>
                    <a:pt x="48" y="3"/>
                  </a:lnTo>
                  <a:lnTo>
                    <a:pt x="47" y="5"/>
                  </a:lnTo>
                  <a:lnTo>
                    <a:pt x="43" y="8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12" y="30"/>
                  </a:lnTo>
                  <a:lnTo>
                    <a:pt x="6" y="35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5" y="40"/>
                  </a:lnTo>
                  <a:lnTo>
                    <a:pt x="23" y="34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50" y="15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8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6427788" y="3571876"/>
              <a:ext cx="34925" cy="36513"/>
            </a:xfrm>
            <a:custGeom>
              <a:rect b="b" l="l" r="r" t="t"/>
              <a:pathLst>
                <a:path extrusionOk="0" h="69" w="65">
                  <a:moveTo>
                    <a:pt x="57" y="0"/>
                  </a:moveTo>
                  <a:lnTo>
                    <a:pt x="57" y="0"/>
                  </a:lnTo>
                  <a:lnTo>
                    <a:pt x="49" y="7"/>
                  </a:lnTo>
                  <a:lnTo>
                    <a:pt x="43" y="1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6" y="45"/>
                  </a:lnTo>
                  <a:lnTo>
                    <a:pt x="8" y="5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5" y="69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6" y="59"/>
                  </a:lnTo>
                  <a:lnTo>
                    <a:pt x="23" y="51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48" y="21"/>
                  </a:lnTo>
                  <a:lnTo>
                    <a:pt x="54" y="15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6427788" y="3619501"/>
              <a:ext cx="36513" cy="33338"/>
            </a:xfrm>
            <a:custGeom>
              <a:rect b="b" l="l" r="r" t="t"/>
              <a:pathLst>
                <a:path extrusionOk="0" h="64" w="69">
                  <a:moveTo>
                    <a:pt x="60" y="1"/>
                  </a:moveTo>
                  <a:lnTo>
                    <a:pt x="60" y="1"/>
                  </a:lnTo>
                  <a:lnTo>
                    <a:pt x="54" y="9"/>
                  </a:lnTo>
                  <a:lnTo>
                    <a:pt x="47" y="16"/>
                  </a:lnTo>
                  <a:lnTo>
                    <a:pt x="32" y="30"/>
                  </a:lnTo>
                  <a:lnTo>
                    <a:pt x="17" y="42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23" y="49"/>
                  </a:lnTo>
                  <a:lnTo>
                    <a:pt x="39" y="36"/>
                  </a:lnTo>
                  <a:lnTo>
                    <a:pt x="54" y="22"/>
                  </a:lnTo>
                  <a:lnTo>
                    <a:pt x="61" y="15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4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6427788" y="3656013"/>
              <a:ext cx="38100" cy="38100"/>
            </a:xfrm>
            <a:custGeom>
              <a:rect b="b" l="l" r="r" t="t"/>
              <a:pathLst>
                <a:path extrusionOk="0" h="73" w="72">
                  <a:moveTo>
                    <a:pt x="62" y="2"/>
                  </a:moveTo>
                  <a:lnTo>
                    <a:pt x="62" y="2"/>
                  </a:lnTo>
                  <a:lnTo>
                    <a:pt x="56" y="11"/>
                  </a:lnTo>
                  <a:lnTo>
                    <a:pt x="49" y="20"/>
                  </a:lnTo>
                  <a:lnTo>
                    <a:pt x="41" y="27"/>
                  </a:lnTo>
                  <a:lnTo>
                    <a:pt x="32" y="35"/>
                  </a:lnTo>
                  <a:lnTo>
                    <a:pt x="16" y="50"/>
                  </a:lnTo>
                  <a:lnTo>
                    <a:pt x="9" y="57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8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6" y="62"/>
                  </a:lnTo>
                  <a:lnTo>
                    <a:pt x="24" y="54"/>
                  </a:lnTo>
                  <a:lnTo>
                    <a:pt x="41" y="39"/>
                  </a:lnTo>
                  <a:lnTo>
                    <a:pt x="49" y="32"/>
                  </a:lnTo>
                  <a:lnTo>
                    <a:pt x="57" y="25"/>
                  </a:lnTo>
                  <a:lnTo>
                    <a:pt x="65" y="1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2" y="2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6437313" y="3690938"/>
              <a:ext cx="33338" cy="34925"/>
            </a:xfrm>
            <a:custGeom>
              <a:rect b="b" l="l" r="r" t="t"/>
              <a:pathLst>
                <a:path extrusionOk="0" h="67" w="62">
                  <a:moveTo>
                    <a:pt x="54" y="1"/>
                  </a:moveTo>
                  <a:lnTo>
                    <a:pt x="54" y="1"/>
                  </a:lnTo>
                  <a:lnTo>
                    <a:pt x="40" y="16"/>
                  </a:lnTo>
                  <a:lnTo>
                    <a:pt x="29" y="32"/>
                  </a:lnTo>
                  <a:lnTo>
                    <a:pt x="15" y="46"/>
                  </a:lnTo>
                  <a:lnTo>
                    <a:pt x="9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5" y="60"/>
                  </a:lnTo>
                  <a:lnTo>
                    <a:pt x="23" y="52"/>
                  </a:lnTo>
                  <a:lnTo>
                    <a:pt x="35" y="38"/>
                  </a:lnTo>
                  <a:lnTo>
                    <a:pt x="48" y="23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4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6473826" y="3708401"/>
              <a:ext cx="22225" cy="30163"/>
            </a:xfrm>
            <a:custGeom>
              <a:rect b="b" l="l" r="r" t="t"/>
              <a:pathLst>
                <a:path extrusionOk="0" h="55" w="43">
                  <a:moveTo>
                    <a:pt x="34" y="1"/>
                  </a:moveTo>
                  <a:lnTo>
                    <a:pt x="34" y="1"/>
                  </a:lnTo>
                  <a:lnTo>
                    <a:pt x="26" y="11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9"/>
                  </a:lnTo>
                  <a:lnTo>
                    <a:pt x="12" y="35"/>
                  </a:lnTo>
                  <a:lnTo>
                    <a:pt x="8" y="41"/>
                  </a:lnTo>
                  <a:lnTo>
                    <a:pt x="5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3" y="53"/>
                  </a:lnTo>
                  <a:lnTo>
                    <a:pt x="5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2" y="50"/>
                  </a:lnTo>
                  <a:lnTo>
                    <a:pt x="16" y="47"/>
                  </a:lnTo>
                  <a:lnTo>
                    <a:pt x="19" y="4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5" y="30"/>
                  </a:lnTo>
                  <a:lnTo>
                    <a:pt x="30" y="21"/>
                  </a:lnTo>
                  <a:lnTo>
                    <a:pt x="36" y="1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6518276" y="3708401"/>
              <a:ext cx="22225" cy="30163"/>
            </a:xfrm>
            <a:custGeom>
              <a:rect b="b" l="l" r="r" t="t"/>
              <a:pathLst>
                <a:path extrusionOk="0" h="57" w="43">
                  <a:moveTo>
                    <a:pt x="34" y="2"/>
                  </a:moveTo>
                  <a:lnTo>
                    <a:pt x="34" y="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31"/>
                  </a:lnTo>
                  <a:lnTo>
                    <a:pt x="7" y="37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7" y="41"/>
                  </a:lnTo>
                  <a:lnTo>
                    <a:pt x="20" y="35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6556376" y="3709988"/>
              <a:ext cx="19050" cy="31750"/>
            </a:xfrm>
            <a:custGeom>
              <a:rect b="b" l="l" r="r" t="t"/>
              <a:pathLst>
                <a:path extrusionOk="0" h="58" w="36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6" y="2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6" y="40"/>
                  </a:lnTo>
                  <a:lnTo>
                    <a:pt x="3" y="4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8" y="57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2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1" y="37"/>
                  </a:lnTo>
                  <a:lnTo>
                    <a:pt x="23" y="34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5"/>
                  </a:lnTo>
                  <a:lnTo>
                    <a:pt x="29" y="18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6583363" y="3716338"/>
              <a:ext cx="15875" cy="22225"/>
            </a:xfrm>
            <a:custGeom>
              <a:rect b="b" l="l" r="r" t="t"/>
              <a:pathLst>
                <a:path extrusionOk="0" h="43" w="30">
                  <a:moveTo>
                    <a:pt x="21" y="2"/>
                  </a:moveTo>
                  <a:lnTo>
                    <a:pt x="21" y="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2" y="31"/>
                  </a:lnTo>
                  <a:lnTo>
                    <a:pt x="18" y="2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6699251" y="3224213"/>
              <a:ext cx="38100" cy="36513"/>
            </a:xfrm>
            <a:custGeom>
              <a:rect b="b" l="l" r="r" t="t"/>
              <a:pathLst>
                <a:path extrusionOk="0" h="69" w="72">
                  <a:moveTo>
                    <a:pt x="63" y="2"/>
                  </a:moveTo>
                  <a:lnTo>
                    <a:pt x="63" y="2"/>
                  </a:lnTo>
                  <a:lnTo>
                    <a:pt x="56" y="11"/>
                  </a:lnTo>
                  <a:lnTo>
                    <a:pt x="50" y="18"/>
                  </a:lnTo>
                  <a:lnTo>
                    <a:pt x="34" y="3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1" y="63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42" y="39"/>
                  </a:lnTo>
                  <a:lnTo>
                    <a:pt x="57" y="23"/>
                  </a:lnTo>
                  <a:lnTo>
                    <a:pt x="64" y="16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6694488" y="3271838"/>
              <a:ext cx="39688" cy="39688"/>
            </a:xfrm>
            <a:custGeom>
              <a:rect b="b" l="l" r="r" t="t"/>
              <a:pathLst>
                <a:path extrusionOk="0" h="75" w="75">
                  <a:moveTo>
                    <a:pt x="65" y="3"/>
                  </a:moveTo>
                  <a:lnTo>
                    <a:pt x="65" y="3"/>
                  </a:lnTo>
                  <a:lnTo>
                    <a:pt x="63" y="7"/>
                  </a:lnTo>
                  <a:lnTo>
                    <a:pt x="61" y="11"/>
                  </a:lnTo>
                  <a:lnTo>
                    <a:pt x="53" y="18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18" y="48"/>
                  </a:lnTo>
                  <a:lnTo>
                    <a:pt x="9" y="5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19" y="62"/>
                  </a:lnTo>
                  <a:lnTo>
                    <a:pt x="29" y="51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65" y="20"/>
                  </a:lnTo>
                  <a:lnTo>
                    <a:pt x="68" y="17"/>
                  </a:lnTo>
                  <a:lnTo>
                    <a:pt x="70" y="13"/>
                  </a:lnTo>
                  <a:lnTo>
                    <a:pt x="73" y="1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6697663" y="3328988"/>
              <a:ext cx="33338" cy="33338"/>
            </a:xfrm>
            <a:custGeom>
              <a:rect b="b" l="l" r="r" t="t"/>
              <a:pathLst>
                <a:path extrusionOk="0" h="61" w="64">
                  <a:moveTo>
                    <a:pt x="57" y="1"/>
                  </a:moveTo>
                  <a:lnTo>
                    <a:pt x="57" y="1"/>
                  </a:lnTo>
                  <a:lnTo>
                    <a:pt x="43" y="13"/>
                  </a:lnTo>
                  <a:lnTo>
                    <a:pt x="29" y="2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34" y="34"/>
                  </a:lnTo>
                  <a:lnTo>
                    <a:pt x="48" y="21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6697663" y="3379788"/>
              <a:ext cx="33338" cy="34925"/>
            </a:xfrm>
            <a:custGeom>
              <a:rect b="b" l="l" r="r" t="t"/>
              <a:pathLst>
                <a:path extrusionOk="0" h="68" w="62">
                  <a:moveTo>
                    <a:pt x="55" y="0"/>
                  </a:moveTo>
                  <a:lnTo>
                    <a:pt x="55" y="0"/>
                  </a:lnTo>
                  <a:lnTo>
                    <a:pt x="47" y="6"/>
                  </a:lnTo>
                  <a:lnTo>
                    <a:pt x="38" y="13"/>
                  </a:lnTo>
                  <a:lnTo>
                    <a:pt x="31" y="20"/>
                  </a:lnTo>
                  <a:lnTo>
                    <a:pt x="25" y="28"/>
                  </a:lnTo>
                  <a:lnTo>
                    <a:pt x="13" y="44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49"/>
                  </a:lnTo>
                  <a:lnTo>
                    <a:pt x="31" y="34"/>
                  </a:lnTo>
                  <a:lnTo>
                    <a:pt x="45" y="20"/>
                  </a:lnTo>
                  <a:lnTo>
                    <a:pt x="52" y="1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6699251" y="3429001"/>
              <a:ext cx="31750" cy="34925"/>
            </a:xfrm>
            <a:custGeom>
              <a:rect b="b" l="l" r="r" t="t"/>
              <a:pathLst>
                <a:path extrusionOk="0" h="66" w="60">
                  <a:moveTo>
                    <a:pt x="51" y="3"/>
                  </a:moveTo>
                  <a:lnTo>
                    <a:pt x="51" y="3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45" y="11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7"/>
                  </a:lnTo>
                  <a:lnTo>
                    <a:pt x="9" y="45"/>
                  </a:lnTo>
                  <a:lnTo>
                    <a:pt x="4" y="5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2" y="57"/>
                  </a:lnTo>
                  <a:lnTo>
                    <a:pt x="15" y="53"/>
                  </a:lnTo>
                  <a:lnTo>
                    <a:pt x="21" y="45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44" y="24"/>
                  </a:lnTo>
                  <a:lnTo>
                    <a:pt x="51" y="19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6704013" y="3460751"/>
              <a:ext cx="30163" cy="36513"/>
            </a:xfrm>
            <a:custGeom>
              <a:rect b="b" l="l" r="r" t="t"/>
              <a:pathLst>
                <a:path extrusionOk="0" h="69" w="58">
                  <a:moveTo>
                    <a:pt x="49" y="1"/>
                  </a:moveTo>
                  <a:lnTo>
                    <a:pt x="49" y="1"/>
                  </a:lnTo>
                  <a:lnTo>
                    <a:pt x="24" y="31"/>
                  </a:lnTo>
                  <a:lnTo>
                    <a:pt x="12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51"/>
                  </a:lnTo>
                  <a:lnTo>
                    <a:pt x="32" y="3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6704013" y="3514726"/>
              <a:ext cx="34925" cy="36513"/>
            </a:xfrm>
            <a:custGeom>
              <a:rect b="b" l="l" r="r" t="t"/>
              <a:pathLst>
                <a:path extrusionOk="0" h="68" w="68">
                  <a:moveTo>
                    <a:pt x="60" y="1"/>
                  </a:moveTo>
                  <a:lnTo>
                    <a:pt x="60" y="1"/>
                  </a:lnTo>
                  <a:lnTo>
                    <a:pt x="43" y="14"/>
                  </a:lnTo>
                  <a:lnTo>
                    <a:pt x="29" y="29"/>
                  </a:lnTo>
                  <a:lnTo>
                    <a:pt x="14" y="44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20" y="51"/>
                  </a:lnTo>
                  <a:lnTo>
                    <a:pt x="35" y="35"/>
                  </a:lnTo>
                  <a:lnTo>
                    <a:pt x="50" y="2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3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6704013" y="3554413"/>
              <a:ext cx="26988" cy="38100"/>
            </a:xfrm>
            <a:custGeom>
              <a:rect b="b" l="l" r="r" t="t"/>
              <a:pathLst>
                <a:path extrusionOk="0" h="70" w="51">
                  <a:moveTo>
                    <a:pt x="42" y="6"/>
                  </a:moveTo>
                  <a:lnTo>
                    <a:pt x="42" y="6"/>
                  </a:lnTo>
                  <a:lnTo>
                    <a:pt x="41" y="9"/>
                  </a:lnTo>
                  <a:lnTo>
                    <a:pt x="39" y="13"/>
                  </a:lnTo>
                  <a:lnTo>
                    <a:pt x="34" y="20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3" y="69"/>
                  </a:lnTo>
                  <a:lnTo>
                    <a:pt x="4" y="70"/>
                  </a:lnTo>
                  <a:lnTo>
                    <a:pt x="6" y="69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20" y="5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1" y="26"/>
                  </a:lnTo>
                  <a:lnTo>
                    <a:pt x="45" y="20"/>
                  </a:lnTo>
                  <a:lnTo>
                    <a:pt x="49" y="1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3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9" name="Google Shape;1109;p21"/>
            <p:cNvSpPr/>
            <p:nvPr/>
          </p:nvSpPr>
          <p:spPr>
            <a:xfrm>
              <a:off x="6704013" y="3603626"/>
              <a:ext cx="28575" cy="30163"/>
            </a:xfrm>
            <a:custGeom>
              <a:rect b="b" l="l" r="r" t="t"/>
              <a:pathLst>
                <a:path extrusionOk="0" h="57" w="53">
                  <a:moveTo>
                    <a:pt x="46" y="2"/>
                  </a:moveTo>
                  <a:lnTo>
                    <a:pt x="46" y="2"/>
                  </a:lnTo>
                  <a:lnTo>
                    <a:pt x="22" y="24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30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6704013" y="3644901"/>
              <a:ext cx="34925" cy="44450"/>
            </a:xfrm>
            <a:custGeom>
              <a:rect b="b" l="l" r="r" t="t"/>
              <a:pathLst>
                <a:path extrusionOk="0" h="84" w="68">
                  <a:moveTo>
                    <a:pt x="59" y="2"/>
                  </a:moveTo>
                  <a:lnTo>
                    <a:pt x="59" y="2"/>
                  </a:lnTo>
                  <a:lnTo>
                    <a:pt x="53" y="11"/>
                  </a:lnTo>
                  <a:lnTo>
                    <a:pt x="47" y="18"/>
                  </a:lnTo>
                  <a:lnTo>
                    <a:pt x="41" y="24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18" y="5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22" y="64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45" y="36"/>
                  </a:lnTo>
                  <a:lnTo>
                    <a:pt x="53" y="27"/>
                  </a:lnTo>
                  <a:lnTo>
                    <a:pt x="61" y="18"/>
                  </a:lnTo>
                  <a:lnTo>
                    <a:pt x="64" y="13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6"/>
                  </a:lnTo>
                  <a:lnTo>
                    <a:pt x="67" y="4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6699251" y="3689351"/>
              <a:ext cx="41275" cy="46038"/>
            </a:xfrm>
            <a:custGeom>
              <a:rect b="b" l="l" r="r" t="t"/>
              <a:pathLst>
                <a:path extrusionOk="0" h="87" w="79">
                  <a:moveTo>
                    <a:pt x="71" y="2"/>
                  </a:moveTo>
                  <a:lnTo>
                    <a:pt x="71" y="2"/>
                  </a:lnTo>
                  <a:lnTo>
                    <a:pt x="62" y="13"/>
                  </a:lnTo>
                  <a:lnTo>
                    <a:pt x="53" y="22"/>
                  </a:lnTo>
                  <a:lnTo>
                    <a:pt x="34" y="41"/>
                  </a:lnTo>
                  <a:lnTo>
                    <a:pt x="25" y="50"/>
                  </a:lnTo>
                  <a:lnTo>
                    <a:pt x="17" y="59"/>
                  </a:lnTo>
                  <a:lnTo>
                    <a:pt x="9" y="70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0" y="82"/>
                  </a:lnTo>
                  <a:lnTo>
                    <a:pt x="1" y="84"/>
                  </a:lnTo>
                  <a:lnTo>
                    <a:pt x="2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7" y="74"/>
                  </a:lnTo>
                  <a:lnTo>
                    <a:pt x="25" y="65"/>
                  </a:lnTo>
                  <a:lnTo>
                    <a:pt x="33" y="54"/>
                  </a:lnTo>
                  <a:lnTo>
                    <a:pt x="43" y="45"/>
                  </a:lnTo>
                  <a:lnTo>
                    <a:pt x="61" y="27"/>
                  </a:lnTo>
                  <a:lnTo>
                    <a:pt x="71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6732588" y="3716338"/>
              <a:ext cx="23813" cy="33338"/>
            </a:xfrm>
            <a:custGeom>
              <a:rect b="b" l="l" r="r" t="t"/>
              <a:pathLst>
                <a:path extrusionOk="0" h="63" w="46">
                  <a:moveTo>
                    <a:pt x="37" y="2"/>
                  </a:moveTo>
                  <a:lnTo>
                    <a:pt x="37" y="2"/>
                  </a:lnTo>
                  <a:lnTo>
                    <a:pt x="26" y="18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5" y="51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8" y="48"/>
                  </a:lnTo>
                  <a:lnTo>
                    <a:pt x="22" y="42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6" y="2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3" name="Google Shape;1113;p21"/>
            <p:cNvSpPr/>
            <p:nvPr/>
          </p:nvSpPr>
          <p:spPr>
            <a:xfrm>
              <a:off x="6786563" y="3716338"/>
              <a:ext cx="25400" cy="33338"/>
            </a:xfrm>
            <a:custGeom>
              <a:rect b="b" l="l" r="r" t="t"/>
              <a:pathLst>
                <a:path extrusionOk="0" h="64" w="50">
                  <a:moveTo>
                    <a:pt x="41" y="1"/>
                  </a:moveTo>
                  <a:lnTo>
                    <a:pt x="41" y="1"/>
                  </a:lnTo>
                  <a:lnTo>
                    <a:pt x="36" y="7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7" y="35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2" y="58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46"/>
                  </a:lnTo>
                  <a:lnTo>
                    <a:pt x="24" y="41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29"/>
                  </a:lnTo>
                  <a:lnTo>
                    <a:pt x="37" y="22"/>
                  </a:lnTo>
                  <a:lnTo>
                    <a:pt x="43" y="15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4" name="Google Shape;1114;p21"/>
            <p:cNvSpPr/>
            <p:nvPr/>
          </p:nvSpPr>
          <p:spPr>
            <a:xfrm>
              <a:off x="6829426" y="3713163"/>
              <a:ext cx="20638" cy="34925"/>
            </a:xfrm>
            <a:custGeom>
              <a:rect b="b" l="l" r="r" t="t"/>
              <a:pathLst>
                <a:path extrusionOk="0" h="66" w="40">
                  <a:moveTo>
                    <a:pt x="31" y="3"/>
                  </a:moveTo>
                  <a:lnTo>
                    <a:pt x="31" y="3"/>
                  </a:lnTo>
                  <a:lnTo>
                    <a:pt x="28" y="10"/>
                  </a:lnTo>
                  <a:lnTo>
                    <a:pt x="24" y="17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7"/>
                  </a:lnTo>
                  <a:lnTo>
                    <a:pt x="6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6" y="48"/>
                  </a:lnTo>
                  <a:lnTo>
                    <a:pt x="21" y="3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4" y="20"/>
                  </a:lnTo>
                  <a:lnTo>
                    <a:pt x="37" y="12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5" name="Google Shape;1115;p21"/>
            <p:cNvSpPr/>
            <p:nvPr/>
          </p:nvSpPr>
          <p:spPr>
            <a:xfrm>
              <a:off x="6859588" y="3713163"/>
              <a:ext cx="17463" cy="22225"/>
            </a:xfrm>
            <a:custGeom>
              <a:rect b="b" l="l" r="r" t="t"/>
              <a:pathLst>
                <a:path extrusionOk="0" h="42" w="35">
                  <a:moveTo>
                    <a:pt x="28" y="1"/>
                  </a:moveTo>
                  <a:lnTo>
                    <a:pt x="28" y="1"/>
                  </a:lnTo>
                  <a:lnTo>
                    <a:pt x="13" y="17"/>
                  </a:lnTo>
                  <a:lnTo>
                    <a:pt x="6" y="2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4" y="32"/>
                  </a:lnTo>
                  <a:lnTo>
                    <a:pt x="21" y="2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6310313" y="3257551"/>
              <a:ext cx="19050" cy="31750"/>
            </a:xfrm>
            <a:custGeom>
              <a:rect b="b" l="l" r="r" t="t"/>
              <a:pathLst>
                <a:path extrusionOk="0" h="62" w="37">
                  <a:moveTo>
                    <a:pt x="27" y="2"/>
                  </a:moveTo>
                  <a:lnTo>
                    <a:pt x="27" y="2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5" y="44"/>
                  </a:lnTo>
                  <a:lnTo>
                    <a:pt x="21" y="32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6348413" y="3241676"/>
              <a:ext cx="26988" cy="34925"/>
            </a:xfrm>
            <a:custGeom>
              <a:rect b="b" l="l" r="r" t="t"/>
              <a:pathLst>
                <a:path extrusionOk="0" h="66" w="49">
                  <a:moveTo>
                    <a:pt x="39" y="1"/>
                  </a:moveTo>
                  <a:lnTo>
                    <a:pt x="39" y="1"/>
                  </a:lnTo>
                  <a:lnTo>
                    <a:pt x="34" y="6"/>
                  </a:lnTo>
                  <a:lnTo>
                    <a:pt x="30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1" y="41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3" y="65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9" y="47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6" y="18"/>
                  </a:lnTo>
                  <a:lnTo>
                    <a:pt x="40" y="13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6388101" y="3217863"/>
              <a:ext cx="19050" cy="42863"/>
            </a:xfrm>
            <a:custGeom>
              <a:rect b="b" l="l" r="r" t="t"/>
              <a:pathLst>
                <a:path extrusionOk="0" h="81" w="35">
                  <a:moveTo>
                    <a:pt x="26" y="3"/>
                  </a:moveTo>
                  <a:lnTo>
                    <a:pt x="26" y="3"/>
                  </a:lnTo>
                  <a:lnTo>
                    <a:pt x="20" y="22"/>
                  </a:lnTo>
                  <a:lnTo>
                    <a:pt x="15" y="39"/>
                  </a:lnTo>
                  <a:lnTo>
                    <a:pt x="8" y="57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4" y="81"/>
                  </a:lnTo>
                  <a:lnTo>
                    <a:pt x="5" y="81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16" y="61"/>
                  </a:lnTo>
                  <a:lnTo>
                    <a:pt x="23" y="43"/>
                  </a:lnTo>
                  <a:lnTo>
                    <a:pt x="30" y="2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6411913" y="3201988"/>
              <a:ext cx="23813" cy="47625"/>
            </a:xfrm>
            <a:custGeom>
              <a:rect b="b" l="l" r="r" t="t"/>
              <a:pathLst>
                <a:path extrusionOk="0" h="92" w="44">
                  <a:moveTo>
                    <a:pt x="34" y="2"/>
                  </a:moveTo>
                  <a:lnTo>
                    <a:pt x="34" y="2"/>
                  </a:lnTo>
                  <a:lnTo>
                    <a:pt x="30" y="10"/>
                  </a:lnTo>
                  <a:lnTo>
                    <a:pt x="26" y="19"/>
                  </a:lnTo>
                  <a:lnTo>
                    <a:pt x="24" y="28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19" y="50"/>
                  </a:lnTo>
                  <a:lnTo>
                    <a:pt x="14" y="62"/>
                  </a:lnTo>
                  <a:lnTo>
                    <a:pt x="7" y="73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9" y="70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31" y="39"/>
                  </a:lnTo>
                  <a:lnTo>
                    <a:pt x="33" y="28"/>
                  </a:lnTo>
                  <a:lnTo>
                    <a:pt x="37" y="17"/>
                  </a:lnTo>
                  <a:lnTo>
                    <a:pt x="40" y="1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6442076" y="3187701"/>
              <a:ext cx="17463" cy="49213"/>
            </a:xfrm>
            <a:custGeom>
              <a:rect b="b" l="l" r="r" t="t"/>
              <a:pathLst>
                <a:path extrusionOk="0" h="92" w="33">
                  <a:moveTo>
                    <a:pt x="24" y="4"/>
                  </a:moveTo>
                  <a:lnTo>
                    <a:pt x="24" y="4"/>
                  </a:lnTo>
                  <a:lnTo>
                    <a:pt x="23" y="16"/>
                  </a:lnTo>
                  <a:lnTo>
                    <a:pt x="22" y="26"/>
                  </a:lnTo>
                  <a:lnTo>
                    <a:pt x="19" y="3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67"/>
                  </a:lnTo>
                  <a:lnTo>
                    <a:pt x="6" y="77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5" y="82"/>
                  </a:lnTo>
                  <a:lnTo>
                    <a:pt x="18" y="7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6475413" y="3162301"/>
              <a:ext cx="15875" cy="42863"/>
            </a:xfrm>
            <a:custGeom>
              <a:rect b="b" l="l" r="r" t="t"/>
              <a:pathLst>
                <a:path extrusionOk="0" h="81" w="31">
                  <a:moveTo>
                    <a:pt x="22" y="3"/>
                  </a:moveTo>
                  <a:lnTo>
                    <a:pt x="22" y="3"/>
                  </a:lnTo>
                  <a:lnTo>
                    <a:pt x="12" y="40"/>
                  </a:lnTo>
                  <a:lnTo>
                    <a:pt x="7" y="5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3" y="81"/>
                  </a:lnTo>
                  <a:lnTo>
                    <a:pt x="7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6" y="60"/>
                  </a:lnTo>
                  <a:lnTo>
                    <a:pt x="21" y="4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6500813" y="3133726"/>
              <a:ext cx="12700" cy="46038"/>
            </a:xfrm>
            <a:custGeom>
              <a:rect b="b" l="l" r="r" t="t"/>
              <a:pathLst>
                <a:path extrusionOk="0" h="88" w="22">
                  <a:moveTo>
                    <a:pt x="13" y="6"/>
                  </a:moveTo>
                  <a:lnTo>
                    <a:pt x="13" y="6"/>
                  </a:lnTo>
                  <a:lnTo>
                    <a:pt x="10" y="13"/>
                  </a:lnTo>
                  <a:lnTo>
                    <a:pt x="9" y="20"/>
                  </a:lnTo>
                  <a:lnTo>
                    <a:pt x="8" y="27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48"/>
                  </a:lnTo>
                  <a:lnTo>
                    <a:pt x="5" y="59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6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5" y="64"/>
                  </a:lnTo>
                  <a:lnTo>
                    <a:pt x="17" y="5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8" y="32"/>
                  </a:lnTo>
                  <a:lnTo>
                    <a:pt x="19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6370638" y="3087688"/>
              <a:ext cx="14288" cy="19050"/>
            </a:xfrm>
            <a:custGeom>
              <a:rect b="b" l="l" r="r" t="t"/>
              <a:pathLst>
                <a:path extrusionOk="0" h="36" w="27">
                  <a:moveTo>
                    <a:pt x="18" y="2"/>
                  </a:moveTo>
                  <a:lnTo>
                    <a:pt x="18" y="2"/>
                  </a:lnTo>
                  <a:lnTo>
                    <a:pt x="9" y="15"/>
                  </a:lnTo>
                  <a:lnTo>
                    <a:pt x="5" y="2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5"/>
                  </a:lnTo>
                  <a:lnTo>
                    <a:pt x="17" y="1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6396038" y="3084513"/>
              <a:ext cx="9525" cy="22225"/>
            </a:xfrm>
            <a:custGeom>
              <a:rect b="b" l="l" r="r" t="t"/>
              <a:pathLst>
                <a:path extrusionOk="0" h="41" w="20">
                  <a:moveTo>
                    <a:pt x="10" y="3"/>
                  </a:moveTo>
                  <a:lnTo>
                    <a:pt x="10" y="3"/>
                  </a:lnTo>
                  <a:lnTo>
                    <a:pt x="6" y="19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3" y="39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3" y="30"/>
                  </a:lnTo>
                  <a:lnTo>
                    <a:pt x="16" y="2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6527801" y="3087688"/>
              <a:ext cx="22225" cy="22225"/>
            </a:xfrm>
            <a:custGeom>
              <a:rect b="b" l="l" r="r" t="t"/>
              <a:pathLst>
                <a:path extrusionOk="0" h="44" w="43">
                  <a:moveTo>
                    <a:pt x="34" y="3"/>
                  </a:moveTo>
                  <a:lnTo>
                    <a:pt x="34" y="3"/>
                  </a:lnTo>
                  <a:lnTo>
                    <a:pt x="31" y="9"/>
                  </a:lnTo>
                  <a:lnTo>
                    <a:pt x="27" y="13"/>
                  </a:lnTo>
                  <a:lnTo>
                    <a:pt x="17" y="21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7" y="44"/>
                  </a:lnTo>
                  <a:lnTo>
                    <a:pt x="8" y="4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6" y="16"/>
                  </a:lnTo>
                  <a:lnTo>
                    <a:pt x="40" y="11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6550026" y="3089276"/>
              <a:ext cx="19050" cy="20638"/>
            </a:xfrm>
            <a:custGeom>
              <a:rect b="b" l="l" r="r" t="t"/>
              <a:pathLst>
                <a:path extrusionOk="0" h="39" w="34">
                  <a:moveTo>
                    <a:pt x="25" y="1"/>
                  </a:moveTo>
                  <a:lnTo>
                    <a:pt x="25" y="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3" y="3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19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6246813" y="3517901"/>
              <a:ext cx="25400" cy="38100"/>
            </a:xfrm>
            <a:custGeom>
              <a:rect b="b" l="l" r="r" t="t"/>
              <a:pathLst>
                <a:path extrusionOk="0" h="72" w="48">
                  <a:moveTo>
                    <a:pt x="39" y="2"/>
                  </a:moveTo>
                  <a:lnTo>
                    <a:pt x="39" y="2"/>
                  </a:lnTo>
                  <a:lnTo>
                    <a:pt x="29" y="19"/>
                  </a:lnTo>
                  <a:lnTo>
                    <a:pt x="21" y="34"/>
                  </a:lnTo>
                  <a:lnTo>
                    <a:pt x="13" y="50"/>
                  </a:lnTo>
                  <a:lnTo>
                    <a:pt x="7" y="5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20" y="56"/>
                  </a:lnTo>
                  <a:lnTo>
                    <a:pt x="29" y="40"/>
                  </a:lnTo>
                  <a:lnTo>
                    <a:pt x="38" y="2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6259513" y="3559176"/>
              <a:ext cx="22225" cy="38100"/>
            </a:xfrm>
            <a:custGeom>
              <a:rect b="b" l="l" r="r" t="t"/>
              <a:pathLst>
                <a:path extrusionOk="0" h="72" w="42">
                  <a:moveTo>
                    <a:pt x="32" y="4"/>
                  </a:moveTo>
                  <a:lnTo>
                    <a:pt x="32" y="4"/>
                  </a:lnTo>
                  <a:lnTo>
                    <a:pt x="31" y="8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19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5" y="72"/>
                  </a:lnTo>
                  <a:lnTo>
                    <a:pt x="6" y="71"/>
                  </a:lnTo>
                  <a:lnTo>
                    <a:pt x="8" y="70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1" y="58"/>
                  </a:lnTo>
                  <a:lnTo>
                    <a:pt x="16" y="47"/>
                  </a:lnTo>
                  <a:lnTo>
                    <a:pt x="21" y="38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31" y="23"/>
                  </a:lnTo>
                  <a:lnTo>
                    <a:pt x="36" y="18"/>
                  </a:lnTo>
                  <a:lnTo>
                    <a:pt x="39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6259513" y="3611563"/>
              <a:ext cx="22225" cy="42863"/>
            </a:xfrm>
            <a:custGeom>
              <a:rect b="b" l="l" r="r" t="t"/>
              <a:pathLst>
                <a:path extrusionOk="0" h="80" w="42">
                  <a:moveTo>
                    <a:pt x="32" y="3"/>
                  </a:moveTo>
                  <a:lnTo>
                    <a:pt x="32" y="3"/>
                  </a:lnTo>
                  <a:lnTo>
                    <a:pt x="15" y="37"/>
                  </a:lnTo>
                  <a:lnTo>
                    <a:pt x="6" y="5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5" y="80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6" y="58"/>
                  </a:lnTo>
                  <a:lnTo>
                    <a:pt x="24" y="4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6499226" y="3406776"/>
              <a:ext cx="28575" cy="38100"/>
            </a:xfrm>
            <a:custGeom>
              <a:rect b="b" l="l" r="r" t="t"/>
              <a:pathLst>
                <a:path extrusionOk="0" h="72" w="54">
                  <a:moveTo>
                    <a:pt x="44" y="5"/>
                  </a:moveTo>
                  <a:lnTo>
                    <a:pt x="44" y="5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38" y="13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3" y="38"/>
                  </a:lnTo>
                  <a:lnTo>
                    <a:pt x="7" y="46"/>
                  </a:lnTo>
                  <a:lnTo>
                    <a:pt x="3" y="56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64"/>
                  </a:lnTo>
                  <a:lnTo>
                    <a:pt x="12" y="58"/>
                  </a:lnTo>
                  <a:lnTo>
                    <a:pt x="19" y="46"/>
                  </a:lnTo>
                  <a:lnTo>
                    <a:pt x="26" y="3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4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2" y="11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6518276" y="3443288"/>
              <a:ext cx="22225" cy="22225"/>
            </a:xfrm>
            <a:custGeom>
              <a:rect b="b" l="l" r="r" t="t"/>
              <a:pathLst>
                <a:path extrusionOk="0" h="41" w="42">
                  <a:moveTo>
                    <a:pt x="33" y="2"/>
                  </a:moveTo>
                  <a:lnTo>
                    <a:pt x="33" y="2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3" y="34"/>
                  </a:lnTo>
                  <a:lnTo>
                    <a:pt x="16" y="30"/>
                  </a:lnTo>
                  <a:lnTo>
                    <a:pt x="24" y="23"/>
                  </a:lnTo>
                  <a:lnTo>
                    <a:pt x="32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6511926" y="3560763"/>
              <a:ext cx="42863" cy="46038"/>
            </a:xfrm>
            <a:custGeom>
              <a:rect b="b" l="l" r="r" t="t"/>
              <a:pathLst>
                <a:path extrusionOk="0" h="86" w="80">
                  <a:moveTo>
                    <a:pt x="71" y="2"/>
                  </a:moveTo>
                  <a:lnTo>
                    <a:pt x="71" y="2"/>
                  </a:lnTo>
                  <a:lnTo>
                    <a:pt x="55" y="1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29" y="49"/>
                  </a:lnTo>
                  <a:lnTo>
                    <a:pt x="18" y="58"/>
                  </a:lnTo>
                  <a:lnTo>
                    <a:pt x="9" y="67"/>
                  </a:lnTo>
                  <a:lnTo>
                    <a:pt x="5" y="72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3" y="85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7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4" y="64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8" y="54"/>
                  </a:lnTo>
                  <a:lnTo>
                    <a:pt x="40" y="51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52" y="37"/>
                  </a:lnTo>
                  <a:lnTo>
                    <a:pt x="60" y="27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3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6532563" y="3602038"/>
              <a:ext cx="25400" cy="28575"/>
            </a:xfrm>
            <a:custGeom>
              <a:rect b="b" l="l" r="r" t="t"/>
              <a:pathLst>
                <a:path extrusionOk="0" h="54" w="48">
                  <a:moveTo>
                    <a:pt x="39" y="4"/>
                  </a:moveTo>
                  <a:lnTo>
                    <a:pt x="39" y="4"/>
                  </a:lnTo>
                  <a:lnTo>
                    <a:pt x="35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9" y="36"/>
                  </a:lnTo>
                  <a:lnTo>
                    <a:pt x="4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5" y="1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6542088" y="3638551"/>
              <a:ext cx="28575" cy="39688"/>
            </a:xfrm>
            <a:custGeom>
              <a:rect b="b" l="l" r="r" t="t"/>
              <a:pathLst>
                <a:path extrusionOk="0" h="74" w="54">
                  <a:moveTo>
                    <a:pt x="45" y="2"/>
                  </a:moveTo>
                  <a:lnTo>
                    <a:pt x="45" y="2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24" y="33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4" y="64"/>
                  </a:lnTo>
                  <a:lnTo>
                    <a:pt x="21" y="57"/>
                  </a:lnTo>
                  <a:lnTo>
                    <a:pt x="31" y="40"/>
                  </a:lnTo>
                  <a:lnTo>
                    <a:pt x="40" y="24"/>
                  </a:lnTo>
                  <a:lnTo>
                    <a:pt x="46" y="15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6804026" y="3252788"/>
              <a:ext cx="34925" cy="28575"/>
            </a:xfrm>
            <a:custGeom>
              <a:rect b="b" l="l" r="r" t="t"/>
              <a:pathLst>
                <a:path extrusionOk="0" h="54" w="66">
                  <a:moveTo>
                    <a:pt x="60" y="1"/>
                  </a:moveTo>
                  <a:lnTo>
                    <a:pt x="60" y="1"/>
                  </a:lnTo>
                  <a:lnTo>
                    <a:pt x="53" y="4"/>
                  </a:lnTo>
                  <a:lnTo>
                    <a:pt x="46" y="9"/>
                  </a:lnTo>
                  <a:lnTo>
                    <a:pt x="40" y="13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6" y="23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21" y="41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9" y="18"/>
                  </a:lnTo>
                  <a:lnTo>
                    <a:pt x="55" y="14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9"/>
                  </a:lnTo>
                  <a:lnTo>
                    <a:pt x="66" y="8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6824663" y="3282951"/>
              <a:ext cx="23813" cy="28575"/>
            </a:xfrm>
            <a:custGeom>
              <a:rect b="b" l="l" r="r" t="t"/>
              <a:pathLst>
                <a:path extrusionOk="0" h="55" w="47">
                  <a:moveTo>
                    <a:pt x="39" y="2"/>
                  </a:moveTo>
                  <a:lnTo>
                    <a:pt x="39" y="2"/>
                  </a:lnTo>
                  <a:lnTo>
                    <a:pt x="30" y="13"/>
                  </a:lnTo>
                  <a:lnTo>
                    <a:pt x="20" y="24"/>
                  </a:lnTo>
                  <a:lnTo>
                    <a:pt x="11" y="3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7" y="5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8" y="43"/>
                  </a:lnTo>
                  <a:lnTo>
                    <a:pt x="28" y="31"/>
                  </a:lnTo>
                  <a:lnTo>
                    <a:pt x="36" y="20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6746876" y="3535363"/>
              <a:ext cx="41275" cy="41275"/>
            </a:xfrm>
            <a:custGeom>
              <a:rect b="b" l="l" r="r" t="t"/>
              <a:pathLst>
                <a:path extrusionOk="0" h="79" w="80">
                  <a:moveTo>
                    <a:pt x="72" y="1"/>
                  </a:moveTo>
                  <a:lnTo>
                    <a:pt x="72" y="1"/>
                  </a:lnTo>
                  <a:lnTo>
                    <a:pt x="54" y="18"/>
                  </a:lnTo>
                  <a:lnTo>
                    <a:pt x="36" y="35"/>
                  </a:lnTo>
                  <a:lnTo>
                    <a:pt x="18" y="53"/>
                  </a:lnTo>
                  <a:lnTo>
                    <a:pt x="10" y="6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7" y="79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8" y="67"/>
                  </a:lnTo>
                  <a:lnTo>
                    <a:pt x="26" y="58"/>
                  </a:lnTo>
                  <a:lnTo>
                    <a:pt x="43" y="40"/>
                  </a:lnTo>
                  <a:lnTo>
                    <a:pt x="62" y="24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9" y="1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6786563" y="3578226"/>
              <a:ext cx="25400" cy="25400"/>
            </a:xfrm>
            <a:custGeom>
              <a:rect b="b" l="l" r="r" t="t"/>
              <a:pathLst>
                <a:path extrusionOk="0" h="48" w="48">
                  <a:moveTo>
                    <a:pt x="43" y="0"/>
                  </a:moveTo>
                  <a:lnTo>
                    <a:pt x="43" y="0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7" y="14"/>
                  </a:lnTo>
                  <a:lnTo>
                    <a:pt x="13" y="21"/>
                  </a:lnTo>
                  <a:lnTo>
                    <a:pt x="8" y="27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7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15" y="34"/>
                  </a:lnTo>
                  <a:lnTo>
                    <a:pt x="22" y="23"/>
                  </a:lnTo>
                  <a:lnTo>
                    <a:pt x="26" y="18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6786563" y="3635376"/>
              <a:ext cx="42863" cy="42863"/>
            </a:xfrm>
            <a:custGeom>
              <a:rect b="b" l="l" r="r" t="t"/>
              <a:pathLst>
                <a:path extrusionOk="0" h="80" w="79">
                  <a:moveTo>
                    <a:pt x="71" y="2"/>
                  </a:moveTo>
                  <a:lnTo>
                    <a:pt x="71" y="2"/>
                  </a:lnTo>
                  <a:lnTo>
                    <a:pt x="67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47" y="26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1" y="44"/>
                  </a:lnTo>
                  <a:lnTo>
                    <a:pt x="22" y="53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3" y="78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31" y="57"/>
                  </a:lnTo>
                  <a:lnTo>
                    <a:pt x="43" y="45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3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6137276" y="3425826"/>
              <a:ext cx="227013" cy="333375"/>
            </a:xfrm>
            <a:custGeom>
              <a:rect b="b" l="l" r="r" t="t"/>
              <a:pathLst>
                <a:path extrusionOk="0" h="630" w="430">
                  <a:moveTo>
                    <a:pt x="143" y="630"/>
                  </a:moveTo>
                  <a:lnTo>
                    <a:pt x="143" y="630"/>
                  </a:lnTo>
                  <a:lnTo>
                    <a:pt x="118" y="629"/>
                  </a:lnTo>
                  <a:lnTo>
                    <a:pt x="107" y="627"/>
                  </a:lnTo>
                  <a:lnTo>
                    <a:pt x="94" y="625"/>
                  </a:lnTo>
                  <a:lnTo>
                    <a:pt x="83" y="621"/>
                  </a:lnTo>
                  <a:lnTo>
                    <a:pt x="71" y="615"/>
                  </a:lnTo>
                  <a:lnTo>
                    <a:pt x="61" y="608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39" y="586"/>
                  </a:lnTo>
                  <a:lnTo>
                    <a:pt x="30" y="575"/>
                  </a:lnTo>
                  <a:lnTo>
                    <a:pt x="23" y="563"/>
                  </a:lnTo>
                  <a:lnTo>
                    <a:pt x="18" y="551"/>
                  </a:lnTo>
                  <a:lnTo>
                    <a:pt x="13" y="539"/>
                  </a:lnTo>
                  <a:lnTo>
                    <a:pt x="10" y="526"/>
                  </a:lnTo>
                  <a:lnTo>
                    <a:pt x="9" y="513"/>
                  </a:lnTo>
                  <a:lnTo>
                    <a:pt x="8" y="498"/>
                  </a:lnTo>
                  <a:lnTo>
                    <a:pt x="8" y="498"/>
                  </a:lnTo>
                  <a:lnTo>
                    <a:pt x="8" y="497"/>
                  </a:lnTo>
                  <a:lnTo>
                    <a:pt x="7" y="489"/>
                  </a:lnTo>
                  <a:lnTo>
                    <a:pt x="7" y="489"/>
                  </a:lnTo>
                  <a:lnTo>
                    <a:pt x="7" y="462"/>
                  </a:lnTo>
                  <a:lnTo>
                    <a:pt x="7" y="449"/>
                  </a:lnTo>
                  <a:lnTo>
                    <a:pt x="9" y="435"/>
                  </a:lnTo>
                  <a:lnTo>
                    <a:pt x="9" y="435"/>
                  </a:lnTo>
                  <a:lnTo>
                    <a:pt x="10" y="422"/>
                  </a:lnTo>
                  <a:lnTo>
                    <a:pt x="11" y="411"/>
                  </a:lnTo>
                  <a:lnTo>
                    <a:pt x="10" y="402"/>
                  </a:lnTo>
                  <a:lnTo>
                    <a:pt x="10" y="394"/>
                  </a:lnTo>
                  <a:lnTo>
                    <a:pt x="10" y="394"/>
                  </a:lnTo>
                  <a:lnTo>
                    <a:pt x="8" y="382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8" y="349"/>
                  </a:lnTo>
                  <a:lnTo>
                    <a:pt x="7" y="33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3" y="296"/>
                  </a:lnTo>
                  <a:lnTo>
                    <a:pt x="2" y="283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2" y="239"/>
                  </a:lnTo>
                  <a:lnTo>
                    <a:pt x="3" y="229"/>
                  </a:lnTo>
                  <a:lnTo>
                    <a:pt x="3" y="229"/>
                  </a:lnTo>
                  <a:lnTo>
                    <a:pt x="3" y="217"/>
                  </a:lnTo>
                  <a:lnTo>
                    <a:pt x="2" y="186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99"/>
                  </a:lnTo>
                  <a:lnTo>
                    <a:pt x="3" y="84"/>
                  </a:lnTo>
                  <a:lnTo>
                    <a:pt x="6" y="69"/>
                  </a:lnTo>
                  <a:lnTo>
                    <a:pt x="10" y="57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6" y="9"/>
                  </a:lnTo>
                  <a:lnTo>
                    <a:pt x="62" y="7"/>
                  </a:lnTo>
                  <a:lnTo>
                    <a:pt x="75" y="4"/>
                  </a:lnTo>
                  <a:lnTo>
                    <a:pt x="88" y="3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25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221" y="2"/>
                  </a:lnTo>
                  <a:lnTo>
                    <a:pt x="221" y="2"/>
                  </a:lnTo>
                  <a:lnTo>
                    <a:pt x="236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1" y="0"/>
                  </a:lnTo>
                  <a:lnTo>
                    <a:pt x="270" y="1"/>
                  </a:lnTo>
                  <a:lnTo>
                    <a:pt x="279" y="3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5" y="8"/>
                  </a:lnTo>
                  <a:lnTo>
                    <a:pt x="306" y="10"/>
                  </a:lnTo>
                  <a:lnTo>
                    <a:pt x="316" y="10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1"/>
                  </a:lnTo>
                  <a:lnTo>
                    <a:pt x="354" y="13"/>
                  </a:lnTo>
                  <a:lnTo>
                    <a:pt x="363" y="15"/>
                  </a:lnTo>
                  <a:lnTo>
                    <a:pt x="363" y="15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8" y="29"/>
                  </a:lnTo>
                  <a:lnTo>
                    <a:pt x="393" y="33"/>
                  </a:lnTo>
                  <a:lnTo>
                    <a:pt x="397" y="38"/>
                  </a:lnTo>
                  <a:lnTo>
                    <a:pt x="401" y="43"/>
                  </a:lnTo>
                  <a:lnTo>
                    <a:pt x="405" y="49"/>
                  </a:lnTo>
                  <a:lnTo>
                    <a:pt x="410" y="63"/>
                  </a:lnTo>
                  <a:lnTo>
                    <a:pt x="415" y="79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2"/>
                  </a:lnTo>
                  <a:lnTo>
                    <a:pt x="420" y="147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6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48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5" y="276"/>
                  </a:lnTo>
                  <a:lnTo>
                    <a:pt x="425" y="288"/>
                  </a:lnTo>
                  <a:lnTo>
                    <a:pt x="425" y="302"/>
                  </a:lnTo>
                  <a:lnTo>
                    <a:pt x="426" y="323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9" y="359"/>
                  </a:lnTo>
                  <a:lnTo>
                    <a:pt x="429" y="382"/>
                  </a:lnTo>
                  <a:lnTo>
                    <a:pt x="429" y="382"/>
                  </a:lnTo>
                  <a:lnTo>
                    <a:pt x="430" y="408"/>
                  </a:lnTo>
                  <a:lnTo>
                    <a:pt x="430" y="408"/>
                  </a:lnTo>
                  <a:lnTo>
                    <a:pt x="430" y="438"/>
                  </a:lnTo>
                  <a:lnTo>
                    <a:pt x="430" y="438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30" y="527"/>
                  </a:lnTo>
                  <a:lnTo>
                    <a:pt x="430" y="549"/>
                  </a:lnTo>
                  <a:lnTo>
                    <a:pt x="430" y="549"/>
                  </a:lnTo>
                  <a:lnTo>
                    <a:pt x="429" y="562"/>
                  </a:lnTo>
                  <a:lnTo>
                    <a:pt x="428" y="571"/>
                  </a:lnTo>
                  <a:lnTo>
                    <a:pt x="425" y="579"/>
                  </a:lnTo>
                  <a:lnTo>
                    <a:pt x="422" y="586"/>
                  </a:lnTo>
                  <a:lnTo>
                    <a:pt x="418" y="592"/>
                  </a:lnTo>
                  <a:lnTo>
                    <a:pt x="413" y="596"/>
                  </a:lnTo>
                  <a:lnTo>
                    <a:pt x="405" y="603"/>
                  </a:lnTo>
                  <a:lnTo>
                    <a:pt x="404" y="604"/>
                  </a:lnTo>
                  <a:lnTo>
                    <a:pt x="404" y="604"/>
                  </a:lnTo>
                  <a:lnTo>
                    <a:pt x="398" y="608"/>
                  </a:lnTo>
                  <a:lnTo>
                    <a:pt x="391" y="611"/>
                  </a:lnTo>
                  <a:lnTo>
                    <a:pt x="383" y="614"/>
                  </a:lnTo>
                  <a:lnTo>
                    <a:pt x="376" y="617"/>
                  </a:lnTo>
                  <a:lnTo>
                    <a:pt x="360" y="622"/>
                  </a:lnTo>
                  <a:lnTo>
                    <a:pt x="351" y="623"/>
                  </a:lnTo>
                  <a:lnTo>
                    <a:pt x="343" y="623"/>
                  </a:lnTo>
                  <a:lnTo>
                    <a:pt x="343" y="623"/>
                  </a:lnTo>
                  <a:lnTo>
                    <a:pt x="303" y="624"/>
                  </a:lnTo>
                  <a:lnTo>
                    <a:pt x="261" y="626"/>
                  </a:lnTo>
                  <a:lnTo>
                    <a:pt x="261" y="626"/>
                  </a:lnTo>
                  <a:lnTo>
                    <a:pt x="221" y="628"/>
                  </a:lnTo>
                  <a:lnTo>
                    <a:pt x="179" y="629"/>
                  </a:lnTo>
                  <a:lnTo>
                    <a:pt x="170" y="629"/>
                  </a:lnTo>
                  <a:lnTo>
                    <a:pt x="170" y="629"/>
                  </a:lnTo>
                  <a:lnTo>
                    <a:pt x="143" y="630"/>
                  </a:lnTo>
                  <a:lnTo>
                    <a:pt x="143" y="630"/>
                  </a:lnTo>
                  <a:close/>
                  <a:moveTo>
                    <a:pt x="38" y="100"/>
                  </a:moveTo>
                  <a:lnTo>
                    <a:pt x="38" y="100"/>
                  </a:lnTo>
                  <a:lnTo>
                    <a:pt x="37" y="107"/>
                  </a:lnTo>
                  <a:lnTo>
                    <a:pt x="36" y="115"/>
                  </a:lnTo>
                  <a:lnTo>
                    <a:pt x="36" y="130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55"/>
                  </a:lnTo>
                  <a:lnTo>
                    <a:pt x="37" y="175"/>
                  </a:lnTo>
                  <a:lnTo>
                    <a:pt x="37" y="175"/>
                  </a:lnTo>
                  <a:lnTo>
                    <a:pt x="38" y="209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41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41" y="374"/>
                  </a:lnTo>
                  <a:lnTo>
                    <a:pt x="42" y="399"/>
                  </a:lnTo>
                  <a:lnTo>
                    <a:pt x="42" y="399"/>
                  </a:lnTo>
                  <a:lnTo>
                    <a:pt x="43" y="439"/>
                  </a:lnTo>
                  <a:lnTo>
                    <a:pt x="43" y="481"/>
                  </a:lnTo>
                  <a:lnTo>
                    <a:pt x="43" y="482"/>
                  </a:lnTo>
                  <a:lnTo>
                    <a:pt x="44" y="483"/>
                  </a:lnTo>
                  <a:lnTo>
                    <a:pt x="44" y="483"/>
                  </a:lnTo>
                  <a:lnTo>
                    <a:pt x="44" y="485"/>
                  </a:lnTo>
                  <a:lnTo>
                    <a:pt x="44" y="485"/>
                  </a:lnTo>
                  <a:lnTo>
                    <a:pt x="44" y="494"/>
                  </a:lnTo>
                  <a:lnTo>
                    <a:pt x="46" y="508"/>
                  </a:lnTo>
                  <a:lnTo>
                    <a:pt x="48" y="523"/>
                  </a:lnTo>
                  <a:lnTo>
                    <a:pt x="50" y="531"/>
                  </a:lnTo>
                  <a:lnTo>
                    <a:pt x="52" y="539"/>
                  </a:lnTo>
                  <a:lnTo>
                    <a:pt x="55" y="547"/>
                  </a:lnTo>
                  <a:lnTo>
                    <a:pt x="59" y="554"/>
                  </a:lnTo>
                  <a:lnTo>
                    <a:pt x="64" y="562"/>
                  </a:lnTo>
                  <a:lnTo>
                    <a:pt x="70" y="568"/>
                  </a:lnTo>
                  <a:lnTo>
                    <a:pt x="77" y="574"/>
                  </a:lnTo>
                  <a:lnTo>
                    <a:pt x="85" y="578"/>
                  </a:lnTo>
                  <a:lnTo>
                    <a:pt x="94" y="582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32" y="589"/>
                  </a:lnTo>
                  <a:lnTo>
                    <a:pt x="153" y="592"/>
                  </a:lnTo>
                  <a:lnTo>
                    <a:pt x="174" y="593"/>
                  </a:lnTo>
                  <a:lnTo>
                    <a:pt x="196" y="594"/>
                  </a:lnTo>
                  <a:lnTo>
                    <a:pt x="231" y="594"/>
                  </a:lnTo>
                  <a:lnTo>
                    <a:pt x="231" y="594"/>
                  </a:lnTo>
                  <a:lnTo>
                    <a:pt x="247" y="593"/>
                  </a:lnTo>
                  <a:lnTo>
                    <a:pt x="262" y="592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303" y="587"/>
                  </a:lnTo>
                  <a:lnTo>
                    <a:pt x="311" y="587"/>
                  </a:lnTo>
                  <a:lnTo>
                    <a:pt x="322" y="587"/>
                  </a:lnTo>
                  <a:lnTo>
                    <a:pt x="322" y="587"/>
                  </a:lnTo>
                  <a:lnTo>
                    <a:pt x="335" y="587"/>
                  </a:lnTo>
                  <a:lnTo>
                    <a:pt x="346" y="586"/>
                  </a:lnTo>
                  <a:lnTo>
                    <a:pt x="357" y="583"/>
                  </a:lnTo>
                  <a:lnTo>
                    <a:pt x="363" y="580"/>
                  </a:lnTo>
                  <a:lnTo>
                    <a:pt x="369" y="577"/>
                  </a:lnTo>
                  <a:lnTo>
                    <a:pt x="369" y="577"/>
                  </a:lnTo>
                  <a:lnTo>
                    <a:pt x="378" y="570"/>
                  </a:lnTo>
                  <a:lnTo>
                    <a:pt x="384" y="565"/>
                  </a:lnTo>
                  <a:lnTo>
                    <a:pt x="385" y="563"/>
                  </a:lnTo>
                  <a:lnTo>
                    <a:pt x="387" y="559"/>
                  </a:lnTo>
                  <a:lnTo>
                    <a:pt x="388" y="552"/>
                  </a:lnTo>
                  <a:lnTo>
                    <a:pt x="388" y="552"/>
                  </a:lnTo>
                  <a:lnTo>
                    <a:pt x="389" y="547"/>
                  </a:lnTo>
                  <a:lnTo>
                    <a:pt x="390" y="540"/>
                  </a:lnTo>
                  <a:lnTo>
                    <a:pt x="390" y="540"/>
                  </a:lnTo>
                  <a:lnTo>
                    <a:pt x="390" y="530"/>
                  </a:lnTo>
                  <a:lnTo>
                    <a:pt x="389" y="511"/>
                  </a:lnTo>
                  <a:lnTo>
                    <a:pt x="389" y="511"/>
                  </a:lnTo>
                  <a:lnTo>
                    <a:pt x="389" y="498"/>
                  </a:lnTo>
                  <a:lnTo>
                    <a:pt x="389" y="497"/>
                  </a:lnTo>
                  <a:lnTo>
                    <a:pt x="389" y="497"/>
                  </a:lnTo>
                  <a:lnTo>
                    <a:pt x="390" y="475"/>
                  </a:lnTo>
                  <a:lnTo>
                    <a:pt x="392" y="459"/>
                  </a:lnTo>
                  <a:lnTo>
                    <a:pt x="392" y="459"/>
                  </a:lnTo>
                  <a:lnTo>
                    <a:pt x="393" y="441"/>
                  </a:lnTo>
                  <a:lnTo>
                    <a:pt x="394" y="417"/>
                  </a:lnTo>
                  <a:lnTo>
                    <a:pt x="394" y="417"/>
                  </a:lnTo>
                  <a:lnTo>
                    <a:pt x="393" y="382"/>
                  </a:lnTo>
                  <a:lnTo>
                    <a:pt x="392" y="359"/>
                  </a:lnTo>
                  <a:lnTo>
                    <a:pt x="392" y="359"/>
                  </a:lnTo>
                  <a:lnTo>
                    <a:pt x="390" y="338"/>
                  </a:lnTo>
                  <a:lnTo>
                    <a:pt x="389" y="306"/>
                  </a:lnTo>
                  <a:lnTo>
                    <a:pt x="389" y="306"/>
                  </a:lnTo>
                  <a:lnTo>
                    <a:pt x="390" y="276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2" y="237"/>
                  </a:lnTo>
                  <a:lnTo>
                    <a:pt x="392" y="224"/>
                  </a:lnTo>
                  <a:lnTo>
                    <a:pt x="391" y="204"/>
                  </a:lnTo>
                  <a:lnTo>
                    <a:pt x="391" y="204"/>
                  </a:lnTo>
                  <a:lnTo>
                    <a:pt x="389" y="180"/>
                  </a:lnTo>
                  <a:lnTo>
                    <a:pt x="387" y="162"/>
                  </a:lnTo>
                  <a:lnTo>
                    <a:pt x="387" y="162"/>
                  </a:lnTo>
                  <a:lnTo>
                    <a:pt x="383" y="143"/>
                  </a:lnTo>
                  <a:lnTo>
                    <a:pt x="382" y="130"/>
                  </a:lnTo>
                  <a:lnTo>
                    <a:pt x="382" y="116"/>
                  </a:lnTo>
                  <a:lnTo>
                    <a:pt x="382" y="116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1" y="70"/>
                  </a:lnTo>
                  <a:lnTo>
                    <a:pt x="367" y="65"/>
                  </a:lnTo>
                  <a:lnTo>
                    <a:pt x="362" y="60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5" y="39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60" y="39"/>
                  </a:lnTo>
                  <a:lnTo>
                    <a:pt x="16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2" y="63"/>
                  </a:lnTo>
                  <a:lnTo>
                    <a:pt x="49" y="68"/>
                  </a:lnTo>
                  <a:lnTo>
                    <a:pt x="46" y="73"/>
                  </a:lnTo>
                  <a:lnTo>
                    <a:pt x="41" y="86"/>
                  </a:lnTo>
                  <a:lnTo>
                    <a:pt x="38" y="100"/>
                  </a:lnTo>
                  <a:lnTo>
                    <a:pt x="38" y="10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6407151" y="3316288"/>
              <a:ext cx="227013" cy="442913"/>
            </a:xfrm>
            <a:custGeom>
              <a:rect b="b" l="l" r="r" t="t"/>
              <a:pathLst>
                <a:path extrusionOk="0" h="837" w="430">
                  <a:moveTo>
                    <a:pt x="143" y="837"/>
                  </a:moveTo>
                  <a:lnTo>
                    <a:pt x="143" y="837"/>
                  </a:lnTo>
                  <a:lnTo>
                    <a:pt x="118" y="836"/>
                  </a:lnTo>
                  <a:lnTo>
                    <a:pt x="107" y="834"/>
                  </a:lnTo>
                  <a:lnTo>
                    <a:pt x="94" y="832"/>
                  </a:lnTo>
                  <a:lnTo>
                    <a:pt x="83" y="828"/>
                  </a:lnTo>
                  <a:lnTo>
                    <a:pt x="72" y="822"/>
                  </a:lnTo>
                  <a:lnTo>
                    <a:pt x="61" y="815"/>
                  </a:lnTo>
                  <a:lnTo>
                    <a:pt x="51" y="806"/>
                  </a:lnTo>
                  <a:lnTo>
                    <a:pt x="51" y="806"/>
                  </a:lnTo>
                  <a:lnTo>
                    <a:pt x="39" y="793"/>
                  </a:lnTo>
                  <a:lnTo>
                    <a:pt x="30" y="782"/>
                  </a:lnTo>
                  <a:lnTo>
                    <a:pt x="23" y="770"/>
                  </a:lnTo>
                  <a:lnTo>
                    <a:pt x="17" y="758"/>
                  </a:lnTo>
                  <a:lnTo>
                    <a:pt x="13" y="746"/>
                  </a:lnTo>
                  <a:lnTo>
                    <a:pt x="11" y="733"/>
                  </a:lnTo>
                  <a:lnTo>
                    <a:pt x="9" y="720"/>
                  </a:lnTo>
                  <a:lnTo>
                    <a:pt x="8" y="705"/>
                  </a:lnTo>
                  <a:lnTo>
                    <a:pt x="8" y="705"/>
                  </a:lnTo>
                  <a:lnTo>
                    <a:pt x="8" y="704"/>
                  </a:lnTo>
                  <a:lnTo>
                    <a:pt x="8" y="704"/>
                  </a:lnTo>
                  <a:lnTo>
                    <a:pt x="7" y="677"/>
                  </a:lnTo>
                  <a:lnTo>
                    <a:pt x="7" y="640"/>
                  </a:lnTo>
                  <a:lnTo>
                    <a:pt x="7" y="604"/>
                  </a:lnTo>
                  <a:lnTo>
                    <a:pt x="8" y="589"/>
                  </a:lnTo>
                  <a:lnTo>
                    <a:pt x="9" y="579"/>
                  </a:lnTo>
                  <a:lnTo>
                    <a:pt x="9" y="579"/>
                  </a:lnTo>
                  <a:lnTo>
                    <a:pt x="10" y="565"/>
                  </a:lnTo>
                  <a:lnTo>
                    <a:pt x="11" y="555"/>
                  </a:lnTo>
                  <a:lnTo>
                    <a:pt x="10" y="546"/>
                  </a:lnTo>
                  <a:lnTo>
                    <a:pt x="10" y="537"/>
                  </a:lnTo>
                  <a:lnTo>
                    <a:pt x="10" y="537"/>
                  </a:lnTo>
                  <a:lnTo>
                    <a:pt x="9" y="526"/>
                  </a:lnTo>
                  <a:lnTo>
                    <a:pt x="8" y="511"/>
                  </a:lnTo>
                  <a:lnTo>
                    <a:pt x="8" y="511"/>
                  </a:lnTo>
                  <a:lnTo>
                    <a:pt x="7" y="467"/>
                  </a:lnTo>
                  <a:lnTo>
                    <a:pt x="5" y="420"/>
                  </a:lnTo>
                  <a:lnTo>
                    <a:pt x="5" y="420"/>
                  </a:lnTo>
                  <a:lnTo>
                    <a:pt x="3" y="374"/>
                  </a:lnTo>
                  <a:lnTo>
                    <a:pt x="2" y="330"/>
                  </a:lnTo>
                  <a:lnTo>
                    <a:pt x="2" y="330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37"/>
                  </a:lnTo>
                  <a:lnTo>
                    <a:pt x="3" y="214"/>
                  </a:lnTo>
                  <a:lnTo>
                    <a:pt x="2" y="187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2"/>
                  </a:lnTo>
                  <a:lnTo>
                    <a:pt x="1" y="138"/>
                  </a:lnTo>
                  <a:lnTo>
                    <a:pt x="3" y="126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2" y="100"/>
                  </a:lnTo>
                  <a:lnTo>
                    <a:pt x="4" y="84"/>
                  </a:lnTo>
                  <a:lnTo>
                    <a:pt x="6" y="71"/>
                  </a:lnTo>
                  <a:lnTo>
                    <a:pt x="11" y="57"/>
                  </a:lnTo>
                  <a:lnTo>
                    <a:pt x="17" y="46"/>
                  </a:lnTo>
                  <a:lnTo>
                    <a:pt x="26" y="35"/>
                  </a:lnTo>
                  <a:lnTo>
                    <a:pt x="37" y="2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25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221" y="3"/>
                  </a:lnTo>
                  <a:lnTo>
                    <a:pt x="221" y="3"/>
                  </a:lnTo>
                  <a:lnTo>
                    <a:pt x="236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70" y="3"/>
                  </a:lnTo>
                  <a:lnTo>
                    <a:pt x="279" y="4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96" y="9"/>
                  </a:lnTo>
                  <a:lnTo>
                    <a:pt x="307" y="11"/>
                  </a:lnTo>
                  <a:lnTo>
                    <a:pt x="317" y="12"/>
                  </a:lnTo>
                  <a:lnTo>
                    <a:pt x="327" y="12"/>
                  </a:lnTo>
                  <a:lnTo>
                    <a:pt x="327" y="12"/>
                  </a:lnTo>
                  <a:lnTo>
                    <a:pt x="346" y="13"/>
                  </a:lnTo>
                  <a:lnTo>
                    <a:pt x="354" y="14"/>
                  </a:lnTo>
                  <a:lnTo>
                    <a:pt x="364" y="16"/>
                  </a:lnTo>
                  <a:lnTo>
                    <a:pt x="364" y="16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7" y="30"/>
                  </a:lnTo>
                  <a:lnTo>
                    <a:pt x="393" y="35"/>
                  </a:lnTo>
                  <a:lnTo>
                    <a:pt x="397" y="39"/>
                  </a:lnTo>
                  <a:lnTo>
                    <a:pt x="401" y="45"/>
                  </a:lnTo>
                  <a:lnTo>
                    <a:pt x="405" y="50"/>
                  </a:lnTo>
                  <a:lnTo>
                    <a:pt x="411" y="64"/>
                  </a:lnTo>
                  <a:lnTo>
                    <a:pt x="415" y="79"/>
                  </a:lnTo>
                  <a:lnTo>
                    <a:pt x="417" y="97"/>
                  </a:lnTo>
                  <a:lnTo>
                    <a:pt x="419" y="117"/>
                  </a:lnTo>
                  <a:lnTo>
                    <a:pt x="419" y="117"/>
                  </a:lnTo>
                  <a:lnTo>
                    <a:pt x="419" y="133"/>
                  </a:lnTo>
                  <a:lnTo>
                    <a:pt x="420" y="148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7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53"/>
                  </a:lnTo>
                  <a:lnTo>
                    <a:pt x="426" y="283"/>
                  </a:lnTo>
                  <a:lnTo>
                    <a:pt x="426" y="283"/>
                  </a:lnTo>
                  <a:lnTo>
                    <a:pt x="425" y="335"/>
                  </a:lnTo>
                  <a:lnTo>
                    <a:pt x="425" y="361"/>
                  </a:lnTo>
                  <a:lnTo>
                    <a:pt x="426" y="388"/>
                  </a:lnTo>
                  <a:lnTo>
                    <a:pt x="426" y="388"/>
                  </a:lnTo>
                  <a:lnTo>
                    <a:pt x="428" y="417"/>
                  </a:lnTo>
                  <a:lnTo>
                    <a:pt x="429" y="449"/>
                  </a:lnTo>
                  <a:lnTo>
                    <a:pt x="429" y="514"/>
                  </a:lnTo>
                  <a:lnTo>
                    <a:pt x="429" y="514"/>
                  </a:lnTo>
                  <a:lnTo>
                    <a:pt x="430" y="553"/>
                  </a:lnTo>
                  <a:lnTo>
                    <a:pt x="430" y="553"/>
                  </a:lnTo>
                  <a:lnTo>
                    <a:pt x="430" y="608"/>
                  </a:lnTo>
                  <a:lnTo>
                    <a:pt x="430" y="608"/>
                  </a:lnTo>
                  <a:lnTo>
                    <a:pt x="430" y="690"/>
                  </a:lnTo>
                  <a:lnTo>
                    <a:pt x="430" y="690"/>
                  </a:lnTo>
                  <a:lnTo>
                    <a:pt x="430" y="734"/>
                  </a:lnTo>
                  <a:lnTo>
                    <a:pt x="430" y="756"/>
                  </a:lnTo>
                  <a:lnTo>
                    <a:pt x="430" y="756"/>
                  </a:lnTo>
                  <a:lnTo>
                    <a:pt x="430" y="769"/>
                  </a:lnTo>
                  <a:lnTo>
                    <a:pt x="428" y="778"/>
                  </a:lnTo>
                  <a:lnTo>
                    <a:pt x="425" y="786"/>
                  </a:lnTo>
                  <a:lnTo>
                    <a:pt x="422" y="793"/>
                  </a:lnTo>
                  <a:lnTo>
                    <a:pt x="417" y="799"/>
                  </a:lnTo>
                  <a:lnTo>
                    <a:pt x="413" y="803"/>
                  </a:lnTo>
                  <a:lnTo>
                    <a:pt x="405" y="810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398" y="815"/>
                  </a:lnTo>
                  <a:lnTo>
                    <a:pt x="392" y="818"/>
                  </a:lnTo>
                  <a:lnTo>
                    <a:pt x="383" y="821"/>
                  </a:lnTo>
                  <a:lnTo>
                    <a:pt x="376" y="824"/>
                  </a:lnTo>
                  <a:lnTo>
                    <a:pt x="359" y="829"/>
                  </a:lnTo>
                  <a:lnTo>
                    <a:pt x="351" y="830"/>
                  </a:lnTo>
                  <a:lnTo>
                    <a:pt x="343" y="830"/>
                  </a:lnTo>
                  <a:lnTo>
                    <a:pt x="343" y="830"/>
                  </a:lnTo>
                  <a:lnTo>
                    <a:pt x="302" y="831"/>
                  </a:lnTo>
                  <a:lnTo>
                    <a:pt x="261" y="833"/>
                  </a:lnTo>
                  <a:lnTo>
                    <a:pt x="261" y="833"/>
                  </a:lnTo>
                  <a:lnTo>
                    <a:pt x="221" y="835"/>
                  </a:lnTo>
                  <a:lnTo>
                    <a:pt x="179" y="836"/>
                  </a:lnTo>
                  <a:lnTo>
                    <a:pt x="170" y="836"/>
                  </a:lnTo>
                  <a:lnTo>
                    <a:pt x="170" y="836"/>
                  </a:lnTo>
                  <a:lnTo>
                    <a:pt x="143" y="837"/>
                  </a:lnTo>
                  <a:lnTo>
                    <a:pt x="143" y="837"/>
                  </a:lnTo>
                  <a:close/>
                  <a:moveTo>
                    <a:pt x="39" y="101"/>
                  </a:moveTo>
                  <a:lnTo>
                    <a:pt x="39" y="101"/>
                  </a:lnTo>
                  <a:lnTo>
                    <a:pt x="37" y="108"/>
                  </a:lnTo>
                  <a:lnTo>
                    <a:pt x="37" y="116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56"/>
                  </a:lnTo>
                  <a:lnTo>
                    <a:pt x="37" y="176"/>
                  </a:lnTo>
                  <a:lnTo>
                    <a:pt x="37" y="176"/>
                  </a:lnTo>
                  <a:lnTo>
                    <a:pt x="38" y="211"/>
                  </a:lnTo>
                  <a:lnTo>
                    <a:pt x="38" y="376"/>
                  </a:lnTo>
                  <a:lnTo>
                    <a:pt x="38" y="376"/>
                  </a:lnTo>
                  <a:lnTo>
                    <a:pt x="39" y="438"/>
                  </a:lnTo>
                  <a:lnTo>
                    <a:pt x="41" y="505"/>
                  </a:lnTo>
                  <a:lnTo>
                    <a:pt x="41" y="505"/>
                  </a:lnTo>
                  <a:lnTo>
                    <a:pt x="42" y="544"/>
                  </a:lnTo>
                  <a:lnTo>
                    <a:pt x="42" y="544"/>
                  </a:lnTo>
                  <a:lnTo>
                    <a:pt x="43" y="614"/>
                  </a:lnTo>
                  <a:lnTo>
                    <a:pt x="44" y="688"/>
                  </a:lnTo>
                  <a:lnTo>
                    <a:pt x="44" y="689"/>
                  </a:lnTo>
                  <a:lnTo>
                    <a:pt x="44" y="690"/>
                  </a:lnTo>
                  <a:lnTo>
                    <a:pt x="44" y="690"/>
                  </a:lnTo>
                  <a:lnTo>
                    <a:pt x="44" y="692"/>
                  </a:lnTo>
                  <a:lnTo>
                    <a:pt x="44" y="692"/>
                  </a:lnTo>
                  <a:lnTo>
                    <a:pt x="44" y="701"/>
                  </a:lnTo>
                  <a:lnTo>
                    <a:pt x="45" y="715"/>
                  </a:lnTo>
                  <a:lnTo>
                    <a:pt x="47" y="730"/>
                  </a:lnTo>
                  <a:lnTo>
                    <a:pt x="50" y="738"/>
                  </a:lnTo>
                  <a:lnTo>
                    <a:pt x="52" y="746"/>
                  </a:lnTo>
                  <a:lnTo>
                    <a:pt x="55" y="754"/>
                  </a:lnTo>
                  <a:lnTo>
                    <a:pt x="59" y="761"/>
                  </a:lnTo>
                  <a:lnTo>
                    <a:pt x="64" y="769"/>
                  </a:lnTo>
                  <a:lnTo>
                    <a:pt x="70" y="775"/>
                  </a:lnTo>
                  <a:lnTo>
                    <a:pt x="77" y="781"/>
                  </a:lnTo>
                  <a:lnTo>
                    <a:pt x="85" y="785"/>
                  </a:lnTo>
                  <a:lnTo>
                    <a:pt x="94" y="789"/>
                  </a:lnTo>
                  <a:lnTo>
                    <a:pt x="106" y="792"/>
                  </a:lnTo>
                  <a:lnTo>
                    <a:pt x="106" y="792"/>
                  </a:lnTo>
                  <a:lnTo>
                    <a:pt x="131" y="796"/>
                  </a:lnTo>
                  <a:lnTo>
                    <a:pt x="153" y="799"/>
                  </a:lnTo>
                  <a:lnTo>
                    <a:pt x="174" y="800"/>
                  </a:lnTo>
                  <a:lnTo>
                    <a:pt x="196" y="801"/>
                  </a:lnTo>
                  <a:lnTo>
                    <a:pt x="232" y="801"/>
                  </a:lnTo>
                  <a:lnTo>
                    <a:pt x="232" y="801"/>
                  </a:lnTo>
                  <a:lnTo>
                    <a:pt x="246" y="800"/>
                  </a:lnTo>
                  <a:lnTo>
                    <a:pt x="262" y="799"/>
                  </a:lnTo>
                  <a:lnTo>
                    <a:pt x="293" y="795"/>
                  </a:lnTo>
                  <a:lnTo>
                    <a:pt x="293" y="795"/>
                  </a:lnTo>
                  <a:lnTo>
                    <a:pt x="302" y="794"/>
                  </a:lnTo>
                  <a:lnTo>
                    <a:pt x="311" y="794"/>
                  </a:lnTo>
                  <a:lnTo>
                    <a:pt x="322" y="794"/>
                  </a:lnTo>
                  <a:lnTo>
                    <a:pt x="322" y="794"/>
                  </a:lnTo>
                  <a:lnTo>
                    <a:pt x="335" y="794"/>
                  </a:lnTo>
                  <a:lnTo>
                    <a:pt x="346" y="793"/>
                  </a:lnTo>
                  <a:lnTo>
                    <a:pt x="357" y="790"/>
                  </a:lnTo>
                  <a:lnTo>
                    <a:pt x="364" y="787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78" y="777"/>
                  </a:lnTo>
                  <a:lnTo>
                    <a:pt x="384" y="772"/>
                  </a:lnTo>
                  <a:lnTo>
                    <a:pt x="386" y="766"/>
                  </a:lnTo>
                  <a:lnTo>
                    <a:pt x="387" y="759"/>
                  </a:lnTo>
                  <a:lnTo>
                    <a:pt x="387" y="759"/>
                  </a:lnTo>
                  <a:lnTo>
                    <a:pt x="388" y="754"/>
                  </a:lnTo>
                  <a:lnTo>
                    <a:pt x="390" y="747"/>
                  </a:lnTo>
                  <a:lnTo>
                    <a:pt x="390" y="747"/>
                  </a:lnTo>
                  <a:lnTo>
                    <a:pt x="390" y="737"/>
                  </a:lnTo>
                  <a:lnTo>
                    <a:pt x="390" y="718"/>
                  </a:lnTo>
                  <a:lnTo>
                    <a:pt x="390" y="718"/>
                  </a:lnTo>
                  <a:lnTo>
                    <a:pt x="388" y="705"/>
                  </a:lnTo>
                  <a:lnTo>
                    <a:pt x="388" y="704"/>
                  </a:lnTo>
                  <a:lnTo>
                    <a:pt x="388" y="704"/>
                  </a:lnTo>
                  <a:lnTo>
                    <a:pt x="390" y="674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3" y="596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3" y="505"/>
                  </a:lnTo>
                  <a:lnTo>
                    <a:pt x="391" y="444"/>
                  </a:lnTo>
                  <a:lnTo>
                    <a:pt x="391" y="444"/>
                  </a:lnTo>
                  <a:lnTo>
                    <a:pt x="390" y="371"/>
                  </a:lnTo>
                  <a:lnTo>
                    <a:pt x="390" y="371"/>
                  </a:lnTo>
                  <a:lnTo>
                    <a:pt x="390" y="333"/>
                  </a:lnTo>
                  <a:lnTo>
                    <a:pt x="391" y="297"/>
                  </a:lnTo>
                  <a:lnTo>
                    <a:pt x="391" y="297"/>
                  </a:lnTo>
                  <a:lnTo>
                    <a:pt x="392" y="251"/>
                  </a:lnTo>
                  <a:lnTo>
                    <a:pt x="392" y="229"/>
                  </a:lnTo>
                  <a:lnTo>
                    <a:pt x="391" y="205"/>
                  </a:lnTo>
                  <a:lnTo>
                    <a:pt x="391" y="205"/>
                  </a:lnTo>
                  <a:lnTo>
                    <a:pt x="388" y="181"/>
                  </a:lnTo>
                  <a:lnTo>
                    <a:pt x="386" y="163"/>
                  </a:lnTo>
                  <a:lnTo>
                    <a:pt x="386" y="163"/>
                  </a:lnTo>
                  <a:lnTo>
                    <a:pt x="383" y="144"/>
                  </a:lnTo>
                  <a:lnTo>
                    <a:pt x="382" y="132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2" y="105"/>
                  </a:lnTo>
                  <a:lnTo>
                    <a:pt x="380" y="95"/>
                  </a:lnTo>
                  <a:lnTo>
                    <a:pt x="378" y="87"/>
                  </a:lnTo>
                  <a:lnTo>
                    <a:pt x="375" y="78"/>
                  </a:lnTo>
                  <a:lnTo>
                    <a:pt x="372" y="71"/>
                  </a:lnTo>
                  <a:lnTo>
                    <a:pt x="367" y="66"/>
                  </a:lnTo>
                  <a:lnTo>
                    <a:pt x="362" y="61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9"/>
                  </a:lnTo>
                  <a:lnTo>
                    <a:pt x="328" y="48"/>
                  </a:lnTo>
                  <a:lnTo>
                    <a:pt x="31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82" y="45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58" y="41"/>
                  </a:lnTo>
                  <a:lnTo>
                    <a:pt x="245" y="40"/>
                  </a:lnTo>
                  <a:lnTo>
                    <a:pt x="195" y="40"/>
                  </a:lnTo>
                  <a:lnTo>
                    <a:pt x="195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93" y="41"/>
                  </a:lnTo>
                  <a:lnTo>
                    <a:pt x="81" y="44"/>
                  </a:lnTo>
                  <a:lnTo>
                    <a:pt x="69" y="48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60"/>
                  </a:lnTo>
                  <a:lnTo>
                    <a:pt x="52" y="64"/>
                  </a:lnTo>
                  <a:lnTo>
                    <a:pt x="49" y="69"/>
                  </a:lnTo>
                  <a:lnTo>
                    <a:pt x="45" y="74"/>
                  </a:lnTo>
                  <a:lnTo>
                    <a:pt x="41" y="87"/>
                  </a:lnTo>
                  <a:lnTo>
                    <a:pt x="39" y="101"/>
                  </a:lnTo>
                  <a:lnTo>
                    <a:pt x="39" y="10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6678613" y="3179763"/>
              <a:ext cx="227013" cy="579438"/>
            </a:xfrm>
            <a:custGeom>
              <a:rect b="b" l="l" r="r" t="t"/>
              <a:pathLst>
                <a:path extrusionOk="0" h="1097" w="430">
                  <a:moveTo>
                    <a:pt x="143" y="1097"/>
                  </a:moveTo>
                  <a:lnTo>
                    <a:pt x="143" y="1097"/>
                  </a:lnTo>
                  <a:lnTo>
                    <a:pt x="118" y="1096"/>
                  </a:lnTo>
                  <a:lnTo>
                    <a:pt x="107" y="1094"/>
                  </a:lnTo>
                  <a:lnTo>
                    <a:pt x="94" y="1092"/>
                  </a:lnTo>
                  <a:lnTo>
                    <a:pt x="83" y="1088"/>
                  </a:lnTo>
                  <a:lnTo>
                    <a:pt x="72" y="1082"/>
                  </a:lnTo>
                  <a:lnTo>
                    <a:pt x="61" y="1075"/>
                  </a:lnTo>
                  <a:lnTo>
                    <a:pt x="51" y="1066"/>
                  </a:lnTo>
                  <a:lnTo>
                    <a:pt x="51" y="1066"/>
                  </a:lnTo>
                  <a:lnTo>
                    <a:pt x="39" y="1053"/>
                  </a:lnTo>
                  <a:lnTo>
                    <a:pt x="30" y="1042"/>
                  </a:lnTo>
                  <a:lnTo>
                    <a:pt x="23" y="1030"/>
                  </a:lnTo>
                  <a:lnTo>
                    <a:pt x="17" y="1018"/>
                  </a:lnTo>
                  <a:lnTo>
                    <a:pt x="13" y="1006"/>
                  </a:lnTo>
                  <a:lnTo>
                    <a:pt x="10" y="993"/>
                  </a:lnTo>
                  <a:lnTo>
                    <a:pt x="9" y="980"/>
                  </a:lnTo>
                  <a:lnTo>
                    <a:pt x="8" y="965"/>
                  </a:lnTo>
                  <a:lnTo>
                    <a:pt x="8" y="965"/>
                  </a:lnTo>
                  <a:lnTo>
                    <a:pt x="8" y="964"/>
                  </a:lnTo>
                  <a:lnTo>
                    <a:pt x="7" y="956"/>
                  </a:lnTo>
                  <a:lnTo>
                    <a:pt x="7" y="956"/>
                  </a:lnTo>
                  <a:lnTo>
                    <a:pt x="7" y="929"/>
                  </a:lnTo>
                  <a:lnTo>
                    <a:pt x="7" y="916"/>
                  </a:lnTo>
                  <a:lnTo>
                    <a:pt x="9" y="902"/>
                  </a:lnTo>
                  <a:lnTo>
                    <a:pt x="9" y="902"/>
                  </a:lnTo>
                  <a:lnTo>
                    <a:pt x="10" y="887"/>
                  </a:lnTo>
                  <a:lnTo>
                    <a:pt x="11" y="872"/>
                  </a:lnTo>
                  <a:lnTo>
                    <a:pt x="10" y="858"/>
                  </a:lnTo>
                  <a:lnTo>
                    <a:pt x="9" y="843"/>
                  </a:lnTo>
                  <a:lnTo>
                    <a:pt x="9" y="843"/>
                  </a:lnTo>
                  <a:lnTo>
                    <a:pt x="8" y="828"/>
                  </a:lnTo>
                  <a:lnTo>
                    <a:pt x="8" y="812"/>
                  </a:lnTo>
                  <a:lnTo>
                    <a:pt x="8" y="812"/>
                  </a:lnTo>
                  <a:lnTo>
                    <a:pt x="7" y="746"/>
                  </a:lnTo>
                  <a:lnTo>
                    <a:pt x="5" y="650"/>
                  </a:lnTo>
                  <a:lnTo>
                    <a:pt x="5" y="650"/>
                  </a:lnTo>
                  <a:lnTo>
                    <a:pt x="3" y="555"/>
                  </a:lnTo>
                  <a:lnTo>
                    <a:pt x="2" y="490"/>
                  </a:lnTo>
                  <a:lnTo>
                    <a:pt x="2" y="490"/>
                  </a:lnTo>
                  <a:lnTo>
                    <a:pt x="2" y="418"/>
                  </a:lnTo>
                  <a:lnTo>
                    <a:pt x="2" y="418"/>
                  </a:lnTo>
                  <a:lnTo>
                    <a:pt x="3" y="289"/>
                  </a:lnTo>
                  <a:lnTo>
                    <a:pt x="3" y="229"/>
                  </a:lnTo>
                  <a:lnTo>
                    <a:pt x="2" y="186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99"/>
                  </a:lnTo>
                  <a:lnTo>
                    <a:pt x="4" y="83"/>
                  </a:lnTo>
                  <a:lnTo>
                    <a:pt x="6" y="70"/>
                  </a:lnTo>
                  <a:lnTo>
                    <a:pt x="10" y="56"/>
                  </a:lnTo>
                  <a:lnTo>
                    <a:pt x="17" y="45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2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2" y="0"/>
                  </a:lnTo>
                  <a:lnTo>
                    <a:pt x="270" y="1"/>
                  </a:lnTo>
                  <a:lnTo>
                    <a:pt x="279" y="2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6" y="9"/>
                  </a:lnTo>
                  <a:lnTo>
                    <a:pt x="307" y="10"/>
                  </a:lnTo>
                  <a:lnTo>
                    <a:pt x="31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2"/>
                  </a:lnTo>
                  <a:lnTo>
                    <a:pt x="354" y="13"/>
                  </a:lnTo>
                  <a:lnTo>
                    <a:pt x="364" y="15"/>
                  </a:lnTo>
                  <a:lnTo>
                    <a:pt x="364" y="15"/>
                  </a:lnTo>
                  <a:lnTo>
                    <a:pt x="376" y="21"/>
                  </a:lnTo>
                  <a:lnTo>
                    <a:pt x="382" y="25"/>
                  </a:lnTo>
                  <a:lnTo>
                    <a:pt x="387" y="28"/>
                  </a:lnTo>
                  <a:lnTo>
                    <a:pt x="393" y="34"/>
                  </a:lnTo>
                  <a:lnTo>
                    <a:pt x="397" y="39"/>
                  </a:lnTo>
                  <a:lnTo>
                    <a:pt x="401" y="44"/>
                  </a:lnTo>
                  <a:lnTo>
                    <a:pt x="405" y="50"/>
                  </a:lnTo>
                  <a:lnTo>
                    <a:pt x="410" y="63"/>
                  </a:lnTo>
                  <a:lnTo>
                    <a:pt x="414" y="78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4"/>
                  </a:lnTo>
                  <a:lnTo>
                    <a:pt x="420" y="152"/>
                  </a:lnTo>
                  <a:lnTo>
                    <a:pt x="423" y="187"/>
                  </a:lnTo>
                  <a:lnTo>
                    <a:pt x="423" y="187"/>
                  </a:lnTo>
                  <a:lnTo>
                    <a:pt x="426" y="222"/>
                  </a:lnTo>
                  <a:lnTo>
                    <a:pt x="427" y="239"/>
                  </a:lnTo>
                  <a:lnTo>
                    <a:pt x="428" y="256"/>
                  </a:lnTo>
                  <a:lnTo>
                    <a:pt x="428" y="256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5" y="457"/>
                  </a:lnTo>
                  <a:lnTo>
                    <a:pt x="425" y="509"/>
                  </a:lnTo>
                  <a:lnTo>
                    <a:pt x="426" y="547"/>
                  </a:lnTo>
                  <a:lnTo>
                    <a:pt x="426" y="547"/>
                  </a:lnTo>
                  <a:lnTo>
                    <a:pt x="428" y="589"/>
                  </a:lnTo>
                  <a:lnTo>
                    <a:pt x="429" y="651"/>
                  </a:lnTo>
                  <a:lnTo>
                    <a:pt x="429" y="790"/>
                  </a:lnTo>
                  <a:lnTo>
                    <a:pt x="429" y="790"/>
                  </a:lnTo>
                  <a:lnTo>
                    <a:pt x="430" y="853"/>
                  </a:lnTo>
                  <a:lnTo>
                    <a:pt x="430" y="853"/>
                  </a:lnTo>
                  <a:lnTo>
                    <a:pt x="430" y="892"/>
                  </a:lnTo>
                  <a:lnTo>
                    <a:pt x="430" y="892"/>
                  </a:lnTo>
                  <a:lnTo>
                    <a:pt x="430" y="950"/>
                  </a:lnTo>
                  <a:lnTo>
                    <a:pt x="430" y="950"/>
                  </a:lnTo>
                  <a:lnTo>
                    <a:pt x="430" y="994"/>
                  </a:lnTo>
                  <a:lnTo>
                    <a:pt x="430" y="1016"/>
                  </a:lnTo>
                  <a:lnTo>
                    <a:pt x="430" y="1016"/>
                  </a:lnTo>
                  <a:lnTo>
                    <a:pt x="429" y="1029"/>
                  </a:lnTo>
                  <a:lnTo>
                    <a:pt x="428" y="1038"/>
                  </a:lnTo>
                  <a:lnTo>
                    <a:pt x="425" y="1046"/>
                  </a:lnTo>
                  <a:lnTo>
                    <a:pt x="422" y="1053"/>
                  </a:lnTo>
                  <a:lnTo>
                    <a:pt x="418" y="1059"/>
                  </a:lnTo>
                  <a:lnTo>
                    <a:pt x="413" y="1063"/>
                  </a:lnTo>
                  <a:lnTo>
                    <a:pt x="405" y="1070"/>
                  </a:lnTo>
                  <a:lnTo>
                    <a:pt x="404" y="1071"/>
                  </a:lnTo>
                  <a:lnTo>
                    <a:pt x="404" y="1071"/>
                  </a:lnTo>
                  <a:lnTo>
                    <a:pt x="398" y="1075"/>
                  </a:lnTo>
                  <a:lnTo>
                    <a:pt x="391" y="1078"/>
                  </a:lnTo>
                  <a:lnTo>
                    <a:pt x="383" y="1081"/>
                  </a:lnTo>
                  <a:lnTo>
                    <a:pt x="376" y="1085"/>
                  </a:lnTo>
                  <a:lnTo>
                    <a:pt x="359" y="1089"/>
                  </a:lnTo>
                  <a:lnTo>
                    <a:pt x="351" y="1090"/>
                  </a:lnTo>
                  <a:lnTo>
                    <a:pt x="343" y="1090"/>
                  </a:lnTo>
                  <a:lnTo>
                    <a:pt x="343" y="1090"/>
                  </a:lnTo>
                  <a:lnTo>
                    <a:pt x="302" y="1091"/>
                  </a:lnTo>
                  <a:lnTo>
                    <a:pt x="261" y="1093"/>
                  </a:lnTo>
                  <a:lnTo>
                    <a:pt x="261" y="1093"/>
                  </a:lnTo>
                  <a:lnTo>
                    <a:pt x="221" y="1095"/>
                  </a:lnTo>
                  <a:lnTo>
                    <a:pt x="179" y="1096"/>
                  </a:lnTo>
                  <a:lnTo>
                    <a:pt x="170" y="1096"/>
                  </a:lnTo>
                  <a:lnTo>
                    <a:pt x="170" y="1096"/>
                  </a:lnTo>
                  <a:lnTo>
                    <a:pt x="143" y="1097"/>
                  </a:lnTo>
                  <a:lnTo>
                    <a:pt x="143" y="1097"/>
                  </a:lnTo>
                  <a:close/>
                  <a:moveTo>
                    <a:pt x="140" y="39"/>
                  </a:move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8"/>
                  </a:lnTo>
                  <a:lnTo>
                    <a:pt x="63" y="51"/>
                  </a:lnTo>
                  <a:lnTo>
                    <a:pt x="59" y="54"/>
                  </a:lnTo>
                  <a:lnTo>
                    <a:pt x="55" y="58"/>
                  </a:lnTo>
                  <a:lnTo>
                    <a:pt x="52" y="63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86"/>
                  </a:lnTo>
                  <a:lnTo>
                    <a:pt x="38" y="101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2" y="108"/>
                  </a:lnTo>
                  <a:lnTo>
                    <a:pt x="44" y="112"/>
                  </a:lnTo>
                  <a:lnTo>
                    <a:pt x="44" y="115"/>
                  </a:lnTo>
                  <a:lnTo>
                    <a:pt x="44" y="119"/>
                  </a:lnTo>
                  <a:lnTo>
                    <a:pt x="43" y="122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38" y="133"/>
                  </a:lnTo>
                  <a:lnTo>
                    <a:pt x="35" y="142"/>
                  </a:lnTo>
                  <a:lnTo>
                    <a:pt x="34" y="154"/>
                  </a:lnTo>
                  <a:lnTo>
                    <a:pt x="33" y="166"/>
                  </a:lnTo>
                  <a:lnTo>
                    <a:pt x="34" y="191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7" y="233"/>
                  </a:lnTo>
                  <a:lnTo>
                    <a:pt x="38" y="244"/>
                  </a:lnTo>
                  <a:lnTo>
                    <a:pt x="38" y="535"/>
                  </a:lnTo>
                  <a:lnTo>
                    <a:pt x="38" y="535"/>
                  </a:lnTo>
                  <a:lnTo>
                    <a:pt x="38" y="576"/>
                  </a:lnTo>
                  <a:lnTo>
                    <a:pt x="40" y="637"/>
                  </a:lnTo>
                  <a:lnTo>
                    <a:pt x="45" y="774"/>
                  </a:lnTo>
                  <a:lnTo>
                    <a:pt x="45" y="774"/>
                  </a:lnTo>
                  <a:lnTo>
                    <a:pt x="49" y="844"/>
                  </a:lnTo>
                  <a:lnTo>
                    <a:pt x="49" y="844"/>
                  </a:lnTo>
                  <a:lnTo>
                    <a:pt x="49" y="859"/>
                  </a:lnTo>
                  <a:lnTo>
                    <a:pt x="49" y="873"/>
                  </a:lnTo>
                  <a:lnTo>
                    <a:pt x="46" y="901"/>
                  </a:lnTo>
                  <a:lnTo>
                    <a:pt x="46" y="901"/>
                  </a:lnTo>
                  <a:lnTo>
                    <a:pt x="44" y="924"/>
                  </a:lnTo>
                  <a:lnTo>
                    <a:pt x="43" y="948"/>
                  </a:lnTo>
                  <a:lnTo>
                    <a:pt x="43" y="949"/>
                  </a:lnTo>
                  <a:lnTo>
                    <a:pt x="44" y="950"/>
                  </a:lnTo>
                  <a:lnTo>
                    <a:pt x="44" y="950"/>
                  </a:lnTo>
                  <a:lnTo>
                    <a:pt x="44" y="952"/>
                  </a:lnTo>
                  <a:lnTo>
                    <a:pt x="44" y="952"/>
                  </a:lnTo>
                  <a:lnTo>
                    <a:pt x="44" y="961"/>
                  </a:lnTo>
                  <a:lnTo>
                    <a:pt x="45" y="975"/>
                  </a:lnTo>
                  <a:lnTo>
                    <a:pt x="48" y="990"/>
                  </a:lnTo>
                  <a:lnTo>
                    <a:pt x="50" y="999"/>
                  </a:lnTo>
                  <a:lnTo>
                    <a:pt x="52" y="1006"/>
                  </a:lnTo>
                  <a:lnTo>
                    <a:pt x="55" y="1014"/>
                  </a:lnTo>
                  <a:lnTo>
                    <a:pt x="59" y="1021"/>
                  </a:lnTo>
                  <a:lnTo>
                    <a:pt x="64" y="1029"/>
                  </a:lnTo>
                  <a:lnTo>
                    <a:pt x="70" y="1035"/>
                  </a:lnTo>
                  <a:lnTo>
                    <a:pt x="77" y="1041"/>
                  </a:lnTo>
                  <a:lnTo>
                    <a:pt x="85" y="1045"/>
                  </a:lnTo>
                  <a:lnTo>
                    <a:pt x="94" y="1049"/>
                  </a:lnTo>
                  <a:lnTo>
                    <a:pt x="106" y="1052"/>
                  </a:lnTo>
                  <a:lnTo>
                    <a:pt x="106" y="1052"/>
                  </a:lnTo>
                  <a:lnTo>
                    <a:pt x="131" y="1057"/>
                  </a:lnTo>
                  <a:lnTo>
                    <a:pt x="153" y="1059"/>
                  </a:lnTo>
                  <a:lnTo>
                    <a:pt x="174" y="1060"/>
                  </a:lnTo>
                  <a:lnTo>
                    <a:pt x="196" y="1061"/>
                  </a:lnTo>
                  <a:lnTo>
                    <a:pt x="231" y="1061"/>
                  </a:lnTo>
                  <a:lnTo>
                    <a:pt x="231" y="1061"/>
                  </a:lnTo>
                  <a:lnTo>
                    <a:pt x="247" y="1060"/>
                  </a:lnTo>
                  <a:lnTo>
                    <a:pt x="262" y="1059"/>
                  </a:lnTo>
                  <a:lnTo>
                    <a:pt x="293" y="1056"/>
                  </a:lnTo>
                  <a:lnTo>
                    <a:pt x="293" y="1056"/>
                  </a:lnTo>
                  <a:lnTo>
                    <a:pt x="302" y="1054"/>
                  </a:lnTo>
                  <a:lnTo>
                    <a:pt x="311" y="1054"/>
                  </a:lnTo>
                  <a:lnTo>
                    <a:pt x="322" y="1054"/>
                  </a:lnTo>
                  <a:lnTo>
                    <a:pt x="322" y="1054"/>
                  </a:lnTo>
                  <a:lnTo>
                    <a:pt x="335" y="1054"/>
                  </a:lnTo>
                  <a:lnTo>
                    <a:pt x="346" y="1053"/>
                  </a:lnTo>
                  <a:lnTo>
                    <a:pt x="357" y="1050"/>
                  </a:lnTo>
                  <a:lnTo>
                    <a:pt x="364" y="1047"/>
                  </a:lnTo>
                  <a:lnTo>
                    <a:pt x="369" y="1044"/>
                  </a:lnTo>
                  <a:lnTo>
                    <a:pt x="369" y="1044"/>
                  </a:lnTo>
                  <a:lnTo>
                    <a:pt x="378" y="1037"/>
                  </a:lnTo>
                  <a:lnTo>
                    <a:pt x="384" y="1032"/>
                  </a:lnTo>
                  <a:lnTo>
                    <a:pt x="386" y="1027"/>
                  </a:lnTo>
                  <a:lnTo>
                    <a:pt x="387" y="1019"/>
                  </a:lnTo>
                  <a:lnTo>
                    <a:pt x="387" y="1019"/>
                  </a:lnTo>
                  <a:lnTo>
                    <a:pt x="388" y="1014"/>
                  </a:lnTo>
                  <a:lnTo>
                    <a:pt x="390" y="1007"/>
                  </a:lnTo>
                  <a:lnTo>
                    <a:pt x="390" y="1007"/>
                  </a:lnTo>
                  <a:lnTo>
                    <a:pt x="390" y="997"/>
                  </a:lnTo>
                  <a:lnTo>
                    <a:pt x="390" y="978"/>
                  </a:lnTo>
                  <a:lnTo>
                    <a:pt x="390" y="978"/>
                  </a:lnTo>
                  <a:lnTo>
                    <a:pt x="388" y="965"/>
                  </a:lnTo>
                  <a:lnTo>
                    <a:pt x="388" y="964"/>
                  </a:lnTo>
                  <a:lnTo>
                    <a:pt x="388" y="964"/>
                  </a:lnTo>
                  <a:lnTo>
                    <a:pt x="390" y="939"/>
                  </a:lnTo>
                  <a:lnTo>
                    <a:pt x="392" y="916"/>
                  </a:lnTo>
                  <a:lnTo>
                    <a:pt x="392" y="916"/>
                  </a:lnTo>
                  <a:lnTo>
                    <a:pt x="393" y="890"/>
                  </a:lnTo>
                  <a:lnTo>
                    <a:pt x="394" y="863"/>
                  </a:lnTo>
                  <a:lnTo>
                    <a:pt x="394" y="863"/>
                  </a:lnTo>
                  <a:lnTo>
                    <a:pt x="388" y="529"/>
                  </a:lnTo>
                  <a:lnTo>
                    <a:pt x="388" y="529"/>
                  </a:lnTo>
                  <a:lnTo>
                    <a:pt x="390" y="479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392" y="312"/>
                  </a:lnTo>
                  <a:lnTo>
                    <a:pt x="392" y="270"/>
                  </a:lnTo>
                  <a:lnTo>
                    <a:pt x="391" y="239"/>
                  </a:lnTo>
                  <a:lnTo>
                    <a:pt x="391" y="239"/>
                  </a:lnTo>
                  <a:lnTo>
                    <a:pt x="390" y="214"/>
                  </a:lnTo>
                  <a:lnTo>
                    <a:pt x="386" y="189"/>
                  </a:lnTo>
                  <a:lnTo>
                    <a:pt x="386" y="189"/>
                  </a:lnTo>
                  <a:lnTo>
                    <a:pt x="383" y="153"/>
                  </a:lnTo>
                  <a:lnTo>
                    <a:pt x="382" y="134"/>
                  </a:lnTo>
                  <a:lnTo>
                    <a:pt x="382" y="115"/>
                  </a:lnTo>
                  <a:lnTo>
                    <a:pt x="382" y="115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2" y="71"/>
                  </a:lnTo>
                  <a:lnTo>
                    <a:pt x="367" y="65"/>
                  </a:lnTo>
                  <a:lnTo>
                    <a:pt x="362" y="59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0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4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40" y="39"/>
                  </a:lnTo>
                  <a:lnTo>
                    <a:pt x="140" y="3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6242051" y="2995613"/>
              <a:ext cx="368300" cy="307975"/>
            </a:xfrm>
            <a:custGeom>
              <a:rect b="b" l="l" r="r" t="t"/>
              <a:pathLst>
                <a:path extrusionOk="0" h="583" w="695">
                  <a:moveTo>
                    <a:pt x="83" y="583"/>
                  </a:moveTo>
                  <a:lnTo>
                    <a:pt x="83" y="583"/>
                  </a:lnTo>
                  <a:lnTo>
                    <a:pt x="67" y="582"/>
                  </a:lnTo>
                  <a:lnTo>
                    <a:pt x="52" y="580"/>
                  </a:lnTo>
                  <a:lnTo>
                    <a:pt x="36" y="576"/>
                  </a:lnTo>
                  <a:lnTo>
                    <a:pt x="29" y="574"/>
                  </a:lnTo>
                  <a:lnTo>
                    <a:pt x="22" y="571"/>
                  </a:lnTo>
                  <a:lnTo>
                    <a:pt x="22" y="571"/>
                  </a:lnTo>
                  <a:lnTo>
                    <a:pt x="16" y="568"/>
                  </a:lnTo>
                  <a:lnTo>
                    <a:pt x="11" y="564"/>
                  </a:lnTo>
                  <a:lnTo>
                    <a:pt x="7" y="561"/>
                  </a:lnTo>
                  <a:lnTo>
                    <a:pt x="4" y="557"/>
                  </a:lnTo>
                  <a:lnTo>
                    <a:pt x="2" y="553"/>
                  </a:lnTo>
                  <a:lnTo>
                    <a:pt x="1" y="548"/>
                  </a:lnTo>
                  <a:lnTo>
                    <a:pt x="0" y="543"/>
                  </a:lnTo>
                  <a:lnTo>
                    <a:pt x="1" y="539"/>
                  </a:lnTo>
                  <a:lnTo>
                    <a:pt x="1" y="539"/>
                  </a:lnTo>
                  <a:lnTo>
                    <a:pt x="3" y="532"/>
                  </a:lnTo>
                  <a:lnTo>
                    <a:pt x="6" y="525"/>
                  </a:lnTo>
                  <a:lnTo>
                    <a:pt x="11" y="517"/>
                  </a:lnTo>
                  <a:lnTo>
                    <a:pt x="19" y="511"/>
                  </a:lnTo>
                  <a:lnTo>
                    <a:pt x="26" y="506"/>
                  </a:lnTo>
                  <a:lnTo>
                    <a:pt x="34" y="502"/>
                  </a:lnTo>
                  <a:lnTo>
                    <a:pt x="42" y="499"/>
                  </a:lnTo>
                  <a:lnTo>
                    <a:pt x="52" y="496"/>
                  </a:lnTo>
                  <a:lnTo>
                    <a:pt x="52" y="496"/>
                  </a:lnTo>
                  <a:lnTo>
                    <a:pt x="55" y="496"/>
                  </a:lnTo>
                  <a:lnTo>
                    <a:pt x="57" y="496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73" y="482"/>
                  </a:lnTo>
                  <a:lnTo>
                    <a:pt x="80" y="477"/>
                  </a:lnTo>
                  <a:lnTo>
                    <a:pt x="80" y="477"/>
                  </a:lnTo>
                  <a:lnTo>
                    <a:pt x="104" y="462"/>
                  </a:lnTo>
                  <a:lnTo>
                    <a:pt x="115" y="453"/>
                  </a:lnTo>
                  <a:lnTo>
                    <a:pt x="126" y="444"/>
                  </a:lnTo>
                  <a:lnTo>
                    <a:pt x="126" y="444"/>
                  </a:lnTo>
                  <a:lnTo>
                    <a:pt x="140" y="43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70" y="410"/>
                  </a:lnTo>
                  <a:lnTo>
                    <a:pt x="184" y="397"/>
                  </a:lnTo>
                  <a:lnTo>
                    <a:pt x="192" y="390"/>
                  </a:lnTo>
                  <a:lnTo>
                    <a:pt x="199" y="383"/>
                  </a:lnTo>
                  <a:lnTo>
                    <a:pt x="205" y="374"/>
                  </a:lnTo>
                  <a:lnTo>
                    <a:pt x="211" y="365"/>
                  </a:lnTo>
                  <a:lnTo>
                    <a:pt x="211" y="365"/>
                  </a:lnTo>
                  <a:lnTo>
                    <a:pt x="223" y="347"/>
                  </a:lnTo>
                  <a:lnTo>
                    <a:pt x="223" y="347"/>
                  </a:lnTo>
                  <a:lnTo>
                    <a:pt x="234" y="330"/>
                  </a:lnTo>
                  <a:lnTo>
                    <a:pt x="244" y="311"/>
                  </a:lnTo>
                  <a:lnTo>
                    <a:pt x="254" y="292"/>
                  </a:lnTo>
                  <a:lnTo>
                    <a:pt x="262" y="274"/>
                  </a:lnTo>
                  <a:lnTo>
                    <a:pt x="262" y="274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70" y="246"/>
                  </a:lnTo>
                  <a:lnTo>
                    <a:pt x="274" y="238"/>
                  </a:lnTo>
                  <a:lnTo>
                    <a:pt x="265" y="239"/>
                  </a:lnTo>
                  <a:lnTo>
                    <a:pt x="265" y="239"/>
                  </a:lnTo>
                  <a:lnTo>
                    <a:pt x="252" y="240"/>
                  </a:lnTo>
                  <a:lnTo>
                    <a:pt x="240" y="240"/>
                  </a:lnTo>
                  <a:lnTo>
                    <a:pt x="240" y="240"/>
                  </a:lnTo>
                  <a:lnTo>
                    <a:pt x="224" y="239"/>
                  </a:lnTo>
                  <a:lnTo>
                    <a:pt x="209" y="237"/>
                  </a:lnTo>
                  <a:lnTo>
                    <a:pt x="195" y="231"/>
                  </a:lnTo>
                  <a:lnTo>
                    <a:pt x="181" y="224"/>
                  </a:lnTo>
                  <a:lnTo>
                    <a:pt x="181" y="224"/>
                  </a:lnTo>
                  <a:lnTo>
                    <a:pt x="171" y="218"/>
                  </a:lnTo>
                  <a:lnTo>
                    <a:pt x="162" y="209"/>
                  </a:lnTo>
                  <a:lnTo>
                    <a:pt x="157" y="203"/>
                  </a:lnTo>
                  <a:lnTo>
                    <a:pt x="153" y="197"/>
                  </a:lnTo>
                  <a:lnTo>
                    <a:pt x="151" y="192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0" y="179"/>
                  </a:lnTo>
                  <a:lnTo>
                    <a:pt x="152" y="172"/>
                  </a:lnTo>
                  <a:lnTo>
                    <a:pt x="155" y="167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72" y="15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95" y="134"/>
                  </a:lnTo>
                  <a:lnTo>
                    <a:pt x="206" y="126"/>
                  </a:lnTo>
                  <a:lnTo>
                    <a:pt x="215" y="116"/>
                  </a:lnTo>
                  <a:lnTo>
                    <a:pt x="225" y="105"/>
                  </a:lnTo>
                  <a:lnTo>
                    <a:pt x="225" y="105"/>
                  </a:lnTo>
                  <a:lnTo>
                    <a:pt x="230" y="100"/>
                  </a:lnTo>
                  <a:lnTo>
                    <a:pt x="236" y="96"/>
                  </a:lnTo>
                  <a:lnTo>
                    <a:pt x="250" y="89"/>
                  </a:lnTo>
                  <a:lnTo>
                    <a:pt x="250" y="89"/>
                  </a:lnTo>
                  <a:lnTo>
                    <a:pt x="261" y="84"/>
                  </a:lnTo>
                  <a:lnTo>
                    <a:pt x="267" y="80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87" y="64"/>
                  </a:lnTo>
                  <a:lnTo>
                    <a:pt x="303" y="52"/>
                  </a:lnTo>
                  <a:lnTo>
                    <a:pt x="320" y="41"/>
                  </a:lnTo>
                  <a:lnTo>
                    <a:pt x="339" y="30"/>
                  </a:lnTo>
                  <a:lnTo>
                    <a:pt x="358" y="20"/>
                  </a:lnTo>
                  <a:lnTo>
                    <a:pt x="379" y="12"/>
                  </a:lnTo>
                  <a:lnTo>
                    <a:pt x="399" y="5"/>
                  </a:lnTo>
                  <a:lnTo>
                    <a:pt x="420" y="1"/>
                  </a:lnTo>
                  <a:lnTo>
                    <a:pt x="420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42" y="2"/>
                  </a:lnTo>
                  <a:lnTo>
                    <a:pt x="456" y="5"/>
                  </a:lnTo>
                  <a:lnTo>
                    <a:pt x="469" y="11"/>
                  </a:lnTo>
                  <a:lnTo>
                    <a:pt x="483" y="17"/>
                  </a:lnTo>
                  <a:lnTo>
                    <a:pt x="496" y="24"/>
                  </a:lnTo>
                  <a:lnTo>
                    <a:pt x="509" y="32"/>
                  </a:lnTo>
                  <a:lnTo>
                    <a:pt x="533" y="49"/>
                  </a:lnTo>
                  <a:lnTo>
                    <a:pt x="533" y="49"/>
                  </a:lnTo>
                  <a:lnTo>
                    <a:pt x="553" y="63"/>
                  </a:lnTo>
                  <a:lnTo>
                    <a:pt x="553" y="63"/>
                  </a:lnTo>
                  <a:lnTo>
                    <a:pt x="588" y="85"/>
                  </a:lnTo>
                  <a:lnTo>
                    <a:pt x="588" y="85"/>
                  </a:lnTo>
                  <a:lnTo>
                    <a:pt x="610" y="99"/>
                  </a:lnTo>
                  <a:lnTo>
                    <a:pt x="631" y="113"/>
                  </a:lnTo>
                  <a:lnTo>
                    <a:pt x="652" y="129"/>
                  </a:lnTo>
                  <a:lnTo>
                    <a:pt x="661" y="137"/>
                  </a:lnTo>
                  <a:lnTo>
                    <a:pt x="670" y="145"/>
                  </a:lnTo>
                  <a:lnTo>
                    <a:pt x="670" y="145"/>
                  </a:lnTo>
                  <a:lnTo>
                    <a:pt x="676" y="152"/>
                  </a:lnTo>
                  <a:lnTo>
                    <a:pt x="681" y="157"/>
                  </a:lnTo>
                  <a:lnTo>
                    <a:pt x="685" y="164"/>
                  </a:lnTo>
                  <a:lnTo>
                    <a:pt x="689" y="171"/>
                  </a:lnTo>
                  <a:lnTo>
                    <a:pt x="692" y="178"/>
                  </a:lnTo>
                  <a:lnTo>
                    <a:pt x="694" y="187"/>
                  </a:lnTo>
                  <a:lnTo>
                    <a:pt x="695" y="194"/>
                  </a:lnTo>
                  <a:lnTo>
                    <a:pt x="695" y="201"/>
                  </a:lnTo>
                  <a:lnTo>
                    <a:pt x="695" y="201"/>
                  </a:lnTo>
                  <a:lnTo>
                    <a:pt x="694" y="209"/>
                  </a:lnTo>
                  <a:lnTo>
                    <a:pt x="691" y="215"/>
                  </a:lnTo>
                  <a:lnTo>
                    <a:pt x="687" y="220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75" y="229"/>
                  </a:lnTo>
                  <a:lnTo>
                    <a:pt x="667" y="232"/>
                  </a:lnTo>
                  <a:lnTo>
                    <a:pt x="659" y="235"/>
                  </a:lnTo>
                  <a:lnTo>
                    <a:pt x="651" y="238"/>
                  </a:lnTo>
                  <a:lnTo>
                    <a:pt x="641" y="240"/>
                  </a:lnTo>
                  <a:lnTo>
                    <a:pt x="632" y="242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592" y="242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57" y="240"/>
                  </a:lnTo>
                  <a:lnTo>
                    <a:pt x="555" y="243"/>
                  </a:lnTo>
                  <a:lnTo>
                    <a:pt x="554" y="244"/>
                  </a:lnTo>
                  <a:lnTo>
                    <a:pt x="554" y="244"/>
                  </a:lnTo>
                  <a:lnTo>
                    <a:pt x="550" y="252"/>
                  </a:lnTo>
                  <a:lnTo>
                    <a:pt x="547" y="261"/>
                  </a:lnTo>
                  <a:lnTo>
                    <a:pt x="545" y="271"/>
                  </a:lnTo>
                  <a:lnTo>
                    <a:pt x="544" y="280"/>
                  </a:lnTo>
                  <a:lnTo>
                    <a:pt x="544" y="280"/>
                  </a:lnTo>
                  <a:lnTo>
                    <a:pt x="541" y="295"/>
                  </a:lnTo>
                  <a:lnTo>
                    <a:pt x="540" y="302"/>
                  </a:lnTo>
                  <a:lnTo>
                    <a:pt x="537" y="308"/>
                  </a:lnTo>
                  <a:lnTo>
                    <a:pt x="537" y="308"/>
                  </a:lnTo>
                  <a:lnTo>
                    <a:pt x="529" y="323"/>
                  </a:lnTo>
                  <a:lnTo>
                    <a:pt x="521" y="335"/>
                  </a:lnTo>
                  <a:lnTo>
                    <a:pt x="504" y="362"/>
                  </a:lnTo>
                  <a:lnTo>
                    <a:pt x="500" y="366"/>
                  </a:lnTo>
                  <a:lnTo>
                    <a:pt x="500" y="366"/>
                  </a:lnTo>
                  <a:lnTo>
                    <a:pt x="483" y="390"/>
                  </a:lnTo>
                  <a:lnTo>
                    <a:pt x="466" y="412"/>
                  </a:lnTo>
                  <a:lnTo>
                    <a:pt x="457" y="422"/>
                  </a:lnTo>
                  <a:lnTo>
                    <a:pt x="448" y="431"/>
                  </a:lnTo>
                  <a:lnTo>
                    <a:pt x="437" y="440"/>
                  </a:lnTo>
                  <a:lnTo>
                    <a:pt x="427" y="448"/>
                  </a:lnTo>
                  <a:lnTo>
                    <a:pt x="427" y="448"/>
                  </a:lnTo>
                  <a:lnTo>
                    <a:pt x="396" y="469"/>
                  </a:lnTo>
                  <a:lnTo>
                    <a:pt x="366" y="487"/>
                  </a:lnTo>
                  <a:lnTo>
                    <a:pt x="309" y="522"/>
                  </a:lnTo>
                  <a:lnTo>
                    <a:pt x="309" y="522"/>
                  </a:lnTo>
                  <a:lnTo>
                    <a:pt x="289" y="531"/>
                  </a:lnTo>
                  <a:lnTo>
                    <a:pt x="268" y="539"/>
                  </a:lnTo>
                  <a:lnTo>
                    <a:pt x="247" y="546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00" y="561"/>
                  </a:lnTo>
                  <a:lnTo>
                    <a:pt x="176" y="569"/>
                  </a:lnTo>
                  <a:lnTo>
                    <a:pt x="176" y="569"/>
                  </a:lnTo>
                  <a:lnTo>
                    <a:pt x="166" y="572"/>
                  </a:lnTo>
                  <a:lnTo>
                    <a:pt x="155" y="575"/>
                  </a:lnTo>
                  <a:lnTo>
                    <a:pt x="133" y="580"/>
                  </a:lnTo>
                  <a:lnTo>
                    <a:pt x="110" y="582"/>
                  </a:lnTo>
                  <a:lnTo>
                    <a:pt x="89" y="583"/>
                  </a:lnTo>
                  <a:lnTo>
                    <a:pt x="89" y="583"/>
                  </a:lnTo>
                  <a:lnTo>
                    <a:pt x="83" y="583"/>
                  </a:lnTo>
                  <a:lnTo>
                    <a:pt x="83" y="583"/>
                  </a:lnTo>
                  <a:close/>
                  <a:moveTo>
                    <a:pt x="308" y="197"/>
                  </a:moveTo>
                  <a:lnTo>
                    <a:pt x="308" y="197"/>
                  </a:lnTo>
                  <a:lnTo>
                    <a:pt x="313" y="198"/>
                  </a:lnTo>
                  <a:lnTo>
                    <a:pt x="318" y="201"/>
                  </a:lnTo>
                  <a:lnTo>
                    <a:pt x="318" y="201"/>
                  </a:lnTo>
                  <a:lnTo>
                    <a:pt x="319" y="203"/>
                  </a:lnTo>
                  <a:lnTo>
                    <a:pt x="321" y="207"/>
                  </a:lnTo>
                  <a:lnTo>
                    <a:pt x="321" y="211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1" y="218"/>
                  </a:lnTo>
                  <a:lnTo>
                    <a:pt x="321" y="218"/>
                  </a:lnTo>
                  <a:lnTo>
                    <a:pt x="322" y="221"/>
                  </a:lnTo>
                  <a:lnTo>
                    <a:pt x="322" y="225"/>
                  </a:lnTo>
                  <a:lnTo>
                    <a:pt x="321" y="229"/>
                  </a:lnTo>
                  <a:lnTo>
                    <a:pt x="317" y="234"/>
                  </a:lnTo>
                  <a:lnTo>
                    <a:pt x="317" y="234"/>
                  </a:lnTo>
                  <a:lnTo>
                    <a:pt x="314" y="239"/>
                  </a:lnTo>
                  <a:lnTo>
                    <a:pt x="312" y="243"/>
                  </a:lnTo>
                  <a:lnTo>
                    <a:pt x="307" y="254"/>
                  </a:lnTo>
                  <a:lnTo>
                    <a:pt x="301" y="269"/>
                  </a:lnTo>
                  <a:lnTo>
                    <a:pt x="296" y="285"/>
                  </a:lnTo>
                  <a:lnTo>
                    <a:pt x="296" y="285"/>
                  </a:lnTo>
                  <a:lnTo>
                    <a:pt x="292" y="296"/>
                  </a:lnTo>
                  <a:lnTo>
                    <a:pt x="292" y="296"/>
                  </a:lnTo>
                  <a:lnTo>
                    <a:pt x="289" y="304"/>
                  </a:lnTo>
                  <a:lnTo>
                    <a:pt x="285" y="311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1" y="334"/>
                  </a:lnTo>
                  <a:lnTo>
                    <a:pt x="271" y="334"/>
                  </a:lnTo>
                  <a:lnTo>
                    <a:pt x="256" y="360"/>
                  </a:lnTo>
                  <a:lnTo>
                    <a:pt x="256" y="360"/>
                  </a:lnTo>
                  <a:lnTo>
                    <a:pt x="246" y="376"/>
                  </a:lnTo>
                  <a:lnTo>
                    <a:pt x="235" y="392"/>
                  </a:lnTo>
                  <a:lnTo>
                    <a:pt x="224" y="408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187" y="443"/>
                  </a:lnTo>
                  <a:lnTo>
                    <a:pt x="166" y="461"/>
                  </a:lnTo>
                  <a:lnTo>
                    <a:pt x="144" y="478"/>
                  </a:lnTo>
                  <a:lnTo>
                    <a:pt x="123" y="493"/>
                  </a:lnTo>
                  <a:lnTo>
                    <a:pt x="123" y="493"/>
                  </a:lnTo>
                  <a:lnTo>
                    <a:pt x="112" y="501"/>
                  </a:lnTo>
                  <a:lnTo>
                    <a:pt x="99" y="509"/>
                  </a:lnTo>
                  <a:lnTo>
                    <a:pt x="99" y="509"/>
                  </a:lnTo>
                  <a:lnTo>
                    <a:pt x="82" y="523"/>
                  </a:lnTo>
                  <a:lnTo>
                    <a:pt x="72" y="529"/>
                  </a:lnTo>
                  <a:lnTo>
                    <a:pt x="62" y="534"/>
                  </a:lnTo>
                  <a:lnTo>
                    <a:pt x="45" y="542"/>
                  </a:lnTo>
                  <a:lnTo>
                    <a:pt x="64" y="545"/>
                  </a:lnTo>
                  <a:lnTo>
                    <a:pt x="64" y="545"/>
                  </a:lnTo>
                  <a:lnTo>
                    <a:pt x="78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97" y="545"/>
                  </a:lnTo>
                  <a:lnTo>
                    <a:pt x="115" y="542"/>
                  </a:lnTo>
                  <a:lnTo>
                    <a:pt x="115" y="542"/>
                  </a:lnTo>
                  <a:lnTo>
                    <a:pt x="127" y="541"/>
                  </a:lnTo>
                  <a:lnTo>
                    <a:pt x="141" y="539"/>
                  </a:lnTo>
                  <a:lnTo>
                    <a:pt x="141" y="539"/>
                  </a:lnTo>
                  <a:lnTo>
                    <a:pt x="158" y="538"/>
                  </a:lnTo>
                  <a:lnTo>
                    <a:pt x="177" y="534"/>
                  </a:lnTo>
                  <a:lnTo>
                    <a:pt x="197" y="529"/>
                  </a:lnTo>
                  <a:lnTo>
                    <a:pt x="219" y="522"/>
                  </a:lnTo>
                  <a:lnTo>
                    <a:pt x="241" y="512"/>
                  </a:lnTo>
                  <a:lnTo>
                    <a:pt x="265" y="502"/>
                  </a:lnTo>
                  <a:lnTo>
                    <a:pt x="290" y="489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38" y="465"/>
                  </a:lnTo>
                  <a:lnTo>
                    <a:pt x="357" y="452"/>
                  </a:lnTo>
                  <a:lnTo>
                    <a:pt x="377" y="440"/>
                  </a:lnTo>
                  <a:lnTo>
                    <a:pt x="396" y="426"/>
                  </a:lnTo>
                  <a:lnTo>
                    <a:pt x="414" y="412"/>
                  </a:lnTo>
                  <a:lnTo>
                    <a:pt x="431" y="395"/>
                  </a:lnTo>
                  <a:lnTo>
                    <a:pt x="447" y="379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72" y="344"/>
                  </a:lnTo>
                  <a:lnTo>
                    <a:pt x="472" y="344"/>
                  </a:lnTo>
                  <a:lnTo>
                    <a:pt x="484" y="328"/>
                  </a:lnTo>
                  <a:lnTo>
                    <a:pt x="495" y="310"/>
                  </a:lnTo>
                  <a:lnTo>
                    <a:pt x="500" y="301"/>
                  </a:lnTo>
                  <a:lnTo>
                    <a:pt x="504" y="291"/>
                  </a:lnTo>
                  <a:lnTo>
                    <a:pt x="507" y="28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11" y="258"/>
                  </a:lnTo>
                  <a:lnTo>
                    <a:pt x="513" y="247"/>
                  </a:lnTo>
                  <a:lnTo>
                    <a:pt x="517" y="237"/>
                  </a:lnTo>
                  <a:lnTo>
                    <a:pt x="523" y="225"/>
                  </a:lnTo>
                  <a:lnTo>
                    <a:pt x="523" y="225"/>
                  </a:lnTo>
                  <a:lnTo>
                    <a:pt x="527" y="221"/>
                  </a:lnTo>
                  <a:lnTo>
                    <a:pt x="533" y="219"/>
                  </a:lnTo>
                  <a:lnTo>
                    <a:pt x="535" y="218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7" y="212"/>
                  </a:lnTo>
                  <a:lnTo>
                    <a:pt x="540" y="207"/>
                  </a:lnTo>
                  <a:lnTo>
                    <a:pt x="544" y="204"/>
                  </a:lnTo>
                  <a:lnTo>
                    <a:pt x="547" y="204"/>
                  </a:lnTo>
                  <a:lnTo>
                    <a:pt x="551" y="203"/>
                  </a:lnTo>
                  <a:lnTo>
                    <a:pt x="551" y="203"/>
                  </a:lnTo>
                  <a:lnTo>
                    <a:pt x="575" y="205"/>
                  </a:lnTo>
                  <a:lnTo>
                    <a:pt x="575" y="205"/>
                  </a:lnTo>
                  <a:lnTo>
                    <a:pt x="592" y="206"/>
                  </a:lnTo>
                  <a:lnTo>
                    <a:pt x="609" y="207"/>
                  </a:lnTo>
                  <a:lnTo>
                    <a:pt x="609" y="207"/>
                  </a:lnTo>
                  <a:lnTo>
                    <a:pt x="622" y="206"/>
                  </a:lnTo>
                  <a:lnTo>
                    <a:pt x="632" y="205"/>
                  </a:lnTo>
                  <a:lnTo>
                    <a:pt x="642" y="203"/>
                  </a:lnTo>
                  <a:lnTo>
                    <a:pt x="652" y="200"/>
                  </a:lnTo>
                  <a:lnTo>
                    <a:pt x="652" y="200"/>
                  </a:lnTo>
                  <a:lnTo>
                    <a:pt x="656" y="197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657" y="190"/>
                  </a:lnTo>
                  <a:lnTo>
                    <a:pt x="657" y="187"/>
                  </a:lnTo>
                  <a:lnTo>
                    <a:pt x="652" y="181"/>
                  </a:lnTo>
                  <a:lnTo>
                    <a:pt x="645" y="172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28" y="157"/>
                  </a:lnTo>
                  <a:lnTo>
                    <a:pt x="628" y="157"/>
                  </a:lnTo>
                  <a:lnTo>
                    <a:pt x="620" y="148"/>
                  </a:lnTo>
                  <a:lnTo>
                    <a:pt x="611" y="142"/>
                  </a:lnTo>
                  <a:lnTo>
                    <a:pt x="602" y="137"/>
                  </a:lnTo>
                  <a:lnTo>
                    <a:pt x="593" y="132"/>
                  </a:lnTo>
                  <a:lnTo>
                    <a:pt x="587" y="130"/>
                  </a:lnTo>
                  <a:lnTo>
                    <a:pt x="587" y="130"/>
                  </a:lnTo>
                  <a:lnTo>
                    <a:pt x="574" y="122"/>
                  </a:lnTo>
                  <a:lnTo>
                    <a:pt x="562" y="113"/>
                  </a:lnTo>
                  <a:lnTo>
                    <a:pt x="535" y="93"/>
                  </a:lnTo>
                  <a:lnTo>
                    <a:pt x="535" y="93"/>
                  </a:lnTo>
                  <a:lnTo>
                    <a:pt x="509" y="75"/>
                  </a:lnTo>
                  <a:lnTo>
                    <a:pt x="495" y="65"/>
                  </a:lnTo>
                  <a:lnTo>
                    <a:pt x="482" y="57"/>
                  </a:lnTo>
                  <a:lnTo>
                    <a:pt x="468" y="50"/>
                  </a:lnTo>
                  <a:lnTo>
                    <a:pt x="454" y="45"/>
                  </a:lnTo>
                  <a:lnTo>
                    <a:pt x="439" y="42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17" y="41"/>
                  </a:lnTo>
                  <a:lnTo>
                    <a:pt x="408" y="42"/>
                  </a:lnTo>
                  <a:lnTo>
                    <a:pt x="400" y="45"/>
                  </a:lnTo>
                  <a:lnTo>
                    <a:pt x="392" y="47"/>
                  </a:lnTo>
                  <a:lnTo>
                    <a:pt x="392" y="47"/>
                  </a:lnTo>
                  <a:lnTo>
                    <a:pt x="367" y="59"/>
                  </a:lnTo>
                  <a:lnTo>
                    <a:pt x="352" y="67"/>
                  </a:lnTo>
                  <a:lnTo>
                    <a:pt x="339" y="74"/>
                  </a:lnTo>
                  <a:lnTo>
                    <a:pt x="325" y="82"/>
                  </a:lnTo>
                  <a:lnTo>
                    <a:pt x="312" y="92"/>
                  </a:lnTo>
                  <a:lnTo>
                    <a:pt x="298" y="103"/>
                  </a:lnTo>
                  <a:lnTo>
                    <a:pt x="286" y="114"/>
                  </a:lnTo>
                  <a:lnTo>
                    <a:pt x="286" y="114"/>
                  </a:lnTo>
                  <a:lnTo>
                    <a:pt x="283" y="116"/>
                  </a:lnTo>
                  <a:lnTo>
                    <a:pt x="281" y="117"/>
                  </a:lnTo>
                  <a:lnTo>
                    <a:pt x="275" y="119"/>
                  </a:lnTo>
                  <a:lnTo>
                    <a:pt x="275" y="119"/>
                  </a:lnTo>
                  <a:lnTo>
                    <a:pt x="268" y="120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57" y="127"/>
                  </a:lnTo>
                  <a:lnTo>
                    <a:pt x="253" y="130"/>
                  </a:lnTo>
                  <a:lnTo>
                    <a:pt x="246" y="137"/>
                  </a:lnTo>
                  <a:lnTo>
                    <a:pt x="246" y="137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19" y="163"/>
                  </a:lnTo>
                  <a:lnTo>
                    <a:pt x="208" y="173"/>
                  </a:lnTo>
                  <a:lnTo>
                    <a:pt x="204" y="178"/>
                  </a:lnTo>
                  <a:lnTo>
                    <a:pt x="202" y="184"/>
                  </a:lnTo>
                  <a:lnTo>
                    <a:pt x="201" y="189"/>
                  </a:lnTo>
                  <a:lnTo>
                    <a:pt x="201" y="194"/>
                  </a:lnTo>
                  <a:lnTo>
                    <a:pt x="201" y="194"/>
                  </a:lnTo>
                  <a:lnTo>
                    <a:pt x="203" y="197"/>
                  </a:lnTo>
                  <a:lnTo>
                    <a:pt x="205" y="199"/>
                  </a:lnTo>
                  <a:lnTo>
                    <a:pt x="208" y="201"/>
                  </a:lnTo>
                  <a:lnTo>
                    <a:pt x="212" y="203"/>
                  </a:lnTo>
                  <a:lnTo>
                    <a:pt x="223" y="205"/>
                  </a:lnTo>
                  <a:lnTo>
                    <a:pt x="237" y="206"/>
                  </a:lnTo>
                  <a:lnTo>
                    <a:pt x="240" y="205"/>
                  </a:lnTo>
                  <a:lnTo>
                    <a:pt x="240" y="205"/>
                  </a:lnTo>
                  <a:lnTo>
                    <a:pt x="251" y="205"/>
                  </a:lnTo>
                  <a:lnTo>
                    <a:pt x="261" y="204"/>
                  </a:lnTo>
                  <a:lnTo>
                    <a:pt x="281" y="201"/>
                  </a:lnTo>
                  <a:lnTo>
                    <a:pt x="281" y="201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8" y="197"/>
                  </a:lnTo>
                  <a:lnTo>
                    <a:pt x="308" y="19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05448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ack to School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