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9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tags" Target="../tags/tag9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DB2C6-8ACF-3D9B-E2D1-271D44B49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hink-cell data - do not delete" hidden="1">
            <a:extLst>
              <a:ext uri="{FF2B5EF4-FFF2-40B4-BE49-F238E27FC236}">
                <a16:creationId xmlns:a16="http://schemas.microsoft.com/office/drawing/2014/main" id="{9E3E923A-835C-369D-AEA5-2DB03E84EF0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425" imgH="426" progId="TCLayout.ActiveDocument.1">
                  <p:embed/>
                </p:oleObj>
              </mc:Choice>
              <mc:Fallback>
                <p:oleObj name="think-cell Slide" r:id="rId8" imgW="425" imgH="426" progId="TCLayout.ActiveDocument.1">
                  <p:embed/>
                  <p:pic>
                    <p:nvPicPr>
                      <p:cNvPr id="3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E3E923A-835C-369D-AEA5-2DB03E84EF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72D36D5-5009-99DF-7B58-5285E727F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DC5F82-BD46-0270-3057-2E8976B67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0B097CD-DB58-CFEC-8FD2-360CB8DC07D0}"/>
              </a:ext>
            </a:extLst>
          </p:cNvPr>
          <p:cNvCxnSpPr/>
          <p:nvPr/>
        </p:nvCxnSpPr>
        <p:spPr>
          <a:xfrm>
            <a:off x="0" y="6019800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045A0E5-0EDD-4157-533A-BE91A1A62515}"/>
              </a:ext>
            </a:extLst>
          </p:cNvPr>
          <p:cNvSpPr txBox="1">
            <a:spLocks/>
          </p:cNvSpPr>
          <p:nvPr/>
        </p:nvSpPr>
        <p:spPr>
          <a:xfrm>
            <a:off x="1524000" y="1473067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8DCF396-FC98-8184-62F2-AC3CC3059A58}"/>
              </a:ext>
            </a:extLst>
          </p:cNvPr>
          <p:cNvSpPr>
            <a:spLocks noChangeAspect="1"/>
          </p:cNvSpPr>
          <p:nvPr/>
        </p:nvSpPr>
        <p:spPr>
          <a:xfrm>
            <a:off x="556098" y="1507305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8E169B9-673D-717D-BA1D-BA0536B9EA80}"/>
              </a:ext>
            </a:extLst>
          </p:cNvPr>
          <p:cNvSpPr txBox="1">
            <a:spLocks/>
          </p:cNvSpPr>
          <p:nvPr/>
        </p:nvSpPr>
        <p:spPr>
          <a:xfrm>
            <a:off x="1524000" y="2397184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5CE1DB-4761-6815-E34E-C106DD8C0519}"/>
              </a:ext>
            </a:extLst>
          </p:cNvPr>
          <p:cNvSpPr>
            <a:spLocks noChangeAspect="1"/>
          </p:cNvSpPr>
          <p:nvPr/>
        </p:nvSpPr>
        <p:spPr>
          <a:xfrm>
            <a:off x="556098" y="2431422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243F37C-5954-B078-2A37-07B56990772B}"/>
              </a:ext>
            </a:extLst>
          </p:cNvPr>
          <p:cNvSpPr txBox="1">
            <a:spLocks/>
          </p:cNvSpPr>
          <p:nvPr/>
        </p:nvSpPr>
        <p:spPr>
          <a:xfrm>
            <a:off x="1524000" y="3321301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06DC02C-3B57-F49D-3994-3D3B64AE9122}"/>
              </a:ext>
            </a:extLst>
          </p:cNvPr>
          <p:cNvSpPr>
            <a:spLocks noChangeAspect="1"/>
          </p:cNvSpPr>
          <p:nvPr/>
        </p:nvSpPr>
        <p:spPr>
          <a:xfrm>
            <a:off x="556098" y="3355539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AD9F6B6-0E1C-4678-074F-80FA520155F2}"/>
              </a:ext>
            </a:extLst>
          </p:cNvPr>
          <p:cNvSpPr txBox="1">
            <a:spLocks/>
          </p:cNvSpPr>
          <p:nvPr/>
        </p:nvSpPr>
        <p:spPr>
          <a:xfrm>
            <a:off x="1524000" y="4245418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78F341-2CC0-4E62-1D8C-21012540E987}"/>
              </a:ext>
            </a:extLst>
          </p:cNvPr>
          <p:cNvSpPr>
            <a:spLocks noChangeAspect="1"/>
          </p:cNvSpPr>
          <p:nvPr/>
        </p:nvSpPr>
        <p:spPr>
          <a:xfrm>
            <a:off x="556098" y="4279656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86DA6A1-28B0-6FA1-BA00-4BD9084EB596}"/>
              </a:ext>
            </a:extLst>
          </p:cNvPr>
          <p:cNvCxnSpPr/>
          <p:nvPr/>
        </p:nvCxnSpPr>
        <p:spPr>
          <a:xfrm flipV="1">
            <a:off x="1273456" y="1676400"/>
            <a:ext cx="0" cy="4343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1DE972E0-35AA-2347-4534-4ECEBA72BA07}"/>
              </a:ext>
            </a:extLst>
          </p:cNvPr>
          <p:cNvSpPr/>
          <p:nvPr/>
        </p:nvSpPr>
        <p:spPr>
          <a:xfrm>
            <a:off x="1156616" y="1582578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F9A732E-524C-BA67-224A-6CECF6D66443}"/>
              </a:ext>
            </a:extLst>
          </p:cNvPr>
          <p:cNvSpPr/>
          <p:nvPr/>
        </p:nvSpPr>
        <p:spPr>
          <a:xfrm>
            <a:off x="1156616" y="2506695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11B4109-CA60-4DD3-C166-15B00BE75142}"/>
              </a:ext>
            </a:extLst>
          </p:cNvPr>
          <p:cNvSpPr/>
          <p:nvPr/>
        </p:nvSpPr>
        <p:spPr>
          <a:xfrm>
            <a:off x="1156616" y="3430812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CA6861B-09BB-4402-D007-9AF23A5E87CB}"/>
              </a:ext>
            </a:extLst>
          </p:cNvPr>
          <p:cNvSpPr/>
          <p:nvPr/>
        </p:nvSpPr>
        <p:spPr>
          <a:xfrm>
            <a:off x="1156616" y="4354929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52D9E8D-16D3-9F1D-E1E1-7A65EA502849}"/>
              </a:ext>
            </a:extLst>
          </p:cNvPr>
          <p:cNvSpPr/>
          <p:nvPr/>
        </p:nvSpPr>
        <p:spPr>
          <a:xfrm>
            <a:off x="1156616" y="5279046"/>
            <a:ext cx="233680" cy="233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7C0FBFCC-584D-20BB-04CC-4D906531BDBB}"/>
              </a:ext>
            </a:extLst>
          </p:cNvPr>
          <p:cNvSpPr txBox="1">
            <a:spLocks/>
          </p:cNvSpPr>
          <p:nvPr/>
        </p:nvSpPr>
        <p:spPr>
          <a:xfrm>
            <a:off x="1524000" y="5169535"/>
            <a:ext cx="1021079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B750183-4C55-5B67-BE76-C30DD93DC44D}"/>
              </a:ext>
            </a:extLst>
          </p:cNvPr>
          <p:cNvSpPr>
            <a:spLocks noChangeAspect="1"/>
          </p:cNvSpPr>
          <p:nvPr/>
        </p:nvSpPr>
        <p:spPr>
          <a:xfrm>
            <a:off x="556098" y="5203773"/>
            <a:ext cx="384228" cy="3842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EB2AE5-28D1-49B1-7AF5-1AC4D7B23480}"/>
              </a:ext>
            </a:extLst>
          </p:cNvPr>
          <p:cNvCxnSpPr>
            <a:cxnSpLocks/>
          </p:cNvCxnSpPr>
          <p:nvPr/>
        </p:nvCxnSpPr>
        <p:spPr>
          <a:xfrm>
            <a:off x="1524000" y="2161477"/>
            <a:ext cx="102107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275267A-4448-FDA1-0E74-11C1EF13ABE8}"/>
              </a:ext>
            </a:extLst>
          </p:cNvPr>
          <p:cNvCxnSpPr>
            <a:cxnSpLocks/>
          </p:cNvCxnSpPr>
          <p:nvPr/>
        </p:nvCxnSpPr>
        <p:spPr>
          <a:xfrm>
            <a:off x="1524000" y="3085594"/>
            <a:ext cx="102107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5D68EAE-A73F-42F8-6811-1261489B7A6C}"/>
              </a:ext>
            </a:extLst>
          </p:cNvPr>
          <p:cNvCxnSpPr>
            <a:cxnSpLocks/>
          </p:cNvCxnSpPr>
          <p:nvPr/>
        </p:nvCxnSpPr>
        <p:spPr>
          <a:xfrm>
            <a:off x="1524000" y="4009711"/>
            <a:ext cx="102107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BEDD17B-98C3-883D-9FAE-DBAE92F49D73}"/>
              </a:ext>
            </a:extLst>
          </p:cNvPr>
          <p:cNvCxnSpPr>
            <a:cxnSpLocks/>
          </p:cNvCxnSpPr>
          <p:nvPr/>
        </p:nvCxnSpPr>
        <p:spPr>
          <a:xfrm>
            <a:off x="1524000" y="4933828"/>
            <a:ext cx="102107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99">
            <a:extLst>
              <a:ext uri="{FF2B5EF4-FFF2-40B4-BE49-F238E27FC236}">
                <a16:creationId xmlns:a16="http://schemas.microsoft.com/office/drawing/2014/main" id="{B2E7EAF4-82F5-578F-2487-C064C8705BEF}"/>
              </a:ext>
            </a:extLst>
          </p:cNvPr>
          <p:cNvSpPr>
            <a:spLocks noChangeAspect="1"/>
          </p:cNvSpPr>
          <p:nvPr>
            <p:custDataLst>
              <p:tags r:id="rId2"/>
            </p:custDataLst>
          </p:nvPr>
        </p:nvSpPr>
        <p:spPr bwMode="auto">
          <a:xfrm>
            <a:off x="639322" y="1603318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29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Freeform 99">
            <a:extLst>
              <a:ext uri="{FF2B5EF4-FFF2-40B4-BE49-F238E27FC236}">
                <a16:creationId xmlns:a16="http://schemas.microsoft.com/office/drawing/2014/main" id="{248B3588-16A2-D364-2935-D57F27E7F240}"/>
              </a:ext>
            </a:extLst>
          </p:cNvPr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>
            <a:off x="639322" y="2527435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2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" name="Freeform 99">
            <a:extLst>
              <a:ext uri="{FF2B5EF4-FFF2-40B4-BE49-F238E27FC236}">
                <a16:creationId xmlns:a16="http://schemas.microsoft.com/office/drawing/2014/main" id="{DD3A4672-0591-9A4C-D463-CA2AFB0ABA3A}"/>
              </a:ext>
            </a:extLst>
          </p:cNvPr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639322" y="3451552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2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5" name="Freeform 99">
            <a:extLst>
              <a:ext uri="{FF2B5EF4-FFF2-40B4-BE49-F238E27FC236}">
                <a16:creationId xmlns:a16="http://schemas.microsoft.com/office/drawing/2014/main" id="{82040A19-0DAE-61DC-E198-CC2D23D27DD7}"/>
              </a:ext>
            </a:extLst>
          </p:cNvPr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639322" y="4375669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2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6" name="Freeform 99">
            <a:extLst>
              <a:ext uri="{FF2B5EF4-FFF2-40B4-BE49-F238E27FC236}">
                <a16:creationId xmlns:a16="http://schemas.microsoft.com/office/drawing/2014/main" id="{9F50DF51-E118-C9C0-16B8-827DE8720CAF}"/>
              </a:ext>
            </a:extLst>
          </p:cNvPr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639322" y="5299786"/>
            <a:ext cx="217780" cy="192202"/>
          </a:xfrm>
          <a:custGeom>
            <a:avLst/>
            <a:gdLst>
              <a:gd name="T0" fmla="*/ 3040 w 3040"/>
              <a:gd name="T1" fmla="*/ 109 h 2884"/>
              <a:gd name="T2" fmla="*/ 2860 w 3040"/>
              <a:gd name="T3" fmla="*/ 256 h 2884"/>
              <a:gd name="T4" fmla="*/ 2673 w 3040"/>
              <a:gd name="T5" fmla="*/ 428 h 2884"/>
              <a:gd name="T6" fmla="*/ 2479 w 3040"/>
              <a:gd name="T7" fmla="*/ 627 h 2884"/>
              <a:gd name="T8" fmla="*/ 2277 w 3040"/>
              <a:gd name="T9" fmla="*/ 853 h 2884"/>
              <a:gd name="T10" fmla="*/ 2067 w 3040"/>
              <a:gd name="T11" fmla="*/ 1106 h 2884"/>
              <a:gd name="T12" fmla="*/ 1926 w 3040"/>
              <a:gd name="T13" fmla="*/ 1287 h 2884"/>
              <a:gd name="T14" fmla="*/ 1727 w 3040"/>
              <a:gd name="T15" fmla="*/ 1556 h 2884"/>
              <a:gd name="T16" fmla="*/ 1546 w 3040"/>
              <a:gd name="T17" fmla="*/ 1819 h 2884"/>
              <a:gd name="T18" fmla="*/ 1385 w 3040"/>
              <a:gd name="T19" fmla="*/ 2076 h 2884"/>
              <a:gd name="T20" fmla="*/ 1243 w 3040"/>
              <a:gd name="T21" fmla="*/ 2324 h 2884"/>
              <a:gd name="T22" fmla="*/ 1120 w 3040"/>
              <a:gd name="T23" fmla="*/ 2567 h 2884"/>
              <a:gd name="T24" fmla="*/ 865 w 3040"/>
              <a:gd name="T25" fmla="*/ 2741 h 2884"/>
              <a:gd name="T26" fmla="*/ 704 w 3040"/>
              <a:gd name="T27" fmla="*/ 2867 h 2884"/>
              <a:gd name="T28" fmla="*/ 675 w 3040"/>
              <a:gd name="T29" fmla="*/ 2856 h 2884"/>
              <a:gd name="T30" fmla="*/ 603 w 3040"/>
              <a:gd name="T31" fmla="*/ 2655 h 2884"/>
              <a:gd name="T32" fmla="*/ 498 w 3040"/>
              <a:gd name="T33" fmla="*/ 2404 h 2884"/>
              <a:gd name="T34" fmla="*/ 401 w 3040"/>
              <a:gd name="T35" fmla="*/ 2197 h 2884"/>
              <a:gd name="T36" fmla="*/ 311 w 3040"/>
              <a:gd name="T37" fmla="*/ 2034 h 2884"/>
              <a:gd name="T38" fmla="*/ 253 w 3040"/>
              <a:gd name="T39" fmla="*/ 1950 h 2884"/>
              <a:gd name="T40" fmla="*/ 164 w 3040"/>
              <a:gd name="T41" fmla="*/ 1855 h 2884"/>
              <a:gd name="T42" fmla="*/ 69 w 3040"/>
              <a:gd name="T43" fmla="*/ 1786 h 2884"/>
              <a:gd name="T44" fmla="*/ 0 w 3040"/>
              <a:gd name="T45" fmla="*/ 1757 h 2884"/>
              <a:gd name="T46" fmla="*/ 87 w 3040"/>
              <a:gd name="T47" fmla="*/ 1672 h 2884"/>
              <a:gd name="T48" fmla="*/ 172 w 3040"/>
              <a:gd name="T49" fmla="*/ 1605 h 2884"/>
              <a:gd name="T50" fmla="*/ 254 w 3040"/>
              <a:gd name="T51" fmla="*/ 1555 h 2884"/>
              <a:gd name="T52" fmla="*/ 332 w 3040"/>
              <a:gd name="T53" fmla="*/ 1523 h 2884"/>
              <a:gd name="T54" fmla="*/ 409 w 3040"/>
              <a:gd name="T55" fmla="*/ 1508 h 2884"/>
              <a:gd name="T56" fmla="*/ 444 w 3040"/>
              <a:gd name="T57" fmla="*/ 1507 h 2884"/>
              <a:gd name="T58" fmla="*/ 476 w 3040"/>
              <a:gd name="T59" fmla="*/ 1513 h 2884"/>
              <a:gd name="T60" fmla="*/ 543 w 3040"/>
              <a:gd name="T61" fmla="*/ 1551 h 2884"/>
              <a:gd name="T62" fmla="*/ 612 w 3040"/>
              <a:gd name="T63" fmla="*/ 1621 h 2884"/>
              <a:gd name="T64" fmla="*/ 683 w 3040"/>
              <a:gd name="T65" fmla="*/ 1723 h 2884"/>
              <a:gd name="T66" fmla="*/ 757 w 3040"/>
              <a:gd name="T67" fmla="*/ 1858 h 2884"/>
              <a:gd name="T68" fmla="*/ 877 w 3040"/>
              <a:gd name="T69" fmla="*/ 2117 h 2884"/>
              <a:gd name="T70" fmla="*/ 973 w 3040"/>
              <a:gd name="T71" fmla="*/ 1963 h 2884"/>
              <a:gd name="T72" fmla="*/ 1129 w 3040"/>
              <a:gd name="T73" fmla="*/ 1731 h 2884"/>
              <a:gd name="T74" fmla="*/ 1299 w 3040"/>
              <a:gd name="T75" fmla="*/ 1503 h 2884"/>
              <a:gd name="T76" fmla="*/ 1485 w 3040"/>
              <a:gd name="T77" fmla="*/ 1277 h 2884"/>
              <a:gd name="T78" fmla="*/ 1685 w 3040"/>
              <a:gd name="T79" fmla="*/ 1052 h 2884"/>
              <a:gd name="T80" fmla="*/ 1828 w 3040"/>
              <a:gd name="T81" fmla="*/ 904 h 2884"/>
              <a:gd name="T82" fmla="*/ 2045 w 3040"/>
              <a:gd name="T83" fmla="*/ 693 h 2884"/>
              <a:gd name="T84" fmla="*/ 2260 w 3040"/>
              <a:gd name="T85" fmla="*/ 502 h 2884"/>
              <a:gd name="T86" fmla="*/ 2474 w 3040"/>
              <a:gd name="T87" fmla="*/ 328 h 2884"/>
              <a:gd name="T88" fmla="*/ 2685 w 3040"/>
              <a:gd name="T89" fmla="*/ 175 h 2884"/>
              <a:gd name="T90" fmla="*/ 2893 w 3040"/>
              <a:gd name="T91" fmla="*/ 40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40" h="2884">
                <a:moveTo>
                  <a:pt x="2963" y="0"/>
                </a:moveTo>
                <a:lnTo>
                  <a:pt x="3040" y="109"/>
                </a:lnTo>
                <a:lnTo>
                  <a:pt x="3040" y="109"/>
                </a:lnTo>
                <a:lnTo>
                  <a:pt x="2981" y="155"/>
                </a:lnTo>
                <a:lnTo>
                  <a:pt x="2922" y="203"/>
                </a:lnTo>
                <a:lnTo>
                  <a:pt x="2860" y="256"/>
                </a:lnTo>
                <a:lnTo>
                  <a:pt x="2799" y="309"/>
                </a:lnTo>
                <a:lnTo>
                  <a:pt x="2736" y="367"/>
                </a:lnTo>
                <a:lnTo>
                  <a:pt x="2673" y="428"/>
                </a:lnTo>
                <a:lnTo>
                  <a:pt x="2610" y="491"/>
                </a:lnTo>
                <a:lnTo>
                  <a:pt x="2545" y="557"/>
                </a:lnTo>
                <a:lnTo>
                  <a:pt x="2479" y="627"/>
                </a:lnTo>
                <a:lnTo>
                  <a:pt x="2413" y="699"/>
                </a:lnTo>
                <a:lnTo>
                  <a:pt x="2346" y="775"/>
                </a:lnTo>
                <a:lnTo>
                  <a:pt x="2277" y="853"/>
                </a:lnTo>
                <a:lnTo>
                  <a:pt x="2209" y="934"/>
                </a:lnTo>
                <a:lnTo>
                  <a:pt x="2139" y="1018"/>
                </a:lnTo>
                <a:lnTo>
                  <a:pt x="2067" y="1106"/>
                </a:lnTo>
                <a:lnTo>
                  <a:pt x="1996" y="1196"/>
                </a:lnTo>
                <a:lnTo>
                  <a:pt x="1996" y="1196"/>
                </a:lnTo>
                <a:lnTo>
                  <a:pt x="1926" y="1287"/>
                </a:lnTo>
                <a:lnTo>
                  <a:pt x="1858" y="1377"/>
                </a:lnTo>
                <a:lnTo>
                  <a:pt x="1790" y="1468"/>
                </a:lnTo>
                <a:lnTo>
                  <a:pt x="1727" y="1556"/>
                </a:lnTo>
                <a:lnTo>
                  <a:pt x="1664" y="1645"/>
                </a:lnTo>
                <a:lnTo>
                  <a:pt x="1605" y="1733"/>
                </a:lnTo>
                <a:lnTo>
                  <a:pt x="1546" y="1819"/>
                </a:lnTo>
                <a:lnTo>
                  <a:pt x="1490" y="1905"/>
                </a:lnTo>
                <a:lnTo>
                  <a:pt x="1437" y="1991"/>
                </a:lnTo>
                <a:lnTo>
                  <a:pt x="1385" y="2076"/>
                </a:lnTo>
                <a:lnTo>
                  <a:pt x="1336" y="2159"/>
                </a:lnTo>
                <a:lnTo>
                  <a:pt x="1289" y="2242"/>
                </a:lnTo>
                <a:lnTo>
                  <a:pt x="1243" y="2324"/>
                </a:lnTo>
                <a:lnTo>
                  <a:pt x="1200" y="2405"/>
                </a:lnTo>
                <a:lnTo>
                  <a:pt x="1160" y="2486"/>
                </a:lnTo>
                <a:lnTo>
                  <a:pt x="1120" y="2567"/>
                </a:lnTo>
                <a:lnTo>
                  <a:pt x="958" y="2676"/>
                </a:lnTo>
                <a:lnTo>
                  <a:pt x="958" y="2676"/>
                </a:lnTo>
                <a:lnTo>
                  <a:pt x="865" y="2741"/>
                </a:lnTo>
                <a:lnTo>
                  <a:pt x="788" y="2798"/>
                </a:lnTo>
                <a:lnTo>
                  <a:pt x="728" y="2845"/>
                </a:lnTo>
                <a:lnTo>
                  <a:pt x="704" y="2867"/>
                </a:lnTo>
                <a:lnTo>
                  <a:pt x="683" y="2884"/>
                </a:lnTo>
                <a:lnTo>
                  <a:pt x="683" y="2884"/>
                </a:lnTo>
                <a:lnTo>
                  <a:pt x="675" y="2856"/>
                </a:lnTo>
                <a:lnTo>
                  <a:pt x="666" y="2825"/>
                </a:lnTo>
                <a:lnTo>
                  <a:pt x="639" y="2748"/>
                </a:lnTo>
                <a:lnTo>
                  <a:pt x="603" y="2655"/>
                </a:lnTo>
                <a:lnTo>
                  <a:pt x="560" y="2546"/>
                </a:lnTo>
                <a:lnTo>
                  <a:pt x="498" y="2404"/>
                </a:lnTo>
                <a:lnTo>
                  <a:pt x="498" y="2404"/>
                </a:lnTo>
                <a:lnTo>
                  <a:pt x="465" y="2330"/>
                </a:lnTo>
                <a:lnTo>
                  <a:pt x="433" y="2261"/>
                </a:lnTo>
                <a:lnTo>
                  <a:pt x="401" y="2197"/>
                </a:lnTo>
                <a:lnTo>
                  <a:pt x="371" y="2137"/>
                </a:lnTo>
                <a:lnTo>
                  <a:pt x="340" y="2084"/>
                </a:lnTo>
                <a:lnTo>
                  <a:pt x="311" y="2034"/>
                </a:lnTo>
                <a:lnTo>
                  <a:pt x="281" y="1991"/>
                </a:lnTo>
                <a:lnTo>
                  <a:pt x="253" y="1950"/>
                </a:lnTo>
                <a:lnTo>
                  <a:pt x="253" y="1950"/>
                </a:lnTo>
                <a:lnTo>
                  <a:pt x="225" y="1915"/>
                </a:lnTo>
                <a:lnTo>
                  <a:pt x="195" y="1885"/>
                </a:lnTo>
                <a:lnTo>
                  <a:pt x="164" y="1855"/>
                </a:lnTo>
                <a:lnTo>
                  <a:pt x="133" y="1829"/>
                </a:lnTo>
                <a:lnTo>
                  <a:pt x="101" y="1807"/>
                </a:lnTo>
                <a:lnTo>
                  <a:pt x="69" y="1786"/>
                </a:lnTo>
                <a:lnTo>
                  <a:pt x="35" y="1770"/>
                </a:lnTo>
                <a:lnTo>
                  <a:pt x="0" y="1757"/>
                </a:lnTo>
                <a:lnTo>
                  <a:pt x="0" y="1757"/>
                </a:lnTo>
                <a:lnTo>
                  <a:pt x="30" y="1726"/>
                </a:lnTo>
                <a:lnTo>
                  <a:pt x="59" y="1698"/>
                </a:lnTo>
                <a:lnTo>
                  <a:pt x="87" y="1672"/>
                </a:lnTo>
                <a:lnTo>
                  <a:pt x="116" y="1646"/>
                </a:lnTo>
                <a:lnTo>
                  <a:pt x="144" y="1625"/>
                </a:lnTo>
                <a:lnTo>
                  <a:pt x="172" y="1605"/>
                </a:lnTo>
                <a:lnTo>
                  <a:pt x="199" y="1586"/>
                </a:lnTo>
                <a:lnTo>
                  <a:pt x="227" y="1568"/>
                </a:lnTo>
                <a:lnTo>
                  <a:pt x="254" y="1555"/>
                </a:lnTo>
                <a:lnTo>
                  <a:pt x="281" y="1542"/>
                </a:lnTo>
                <a:lnTo>
                  <a:pt x="307" y="1531"/>
                </a:lnTo>
                <a:lnTo>
                  <a:pt x="332" y="1523"/>
                </a:lnTo>
                <a:lnTo>
                  <a:pt x="359" y="1516"/>
                </a:lnTo>
                <a:lnTo>
                  <a:pt x="385" y="1511"/>
                </a:lnTo>
                <a:lnTo>
                  <a:pt x="409" y="1508"/>
                </a:lnTo>
                <a:lnTo>
                  <a:pt x="434" y="1507"/>
                </a:lnTo>
                <a:lnTo>
                  <a:pt x="434" y="1507"/>
                </a:lnTo>
                <a:lnTo>
                  <a:pt x="444" y="1507"/>
                </a:lnTo>
                <a:lnTo>
                  <a:pt x="455" y="1508"/>
                </a:lnTo>
                <a:lnTo>
                  <a:pt x="465" y="1511"/>
                </a:lnTo>
                <a:lnTo>
                  <a:pt x="476" y="1513"/>
                </a:lnTo>
                <a:lnTo>
                  <a:pt x="499" y="1523"/>
                </a:lnTo>
                <a:lnTo>
                  <a:pt x="521" y="1535"/>
                </a:lnTo>
                <a:lnTo>
                  <a:pt x="543" y="1551"/>
                </a:lnTo>
                <a:lnTo>
                  <a:pt x="566" y="1571"/>
                </a:lnTo>
                <a:lnTo>
                  <a:pt x="589" y="1594"/>
                </a:lnTo>
                <a:lnTo>
                  <a:pt x="612" y="1621"/>
                </a:lnTo>
                <a:lnTo>
                  <a:pt x="636" y="1652"/>
                </a:lnTo>
                <a:lnTo>
                  <a:pt x="659" y="1685"/>
                </a:lnTo>
                <a:lnTo>
                  <a:pt x="683" y="1723"/>
                </a:lnTo>
                <a:lnTo>
                  <a:pt x="708" y="1763"/>
                </a:lnTo>
                <a:lnTo>
                  <a:pt x="733" y="1809"/>
                </a:lnTo>
                <a:lnTo>
                  <a:pt x="757" y="1858"/>
                </a:lnTo>
                <a:lnTo>
                  <a:pt x="783" y="1909"/>
                </a:lnTo>
                <a:lnTo>
                  <a:pt x="808" y="1964"/>
                </a:lnTo>
                <a:lnTo>
                  <a:pt x="877" y="2117"/>
                </a:lnTo>
                <a:lnTo>
                  <a:pt x="877" y="2117"/>
                </a:lnTo>
                <a:lnTo>
                  <a:pt x="924" y="2039"/>
                </a:lnTo>
                <a:lnTo>
                  <a:pt x="973" y="1963"/>
                </a:lnTo>
                <a:lnTo>
                  <a:pt x="1024" y="1885"/>
                </a:lnTo>
                <a:lnTo>
                  <a:pt x="1075" y="1808"/>
                </a:lnTo>
                <a:lnTo>
                  <a:pt x="1129" y="1731"/>
                </a:lnTo>
                <a:lnTo>
                  <a:pt x="1184" y="1655"/>
                </a:lnTo>
                <a:lnTo>
                  <a:pt x="1242" y="1578"/>
                </a:lnTo>
                <a:lnTo>
                  <a:pt x="1299" y="1503"/>
                </a:lnTo>
                <a:lnTo>
                  <a:pt x="1360" y="1427"/>
                </a:lnTo>
                <a:lnTo>
                  <a:pt x="1422" y="1351"/>
                </a:lnTo>
                <a:lnTo>
                  <a:pt x="1485" y="1277"/>
                </a:lnTo>
                <a:lnTo>
                  <a:pt x="1551" y="1201"/>
                </a:lnTo>
                <a:lnTo>
                  <a:pt x="1618" y="1127"/>
                </a:lnTo>
                <a:lnTo>
                  <a:pt x="1685" y="1052"/>
                </a:lnTo>
                <a:lnTo>
                  <a:pt x="1757" y="978"/>
                </a:lnTo>
                <a:lnTo>
                  <a:pt x="1828" y="904"/>
                </a:lnTo>
                <a:lnTo>
                  <a:pt x="1828" y="904"/>
                </a:lnTo>
                <a:lnTo>
                  <a:pt x="1901" y="831"/>
                </a:lnTo>
                <a:lnTo>
                  <a:pt x="1973" y="761"/>
                </a:lnTo>
                <a:lnTo>
                  <a:pt x="2045" y="693"/>
                </a:lnTo>
                <a:lnTo>
                  <a:pt x="2117" y="627"/>
                </a:lnTo>
                <a:lnTo>
                  <a:pt x="2189" y="564"/>
                </a:lnTo>
                <a:lnTo>
                  <a:pt x="2260" y="502"/>
                </a:lnTo>
                <a:lnTo>
                  <a:pt x="2331" y="441"/>
                </a:lnTo>
                <a:lnTo>
                  <a:pt x="2402" y="383"/>
                </a:lnTo>
                <a:lnTo>
                  <a:pt x="2474" y="328"/>
                </a:lnTo>
                <a:lnTo>
                  <a:pt x="2544" y="274"/>
                </a:lnTo>
                <a:lnTo>
                  <a:pt x="2614" y="223"/>
                </a:lnTo>
                <a:lnTo>
                  <a:pt x="2685" y="175"/>
                </a:lnTo>
                <a:lnTo>
                  <a:pt x="2755" y="128"/>
                </a:lnTo>
                <a:lnTo>
                  <a:pt x="2825" y="83"/>
                </a:lnTo>
                <a:lnTo>
                  <a:pt x="2893" y="40"/>
                </a:lnTo>
                <a:lnTo>
                  <a:pt x="2963" y="0"/>
                </a:lnTo>
                <a:lnTo>
                  <a:pt x="29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2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5867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7985</TotalTime>
  <Words>17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421</cp:revision>
  <dcterms:created xsi:type="dcterms:W3CDTF">2021-03-31T02:49:57Z</dcterms:created>
  <dcterms:modified xsi:type="dcterms:W3CDTF">2025-10-16T10:46:35Z</dcterms:modified>
  <cp:category/>
</cp:coreProperties>
</file>