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5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10" Type="http://schemas.openxmlformats.org/officeDocument/2006/relationships/image" Target="../media/image2.emf"/><Relationship Id="rId4" Type="http://schemas.openxmlformats.org/officeDocument/2006/relationships/tags" Target="../tags/tag7.xml"/><Relationship Id="rId9" Type="http://schemas.openxmlformats.org/officeDocument/2006/relationships/oleObject" Target="../embeddings/oleObject3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A0936-2386-94C3-F864-F03C7C1DD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81FBAE99-3B2F-640A-3821-211152077CC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425" imgH="426" progId="TCLayout.ActiveDocument.1">
                  <p:embed/>
                </p:oleObj>
              </mc:Choice>
              <mc:Fallback>
                <p:oleObj name="think-cell Slide" r:id="rId9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1FBAE99-3B2F-640A-3821-211152077CC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9BC4EC-E6A6-982D-C1EA-E8AE846EB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CAEAAD-C178-0DFF-791A-BB0CD033F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6 header layout</a:t>
            </a:r>
          </a:p>
        </p:txBody>
      </p:sp>
      <p:sp>
        <p:nvSpPr>
          <p:cNvPr id="5" name="Shape1_20180316_070157">
            <a:extLst>
              <a:ext uri="{FF2B5EF4-FFF2-40B4-BE49-F238E27FC236}">
                <a16:creationId xmlns:a16="http://schemas.microsoft.com/office/drawing/2014/main" id="{8A4444E2-4BD5-27C0-7A2B-2A86B8DB7056}"/>
              </a:ext>
            </a:extLst>
          </p:cNvPr>
          <p:cNvSpPr/>
          <p:nvPr/>
        </p:nvSpPr>
        <p:spPr>
          <a:xfrm>
            <a:off x="4184047" y="1742942"/>
            <a:ext cx="3862876" cy="3862876"/>
          </a:xfrm>
          <a:prstGeom prst="star6">
            <a:avLst>
              <a:gd name="adj" fmla="val 25111"/>
              <a:gd name="hf" fmla="val 11547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nhaltsplatzhalter 4">
            <a:extLst>
              <a:ext uri="{FF2B5EF4-FFF2-40B4-BE49-F238E27FC236}">
                <a16:creationId xmlns:a16="http://schemas.microsoft.com/office/drawing/2014/main" id="{3E82224E-3ED5-1D91-B246-F848E2ABB90E}"/>
              </a:ext>
            </a:extLst>
          </p:cNvPr>
          <p:cNvSpPr txBox="1">
            <a:spLocks/>
          </p:cNvSpPr>
          <p:nvPr/>
        </p:nvSpPr>
        <p:spPr>
          <a:xfrm flipH="1">
            <a:off x="420913" y="2284541"/>
            <a:ext cx="2958615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6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7" name="Inhaltsplatzhalter 4">
            <a:extLst>
              <a:ext uri="{FF2B5EF4-FFF2-40B4-BE49-F238E27FC236}">
                <a16:creationId xmlns:a16="http://schemas.microsoft.com/office/drawing/2014/main" id="{B9702C5B-EAFC-4591-B57C-F30111B8DA40}"/>
              </a:ext>
            </a:extLst>
          </p:cNvPr>
          <p:cNvSpPr txBox="1">
            <a:spLocks/>
          </p:cNvSpPr>
          <p:nvPr/>
        </p:nvSpPr>
        <p:spPr>
          <a:xfrm flipH="1">
            <a:off x="8996760" y="4331226"/>
            <a:ext cx="2919469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3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8" name="Inhaltsplatzhalter 4">
            <a:extLst>
              <a:ext uri="{FF2B5EF4-FFF2-40B4-BE49-F238E27FC236}">
                <a16:creationId xmlns:a16="http://schemas.microsoft.com/office/drawing/2014/main" id="{D9BDEB95-063B-FA8C-7E20-2B0B032D8C52}"/>
              </a:ext>
            </a:extLst>
          </p:cNvPr>
          <p:cNvSpPr txBox="1">
            <a:spLocks/>
          </p:cNvSpPr>
          <p:nvPr/>
        </p:nvSpPr>
        <p:spPr>
          <a:xfrm>
            <a:off x="449942" y="4303986"/>
            <a:ext cx="2900625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5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3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9" name="Inhaltsplatzhalter 4">
            <a:extLst>
              <a:ext uri="{FF2B5EF4-FFF2-40B4-BE49-F238E27FC236}">
                <a16:creationId xmlns:a16="http://schemas.microsoft.com/office/drawing/2014/main" id="{A88B0F13-94C4-EC53-CEBB-1DA05489C8DA}"/>
              </a:ext>
            </a:extLst>
          </p:cNvPr>
          <p:cNvSpPr txBox="1">
            <a:spLocks/>
          </p:cNvSpPr>
          <p:nvPr/>
        </p:nvSpPr>
        <p:spPr>
          <a:xfrm>
            <a:off x="2670629" y="5608481"/>
            <a:ext cx="2975226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4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7541C78-DDEF-CE85-C895-25D190103EC3}"/>
              </a:ext>
            </a:extLst>
          </p:cNvPr>
          <p:cNvGrpSpPr/>
          <p:nvPr/>
        </p:nvGrpSpPr>
        <p:grpSpPr>
          <a:xfrm>
            <a:off x="3511683" y="2369067"/>
            <a:ext cx="636681" cy="636683"/>
            <a:chOff x="8083683" y="3356038"/>
            <a:chExt cx="636681" cy="636683"/>
          </a:xfrm>
        </p:grpSpPr>
        <p:sp>
          <p:nvSpPr>
            <p:cNvPr id="11" name="Shape8_20180316_070157">
              <a:extLst>
                <a:ext uri="{FF2B5EF4-FFF2-40B4-BE49-F238E27FC236}">
                  <a16:creationId xmlns:a16="http://schemas.microsoft.com/office/drawing/2014/main" id="{C8A670FD-D29E-641F-3C64-FCEABB99B7F9}"/>
                </a:ext>
              </a:extLst>
            </p:cNvPr>
            <p:cNvSpPr/>
            <p:nvPr/>
          </p:nvSpPr>
          <p:spPr>
            <a:xfrm>
              <a:off x="8083683" y="3356038"/>
              <a:ext cx="636681" cy="636683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12" name="Shape0_20180316_070220">
              <a:extLst>
                <a:ext uri="{FF2B5EF4-FFF2-40B4-BE49-F238E27FC236}">
                  <a16:creationId xmlns:a16="http://schemas.microsoft.com/office/drawing/2014/main" id="{4166ABC2-4AB5-F098-A295-CD5B3B2064C5}"/>
                </a:ext>
              </a:extLst>
            </p:cNvPr>
            <p:cNvGrpSpPr>
              <a:grpSpLocks noChangeAspect="1"/>
            </p:cNvGrpSpPr>
            <p:nvPr>
              <p:custDataLst>
                <p:tags r:id="rId7"/>
              </p:custDataLst>
            </p:nvPr>
          </p:nvGrpSpPr>
          <p:grpSpPr>
            <a:xfrm>
              <a:off x="8237892" y="3507753"/>
              <a:ext cx="333252" cy="333252"/>
              <a:chOff x="5712408" y="975680"/>
              <a:chExt cx="671729" cy="639391"/>
            </a:xfrm>
            <a:solidFill>
              <a:schemeClr val="bg1"/>
            </a:solidFill>
          </p:grpSpPr>
          <p:sp>
            <p:nvSpPr>
              <p:cNvPr id="13" name="Freeform 26">
                <a:extLst>
                  <a:ext uri="{FF2B5EF4-FFF2-40B4-BE49-F238E27FC236}">
                    <a16:creationId xmlns:a16="http://schemas.microsoft.com/office/drawing/2014/main" id="{E1CF65A6-7A50-037C-FF71-72504865155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2408" y="975680"/>
                <a:ext cx="671729" cy="639391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4" name="Freeform 27">
                <a:extLst>
                  <a:ext uri="{FF2B5EF4-FFF2-40B4-BE49-F238E27FC236}">
                    <a16:creationId xmlns:a16="http://schemas.microsoft.com/office/drawing/2014/main" id="{2D36F4E4-9777-5822-E587-704CE9F7A34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6917" y="1058042"/>
                <a:ext cx="502713" cy="338119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5" name="Freeform 28">
                <a:extLst>
                  <a:ext uri="{FF2B5EF4-FFF2-40B4-BE49-F238E27FC236}">
                    <a16:creationId xmlns:a16="http://schemas.microsoft.com/office/drawing/2014/main" id="{E749857D-ADF8-18CD-CEC0-B2003C51594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7937" y="1404831"/>
                <a:ext cx="62840" cy="65023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6" name="Freeform 29">
                <a:extLst>
                  <a:ext uri="{FF2B5EF4-FFF2-40B4-BE49-F238E27FC236}">
                    <a16:creationId xmlns:a16="http://schemas.microsoft.com/office/drawing/2014/main" id="{1D4E21BB-F869-4599-C641-9F0387E409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3429" y="1190255"/>
                <a:ext cx="84509" cy="88864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7" name="Freeform 30">
                <a:extLst>
                  <a:ext uri="{FF2B5EF4-FFF2-40B4-BE49-F238E27FC236}">
                    <a16:creationId xmlns:a16="http://schemas.microsoft.com/office/drawing/2014/main" id="{DADB2221-6ED6-EBF1-CFD7-67394B505B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6605" y="1175084"/>
                <a:ext cx="43337" cy="119208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18" name="Freeform 31">
                <a:extLst>
                  <a:ext uri="{FF2B5EF4-FFF2-40B4-BE49-F238E27FC236}">
                    <a16:creationId xmlns:a16="http://schemas.microsoft.com/office/drawing/2014/main" id="{E33B01F2-118B-0F6C-20ED-BA03A961F0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0776" y="1190255"/>
                <a:ext cx="82341" cy="88864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</p:grp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1623E51-FC1E-35E6-3335-3B709048A814}"/>
              </a:ext>
            </a:extLst>
          </p:cNvPr>
          <p:cNvGrpSpPr/>
          <p:nvPr/>
        </p:nvGrpSpPr>
        <p:grpSpPr>
          <a:xfrm>
            <a:off x="8187598" y="4386617"/>
            <a:ext cx="636681" cy="636683"/>
            <a:chOff x="5807255" y="5605817"/>
            <a:chExt cx="636681" cy="636683"/>
          </a:xfrm>
        </p:grpSpPr>
        <p:sp>
          <p:nvSpPr>
            <p:cNvPr id="20" name="Shape1_20180316_070220">
              <a:extLst>
                <a:ext uri="{FF2B5EF4-FFF2-40B4-BE49-F238E27FC236}">
                  <a16:creationId xmlns:a16="http://schemas.microsoft.com/office/drawing/2014/main" id="{8B10361C-E57F-6590-EB24-07511523ED5C}"/>
                </a:ext>
              </a:extLst>
            </p:cNvPr>
            <p:cNvSpPr/>
            <p:nvPr/>
          </p:nvSpPr>
          <p:spPr>
            <a:xfrm>
              <a:off x="5807255" y="5605817"/>
              <a:ext cx="636681" cy="63668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21" name="Shape2_20180316_070220">
              <a:extLst>
                <a:ext uri="{FF2B5EF4-FFF2-40B4-BE49-F238E27FC236}">
                  <a16:creationId xmlns:a16="http://schemas.microsoft.com/office/drawing/2014/main" id="{7E5663B3-EEEC-06D5-94AD-C934CA13980B}"/>
                </a:ext>
              </a:extLst>
            </p:cNvPr>
            <p:cNvSpPr>
              <a:spLocks noChangeAspect="1" noEditPoints="1"/>
            </p:cNvSpPr>
            <p:nvPr>
              <p:custDataLst>
                <p:tags r:id="rId6"/>
              </p:custDataLst>
            </p:nvPr>
          </p:nvSpPr>
          <p:spPr bwMode="auto">
            <a:xfrm>
              <a:off x="5958969" y="5764089"/>
              <a:ext cx="333252" cy="333252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4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C2D05E2-D32C-DCFF-1BA9-4F75C0F152DA}"/>
              </a:ext>
            </a:extLst>
          </p:cNvPr>
          <p:cNvGrpSpPr/>
          <p:nvPr/>
        </p:nvGrpSpPr>
        <p:grpSpPr>
          <a:xfrm>
            <a:off x="5814017" y="5663872"/>
            <a:ext cx="636681" cy="636683"/>
            <a:chOff x="3462701" y="3356038"/>
            <a:chExt cx="636681" cy="636683"/>
          </a:xfrm>
        </p:grpSpPr>
        <p:sp>
          <p:nvSpPr>
            <p:cNvPr id="23" name="Shape4_20180316_070157">
              <a:extLst>
                <a:ext uri="{FF2B5EF4-FFF2-40B4-BE49-F238E27FC236}">
                  <a16:creationId xmlns:a16="http://schemas.microsoft.com/office/drawing/2014/main" id="{291516A4-C845-2CFA-A02A-2140B85DF0D7}"/>
                </a:ext>
              </a:extLst>
            </p:cNvPr>
            <p:cNvSpPr/>
            <p:nvPr/>
          </p:nvSpPr>
          <p:spPr>
            <a:xfrm>
              <a:off x="3462701" y="3356038"/>
              <a:ext cx="636681" cy="63668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24" name="Shape3_20180316_070220">
              <a:extLst>
                <a:ext uri="{FF2B5EF4-FFF2-40B4-BE49-F238E27FC236}">
                  <a16:creationId xmlns:a16="http://schemas.microsoft.com/office/drawing/2014/main" id="{D1D74518-4AC7-2332-85DA-9F33BE1D4F39}"/>
                </a:ext>
              </a:extLst>
            </p:cNvPr>
            <p:cNvSpPr>
              <a:spLocks noChangeAspect="1" noEditPoints="1"/>
            </p:cNvSpPr>
            <p:nvPr>
              <p:custDataLst>
                <p:tags r:id="rId5"/>
              </p:custDataLst>
            </p:nvPr>
          </p:nvSpPr>
          <p:spPr bwMode="auto">
            <a:xfrm>
              <a:off x="3616909" y="3507339"/>
              <a:ext cx="333252" cy="334081"/>
            </a:xfrm>
            <a:custGeom>
              <a:avLst/>
              <a:gdLst>
                <a:gd name="T0" fmla="*/ 1698 w 2448"/>
                <a:gd name="T1" fmla="*/ 97 h 2446"/>
                <a:gd name="T2" fmla="*/ 748 w 2448"/>
                <a:gd name="T3" fmla="*/ 97 h 2446"/>
                <a:gd name="T4" fmla="*/ 0 w 2448"/>
                <a:gd name="T5" fmla="*/ 1222 h 2446"/>
                <a:gd name="T6" fmla="*/ 748 w 2448"/>
                <a:gd name="T7" fmla="*/ 2349 h 2446"/>
                <a:gd name="T8" fmla="*/ 1698 w 2448"/>
                <a:gd name="T9" fmla="*/ 2349 h 2446"/>
                <a:gd name="T10" fmla="*/ 2448 w 2448"/>
                <a:gd name="T11" fmla="*/ 1222 h 2446"/>
                <a:gd name="T12" fmla="*/ 816 w 2448"/>
                <a:gd name="T13" fmla="*/ 227 h 2446"/>
                <a:gd name="T14" fmla="*/ 264 w 2448"/>
                <a:gd name="T15" fmla="*/ 737 h 2446"/>
                <a:gd name="T16" fmla="*/ 149 w 2448"/>
                <a:gd name="T17" fmla="*/ 1222 h 2446"/>
                <a:gd name="T18" fmla="*/ 554 w 2448"/>
                <a:gd name="T19" fmla="*/ 884 h 2446"/>
                <a:gd name="T20" fmla="*/ 554 w 2448"/>
                <a:gd name="T21" fmla="*/ 1556 h 2446"/>
                <a:gd name="T22" fmla="*/ 149 w 2448"/>
                <a:gd name="T23" fmla="*/ 1222 h 2446"/>
                <a:gd name="T24" fmla="*/ 584 w 2448"/>
                <a:gd name="T25" fmla="*/ 1704 h 2446"/>
                <a:gd name="T26" fmla="*/ 264 w 2448"/>
                <a:gd name="T27" fmla="*/ 1704 h 2446"/>
                <a:gd name="T28" fmla="*/ 906 w 2448"/>
                <a:gd name="T29" fmla="*/ 2092 h 2446"/>
                <a:gd name="T30" fmla="*/ 1148 w 2448"/>
                <a:gd name="T31" fmla="*/ 1704 h 2446"/>
                <a:gd name="T32" fmla="*/ 1148 w 2448"/>
                <a:gd name="T33" fmla="*/ 1556 h 2446"/>
                <a:gd name="T34" fmla="*/ 677 w 2448"/>
                <a:gd name="T35" fmla="*/ 1222 h 2446"/>
                <a:gd name="T36" fmla="*/ 1148 w 2448"/>
                <a:gd name="T37" fmla="*/ 884 h 2446"/>
                <a:gd name="T38" fmla="*/ 1148 w 2448"/>
                <a:gd name="T39" fmla="*/ 737 h 2446"/>
                <a:gd name="T40" fmla="*/ 909 w 2448"/>
                <a:gd name="T41" fmla="*/ 353 h 2446"/>
                <a:gd name="T42" fmla="*/ 1148 w 2448"/>
                <a:gd name="T43" fmla="*/ 737 h 2446"/>
                <a:gd name="T44" fmla="*/ 1864 w 2448"/>
                <a:gd name="T45" fmla="*/ 737 h 2446"/>
                <a:gd name="T46" fmla="*/ 2184 w 2448"/>
                <a:gd name="T47" fmla="*/ 737 h 2446"/>
                <a:gd name="T48" fmla="*/ 1539 w 2448"/>
                <a:gd name="T49" fmla="*/ 353 h 2446"/>
                <a:gd name="T50" fmla="*/ 1300 w 2448"/>
                <a:gd name="T51" fmla="*/ 737 h 2446"/>
                <a:gd name="T52" fmla="*/ 1300 w 2448"/>
                <a:gd name="T53" fmla="*/ 884 h 2446"/>
                <a:gd name="T54" fmla="*/ 1771 w 2448"/>
                <a:gd name="T55" fmla="*/ 1222 h 2446"/>
                <a:gd name="T56" fmla="*/ 1300 w 2448"/>
                <a:gd name="T57" fmla="*/ 1556 h 2446"/>
                <a:gd name="T58" fmla="*/ 1300 w 2448"/>
                <a:gd name="T59" fmla="*/ 2286 h 2446"/>
                <a:gd name="T60" fmla="*/ 1711 w 2448"/>
                <a:gd name="T61" fmla="*/ 1704 h 2446"/>
                <a:gd name="T62" fmla="*/ 1300 w 2448"/>
                <a:gd name="T63" fmla="*/ 2286 h 2446"/>
                <a:gd name="T64" fmla="*/ 1864 w 2448"/>
                <a:gd name="T65" fmla="*/ 1704 h 2446"/>
                <a:gd name="T66" fmla="*/ 1632 w 2448"/>
                <a:gd name="T67" fmla="*/ 2219 h 2446"/>
                <a:gd name="T68" fmla="*/ 1894 w 2448"/>
                <a:gd name="T69" fmla="*/ 1556 h 2446"/>
                <a:gd name="T70" fmla="*/ 1894 w 2448"/>
                <a:gd name="T71" fmla="*/ 884 h 2446"/>
                <a:gd name="T72" fmla="*/ 2299 w 2448"/>
                <a:gd name="T73" fmla="*/ 1222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48" h="2446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B6257A0-7B54-8AB1-B8BB-97D970BDA636}"/>
              </a:ext>
            </a:extLst>
          </p:cNvPr>
          <p:cNvGrpSpPr/>
          <p:nvPr/>
        </p:nvGrpSpPr>
        <p:grpSpPr>
          <a:xfrm>
            <a:off x="3470456" y="4357459"/>
            <a:ext cx="636681" cy="636683"/>
            <a:chOff x="5807255" y="1106259"/>
            <a:chExt cx="636681" cy="636683"/>
          </a:xfrm>
        </p:grpSpPr>
        <p:sp>
          <p:nvSpPr>
            <p:cNvPr id="26" name="Shape6_20180316_070157">
              <a:extLst>
                <a:ext uri="{FF2B5EF4-FFF2-40B4-BE49-F238E27FC236}">
                  <a16:creationId xmlns:a16="http://schemas.microsoft.com/office/drawing/2014/main" id="{D5C884FD-D0B4-ED64-4B6B-AB36FD5D245B}"/>
                </a:ext>
              </a:extLst>
            </p:cNvPr>
            <p:cNvSpPr/>
            <p:nvPr/>
          </p:nvSpPr>
          <p:spPr>
            <a:xfrm>
              <a:off x="5807255" y="1106259"/>
              <a:ext cx="636681" cy="63668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27" name="Shape4_20180316_070220">
              <a:extLst>
                <a:ext uri="{FF2B5EF4-FFF2-40B4-BE49-F238E27FC236}">
                  <a16:creationId xmlns:a16="http://schemas.microsoft.com/office/drawing/2014/main" id="{00444B78-28B2-19D2-9597-58E52507B37D}"/>
                </a:ext>
              </a:extLst>
            </p:cNvPr>
            <p:cNvGrpSpPr>
              <a:grpSpLocks noChangeAspect="1"/>
            </p:cNvGrpSpPr>
            <p:nvPr>
              <p:custDataLst>
                <p:tags r:id="rId4"/>
              </p:custDataLst>
            </p:nvPr>
          </p:nvGrpSpPr>
          <p:grpSpPr>
            <a:xfrm>
              <a:off x="5958969" y="1274710"/>
              <a:ext cx="333252" cy="333252"/>
              <a:chOff x="-4769427" y="-314325"/>
              <a:chExt cx="4660901" cy="4576762"/>
            </a:xfrm>
            <a:solidFill>
              <a:schemeClr val="bg1"/>
            </a:solidFill>
          </p:grpSpPr>
          <p:sp>
            <p:nvSpPr>
              <p:cNvPr id="28" name="Freeform 23">
                <a:extLst>
                  <a:ext uri="{FF2B5EF4-FFF2-40B4-BE49-F238E27FC236}">
                    <a16:creationId xmlns:a16="http://schemas.microsoft.com/office/drawing/2014/main" id="{6237F34D-ECD1-423A-5539-E8CFB11839A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509077" y="-314325"/>
                <a:ext cx="4138613" cy="3956050"/>
              </a:xfrm>
              <a:custGeom>
                <a:avLst/>
                <a:gdLst>
                  <a:gd name="T0" fmla="*/ 2128 w 2188"/>
                  <a:gd name="T1" fmla="*/ 946 h 2085"/>
                  <a:gd name="T2" fmla="*/ 2169 w 2188"/>
                  <a:gd name="T3" fmla="*/ 781 h 2085"/>
                  <a:gd name="T4" fmla="*/ 2038 w 2188"/>
                  <a:gd name="T5" fmla="*/ 671 h 2085"/>
                  <a:gd name="T6" fmla="*/ 1503 w 2188"/>
                  <a:gd name="T7" fmla="*/ 593 h 2085"/>
                  <a:gd name="T8" fmla="*/ 1478 w 2188"/>
                  <a:gd name="T9" fmla="*/ 576 h 2085"/>
                  <a:gd name="T10" fmla="*/ 1239 w 2188"/>
                  <a:gd name="T11" fmla="*/ 90 h 2085"/>
                  <a:gd name="T12" fmla="*/ 1094 w 2188"/>
                  <a:gd name="T13" fmla="*/ 0 h 2085"/>
                  <a:gd name="T14" fmla="*/ 949 w 2188"/>
                  <a:gd name="T15" fmla="*/ 90 h 2085"/>
                  <a:gd name="T16" fmla="*/ 710 w 2188"/>
                  <a:gd name="T17" fmla="*/ 576 h 2085"/>
                  <a:gd name="T18" fmla="*/ 685 w 2188"/>
                  <a:gd name="T19" fmla="*/ 593 h 2085"/>
                  <a:gd name="T20" fmla="*/ 150 w 2188"/>
                  <a:gd name="T21" fmla="*/ 671 h 2085"/>
                  <a:gd name="T22" fmla="*/ 19 w 2188"/>
                  <a:gd name="T23" fmla="*/ 781 h 2085"/>
                  <a:gd name="T24" fmla="*/ 60 w 2188"/>
                  <a:gd name="T25" fmla="*/ 946 h 2085"/>
                  <a:gd name="T26" fmla="*/ 448 w 2188"/>
                  <a:gd name="T27" fmla="*/ 1324 h 2085"/>
                  <a:gd name="T28" fmla="*/ 457 w 2188"/>
                  <a:gd name="T29" fmla="*/ 1353 h 2085"/>
                  <a:gd name="T30" fmla="*/ 366 w 2188"/>
                  <a:gd name="T31" fmla="*/ 1886 h 2085"/>
                  <a:gd name="T32" fmla="*/ 430 w 2188"/>
                  <a:gd name="T33" fmla="*/ 2044 h 2085"/>
                  <a:gd name="T34" fmla="*/ 600 w 2188"/>
                  <a:gd name="T35" fmla="*/ 2056 h 2085"/>
                  <a:gd name="T36" fmla="*/ 1079 w 2188"/>
                  <a:gd name="T37" fmla="*/ 1805 h 2085"/>
                  <a:gd name="T38" fmla="*/ 1109 w 2188"/>
                  <a:gd name="T39" fmla="*/ 1805 h 2085"/>
                  <a:gd name="T40" fmla="*/ 1588 w 2188"/>
                  <a:gd name="T41" fmla="*/ 2056 h 2085"/>
                  <a:gd name="T42" fmla="*/ 1663 w 2188"/>
                  <a:gd name="T43" fmla="*/ 2075 h 2085"/>
                  <a:gd name="T44" fmla="*/ 1758 w 2188"/>
                  <a:gd name="T45" fmla="*/ 2044 h 2085"/>
                  <a:gd name="T46" fmla="*/ 1822 w 2188"/>
                  <a:gd name="T47" fmla="*/ 1886 h 2085"/>
                  <a:gd name="T48" fmla="*/ 1731 w 2188"/>
                  <a:gd name="T49" fmla="*/ 1353 h 2085"/>
                  <a:gd name="T50" fmla="*/ 1740 w 2188"/>
                  <a:gd name="T51" fmla="*/ 1324 h 2085"/>
                  <a:gd name="T52" fmla="*/ 2128 w 2188"/>
                  <a:gd name="T53" fmla="*/ 946 h 2085"/>
                  <a:gd name="T54" fmla="*/ 1604 w 2188"/>
                  <a:gd name="T55" fmla="*/ 1375 h 2085"/>
                  <a:gd name="T56" fmla="*/ 1695 w 2188"/>
                  <a:gd name="T57" fmla="*/ 1908 h 2085"/>
                  <a:gd name="T58" fmla="*/ 1682 w 2188"/>
                  <a:gd name="T59" fmla="*/ 1940 h 2085"/>
                  <a:gd name="T60" fmla="*/ 1648 w 2188"/>
                  <a:gd name="T61" fmla="*/ 1942 h 2085"/>
                  <a:gd name="T62" fmla="*/ 1169 w 2188"/>
                  <a:gd name="T63" fmla="*/ 1690 h 2085"/>
                  <a:gd name="T64" fmla="*/ 1094 w 2188"/>
                  <a:gd name="T65" fmla="*/ 1672 h 2085"/>
                  <a:gd name="T66" fmla="*/ 1019 w 2188"/>
                  <a:gd name="T67" fmla="*/ 1690 h 2085"/>
                  <a:gd name="T68" fmla="*/ 540 w 2188"/>
                  <a:gd name="T69" fmla="*/ 1942 h 2085"/>
                  <a:gd name="T70" fmla="*/ 506 w 2188"/>
                  <a:gd name="T71" fmla="*/ 1940 h 2085"/>
                  <a:gd name="T72" fmla="*/ 493 w 2188"/>
                  <a:gd name="T73" fmla="*/ 1908 h 2085"/>
                  <a:gd name="T74" fmla="*/ 584 w 2188"/>
                  <a:gd name="T75" fmla="*/ 1375 h 2085"/>
                  <a:gd name="T76" fmla="*/ 538 w 2188"/>
                  <a:gd name="T77" fmla="*/ 1232 h 2085"/>
                  <a:gd name="T78" fmla="*/ 150 w 2188"/>
                  <a:gd name="T79" fmla="*/ 854 h 2085"/>
                  <a:gd name="T80" fmla="*/ 142 w 2188"/>
                  <a:gd name="T81" fmla="*/ 821 h 2085"/>
                  <a:gd name="T82" fmla="*/ 168 w 2188"/>
                  <a:gd name="T83" fmla="*/ 799 h 2085"/>
                  <a:gd name="T84" fmla="*/ 704 w 2188"/>
                  <a:gd name="T85" fmla="*/ 721 h 2085"/>
                  <a:gd name="T86" fmla="*/ 826 w 2188"/>
                  <a:gd name="T87" fmla="*/ 633 h 2085"/>
                  <a:gd name="T88" fmla="*/ 1065 w 2188"/>
                  <a:gd name="T89" fmla="*/ 147 h 2085"/>
                  <a:gd name="T90" fmla="*/ 1094 w 2188"/>
                  <a:gd name="T91" fmla="*/ 129 h 2085"/>
                  <a:gd name="T92" fmla="*/ 1123 w 2188"/>
                  <a:gd name="T93" fmla="*/ 147 h 2085"/>
                  <a:gd name="T94" fmla="*/ 1123 w 2188"/>
                  <a:gd name="T95" fmla="*/ 147 h 2085"/>
                  <a:gd name="T96" fmla="*/ 1363 w 2188"/>
                  <a:gd name="T97" fmla="*/ 633 h 2085"/>
                  <a:gd name="T98" fmla="*/ 1484 w 2188"/>
                  <a:gd name="T99" fmla="*/ 721 h 2085"/>
                  <a:gd name="T100" fmla="*/ 2020 w 2188"/>
                  <a:gd name="T101" fmla="*/ 799 h 2085"/>
                  <a:gd name="T102" fmla="*/ 2046 w 2188"/>
                  <a:gd name="T103" fmla="*/ 821 h 2085"/>
                  <a:gd name="T104" fmla="*/ 2038 w 2188"/>
                  <a:gd name="T105" fmla="*/ 854 h 2085"/>
                  <a:gd name="T106" fmla="*/ 1650 w 2188"/>
                  <a:gd name="T107" fmla="*/ 1232 h 2085"/>
                  <a:gd name="T108" fmla="*/ 1604 w 2188"/>
                  <a:gd name="T109" fmla="*/ 1375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88" h="2085">
                    <a:moveTo>
                      <a:pt x="2128" y="946"/>
                    </a:moveTo>
                    <a:cubicBezTo>
                      <a:pt x="2172" y="903"/>
                      <a:pt x="2188" y="840"/>
                      <a:pt x="2169" y="781"/>
                    </a:cubicBezTo>
                    <a:cubicBezTo>
                      <a:pt x="2149" y="722"/>
                      <a:pt x="2100" y="680"/>
                      <a:pt x="2038" y="671"/>
                    </a:cubicBezTo>
                    <a:cubicBezTo>
                      <a:pt x="1503" y="593"/>
                      <a:pt x="1503" y="593"/>
                      <a:pt x="1503" y="593"/>
                    </a:cubicBezTo>
                    <a:cubicBezTo>
                      <a:pt x="1492" y="592"/>
                      <a:pt x="1483" y="585"/>
                      <a:pt x="1478" y="576"/>
                    </a:cubicBezTo>
                    <a:cubicBezTo>
                      <a:pt x="1239" y="90"/>
                      <a:pt x="1239" y="90"/>
                      <a:pt x="1239" y="90"/>
                    </a:cubicBezTo>
                    <a:cubicBezTo>
                      <a:pt x="1211" y="35"/>
                      <a:pt x="1156" y="0"/>
                      <a:pt x="1094" y="0"/>
                    </a:cubicBezTo>
                    <a:cubicBezTo>
                      <a:pt x="1032" y="0"/>
                      <a:pt x="977" y="35"/>
                      <a:pt x="949" y="90"/>
                    </a:cubicBezTo>
                    <a:cubicBezTo>
                      <a:pt x="710" y="576"/>
                      <a:pt x="710" y="576"/>
                      <a:pt x="710" y="576"/>
                    </a:cubicBezTo>
                    <a:cubicBezTo>
                      <a:pt x="705" y="585"/>
                      <a:pt x="696" y="592"/>
                      <a:pt x="685" y="593"/>
                    </a:cubicBezTo>
                    <a:cubicBezTo>
                      <a:pt x="150" y="671"/>
                      <a:pt x="150" y="671"/>
                      <a:pt x="150" y="671"/>
                    </a:cubicBezTo>
                    <a:cubicBezTo>
                      <a:pt x="88" y="680"/>
                      <a:pt x="39" y="722"/>
                      <a:pt x="19" y="781"/>
                    </a:cubicBezTo>
                    <a:cubicBezTo>
                      <a:pt x="0" y="840"/>
                      <a:pt x="16" y="903"/>
                      <a:pt x="60" y="946"/>
                    </a:cubicBezTo>
                    <a:cubicBezTo>
                      <a:pt x="448" y="1324"/>
                      <a:pt x="448" y="1324"/>
                      <a:pt x="448" y="1324"/>
                    </a:cubicBezTo>
                    <a:cubicBezTo>
                      <a:pt x="455" y="1332"/>
                      <a:pt x="459" y="1342"/>
                      <a:pt x="457" y="1353"/>
                    </a:cubicBezTo>
                    <a:cubicBezTo>
                      <a:pt x="366" y="1886"/>
                      <a:pt x="366" y="1886"/>
                      <a:pt x="366" y="1886"/>
                    </a:cubicBezTo>
                    <a:cubicBezTo>
                      <a:pt x="355" y="1947"/>
                      <a:pt x="380" y="2008"/>
                      <a:pt x="430" y="2044"/>
                    </a:cubicBezTo>
                    <a:cubicBezTo>
                      <a:pt x="480" y="2081"/>
                      <a:pt x="545" y="2085"/>
                      <a:pt x="600" y="2056"/>
                    </a:cubicBezTo>
                    <a:cubicBezTo>
                      <a:pt x="1079" y="1805"/>
                      <a:pt x="1079" y="1805"/>
                      <a:pt x="1079" y="1805"/>
                    </a:cubicBezTo>
                    <a:cubicBezTo>
                      <a:pt x="1088" y="1800"/>
                      <a:pt x="1100" y="1800"/>
                      <a:pt x="1109" y="1805"/>
                    </a:cubicBezTo>
                    <a:cubicBezTo>
                      <a:pt x="1588" y="2056"/>
                      <a:pt x="1588" y="2056"/>
                      <a:pt x="1588" y="2056"/>
                    </a:cubicBezTo>
                    <a:cubicBezTo>
                      <a:pt x="1612" y="2069"/>
                      <a:pt x="1638" y="2075"/>
                      <a:pt x="1663" y="2075"/>
                    </a:cubicBezTo>
                    <a:cubicBezTo>
                      <a:pt x="1697" y="2075"/>
                      <a:pt x="1730" y="2065"/>
                      <a:pt x="1758" y="2044"/>
                    </a:cubicBezTo>
                    <a:cubicBezTo>
                      <a:pt x="1808" y="2008"/>
                      <a:pt x="1833" y="1947"/>
                      <a:pt x="1822" y="1886"/>
                    </a:cubicBezTo>
                    <a:cubicBezTo>
                      <a:pt x="1731" y="1353"/>
                      <a:pt x="1731" y="1353"/>
                      <a:pt x="1731" y="1353"/>
                    </a:cubicBezTo>
                    <a:cubicBezTo>
                      <a:pt x="1729" y="1342"/>
                      <a:pt x="1733" y="1332"/>
                      <a:pt x="1740" y="1324"/>
                    </a:cubicBezTo>
                    <a:lnTo>
                      <a:pt x="2128" y="946"/>
                    </a:lnTo>
                    <a:close/>
                    <a:moveTo>
                      <a:pt x="1604" y="1375"/>
                    </a:moveTo>
                    <a:cubicBezTo>
                      <a:pt x="1695" y="1908"/>
                      <a:pt x="1695" y="1908"/>
                      <a:pt x="1695" y="1908"/>
                    </a:cubicBezTo>
                    <a:cubicBezTo>
                      <a:pt x="1698" y="1926"/>
                      <a:pt x="1687" y="1936"/>
                      <a:pt x="1682" y="1940"/>
                    </a:cubicBezTo>
                    <a:cubicBezTo>
                      <a:pt x="1677" y="1943"/>
                      <a:pt x="1664" y="1951"/>
                      <a:pt x="1648" y="1942"/>
                    </a:cubicBezTo>
                    <a:cubicBezTo>
                      <a:pt x="1169" y="1690"/>
                      <a:pt x="1169" y="1690"/>
                      <a:pt x="1169" y="1690"/>
                    </a:cubicBezTo>
                    <a:cubicBezTo>
                      <a:pt x="1146" y="1678"/>
                      <a:pt x="1120" y="1672"/>
                      <a:pt x="1094" y="1672"/>
                    </a:cubicBezTo>
                    <a:cubicBezTo>
                      <a:pt x="1068" y="1672"/>
                      <a:pt x="1042" y="1678"/>
                      <a:pt x="1019" y="1690"/>
                    </a:cubicBezTo>
                    <a:cubicBezTo>
                      <a:pt x="540" y="1942"/>
                      <a:pt x="540" y="1942"/>
                      <a:pt x="540" y="1942"/>
                    </a:cubicBezTo>
                    <a:cubicBezTo>
                      <a:pt x="524" y="1951"/>
                      <a:pt x="511" y="1943"/>
                      <a:pt x="506" y="1940"/>
                    </a:cubicBezTo>
                    <a:cubicBezTo>
                      <a:pt x="501" y="1936"/>
                      <a:pt x="490" y="1926"/>
                      <a:pt x="493" y="1908"/>
                    </a:cubicBezTo>
                    <a:cubicBezTo>
                      <a:pt x="584" y="1375"/>
                      <a:pt x="584" y="1375"/>
                      <a:pt x="584" y="1375"/>
                    </a:cubicBezTo>
                    <a:cubicBezTo>
                      <a:pt x="593" y="1322"/>
                      <a:pt x="576" y="1269"/>
                      <a:pt x="538" y="1232"/>
                    </a:cubicBezTo>
                    <a:cubicBezTo>
                      <a:pt x="150" y="854"/>
                      <a:pt x="150" y="854"/>
                      <a:pt x="150" y="854"/>
                    </a:cubicBezTo>
                    <a:cubicBezTo>
                      <a:pt x="137" y="841"/>
                      <a:pt x="140" y="827"/>
                      <a:pt x="142" y="821"/>
                    </a:cubicBezTo>
                    <a:cubicBezTo>
                      <a:pt x="144" y="815"/>
                      <a:pt x="150" y="801"/>
                      <a:pt x="168" y="799"/>
                    </a:cubicBezTo>
                    <a:cubicBezTo>
                      <a:pt x="704" y="721"/>
                      <a:pt x="704" y="721"/>
                      <a:pt x="704" y="721"/>
                    </a:cubicBezTo>
                    <a:cubicBezTo>
                      <a:pt x="757" y="713"/>
                      <a:pt x="802" y="680"/>
                      <a:pt x="826" y="633"/>
                    </a:cubicBezTo>
                    <a:cubicBezTo>
                      <a:pt x="1065" y="147"/>
                      <a:pt x="1065" y="147"/>
                      <a:pt x="1065" y="147"/>
                    </a:cubicBezTo>
                    <a:cubicBezTo>
                      <a:pt x="1073" y="131"/>
                      <a:pt x="1088" y="129"/>
                      <a:pt x="1094" y="129"/>
                    </a:cubicBezTo>
                    <a:cubicBezTo>
                      <a:pt x="1100" y="129"/>
                      <a:pt x="1115" y="131"/>
                      <a:pt x="1123" y="147"/>
                    </a:cubicBezTo>
                    <a:cubicBezTo>
                      <a:pt x="1123" y="147"/>
                      <a:pt x="1123" y="147"/>
                      <a:pt x="1123" y="147"/>
                    </a:cubicBezTo>
                    <a:cubicBezTo>
                      <a:pt x="1363" y="633"/>
                      <a:pt x="1363" y="633"/>
                      <a:pt x="1363" y="633"/>
                    </a:cubicBezTo>
                    <a:cubicBezTo>
                      <a:pt x="1386" y="680"/>
                      <a:pt x="1431" y="713"/>
                      <a:pt x="1484" y="721"/>
                    </a:cubicBezTo>
                    <a:cubicBezTo>
                      <a:pt x="2020" y="799"/>
                      <a:pt x="2020" y="799"/>
                      <a:pt x="2020" y="799"/>
                    </a:cubicBezTo>
                    <a:cubicBezTo>
                      <a:pt x="2038" y="801"/>
                      <a:pt x="2044" y="815"/>
                      <a:pt x="2046" y="821"/>
                    </a:cubicBezTo>
                    <a:cubicBezTo>
                      <a:pt x="2048" y="827"/>
                      <a:pt x="2051" y="841"/>
                      <a:pt x="2038" y="854"/>
                    </a:cubicBezTo>
                    <a:cubicBezTo>
                      <a:pt x="1650" y="1232"/>
                      <a:pt x="1650" y="1232"/>
                      <a:pt x="1650" y="1232"/>
                    </a:cubicBezTo>
                    <a:cubicBezTo>
                      <a:pt x="1612" y="1269"/>
                      <a:pt x="1595" y="1322"/>
                      <a:pt x="1604" y="13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24">
                <a:extLst>
                  <a:ext uri="{FF2B5EF4-FFF2-40B4-BE49-F238E27FC236}">
                    <a16:creationId xmlns:a16="http://schemas.microsoft.com/office/drawing/2014/main" id="{3845EECC-DBC6-CC38-2C19-F840D9026A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51539" y="-182563"/>
                <a:ext cx="406400" cy="439738"/>
              </a:xfrm>
              <a:custGeom>
                <a:avLst/>
                <a:gdLst>
                  <a:gd name="T0" fmla="*/ 179 w 215"/>
                  <a:gd name="T1" fmla="*/ 21 h 232"/>
                  <a:gd name="T2" fmla="*/ 89 w 215"/>
                  <a:gd name="T3" fmla="*/ 35 h 232"/>
                  <a:gd name="T4" fmla="*/ 21 w 215"/>
                  <a:gd name="T5" fmla="*/ 130 h 232"/>
                  <a:gd name="T6" fmla="*/ 35 w 215"/>
                  <a:gd name="T7" fmla="*/ 220 h 232"/>
                  <a:gd name="T8" fmla="*/ 73 w 215"/>
                  <a:gd name="T9" fmla="*/ 232 h 232"/>
                  <a:gd name="T10" fmla="*/ 125 w 215"/>
                  <a:gd name="T11" fmla="*/ 206 h 232"/>
                  <a:gd name="T12" fmla="*/ 194 w 215"/>
                  <a:gd name="T13" fmla="*/ 111 h 232"/>
                  <a:gd name="T14" fmla="*/ 179 w 215"/>
                  <a:gd name="T15" fmla="*/ 21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32">
                    <a:moveTo>
                      <a:pt x="179" y="21"/>
                    </a:moveTo>
                    <a:cubicBezTo>
                      <a:pt x="151" y="0"/>
                      <a:pt x="110" y="7"/>
                      <a:pt x="89" y="35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0" y="159"/>
                      <a:pt x="6" y="199"/>
                      <a:pt x="35" y="220"/>
                    </a:cubicBezTo>
                    <a:cubicBezTo>
                      <a:pt x="46" y="228"/>
                      <a:pt x="60" y="232"/>
                      <a:pt x="73" y="232"/>
                    </a:cubicBezTo>
                    <a:cubicBezTo>
                      <a:pt x="93" y="232"/>
                      <a:pt x="113" y="223"/>
                      <a:pt x="125" y="206"/>
                    </a:cubicBezTo>
                    <a:cubicBezTo>
                      <a:pt x="194" y="111"/>
                      <a:pt x="194" y="111"/>
                      <a:pt x="194" y="111"/>
                    </a:cubicBezTo>
                    <a:cubicBezTo>
                      <a:pt x="215" y="83"/>
                      <a:pt x="208" y="42"/>
                      <a:pt x="179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25">
                <a:extLst>
                  <a:ext uri="{FF2B5EF4-FFF2-40B4-BE49-F238E27FC236}">
                    <a16:creationId xmlns:a16="http://schemas.microsoft.com/office/drawing/2014/main" id="{D682CF78-B1FE-ED57-6807-CB98B881856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934402" y="-182563"/>
                <a:ext cx="407988" cy="439738"/>
              </a:xfrm>
              <a:custGeom>
                <a:avLst/>
                <a:gdLst>
                  <a:gd name="T0" fmla="*/ 194 w 215"/>
                  <a:gd name="T1" fmla="*/ 129 h 232"/>
                  <a:gd name="T2" fmla="*/ 126 w 215"/>
                  <a:gd name="T3" fmla="*/ 35 h 232"/>
                  <a:gd name="T4" fmla="*/ 35 w 215"/>
                  <a:gd name="T5" fmla="*/ 21 h 232"/>
                  <a:gd name="T6" fmla="*/ 21 w 215"/>
                  <a:gd name="T7" fmla="*/ 111 h 232"/>
                  <a:gd name="T8" fmla="*/ 90 w 215"/>
                  <a:gd name="T9" fmla="*/ 205 h 232"/>
                  <a:gd name="T10" fmla="*/ 142 w 215"/>
                  <a:gd name="T11" fmla="*/ 232 h 232"/>
                  <a:gd name="T12" fmla="*/ 180 w 215"/>
                  <a:gd name="T13" fmla="*/ 220 h 232"/>
                  <a:gd name="T14" fmla="*/ 194 w 215"/>
                  <a:gd name="T15" fmla="*/ 129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32">
                    <a:moveTo>
                      <a:pt x="194" y="129"/>
                    </a:moveTo>
                    <a:cubicBezTo>
                      <a:pt x="126" y="35"/>
                      <a:pt x="126" y="35"/>
                      <a:pt x="126" y="35"/>
                    </a:cubicBezTo>
                    <a:cubicBezTo>
                      <a:pt x="105" y="6"/>
                      <a:pt x="64" y="0"/>
                      <a:pt x="35" y="21"/>
                    </a:cubicBezTo>
                    <a:cubicBezTo>
                      <a:pt x="6" y="42"/>
                      <a:pt x="0" y="82"/>
                      <a:pt x="21" y="111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02" y="223"/>
                      <a:pt x="122" y="232"/>
                      <a:pt x="142" y="232"/>
                    </a:cubicBezTo>
                    <a:cubicBezTo>
                      <a:pt x="155" y="232"/>
                      <a:pt x="168" y="228"/>
                      <a:pt x="180" y="220"/>
                    </a:cubicBezTo>
                    <a:cubicBezTo>
                      <a:pt x="209" y="199"/>
                      <a:pt x="215" y="158"/>
                      <a:pt x="194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Freeform 26">
                <a:extLst>
                  <a:ext uri="{FF2B5EF4-FFF2-40B4-BE49-F238E27FC236}">
                    <a16:creationId xmlns:a16="http://schemas.microsoft.com/office/drawing/2014/main" id="{79340A29-F85B-5F50-74FA-67DD710222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769427" y="2336800"/>
                <a:ext cx="484188" cy="328613"/>
              </a:xfrm>
              <a:custGeom>
                <a:avLst/>
                <a:gdLst>
                  <a:gd name="T0" fmla="*/ 245 w 256"/>
                  <a:gd name="T1" fmla="*/ 52 h 173"/>
                  <a:gd name="T2" fmla="*/ 164 w 256"/>
                  <a:gd name="T3" fmla="*/ 11 h 173"/>
                  <a:gd name="T4" fmla="*/ 53 w 256"/>
                  <a:gd name="T5" fmla="*/ 47 h 173"/>
                  <a:gd name="T6" fmla="*/ 11 w 256"/>
                  <a:gd name="T7" fmla="*/ 128 h 173"/>
                  <a:gd name="T8" fmla="*/ 73 w 256"/>
                  <a:gd name="T9" fmla="*/ 173 h 173"/>
                  <a:gd name="T10" fmla="*/ 93 w 256"/>
                  <a:gd name="T11" fmla="*/ 169 h 173"/>
                  <a:gd name="T12" fmla="*/ 203 w 256"/>
                  <a:gd name="T13" fmla="*/ 133 h 173"/>
                  <a:gd name="T14" fmla="*/ 245 w 256"/>
                  <a:gd name="T15" fmla="*/ 5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173">
                    <a:moveTo>
                      <a:pt x="245" y="52"/>
                    </a:moveTo>
                    <a:cubicBezTo>
                      <a:pt x="234" y="18"/>
                      <a:pt x="197" y="0"/>
                      <a:pt x="164" y="11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19" y="58"/>
                      <a:pt x="0" y="94"/>
                      <a:pt x="11" y="128"/>
                    </a:cubicBezTo>
                    <a:cubicBezTo>
                      <a:pt x="20" y="155"/>
                      <a:pt x="45" y="173"/>
                      <a:pt x="73" y="173"/>
                    </a:cubicBezTo>
                    <a:cubicBezTo>
                      <a:pt x="79" y="173"/>
                      <a:pt x="86" y="172"/>
                      <a:pt x="93" y="169"/>
                    </a:cubicBezTo>
                    <a:cubicBezTo>
                      <a:pt x="203" y="133"/>
                      <a:pt x="203" y="133"/>
                      <a:pt x="203" y="133"/>
                    </a:cubicBezTo>
                    <a:cubicBezTo>
                      <a:pt x="237" y="122"/>
                      <a:pt x="256" y="86"/>
                      <a:pt x="245" y="5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Freeform 27">
                <a:extLst>
                  <a:ext uri="{FF2B5EF4-FFF2-40B4-BE49-F238E27FC236}">
                    <a16:creationId xmlns:a16="http://schemas.microsoft.com/office/drawing/2014/main" id="{F5F81E33-3AB1-4587-EB2F-D75B0C753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62802" y="3795712"/>
                <a:ext cx="246063" cy="466725"/>
              </a:xfrm>
              <a:custGeom>
                <a:avLst/>
                <a:gdLst>
                  <a:gd name="T0" fmla="*/ 65 w 130"/>
                  <a:gd name="T1" fmla="*/ 0 h 246"/>
                  <a:gd name="T2" fmla="*/ 0 w 130"/>
                  <a:gd name="T3" fmla="*/ 65 h 246"/>
                  <a:gd name="T4" fmla="*/ 0 w 130"/>
                  <a:gd name="T5" fmla="*/ 181 h 246"/>
                  <a:gd name="T6" fmla="*/ 65 w 130"/>
                  <a:gd name="T7" fmla="*/ 246 h 246"/>
                  <a:gd name="T8" fmla="*/ 130 w 130"/>
                  <a:gd name="T9" fmla="*/ 181 h 246"/>
                  <a:gd name="T10" fmla="*/ 130 w 130"/>
                  <a:gd name="T11" fmla="*/ 65 h 246"/>
                  <a:gd name="T12" fmla="*/ 65 w 130"/>
                  <a:gd name="T1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" h="246">
                    <a:moveTo>
                      <a:pt x="65" y="0"/>
                    </a:moveTo>
                    <a:cubicBezTo>
                      <a:pt x="29" y="0"/>
                      <a:pt x="0" y="29"/>
                      <a:pt x="0" y="65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0" y="217"/>
                      <a:pt x="29" y="246"/>
                      <a:pt x="65" y="246"/>
                    </a:cubicBezTo>
                    <a:cubicBezTo>
                      <a:pt x="101" y="246"/>
                      <a:pt x="130" y="217"/>
                      <a:pt x="130" y="181"/>
                    </a:cubicBezTo>
                    <a:cubicBezTo>
                      <a:pt x="130" y="65"/>
                      <a:pt x="130" y="65"/>
                      <a:pt x="130" y="65"/>
                    </a:cubicBezTo>
                    <a:cubicBezTo>
                      <a:pt x="130" y="29"/>
                      <a:pt x="101" y="0"/>
                      <a:pt x="6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8">
                <a:extLst>
                  <a:ext uri="{FF2B5EF4-FFF2-40B4-BE49-F238E27FC236}">
                    <a16:creationId xmlns:a16="http://schemas.microsoft.com/office/drawing/2014/main" id="{D7501C5E-BC22-E180-033D-8DB77A71DD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2714" y="2336800"/>
                <a:ext cx="484188" cy="328613"/>
              </a:xfrm>
              <a:custGeom>
                <a:avLst/>
                <a:gdLst>
                  <a:gd name="T0" fmla="*/ 203 w 256"/>
                  <a:gd name="T1" fmla="*/ 47 h 173"/>
                  <a:gd name="T2" fmla="*/ 92 w 256"/>
                  <a:gd name="T3" fmla="*/ 11 h 173"/>
                  <a:gd name="T4" fmla="*/ 11 w 256"/>
                  <a:gd name="T5" fmla="*/ 52 h 173"/>
                  <a:gd name="T6" fmla="*/ 53 w 256"/>
                  <a:gd name="T7" fmla="*/ 133 h 173"/>
                  <a:gd name="T8" fmla="*/ 163 w 256"/>
                  <a:gd name="T9" fmla="*/ 170 h 173"/>
                  <a:gd name="T10" fmla="*/ 183 w 256"/>
                  <a:gd name="T11" fmla="*/ 173 h 173"/>
                  <a:gd name="T12" fmla="*/ 245 w 256"/>
                  <a:gd name="T13" fmla="*/ 128 h 173"/>
                  <a:gd name="T14" fmla="*/ 203 w 256"/>
                  <a:gd name="T15" fmla="*/ 47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173">
                    <a:moveTo>
                      <a:pt x="203" y="47"/>
                    </a:moveTo>
                    <a:cubicBezTo>
                      <a:pt x="92" y="11"/>
                      <a:pt x="92" y="11"/>
                      <a:pt x="92" y="11"/>
                    </a:cubicBezTo>
                    <a:cubicBezTo>
                      <a:pt x="59" y="0"/>
                      <a:pt x="22" y="18"/>
                      <a:pt x="11" y="52"/>
                    </a:cubicBezTo>
                    <a:cubicBezTo>
                      <a:pt x="0" y="86"/>
                      <a:pt x="19" y="122"/>
                      <a:pt x="53" y="133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70" y="172"/>
                      <a:pt x="177" y="173"/>
                      <a:pt x="183" y="173"/>
                    </a:cubicBezTo>
                    <a:cubicBezTo>
                      <a:pt x="211" y="173"/>
                      <a:pt x="236" y="155"/>
                      <a:pt x="245" y="128"/>
                    </a:cubicBezTo>
                    <a:cubicBezTo>
                      <a:pt x="256" y="94"/>
                      <a:pt x="237" y="58"/>
                      <a:pt x="203" y="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34" name="Shape6_20180316_070157">
            <a:extLst>
              <a:ext uri="{FF2B5EF4-FFF2-40B4-BE49-F238E27FC236}">
                <a16:creationId xmlns:a16="http://schemas.microsoft.com/office/drawing/2014/main" id="{5272B2EA-9FF9-F2FB-49DE-364084414AB0}"/>
              </a:ext>
            </a:extLst>
          </p:cNvPr>
          <p:cNvSpPr/>
          <p:nvPr/>
        </p:nvSpPr>
        <p:spPr>
          <a:xfrm>
            <a:off x="8115028" y="2398031"/>
            <a:ext cx="636681" cy="6366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/>
          </a:p>
        </p:txBody>
      </p:sp>
      <p:sp>
        <p:nvSpPr>
          <p:cNvPr id="35" name="Inhaltsplatzhalter 4">
            <a:extLst>
              <a:ext uri="{FF2B5EF4-FFF2-40B4-BE49-F238E27FC236}">
                <a16:creationId xmlns:a16="http://schemas.microsoft.com/office/drawing/2014/main" id="{A2B20D66-F47E-6273-EE97-ECC88CAAB6F0}"/>
              </a:ext>
            </a:extLst>
          </p:cNvPr>
          <p:cNvSpPr txBox="1">
            <a:spLocks/>
          </p:cNvSpPr>
          <p:nvPr/>
        </p:nvSpPr>
        <p:spPr>
          <a:xfrm flipH="1">
            <a:off x="8866132" y="2342598"/>
            <a:ext cx="3050097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2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  <p:sp>
        <p:nvSpPr>
          <p:cNvPr id="36" name="Shape2_20180316_070220">
            <a:extLst>
              <a:ext uri="{FF2B5EF4-FFF2-40B4-BE49-F238E27FC236}">
                <a16:creationId xmlns:a16="http://schemas.microsoft.com/office/drawing/2014/main" id="{252ABAFF-9D2B-F6F2-B5AE-9A1E49BE84D8}"/>
              </a:ext>
            </a:extLst>
          </p:cNvPr>
          <p:cNvSpPr>
            <a:spLocks noChangeAspect="1" noEditPoints="1"/>
          </p:cNvSpPr>
          <p:nvPr>
            <p:custDataLst>
              <p:tags r:id="rId2"/>
            </p:custDataLst>
          </p:nvPr>
        </p:nvSpPr>
        <p:spPr bwMode="auto">
          <a:xfrm>
            <a:off x="8266742" y="2549746"/>
            <a:ext cx="333252" cy="333252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4780207-BC6C-070E-2414-16998117910F}"/>
              </a:ext>
            </a:extLst>
          </p:cNvPr>
          <p:cNvGrpSpPr/>
          <p:nvPr/>
        </p:nvGrpSpPr>
        <p:grpSpPr>
          <a:xfrm>
            <a:off x="5833969" y="1077295"/>
            <a:ext cx="636681" cy="636683"/>
            <a:chOff x="8083683" y="3356038"/>
            <a:chExt cx="636681" cy="636683"/>
          </a:xfrm>
        </p:grpSpPr>
        <p:sp>
          <p:nvSpPr>
            <p:cNvPr id="38" name="Shape8_20180316_070157">
              <a:extLst>
                <a:ext uri="{FF2B5EF4-FFF2-40B4-BE49-F238E27FC236}">
                  <a16:creationId xmlns:a16="http://schemas.microsoft.com/office/drawing/2014/main" id="{AC7283C0-EAAB-988A-C10C-2C30620C0125}"/>
                </a:ext>
              </a:extLst>
            </p:cNvPr>
            <p:cNvSpPr/>
            <p:nvPr/>
          </p:nvSpPr>
          <p:spPr>
            <a:xfrm>
              <a:off x="8083683" y="3356038"/>
              <a:ext cx="636681" cy="6366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grpSp>
          <p:nvGrpSpPr>
            <p:cNvPr id="39" name="Shape0_20180316_070220">
              <a:extLst>
                <a:ext uri="{FF2B5EF4-FFF2-40B4-BE49-F238E27FC236}">
                  <a16:creationId xmlns:a16="http://schemas.microsoft.com/office/drawing/2014/main" id="{0B0C5120-14E6-2E6B-F07F-B30ACA1572E4}"/>
                </a:ext>
              </a:extLst>
            </p:cNvPr>
            <p:cNvGrpSpPr>
              <a:grpSpLocks noChangeAspect="1"/>
            </p:cNvGrpSpPr>
            <p:nvPr>
              <p:custDataLst>
                <p:tags r:id="rId3"/>
              </p:custDataLst>
            </p:nvPr>
          </p:nvGrpSpPr>
          <p:grpSpPr>
            <a:xfrm>
              <a:off x="8237892" y="3507753"/>
              <a:ext cx="333252" cy="333252"/>
              <a:chOff x="5712408" y="975680"/>
              <a:chExt cx="671729" cy="639391"/>
            </a:xfrm>
            <a:solidFill>
              <a:schemeClr val="bg1"/>
            </a:solidFill>
          </p:grpSpPr>
          <p:sp>
            <p:nvSpPr>
              <p:cNvPr id="40" name="Freeform 26">
                <a:extLst>
                  <a:ext uri="{FF2B5EF4-FFF2-40B4-BE49-F238E27FC236}">
                    <a16:creationId xmlns:a16="http://schemas.microsoft.com/office/drawing/2014/main" id="{426C97E0-62D5-6285-BF18-4D7CEC7610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2408" y="975680"/>
                <a:ext cx="671729" cy="639391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1" name="Freeform 27">
                <a:extLst>
                  <a:ext uri="{FF2B5EF4-FFF2-40B4-BE49-F238E27FC236}">
                    <a16:creationId xmlns:a16="http://schemas.microsoft.com/office/drawing/2014/main" id="{87111EC3-E5DB-5A5A-A25F-A3647DDE448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6917" y="1058042"/>
                <a:ext cx="502713" cy="338119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2" name="Freeform 28">
                <a:extLst>
                  <a:ext uri="{FF2B5EF4-FFF2-40B4-BE49-F238E27FC236}">
                    <a16:creationId xmlns:a16="http://schemas.microsoft.com/office/drawing/2014/main" id="{DB187D87-DA8E-F667-90F5-AF012B2601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7937" y="1404831"/>
                <a:ext cx="62840" cy="65023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3" name="Freeform 29">
                <a:extLst>
                  <a:ext uri="{FF2B5EF4-FFF2-40B4-BE49-F238E27FC236}">
                    <a16:creationId xmlns:a16="http://schemas.microsoft.com/office/drawing/2014/main" id="{5C908933-067D-8147-3504-514DB98D9F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3429" y="1190255"/>
                <a:ext cx="84509" cy="88864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4" name="Freeform 30">
                <a:extLst>
                  <a:ext uri="{FF2B5EF4-FFF2-40B4-BE49-F238E27FC236}">
                    <a16:creationId xmlns:a16="http://schemas.microsoft.com/office/drawing/2014/main" id="{6BF78E6D-B9ED-2933-C6E1-818CE1E0FD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6605" y="1175084"/>
                <a:ext cx="43337" cy="119208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  <p:sp>
            <p:nvSpPr>
              <p:cNvPr id="45" name="Freeform 31">
                <a:extLst>
                  <a:ext uri="{FF2B5EF4-FFF2-40B4-BE49-F238E27FC236}">
                    <a16:creationId xmlns:a16="http://schemas.microsoft.com/office/drawing/2014/main" id="{57EF69B5-BDA4-7CB3-7AF7-86A9E4410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0776" y="1190255"/>
                <a:ext cx="82341" cy="88864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40" dirty="0">
                  <a:solidFill>
                    <a:schemeClr val="bg1"/>
                  </a:solidFill>
                  <a:latin typeface="Lato Light"/>
                </a:endParaRPr>
              </a:p>
            </p:txBody>
          </p:sp>
        </p:grpSp>
      </p:grpSp>
      <p:sp>
        <p:nvSpPr>
          <p:cNvPr id="46" name="Inhaltsplatzhalter 4">
            <a:extLst>
              <a:ext uri="{FF2B5EF4-FFF2-40B4-BE49-F238E27FC236}">
                <a16:creationId xmlns:a16="http://schemas.microsoft.com/office/drawing/2014/main" id="{5966D4D9-0CB1-50FE-DB2C-3D4E7E38610A}"/>
              </a:ext>
            </a:extLst>
          </p:cNvPr>
          <p:cNvSpPr txBox="1">
            <a:spLocks/>
          </p:cNvSpPr>
          <p:nvPr/>
        </p:nvSpPr>
        <p:spPr>
          <a:xfrm flipH="1">
            <a:off x="6630932" y="1036313"/>
            <a:ext cx="3050097" cy="732991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1600" b="1" dirty="0">
                <a:solidFill>
                  <a:schemeClr val="accent1"/>
                </a:solidFill>
                <a:latin typeface="+mj-lt"/>
              </a:rPr>
              <a:t>TITLE GOES HERE</a:t>
            </a:r>
            <a:br>
              <a:rPr lang="en-US" sz="1400" b="1" dirty="0">
                <a:solidFill>
                  <a:schemeClr val="accent2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n-lt"/>
              </a:rPr>
              <a:t>This is a sample text. You simply add your own text and description here. This text is fully editable. </a:t>
            </a:r>
          </a:p>
        </p:txBody>
      </p:sp>
    </p:spTree>
    <p:extLst>
      <p:ext uri="{BB962C8B-B14F-4D97-AF65-F5344CB8AC3E}">
        <p14:creationId xmlns:p14="http://schemas.microsoft.com/office/powerpoint/2010/main" val="305989936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8583</TotalTime>
  <Words>160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Lato Light</vt:lpstr>
      <vt:lpstr>Wingdings</vt:lpstr>
      <vt:lpstr>Office Theme</vt:lpstr>
      <vt:lpstr>think-cell Slide</vt:lpstr>
      <vt:lpstr>6 header layout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454</cp:revision>
  <dcterms:created xsi:type="dcterms:W3CDTF">2021-03-31T02:49:57Z</dcterms:created>
  <dcterms:modified xsi:type="dcterms:W3CDTF">2025-10-15T08:27:20Z</dcterms:modified>
  <cp:category/>
</cp:coreProperties>
</file>