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7"/>
  </p:notesMasterIdLst>
  <p:sldIdLst>
    <p:sldId id="256" r:id="rId2"/>
    <p:sldId id="258" r:id="rId3"/>
    <p:sldId id="259" r:id="rId4"/>
    <p:sldId id="260" r:id="rId5"/>
    <p:sldId id="261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94660"/>
  </p:normalViewPr>
  <p:slideViewPr>
    <p:cSldViewPr snapToGrid="0">
      <p:cViewPr varScale="1">
        <p:scale>
          <a:sx n="68" d="100"/>
          <a:sy n="68" d="100"/>
        </p:scale>
        <p:origin x="81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4DE0C79-DD00-4D8C-ACF3-669C5485C4BB}" type="datetimeFigureOut">
              <a:rPr lang="en-IN" smtClean="0"/>
              <a:t>26-01-2024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36E070C-6D1B-4785-8191-7E9E88CD246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520423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N" dirty="0"/>
              <a:t>Slide 1 - </a:t>
            </a:r>
            <a:r>
              <a:rPr lang="ta-IN" dirty="0"/>
              <a:t>கர்த்தரின் மனமகிழ்ச்சி</a:t>
            </a:r>
          </a:p>
          <a:p>
            <a:r>
              <a:rPr lang="en-IN" dirty="0"/>
              <a:t>Slide 2 - </a:t>
            </a:r>
            <a:r>
              <a:rPr lang="ta-IN" dirty="0"/>
              <a:t>நீ மேல எழும்பிடுவாய்</a:t>
            </a:r>
          </a:p>
          <a:p>
            <a:r>
              <a:rPr lang="en-IN" dirty="0"/>
              <a:t>Slide 3 - </a:t>
            </a:r>
            <a:r>
              <a:rPr lang="ta-IN" dirty="0"/>
              <a:t>உன்னை ஒடுக்கும் கட்டுகளெல்லாம்</a:t>
            </a:r>
          </a:p>
          <a:p>
            <a:r>
              <a:rPr lang="en-IN" dirty="0"/>
              <a:t>Slide 4 - </a:t>
            </a:r>
            <a:r>
              <a:rPr lang="ta-IN" dirty="0"/>
              <a:t>நீதியின் சூரியன்</a:t>
            </a: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6E070C-6D1B-4785-8191-7E9E88CD2462}" type="slidenum">
              <a:rPr lang="en-IN" smtClean="0"/>
              <a:t>1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8043747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N" dirty="0"/>
              <a:t>Slide 1 - </a:t>
            </a:r>
            <a:r>
              <a:rPr lang="ta-IN" dirty="0"/>
              <a:t>கர்த்தரின் மனமகிழ்ச்சி</a:t>
            </a:r>
          </a:p>
          <a:p>
            <a:r>
              <a:rPr lang="en-IN" dirty="0"/>
              <a:t>Slide 2 - </a:t>
            </a:r>
            <a:r>
              <a:rPr lang="ta-IN" dirty="0"/>
              <a:t>நீ மேல எழும்பிடுவாய்</a:t>
            </a:r>
          </a:p>
          <a:p>
            <a:r>
              <a:rPr lang="en-IN" dirty="0"/>
              <a:t>Slide 3 - </a:t>
            </a:r>
            <a:r>
              <a:rPr lang="ta-IN" dirty="0"/>
              <a:t>உன்னை ஒடுக்கும் கட்டுகளெல்லாம்</a:t>
            </a:r>
          </a:p>
          <a:p>
            <a:r>
              <a:rPr lang="en-IN" dirty="0"/>
              <a:t>Slide 4 - </a:t>
            </a:r>
            <a:r>
              <a:rPr lang="ta-IN" dirty="0"/>
              <a:t>நீதியின் சூரியன்</a:t>
            </a: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6E070C-6D1B-4785-8191-7E9E88CD2462}" type="slidenum">
              <a:rPr lang="en-IN" smtClean="0"/>
              <a:t>2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0474964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N" dirty="0"/>
              <a:t>Slide 1 - </a:t>
            </a:r>
            <a:r>
              <a:rPr lang="ta-IN" dirty="0"/>
              <a:t>கர்த்தரின் மனமகிழ்ச்சி</a:t>
            </a:r>
          </a:p>
          <a:p>
            <a:r>
              <a:rPr lang="en-IN" dirty="0"/>
              <a:t>Slide 2 - </a:t>
            </a:r>
            <a:r>
              <a:rPr lang="ta-IN" dirty="0"/>
              <a:t>நீ மேல எழும்பிடுவாய்</a:t>
            </a:r>
          </a:p>
          <a:p>
            <a:r>
              <a:rPr lang="en-IN" dirty="0"/>
              <a:t>Slide 3 - </a:t>
            </a:r>
            <a:r>
              <a:rPr lang="ta-IN" dirty="0"/>
              <a:t>உன்னை ஒடுக்கும் கட்டுகளெல்லாம்</a:t>
            </a:r>
          </a:p>
          <a:p>
            <a:r>
              <a:rPr lang="en-IN" dirty="0"/>
              <a:t>Slide 4 - </a:t>
            </a:r>
            <a:r>
              <a:rPr lang="ta-IN" dirty="0"/>
              <a:t>நீதியின் சூரியன்</a:t>
            </a: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6E070C-6D1B-4785-8191-7E9E88CD2462}" type="slidenum">
              <a:rPr lang="en-IN" smtClean="0"/>
              <a:t>3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4979651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N" dirty="0"/>
              <a:t>Slide 1 - </a:t>
            </a:r>
            <a:r>
              <a:rPr lang="ta-IN" dirty="0"/>
              <a:t>கர்த்தரின் மனமகிழ்ச்சி</a:t>
            </a:r>
          </a:p>
          <a:p>
            <a:r>
              <a:rPr lang="en-IN" dirty="0"/>
              <a:t>Slide 2 - </a:t>
            </a:r>
            <a:r>
              <a:rPr lang="ta-IN" dirty="0"/>
              <a:t>நீ மேல எழும்பிடுவாய்</a:t>
            </a:r>
          </a:p>
          <a:p>
            <a:r>
              <a:rPr lang="en-IN" dirty="0"/>
              <a:t>Slide 3 - </a:t>
            </a:r>
            <a:r>
              <a:rPr lang="ta-IN" dirty="0"/>
              <a:t>உன்னை ஒடுக்கும் கட்டுகளெல்லாம்</a:t>
            </a:r>
          </a:p>
          <a:p>
            <a:r>
              <a:rPr lang="en-IN" dirty="0"/>
              <a:t>Slide 4 - </a:t>
            </a:r>
            <a:r>
              <a:rPr lang="ta-IN" dirty="0"/>
              <a:t>நீதியின் சூரியன்</a:t>
            </a: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6E070C-6D1B-4785-8191-7E9E88CD2462}" type="slidenum">
              <a:rPr lang="en-IN" smtClean="0"/>
              <a:t>4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689215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yric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B119A276-6B59-4534-A942-C6F5E05A4C9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1999" cy="6858000"/>
          </a:xfrm>
          <a:prstGeom prst="rect">
            <a:avLst/>
          </a:prstGeom>
        </p:spPr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599364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9DC3B68-C941-4FA0-A624-6C44B4B582E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" y="4062821"/>
            <a:ext cx="12191999" cy="52224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 dirty="0"/>
              <a:t>Church name goes here…</a:t>
            </a:r>
          </a:p>
          <a:p>
            <a:pPr lvl="1"/>
            <a:endParaRPr lang="en-IN" dirty="0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940B6324-6036-4B7D-B710-D36C0D77CC90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913313" y="653370"/>
            <a:ext cx="2365375" cy="23637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Logo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0516003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_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9DC3B68-C941-4FA0-A624-6C44B4B582E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" y="4062821"/>
            <a:ext cx="12191999" cy="52224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 dirty="0"/>
              <a:t>Church name goes here…</a:t>
            </a:r>
          </a:p>
          <a:p>
            <a:pPr lvl="1"/>
            <a:endParaRPr lang="en-IN" dirty="0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940B6324-6036-4B7D-B710-D36C0D77CC90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004753" y="431392"/>
            <a:ext cx="2365375" cy="23637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Logo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7872064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361493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3F7A265-8DF3-2C57-86E3-3C86D35ABDBC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02992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60" r:id="rId2"/>
    <p:sldLayoutId id="2147483661" r:id="rId3"/>
    <p:sldLayoutId id="2147483659" r:id="rId4"/>
  </p:sldLayoutIdLst>
  <p:hf sldNum="0"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6EDEE55E-946D-4283-B676-EF7F03A0FE6C}"/>
              </a:ext>
            </a:extLst>
          </p:cNvPr>
          <p:cNvSpPr txBox="1"/>
          <p:nvPr/>
        </p:nvSpPr>
        <p:spPr>
          <a:xfrm>
            <a:off x="145773" y="6351103"/>
            <a:ext cx="3101009" cy="477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IN" dirty="0"/>
          </a:p>
        </p:txBody>
      </p:sp>
      <p:pic>
        <p:nvPicPr>
          <p:cNvPr id="3" name="Picture Placeholder 2">
            <a:extLst>
              <a:ext uri="{FF2B5EF4-FFF2-40B4-BE49-F238E27FC236}">
                <a16:creationId xmlns:a16="http://schemas.microsoft.com/office/drawing/2014/main" id="{6896CB09-D8F7-9BC8-B58B-F4011E13176C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8358368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Placeholder 2">
            <a:extLst>
              <a:ext uri="{FF2B5EF4-FFF2-40B4-BE49-F238E27FC236}">
                <a16:creationId xmlns:a16="http://schemas.microsoft.com/office/drawing/2014/main" id="{D1BD1327-9876-3096-0DB9-B8500D626F09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1055186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>
            <a:extLst>
              <a:ext uri="{FF2B5EF4-FFF2-40B4-BE49-F238E27FC236}">
                <a16:creationId xmlns:a16="http://schemas.microsoft.com/office/drawing/2014/main" id="{45DF7060-F0ED-DEA5-B259-C1B7DF88E997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827608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>
            <a:extLst>
              <a:ext uri="{FF2B5EF4-FFF2-40B4-BE49-F238E27FC236}">
                <a16:creationId xmlns:a16="http://schemas.microsoft.com/office/drawing/2014/main" id="{5EEDDB37-F1E6-9A9E-841D-6CF32364EAE1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2209577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0CA538D3-8287-4482-95E2-EB18A9784E5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6CE7BA09-3778-40CC-932A-0958B8D7EC5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</p:sp>
    </p:spTree>
    <p:extLst>
      <p:ext uri="{BB962C8B-B14F-4D97-AF65-F5344CB8AC3E}">
        <p14:creationId xmlns:p14="http://schemas.microsoft.com/office/powerpoint/2010/main" val="227019096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57</TotalTime>
  <Words>92</Words>
  <Application>Microsoft Office PowerPoint</Application>
  <PresentationFormat>Widescreen</PresentationFormat>
  <Paragraphs>20</Paragraphs>
  <Slides>5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JOHNSON JOY</dc:creator>
  <cp:lastModifiedBy>JOHNSON JOY</cp:lastModifiedBy>
  <cp:revision>25</cp:revision>
  <dcterms:created xsi:type="dcterms:W3CDTF">2022-02-09T16:00:33Z</dcterms:created>
  <dcterms:modified xsi:type="dcterms:W3CDTF">2024-01-26T12:03:41Z</dcterms:modified>
</cp:coreProperties>
</file>