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83" r:id="rId4"/>
    <p:sldId id="274" r:id="rId5"/>
    <p:sldId id="284" r:id="rId6"/>
    <p:sldId id="288" r:id="rId7"/>
    <p:sldId id="259" r:id="rId8"/>
    <p:sldId id="285" r:id="rId9"/>
    <p:sldId id="289" r:id="rId10"/>
    <p:sldId id="268" r:id="rId11"/>
    <p:sldId id="286" r:id="rId12"/>
    <p:sldId id="290" r:id="rId13"/>
    <p:sldId id="279" r:id="rId14"/>
    <p:sldId id="287" r:id="rId15"/>
    <p:sldId id="29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26/02/2025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26/02/2025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26/02/2025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26/02/2025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26/02/2025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26/02/2025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26/02/2025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26/02/2025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CHÚT LÒNG SON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91312"/>
            <a:ext cx="11314545" cy="5632311"/>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 </a:t>
            </a:r>
            <a:r>
              <a:rPr lang="vi-VN" sz="4800" b="1" dirty="0"/>
              <a:t>Chung quanh con người khổ đau tha thiết van nài, xin chút thương tình hạt cơm manh áo. Vậy mà sao con đang tâm hất hủi người nghèo? Sao không thương xót người bạc phận đìu hiu.</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452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7200" b="1" dirty="0" err="1"/>
              <a:t>Năm</a:t>
            </a:r>
            <a:r>
              <a:rPr lang="en-US" sz="7200" b="1" dirty="0"/>
              <a:t> </a:t>
            </a:r>
            <a:r>
              <a:rPr lang="en-US" sz="7200" b="1" dirty="0" err="1"/>
              <a:t>tháng</a:t>
            </a:r>
            <a:r>
              <a:rPr lang="en-US" sz="7200" b="1" dirty="0"/>
              <a:t> </a:t>
            </a:r>
            <a:r>
              <a:rPr lang="en-US" sz="7200" b="1" dirty="0" err="1"/>
              <a:t>dài</a:t>
            </a:r>
            <a:r>
              <a:rPr lang="en-US" sz="7200" b="1" dirty="0"/>
              <a:t> </a:t>
            </a:r>
            <a:r>
              <a:rPr lang="en-US" sz="7200" b="1" dirty="0" err="1"/>
              <a:t>êm</a:t>
            </a:r>
            <a:r>
              <a:rPr lang="en-US" sz="7200" b="1" dirty="0"/>
              <a:t> </a:t>
            </a:r>
            <a:r>
              <a:rPr lang="en-US" sz="7200" b="1" dirty="0" err="1"/>
              <a:t>đềm</a:t>
            </a:r>
            <a:r>
              <a:rPr lang="en-US" sz="7200" b="1" dirty="0"/>
              <a:t> qua, </a:t>
            </a:r>
            <a:r>
              <a:rPr lang="en-US" sz="7200" b="1" dirty="0" err="1"/>
              <a:t>mà</a:t>
            </a:r>
            <a:r>
              <a:rPr lang="en-US" sz="7200" b="1" dirty="0"/>
              <a:t> con </a:t>
            </a:r>
            <a:r>
              <a:rPr lang="en-US" sz="7200" b="1" dirty="0" err="1"/>
              <a:t>không</a:t>
            </a:r>
            <a:r>
              <a:rPr lang="en-US" sz="7200" b="1" dirty="0"/>
              <a:t> </a:t>
            </a:r>
            <a:r>
              <a:rPr lang="en-US" sz="7200" b="1" dirty="0" err="1"/>
              <a:t>có</a:t>
            </a:r>
            <a:r>
              <a:rPr lang="en-US" sz="7200" b="1" dirty="0"/>
              <a:t> </a:t>
            </a:r>
            <a:r>
              <a:rPr lang="en-US" sz="7200" b="1" dirty="0" err="1"/>
              <a:t>điều</a:t>
            </a:r>
            <a:r>
              <a:rPr lang="en-US" sz="7200" b="1" dirty="0"/>
              <a:t> chi </a:t>
            </a:r>
            <a:r>
              <a:rPr lang="en-US" sz="7200" b="1" dirty="0" err="1"/>
              <a:t>dâng</a:t>
            </a:r>
            <a:r>
              <a:rPr lang="en-US" sz="7200" b="1" dirty="0"/>
              <a:t> </a:t>
            </a:r>
            <a:r>
              <a:rPr lang="en-US" sz="7200" b="1" dirty="0" err="1"/>
              <a:t>lên</a:t>
            </a:r>
            <a:r>
              <a:rPr lang="en-US" sz="7200" b="1" dirty="0"/>
              <a:t> </a:t>
            </a:r>
            <a:r>
              <a:rPr lang="en-US" sz="7200" b="1" dirty="0" err="1"/>
              <a:t>Ngài</a:t>
            </a:r>
            <a:r>
              <a:rPr lang="en-US" sz="7200" b="1" dirty="0"/>
              <a:t> </a:t>
            </a:r>
            <a:r>
              <a:rPr lang="en-US" sz="7200" b="1" dirty="0" err="1"/>
              <a:t>để</a:t>
            </a:r>
            <a:r>
              <a:rPr lang="en-US" sz="7200" b="1" dirty="0"/>
              <a:t> </a:t>
            </a:r>
            <a:r>
              <a:rPr lang="en-US" sz="7200" b="1" dirty="0" err="1"/>
              <a:t>gọi</a:t>
            </a:r>
            <a:r>
              <a:rPr lang="en-US" sz="7200" b="1" dirty="0"/>
              <a:t> </a:t>
            </a:r>
            <a:r>
              <a:rPr lang="en-US" sz="7200" b="1" dirty="0" err="1"/>
              <a:t>là</a:t>
            </a:r>
            <a:r>
              <a:rPr lang="en-US" sz="7200" b="1" dirty="0"/>
              <a:t> </a:t>
            </a:r>
            <a:r>
              <a:rPr lang="en-US" sz="7200" b="1" dirty="0" err="1"/>
              <a:t>đền</a:t>
            </a:r>
            <a:r>
              <a:rPr lang="en-US" sz="7200" b="1" dirty="0"/>
              <a:t> </a:t>
            </a:r>
            <a:r>
              <a:rPr lang="en-US" sz="7200" b="1" dirty="0" err="1"/>
              <a:t>đáp</a:t>
            </a:r>
            <a:r>
              <a:rPr lang="en-US" sz="7200" b="1" dirty="0"/>
              <a:t> </a:t>
            </a:r>
            <a:r>
              <a:rPr lang="en-US" sz="7200" b="1" dirty="0" err="1"/>
              <a:t>tình</a:t>
            </a:r>
            <a:r>
              <a:rPr lang="en-US" sz="7200" b="1" dirty="0"/>
              <a:t> </a:t>
            </a:r>
            <a:r>
              <a:rPr lang="en-US" sz="7200" b="1" dirty="0" err="1"/>
              <a:t>yêu</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68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Bao nhiêu lần lầm với lỡ, nay con ăn năn hối hận muôn vàn. Dám xin Ngài rủ tình thương tha thứ cho con.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434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91312"/>
            <a:ext cx="11314545" cy="5632311"/>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4. </a:t>
            </a:r>
            <a:r>
              <a:rPr lang="vi-VN" sz="4800" b="1" dirty="0"/>
              <a:t>Đây tim con dành để yêu thương hết mọi người, xin dâng cho Ngài nguyện xin thánh hóa. Dù từ lâu tâm can con ước mộng thật nhiều, nay tin theo Chúa vì một điều: Tình Yêu.</a:t>
            </a: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7794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7200" b="1" dirty="0" err="1"/>
              <a:t>Năm</a:t>
            </a:r>
            <a:r>
              <a:rPr lang="en-US" sz="7200" b="1" dirty="0"/>
              <a:t> </a:t>
            </a:r>
            <a:r>
              <a:rPr lang="en-US" sz="7200" b="1" dirty="0" err="1"/>
              <a:t>tháng</a:t>
            </a:r>
            <a:r>
              <a:rPr lang="en-US" sz="7200" b="1" dirty="0"/>
              <a:t> </a:t>
            </a:r>
            <a:r>
              <a:rPr lang="en-US" sz="7200" b="1" dirty="0" err="1"/>
              <a:t>dài</a:t>
            </a:r>
            <a:r>
              <a:rPr lang="en-US" sz="7200" b="1" dirty="0"/>
              <a:t> </a:t>
            </a:r>
            <a:r>
              <a:rPr lang="en-US" sz="7200" b="1" dirty="0" err="1"/>
              <a:t>êm</a:t>
            </a:r>
            <a:r>
              <a:rPr lang="en-US" sz="7200" b="1" dirty="0"/>
              <a:t> </a:t>
            </a:r>
            <a:r>
              <a:rPr lang="en-US" sz="7200" b="1" dirty="0" err="1"/>
              <a:t>đềm</a:t>
            </a:r>
            <a:r>
              <a:rPr lang="en-US" sz="7200" b="1" dirty="0"/>
              <a:t> qua, </a:t>
            </a:r>
            <a:r>
              <a:rPr lang="en-US" sz="7200" b="1" dirty="0" err="1"/>
              <a:t>mà</a:t>
            </a:r>
            <a:r>
              <a:rPr lang="en-US" sz="7200" b="1" dirty="0"/>
              <a:t> con </a:t>
            </a:r>
            <a:r>
              <a:rPr lang="en-US" sz="7200" b="1" dirty="0" err="1"/>
              <a:t>không</a:t>
            </a:r>
            <a:r>
              <a:rPr lang="en-US" sz="7200" b="1" dirty="0"/>
              <a:t> </a:t>
            </a:r>
            <a:r>
              <a:rPr lang="en-US" sz="7200" b="1" dirty="0" err="1"/>
              <a:t>có</a:t>
            </a:r>
            <a:r>
              <a:rPr lang="en-US" sz="7200" b="1" dirty="0"/>
              <a:t> </a:t>
            </a:r>
            <a:r>
              <a:rPr lang="en-US" sz="7200" b="1" dirty="0" err="1"/>
              <a:t>điều</a:t>
            </a:r>
            <a:r>
              <a:rPr lang="en-US" sz="7200" b="1" dirty="0"/>
              <a:t> chi </a:t>
            </a:r>
            <a:r>
              <a:rPr lang="en-US" sz="7200" b="1" dirty="0" err="1"/>
              <a:t>dâng</a:t>
            </a:r>
            <a:r>
              <a:rPr lang="en-US" sz="7200" b="1" dirty="0"/>
              <a:t> </a:t>
            </a:r>
            <a:r>
              <a:rPr lang="en-US" sz="7200" b="1" dirty="0" err="1"/>
              <a:t>lên</a:t>
            </a:r>
            <a:r>
              <a:rPr lang="en-US" sz="7200" b="1" dirty="0"/>
              <a:t> </a:t>
            </a:r>
            <a:r>
              <a:rPr lang="en-US" sz="7200" b="1" dirty="0" err="1"/>
              <a:t>Ngài</a:t>
            </a:r>
            <a:r>
              <a:rPr lang="en-US" sz="7200" b="1" dirty="0"/>
              <a:t> </a:t>
            </a:r>
            <a:r>
              <a:rPr lang="en-US" sz="7200" b="1" dirty="0" err="1"/>
              <a:t>để</a:t>
            </a:r>
            <a:r>
              <a:rPr lang="en-US" sz="7200" b="1" dirty="0"/>
              <a:t> </a:t>
            </a:r>
            <a:r>
              <a:rPr lang="en-US" sz="7200" b="1" dirty="0" err="1"/>
              <a:t>gọi</a:t>
            </a:r>
            <a:r>
              <a:rPr lang="en-US" sz="7200" b="1" dirty="0"/>
              <a:t> </a:t>
            </a:r>
            <a:r>
              <a:rPr lang="en-US" sz="7200" b="1" dirty="0" err="1"/>
              <a:t>là</a:t>
            </a:r>
            <a:r>
              <a:rPr lang="en-US" sz="7200" b="1" dirty="0"/>
              <a:t> </a:t>
            </a:r>
            <a:r>
              <a:rPr lang="en-US" sz="7200" b="1" dirty="0" err="1"/>
              <a:t>đền</a:t>
            </a:r>
            <a:r>
              <a:rPr lang="en-US" sz="7200" b="1" dirty="0"/>
              <a:t> </a:t>
            </a:r>
            <a:r>
              <a:rPr lang="en-US" sz="7200" b="1" dirty="0" err="1"/>
              <a:t>đáp</a:t>
            </a:r>
            <a:r>
              <a:rPr lang="en-US" sz="7200" b="1" dirty="0"/>
              <a:t> </a:t>
            </a:r>
            <a:r>
              <a:rPr lang="en-US" sz="7200" b="1" dirty="0" err="1"/>
              <a:t>tình</a:t>
            </a:r>
            <a:r>
              <a:rPr lang="en-US" sz="7200" b="1" dirty="0"/>
              <a:t> </a:t>
            </a:r>
            <a:r>
              <a:rPr lang="en-US" sz="7200" b="1" dirty="0" err="1"/>
              <a:t>yêu</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2184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Bao nhiêu lần lầm với lỡ, nay con ăn năn hối hận muôn vàn. Dám xin Ngài rủ tình thương tha thứ cho con.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7684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7200" b="1" dirty="0" err="1"/>
              <a:t>Năm</a:t>
            </a:r>
            <a:r>
              <a:rPr lang="en-US" sz="7200" b="1" dirty="0"/>
              <a:t> </a:t>
            </a:r>
            <a:r>
              <a:rPr lang="en-US" sz="7200" b="1" dirty="0" err="1"/>
              <a:t>tháng</a:t>
            </a:r>
            <a:r>
              <a:rPr lang="en-US" sz="7200" b="1" dirty="0"/>
              <a:t> </a:t>
            </a:r>
            <a:r>
              <a:rPr lang="en-US" sz="7200" b="1" dirty="0" err="1"/>
              <a:t>dài</a:t>
            </a:r>
            <a:r>
              <a:rPr lang="en-US" sz="7200" b="1" dirty="0"/>
              <a:t> </a:t>
            </a:r>
            <a:r>
              <a:rPr lang="en-US" sz="7200" b="1" dirty="0" err="1"/>
              <a:t>êm</a:t>
            </a:r>
            <a:r>
              <a:rPr lang="en-US" sz="7200" b="1" dirty="0"/>
              <a:t> </a:t>
            </a:r>
            <a:r>
              <a:rPr lang="en-US" sz="7200" b="1" dirty="0" err="1"/>
              <a:t>đềm</a:t>
            </a:r>
            <a:r>
              <a:rPr lang="en-US" sz="7200" b="1" dirty="0"/>
              <a:t> qua, </a:t>
            </a:r>
            <a:r>
              <a:rPr lang="en-US" sz="7200" b="1" dirty="0" err="1"/>
              <a:t>mà</a:t>
            </a:r>
            <a:r>
              <a:rPr lang="en-US" sz="7200" b="1" dirty="0"/>
              <a:t> con </a:t>
            </a:r>
            <a:r>
              <a:rPr lang="en-US" sz="7200" b="1" dirty="0" err="1"/>
              <a:t>không</a:t>
            </a:r>
            <a:r>
              <a:rPr lang="en-US" sz="7200" b="1" dirty="0"/>
              <a:t> </a:t>
            </a:r>
            <a:r>
              <a:rPr lang="en-US" sz="7200" b="1" dirty="0" err="1"/>
              <a:t>có</a:t>
            </a:r>
            <a:r>
              <a:rPr lang="en-US" sz="7200" b="1" dirty="0"/>
              <a:t> </a:t>
            </a:r>
            <a:r>
              <a:rPr lang="en-US" sz="7200" b="1" dirty="0" err="1"/>
              <a:t>điều</a:t>
            </a:r>
            <a:r>
              <a:rPr lang="en-US" sz="7200" b="1" dirty="0"/>
              <a:t> chi </a:t>
            </a:r>
            <a:r>
              <a:rPr lang="en-US" sz="7200" b="1" dirty="0" err="1"/>
              <a:t>dâng</a:t>
            </a:r>
            <a:r>
              <a:rPr lang="en-US" sz="7200" b="1" dirty="0"/>
              <a:t> </a:t>
            </a:r>
            <a:r>
              <a:rPr lang="en-US" sz="7200" b="1" dirty="0" err="1"/>
              <a:t>lên</a:t>
            </a:r>
            <a:r>
              <a:rPr lang="en-US" sz="7200" b="1" dirty="0"/>
              <a:t> </a:t>
            </a:r>
            <a:r>
              <a:rPr lang="en-US" sz="7200" b="1" dirty="0" err="1"/>
              <a:t>Ngài</a:t>
            </a:r>
            <a:r>
              <a:rPr lang="en-US" sz="7200" b="1" dirty="0"/>
              <a:t> </a:t>
            </a:r>
            <a:r>
              <a:rPr lang="en-US" sz="7200" b="1" dirty="0" err="1"/>
              <a:t>để</a:t>
            </a:r>
            <a:r>
              <a:rPr lang="en-US" sz="7200" b="1" dirty="0"/>
              <a:t> </a:t>
            </a:r>
            <a:r>
              <a:rPr lang="en-US" sz="7200" b="1" dirty="0" err="1"/>
              <a:t>gọi</a:t>
            </a:r>
            <a:r>
              <a:rPr lang="en-US" sz="7200" b="1" dirty="0"/>
              <a:t> </a:t>
            </a:r>
            <a:r>
              <a:rPr lang="en-US" sz="7200" b="1" dirty="0" err="1"/>
              <a:t>là</a:t>
            </a:r>
            <a:r>
              <a:rPr lang="en-US" sz="7200" b="1" dirty="0"/>
              <a:t> </a:t>
            </a:r>
            <a:r>
              <a:rPr lang="en-US" sz="7200" b="1" dirty="0" err="1"/>
              <a:t>đền</a:t>
            </a:r>
            <a:r>
              <a:rPr lang="en-US" sz="7200" b="1" dirty="0"/>
              <a:t> </a:t>
            </a:r>
            <a:r>
              <a:rPr lang="en-US" sz="7200" b="1" dirty="0" err="1"/>
              <a:t>đáp</a:t>
            </a:r>
            <a:r>
              <a:rPr lang="en-US" sz="7200" b="1" dirty="0"/>
              <a:t> </a:t>
            </a:r>
            <a:r>
              <a:rPr lang="en-US" sz="7200" b="1" dirty="0" err="1"/>
              <a:t>tình</a:t>
            </a:r>
            <a:r>
              <a:rPr lang="en-US" sz="7200" b="1" dirty="0"/>
              <a:t> </a:t>
            </a:r>
            <a:r>
              <a:rPr lang="en-US" sz="7200" b="1" dirty="0" err="1"/>
              <a:t>yêu</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05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Bao nhiêu lần lầm với lỡ, nay con ăn năn hối hận muôn vàn. Dám xin Ngài rủ tình thương tha thứ cho con.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4542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Bao nhiêu phen ngụp lặn trong tội lỗi ê chề, nay con trở về hồn hoang xơ xác. Thì này đây con xin dâng những gì còn lại, trông mong ơn Chúa để làm lại đời con.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125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7200" b="1" dirty="0" err="1"/>
              <a:t>Năm</a:t>
            </a:r>
            <a:r>
              <a:rPr lang="en-US" sz="7200" b="1" dirty="0"/>
              <a:t> </a:t>
            </a:r>
            <a:r>
              <a:rPr lang="en-US" sz="7200" b="1" dirty="0" err="1"/>
              <a:t>tháng</a:t>
            </a:r>
            <a:r>
              <a:rPr lang="en-US" sz="7200" b="1" dirty="0"/>
              <a:t> </a:t>
            </a:r>
            <a:r>
              <a:rPr lang="en-US" sz="7200" b="1" dirty="0" err="1"/>
              <a:t>dài</a:t>
            </a:r>
            <a:r>
              <a:rPr lang="en-US" sz="7200" b="1" dirty="0"/>
              <a:t> </a:t>
            </a:r>
            <a:r>
              <a:rPr lang="en-US" sz="7200" b="1" dirty="0" err="1"/>
              <a:t>êm</a:t>
            </a:r>
            <a:r>
              <a:rPr lang="en-US" sz="7200" b="1" dirty="0"/>
              <a:t> </a:t>
            </a:r>
            <a:r>
              <a:rPr lang="en-US" sz="7200" b="1" dirty="0" err="1"/>
              <a:t>đềm</a:t>
            </a:r>
            <a:r>
              <a:rPr lang="en-US" sz="7200" b="1" dirty="0"/>
              <a:t> qua, </a:t>
            </a:r>
            <a:r>
              <a:rPr lang="en-US" sz="7200" b="1" dirty="0" err="1"/>
              <a:t>mà</a:t>
            </a:r>
            <a:r>
              <a:rPr lang="en-US" sz="7200" b="1" dirty="0"/>
              <a:t> con </a:t>
            </a:r>
            <a:r>
              <a:rPr lang="en-US" sz="7200" b="1" dirty="0" err="1"/>
              <a:t>không</a:t>
            </a:r>
            <a:r>
              <a:rPr lang="en-US" sz="7200" b="1" dirty="0"/>
              <a:t> </a:t>
            </a:r>
            <a:r>
              <a:rPr lang="en-US" sz="7200" b="1" dirty="0" err="1"/>
              <a:t>có</a:t>
            </a:r>
            <a:r>
              <a:rPr lang="en-US" sz="7200" b="1" dirty="0"/>
              <a:t> </a:t>
            </a:r>
            <a:r>
              <a:rPr lang="en-US" sz="7200" b="1" dirty="0" err="1"/>
              <a:t>điều</a:t>
            </a:r>
            <a:r>
              <a:rPr lang="en-US" sz="7200" b="1" dirty="0"/>
              <a:t> chi </a:t>
            </a:r>
            <a:r>
              <a:rPr lang="en-US" sz="7200" b="1" dirty="0" err="1"/>
              <a:t>dâng</a:t>
            </a:r>
            <a:r>
              <a:rPr lang="en-US" sz="7200" b="1" dirty="0"/>
              <a:t> </a:t>
            </a:r>
            <a:r>
              <a:rPr lang="en-US" sz="7200" b="1" dirty="0" err="1"/>
              <a:t>lên</a:t>
            </a:r>
            <a:r>
              <a:rPr lang="en-US" sz="7200" b="1" dirty="0"/>
              <a:t> </a:t>
            </a:r>
            <a:r>
              <a:rPr lang="en-US" sz="7200" b="1" dirty="0" err="1"/>
              <a:t>Ngài</a:t>
            </a:r>
            <a:r>
              <a:rPr lang="en-US" sz="7200" b="1" dirty="0"/>
              <a:t> </a:t>
            </a:r>
            <a:r>
              <a:rPr lang="en-US" sz="7200" b="1" dirty="0" err="1"/>
              <a:t>để</a:t>
            </a:r>
            <a:r>
              <a:rPr lang="en-US" sz="7200" b="1" dirty="0"/>
              <a:t> </a:t>
            </a:r>
            <a:r>
              <a:rPr lang="en-US" sz="7200" b="1" dirty="0" err="1"/>
              <a:t>gọi</a:t>
            </a:r>
            <a:r>
              <a:rPr lang="en-US" sz="7200" b="1" dirty="0"/>
              <a:t> </a:t>
            </a:r>
            <a:r>
              <a:rPr lang="en-US" sz="7200" b="1" dirty="0" err="1"/>
              <a:t>là</a:t>
            </a:r>
            <a:r>
              <a:rPr lang="en-US" sz="7200" b="1" dirty="0"/>
              <a:t> </a:t>
            </a:r>
            <a:r>
              <a:rPr lang="en-US" sz="7200" b="1" dirty="0" err="1"/>
              <a:t>đền</a:t>
            </a:r>
            <a:r>
              <a:rPr lang="en-US" sz="7200" b="1" dirty="0"/>
              <a:t> </a:t>
            </a:r>
            <a:r>
              <a:rPr lang="en-US" sz="7200" b="1" dirty="0" err="1"/>
              <a:t>đáp</a:t>
            </a:r>
            <a:r>
              <a:rPr lang="en-US" sz="7200" b="1" dirty="0"/>
              <a:t> </a:t>
            </a:r>
            <a:r>
              <a:rPr lang="en-US" sz="7200" b="1" dirty="0" err="1"/>
              <a:t>tình</a:t>
            </a:r>
            <a:r>
              <a:rPr lang="en-US" sz="7200" b="1" dirty="0"/>
              <a:t> </a:t>
            </a:r>
            <a:r>
              <a:rPr lang="en-US" sz="7200" b="1" dirty="0" err="1"/>
              <a:t>yêu</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7239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Bao nhiêu lần lầm với lỡ, nay con ăn năn hối hận muôn vàn. Dám xin Ngài rủ tình thương tha thứ cho con.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5376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91312"/>
            <a:ext cx="11314545"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Đêm năm xưa vì tình thương con Chúa hiến mình, treo trên thập hình mở nguồn ân phúc. Thì ngày nay con xin dâng hiến cả cuộc đời, đem yêu thương nối lại tình người mọi nơi.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5671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7200" b="1" dirty="0" err="1"/>
              <a:t>Năm</a:t>
            </a:r>
            <a:r>
              <a:rPr lang="en-US" sz="7200" b="1" dirty="0"/>
              <a:t> </a:t>
            </a:r>
            <a:r>
              <a:rPr lang="en-US" sz="7200" b="1" dirty="0" err="1"/>
              <a:t>tháng</a:t>
            </a:r>
            <a:r>
              <a:rPr lang="en-US" sz="7200" b="1" dirty="0"/>
              <a:t> </a:t>
            </a:r>
            <a:r>
              <a:rPr lang="en-US" sz="7200" b="1" dirty="0" err="1"/>
              <a:t>dài</a:t>
            </a:r>
            <a:r>
              <a:rPr lang="en-US" sz="7200" b="1" dirty="0"/>
              <a:t> </a:t>
            </a:r>
            <a:r>
              <a:rPr lang="en-US" sz="7200" b="1" dirty="0" err="1"/>
              <a:t>êm</a:t>
            </a:r>
            <a:r>
              <a:rPr lang="en-US" sz="7200" b="1" dirty="0"/>
              <a:t> </a:t>
            </a:r>
            <a:r>
              <a:rPr lang="en-US" sz="7200" b="1" dirty="0" err="1"/>
              <a:t>đềm</a:t>
            </a:r>
            <a:r>
              <a:rPr lang="en-US" sz="7200" b="1" dirty="0"/>
              <a:t> qua, </a:t>
            </a:r>
            <a:r>
              <a:rPr lang="en-US" sz="7200" b="1" dirty="0" err="1"/>
              <a:t>mà</a:t>
            </a:r>
            <a:r>
              <a:rPr lang="en-US" sz="7200" b="1" dirty="0"/>
              <a:t> con </a:t>
            </a:r>
            <a:r>
              <a:rPr lang="en-US" sz="7200" b="1" dirty="0" err="1"/>
              <a:t>không</a:t>
            </a:r>
            <a:r>
              <a:rPr lang="en-US" sz="7200" b="1" dirty="0"/>
              <a:t> </a:t>
            </a:r>
            <a:r>
              <a:rPr lang="en-US" sz="7200" b="1" dirty="0" err="1"/>
              <a:t>có</a:t>
            </a:r>
            <a:r>
              <a:rPr lang="en-US" sz="7200" b="1" dirty="0"/>
              <a:t> </a:t>
            </a:r>
            <a:r>
              <a:rPr lang="en-US" sz="7200" b="1" dirty="0" err="1"/>
              <a:t>điều</a:t>
            </a:r>
            <a:r>
              <a:rPr lang="en-US" sz="7200" b="1" dirty="0"/>
              <a:t> chi </a:t>
            </a:r>
            <a:r>
              <a:rPr lang="en-US" sz="7200" b="1" dirty="0" err="1"/>
              <a:t>dâng</a:t>
            </a:r>
            <a:r>
              <a:rPr lang="en-US" sz="7200" b="1" dirty="0"/>
              <a:t> </a:t>
            </a:r>
            <a:r>
              <a:rPr lang="en-US" sz="7200" b="1" dirty="0" err="1"/>
              <a:t>lên</a:t>
            </a:r>
            <a:r>
              <a:rPr lang="en-US" sz="7200" b="1" dirty="0"/>
              <a:t> </a:t>
            </a:r>
            <a:r>
              <a:rPr lang="en-US" sz="7200" b="1" dirty="0" err="1"/>
              <a:t>Ngài</a:t>
            </a:r>
            <a:r>
              <a:rPr lang="en-US" sz="7200" b="1" dirty="0"/>
              <a:t> </a:t>
            </a:r>
            <a:r>
              <a:rPr lang="en-US" sz="7200" b="1" dirty="0" err="1"/>
              <a:t>để</a:t>
            </a:r>
            <a:r>
              <a:rPr lang="en-US" sz="7200" b="1" dirty="0"/>
              <a:t> </a:t>
            </a:r>
            <a:r>
              <a:rPr lang="en-US" sz="7200" b="1" dirty="0" err="1"/>
              <a:t>gọi</a:t>
            </a:r>
            <a:r>
              <a:rPr lang="en-US" sz="7200" b="1" dirty="0"/>
              <a:t> </a:t>
            </a:r>
            <a:r>
              <a:rPr lang="en-US" sz="7200" b="1" dirty="0" err="1"/>
              <a:t>là</a:t>
            </a:r>
            <a:r>
              <a:rPr lang="en-US" sz="7200" b="1" dirty="0"/>
              <a:t> </a:t>
            </a:r>
            <a:r>
              <a:rPr lang="en-US" sz="7200" b="1" dirty="0" err="1"/>
              <a:t>đền</a:t>
            </a:r>
            <a:r>
              <a:rPr lang="en-US" sz="7200" b="1" dirty="0"/>
              <a:t> </a:t>
            </a:r>
            <a:r>
              <a:rPr lang="en-US" sz="7200" b="1" dirty="0" err="1"/>
              <a:t>đáp</a:t>
            </a:r>
            <a:r>
              <a:rPr lang="en-US" sz="7200" b="1" dirty="0"/>
              <a:t> </a:t>
            </a:r>
            <a:r>
              <a:rPr lang="en-US" sz="7200" b="1" dirty="0" err="1"/>
              <a:t>tình</a:t>
            </a:r>
            <a:r>
              <a:rPr lang="en-US" sz="7200" b="1" dirty="0"/>
              <a:t> </a:t>
            </a:r>
            <a:r>
              <a:rPr lang="en-US" sz="7200" b="1" dirty="0" err="1"/>
              <a:t>yêu</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948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Bao nhiêu lần lầm với lỡ, nay con ăn năn hối hận muôn vàn. Dám xin Ngài rủ tình thương tha thứ cho con.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1002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153</TotalTime>
  <Words>196</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Garamond</vt:lpstr>
      <vt:lpstr>Verdana</vt:lpstr>
      <vt:lpstr>Savon</vt:lpstr>
      <vt:lpstr>CHÚT LÒNG 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29</cp:revision>
  <dcterms:created xsi:type="dcterms:W3CDTF">2024-12-09T09:23:25Z</dcterms:created>
  <dcterms:modified xsi:type="dcterms:W3CDTF">2025-02-26T12:47:08Z</dcterms:modified>
</cp:coreProperties>
</file>