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D2DCE9-D6B5-4B18-86DF-56E997C12961}">
  <a:tblStyle styleId="{D6D2DCE9-D6B5-4B18-86DF-56E997C1296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g8cee744244_0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8" name="Google Shape;1548;g8cee744244_0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9" name="Shape 1669"/>
        <p:cNvGrpSpPr/>
        <p:nvPr/>
      </p:nvGrpSpPr>
      <p:grpSpPr>
        <a:xfrm>
          <a:off x="0" y="0"/>
          <a:ext cx="0" cy="0"/>
          <a:chOff x="0" y="0"/>
          <a:chExt cx="0" cy="0"/>
        </a:xfrm>
      </p:grpSpPr>
      <p:sp>
        <p:nvSpPr>
          <p:cNvPr id="1670" name="Google Shape;1670;g8d36c46290_0_2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1" name="Google Shape;1671;g8d36c46290_0_2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3" name="Shape 1683"/>
        <p:cNvGrpSpPr/>
        <p:nvPr/>
      </p:nvGrpSpPr>
      <p:grpSpPr>
        <a:xfrm>
          <a:off x="0" y="0"/>
          <a:ext cx="0" cy="0"/>
          <a:chOff x="0" y="0"/>
          <a:chExt cx="0" cy="0"/>
        </a:xfrm>
      </p:grpSpPr>
      <p:sp>
        <p:nvSpPr>
          <p:cNvPr id="1684" name="Google Shape;1684;g8d36c46290_0_2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5" name="Google Shape;1685;g8d36c46290_0_2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g8d36c46290_0_2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7" name="Google Shape;1697;g8d36c46290_0_2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7" name="Shape 1707"/>
        <p:cNvGrpSpPr/>
        <p:nvPr/>
      </p:nvGrpSpPr>
      <p:grpSpPr>
        <a:xfrm>
          <a:off x="0" y="0"/>
          <a:ext cx="0" cy="0"/>
          <a:chOff x="0" y="0"/>
          <a:chExt cx="0" cy="0"/>
        </a:xfrm>
      </p:grpSpPr>
      <p:sp>
        <p:nvSpPr>
          <p:cNvPr id="1708" name="Google Shape;1708;g8cee744244_1_1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9" name="Google Shape;1709;g8cee744244_1_1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9" name="Shape 1719"/>
        <p:cNvGrpSpPr/>
        <p:nvPr/>
      </p:nvGrpSpPr>
      <p:grpSpPr>
        <a:xfrm>
          <a:off x="0" y="0"/>
          <a:ext cx="0" cy="0"/>
          <a:chOff x="0" y="0"/>
          <a:chExt cx="0" cy="0"/>
        </a:xfrm>
      </p:grpSpPr>
      <p:sp>
        <p:nvSpPr>
          <p:cNvPr id="1720" name="Google Shape;1720;g6fd8ccc017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1" name="Google Shape;1721;g6fd8ccc017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g8cee744244_0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6" name="Google Shape;1556;g8cee744244_0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g8d36c46290_0_2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4" name="Google Shape;1574;g8d36c46290_0_2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7" name="Shape 1587"/>
        <p:cNvGrpSpPr/>
        <p:nvPr/>
      </p:nvGrpSpPr>
      <p:grpSpPr>
        <a:xfrm>
          <a:off x="0" y="0"/>
          <a:ext cx="0" cy="0"/>
          <a:chOff x="0" y="0"/>
          <a:chExt cx="0" cy="0"/>
        </a:xfrm>
      </p:grpSpPr>
      <p:sp>
        <p:nvSpPr>
          <p:cNvPr id="1588" name="Google Shape;1588;g8d36c46290_0_2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9" name="Google Shape;1589;g8d36c46290_0_2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2" name="Shape 1602"/>
        <p:cNvGrpSpPr/>
        <p:nvPr/>
      </p:nvGrpSpPr>
      <p:grpSpPr>
        <a:xfrm>
          <a:off x="0" y="0"/>
          <a:ext cx="0" cy="0"/>
          <a:chOff x="0" y="0"/>
          <a:chExt cx="0" cy="0"/>
        </a:xfrm>
      </p:grpSpPr>
      <p:sp>
        <p:nvSpPr>
          <p:cNvPr id="1603" name="Google Shape;1603;g8d36c46290_0_2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4" name="Google Shape;1604;g8d36c46290_0_2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g8d36c46290_0_2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1" name="Google Shape;1621;g8d36c46290_0_2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1" name="Shape 1631"/>
        <p:cNvGrpSpPr/>
        <p:nvPr/>
      </p:nvGrpSpPr>
      <p:grpSpPr>
        <a:xfrm>
          <a:off x="0" y="0"/>
          <a:ext cx="0" cy="0"/>
          <a:chOff x="0" y="0"/>
          <a:chExt cx="0" cy="0"/>
        </a:xfrm>
      </p:grpSpPr>
      <p:sp>
        <p:nvSpPr>
          <p:cNvPr id="1632" name="Google Shape;1632;g8d36c46290_0_2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3" name="Google Shape;1633;g8d36c46290_0_2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8d36c46290_0_2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6" name="Google Shape;1646;g8d36c46290_0_2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6" name="Shape 1656"/>
        <p:cNvGrpSpPr/>
        <p:nvPr/>
      </p:nvGrpSpPr>
      <p:grpSpPr>
        <a:xfrm>
          <a:off x="0" y="0"/>
          <a:ext cx="0" cy="0"/>
          <a:chOff x="0" y="0"/>
          <a:chExt cx="0" cy="0"/>
        </a:xfrm>
      </p:grpSpPr>
      <p:sp>
        <p:nvSpPr>
          <p:cNvPr id="1657" name="Google Shape;1657;g8d36c46290_0_2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8" name="Google Shape;1658;g8d36c46290_0_2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3.xml"/><Relationship Id="rId3" Type="http://schemas.openxmlformats.org/officeDocument/2006/relationships/slide" Target="/ppt/slides/slide4.xml"/><Relationship Id="rId4" Type="http://schemas.openxmlformats.org/officeDocument/2006/relationships/slide" Target="/ppt/slides/slide7.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8.xml"/><Relationship Id="rId3" Type="http://schemas.openxmlformats.org/officeDocument/2006/relationships/slide" Target="/ppt/slides/slide9.xml"/><Relationship Id="rId4" Type="http://schemas.openxmlformats.org/officeDocument/2006/relationships/slide" Target="/ppt/slides/slide10.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4.xml"/><Relationship Id="rId8" Type="http://schemas.openxmlformats.org/officeDocument/2006/relationships/slide" Target="/ppt/slides/slide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8.xml"/><Relationship Id="rId3" Type="http://schemas.openxmlformats.org/officeDocument/2006/relationships/slide" Target="/ppt/slides/slide9.xml"/><Relationship Id="rId4" Type="http://schemas.openxmlformats.org/officeDocument/2006/relationships/slide" Target="/ppt/slides/slide10.xml"/><Relationship Id="rId9" Type="http://schemas.openxmlformats.org/officeDocument/2006/relationships/image" Target="../media/image13.png"/><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4.xml"/><Relationship Id="rId8" Type="http://schemas.openxmlformats.org/officeDocument/2006/relationships/slide" Target="/ppt/slides/slide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3.xml"/><Relationship Id="rId3" Type="http://schemas.openxmlformats.org/officeDocument/2006/relationships/slide" Target="/ppt/slides/slide4.xml"/><Relationship Id="rId4" Type="http://schemas.openxmlformats.org/officeDocument/2006/relationships/slide" Target="/ppt/slides/slide7.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9.xml"/><Relationship Id="rId3" Type="http://schemas.openxmlformats.org/officeDocument/2006/relationships/slide" Target="/ppt/slides/slide10.xml"/><Relationship Id="rId4" Type="http://schemas.openxmlformats.org/officeDocument/2006/relationships/slide" Target="/ppt/slides/slide11.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7.xml"/><Relationship Id="rId8" Type="http://schemas.openxmlformats.org/officeDocument/2006/relationships/slide" Target="/ppt/slides/slide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9.xml"/><Relationship Id="rId3" Type="http://schemas.openxmlformats.org/officeDocument/2006/relationships/slide" Target="/ppt/slides/slide10.xml"/><Relationship Id="rId4" Type="http://schemas.openxmlformats.org/officeDocument/2006/relationships/slide" Target="/ppt/slides/slide11.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7.xml"/><Relationship Id="rId8" Type="http://schemas.openxmlformats.org/officeDocument/2006/relationships/slide" Target="/ppt/slides/slide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3.xml"/><Relationship Id="rId3" Type="http://schemas.openxmlformats.org/officeDocument/2006/relationships/slide" Target="/ppt/slides/slide4.xml"/><Relationship Id="rId4" Type="http://schemas.openxmlformats.org/officeDocument/2006/relationships/slide" Target="/ppt/slides/slide7.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10.xml"/><Relationship Id="rId3" Type="http://schemas.openxmlformats.org/officeDocument/2006/relationships/slide" Target="/ppt/slides/slide11.xml"/><Relationship Id="rId4" Type="http://schemas.openxmlformats.org/officeDocument/2006/relationships/slide" Target="/ppt/slides/slide3.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8.xml"/><Relationship Id="rId8" Type="http://schemas.openxmlformats.org/officeDocument/2006/relationships/slide" Target="/ppt/slides/slide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10.xml"/><Relationship Id="rId3" Type="http://schemas.openxmlformats.org/officeDocument/2006/relationships/slide" Target="/ppt/slides/slide11.xml"/><Relationship Id="rId4" Type="http://schemas.openxmlformats.org/officeDocument/2006/relationships/slide" Target="/ppt/slides/slide3.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8.xml"/><Relationship Id="rId8" Type="http://schemas.openxmlformats.org/officeDocument/2006/relationships/slide" Target="/ppt/slides/slide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3.xml"/><Relationship Id="rId3" Type="http://schemas.openxmlformats.org/officeDocument/2006/relationships/slide" Target="/ppt/slides/slide4.xml"/><Relationship Id="rId4" Type="http://schemas.openxmlformats.org/officeDocument/2006/relationships/slide" Target="/ppt/slides/slide7.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3.xml"/><Relationship Id="rId3" Type="http://schemas.openxmlformats.org/officeDocument/2006/relationships/slide" Target="/ppt/slides/slide4.xml"/><Relationship Id="rId4" Type="http://schemas.openxmlformats.org/officeDocument/2006/relationships/slide" Target="/ppt/slides/slide7.xml"/><Relationship Id="rId9" Type="http://schemas.openxmlformats.org/officeDocument/2006/relationships/image" Target="../media/image2.png"/><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11.xml"/><Relationship Id="rId3" Type="http://schemas.openxmlformats.org/officeDocument/2006/relationships/slide" Target="/ppt/slides/slide3.xml"/><Relationship Id="rId4" Type="http://schemas.openxmlformats.org/officeDocument/2006/relationships/slide" Target="/ppt/slides/slide4.xml"/><Relationship Id="rId5" Type="http://schemas.openxmlformats.org/officeDocument/2006/relationships/slide" Target="/ppt/slides/slide7.xml"/><Relationship Id="rId6" Type="http://schemas.openxmlformats.org/officeDocument/2006/relationships/slide" Target="/ppt/slides/slide8.xml"/><Relationship Id="rId7" Type="http://schemas.openxmlformats.org/officeDocument/2006/relationships/slide" Target="/ppt/slides/slide9.xml"/><Relationship Id="rId8" Type="http://schemas.openxmlformats.org/officeDocument/2006/relationships/slide" Target="/ppt/slides/slide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11.xml"/><Relationship Id="rId3" Type="http://schemas.openxmlformats.org/officeDocument/2006/relationships/slide" Target="/ppt/slides/slide3.xml"/><Relationship Id="rId4" Type="http://schemas.openxmlformats.org/officeDocument/2006/relationships/slide" Target="/ppt/slides/slide4.xml"/><Relationship Id="rId5" Type="http://schemas.openxmlformats.org/officeDocument/2006/relationships/slide" Target="/ppt/slides/slide7.xml"/><Relationship Id="rId6" Type="http://schemas.openxmlformats.org/officeDocument/2006/relationships/slide" Target="/ppt/slides/slide8.xml"/><Relationship Id="rId7" Type="http://schemas.openxmlformats.org/officeDocument/2006/relationships/slide" Target="/ppt/slides/slide9.xml"/><Relationship Id="rId8" Type="http://schemas.openxmlformats.org/officeDocument/2006/relationships/slide" Target="/ppt/slides/slide10.xml"/></Relationships>
</file>

<file path=ppt/slideLayouts/_rels/slideLayout22.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11.xml"/><Relationship Id="rId5" Type="http://schemas.openxmlformats.org/officeDocument/2006/relationships/slide" Target="/ppt/slides/slide7.xml"/><Relationship Id="rId6" Type="http://schemas.openxmlformats.org/officeDocument/2006/relationships/slide" Target="/ppt/slides/slide8.xml"/><Relationship Id="rId7" Type="http://schemas.openxmlformats.org/officeDocument/2006/relationships/slide" Target="/ppt/slides/slide9.xml"/><Relationship Id="rId8" Type="http://schemas.openxmlformats.org/officeDocument/2006/relationships/slide" Target="/ppt/slides/slide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3.xml"/><Relationship Id="rId3" Type="http://schemas.openxmlformats.org/officeDocument/2006/relationships/slide" Target="/ppt/slides/slide4.xml"/><Relationship Id="rId4" Type="http://schemas.openxmlformats.org/officeDocument/2006/relationships/slide" Target="/ppt/slides/slide7.xml"/><Relationship Id="rId9" Type="http://schemas.openxmlformats.org/officeDocument/2006/relationships/slide" Target="/ppt/slides/slide13.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1.xml"/></Relationships>
</file>

<file path=ppt/slideLayouts/_rels/slideLayout25.xml.rels><?xml version="1.0" encoding="UTF-8" standalone="yes"?><Relationships xmlns="http://schemas.openxmlformats.org/package/2006/relationships"><Relationship Id="rId11" Type="http://schemas.openxmlformats.org/officeDocument/2006/relationships/hyperlink" Target="https://www.instagram.com/slidesmania/" TargetMode="External"/><Relationship Id="rId10" Type="http://schemas.openxmlformats.org/officeDocument/2006/relationships/image" Target="../media/image22.png"/><Relationship Id="rId12" Type="http://schemas.openxmlformats.org/officeDocument/2006/relationships/image" Target="../media/image24.png"/><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1.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17.png"/><Relationship Id="rId7" Type="http://schemas.openxmlformats.org/officeDocument/2006/relationships/hyperlink" Target="https://twitter.com/SlidesManiaSM/" TargetMode="External"/><Relationship Id="rId8"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3.xml"/><Relationship Id="rId3" Type="http://schemas.openxmlformats.org/officeDocument/2006/relationships/slide" Target="/ppt/slides/slide4.xml"/><Relationship Id="rId4" Type="http://schemas.openxmlformats.org/officeDocument/2006/relationships/slide" Target="/ppt/slides/slide7.xml"/><Relationship Id="rId10"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3.xml"/><Relationship Id="rId3" Type="http://schemas.openxmlformats.org/officeDocument/2006/relationships/slide" Target="/ppt/slides/slide4.xml"/><Relationship Id="rId4" Type="http://schemas.openxmlformats.org/officeDocument/2006/relationships/slide" Target="/ppt/slides/slide7.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4.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0.xml"/><Relationship Id="rId7" Type="http://schemas.openxmlformats.org/officeDocument/2006/relationships/slide" Target="/ppt/slides/slide11.xml"/><Relationship Id="rId8" Type="http://schemas.openxmlformats.org/officeDocument/2006/relationships/slide" Target="/ppt/slides/slide3.xml"/></Relationships>
</file>

<file path=ppt/slideLayouts/_rels/slideLayout6.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6.png"/><Relationship Id="rId13" Type="http://schemas.openxmlformats.org/officeDocument/2006/relationships/image" Target="../media/image20.png"/><Relationship Id="rId12"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slide" Target="/ppt/slides/slide4.xml"/><Relationship Id="rId3" Type="http://schemas.openxmlformats.org/officeDocument/2006/relationships/slide" Target="/ppt/slides/slide7.xml"/><Relationship Id="rId4" Type="http://schemas.openxmlformats.org/officeDocument/2006/relationships/slide" Target="/ppt/slides/slide8.xml"/><Relationship Id="rId9" Type="http://schemas.openxmlformats.org/officeDocument/2006/relationships/image" Target="../media/image8.png"/><Relationship Id="rId15" Type="http://schemas.openxmlformats.org/officeDocument/2006/relationships/image" Target="../media/image12.png"/><Relationship Id="rId14" Type="http://schemas.openxmlformats.org/officeDocument/2006/relationships/image" Target="../media/image10.png"/><Relationship Id="rId5" Type="http://schemas.openxmlformats.org/officeDocument/2006/relationships/slide" Target="/ppt/slides/slide9.xml"/><Relationship Id="rId6" Type="http://schemas.openxmlformats.org/officeDocument/2006/relationships/slide" Target="/ppt/slides/slide10.xml"/><Relationship Id="rId7" Type="http://schemas.openxmlformats.org/officeDocument/2006/relationships/slide" Target="/ppt/slides/slide11.xml"/><Relationship Id="rId8" Type="http://schemas.openxmlformats.org/officeDocument/2006/relationships/slide" Target="/ppt/slides/sl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3.xml"/><Relationship Id="rId3" Type="http://schemas.openxmlformats.org/officeDocument/2006/relationships/slide" Target="/ppt/slides/slide4.xml"/><Relationship Id="rId4" Type="http://schemas.openxmlformats.org/officeDocument/2006/relationships/slide" Target="/ppt/slides/slide7.xml"/><Relationship Id="rId9" Type="http://schemas.openxmlformats.org/officeDocument/2006/relationships/image" Target="../media/image21.png"/><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Layouts/_rels/slideLayout8.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slide" Target="/ppt/slides/slide7.xml"/><Relationship Id="rId3" Type="http://schemas.openxmlformats.org/officeDocument/2006/relationships/slide" Target="/ppt/slides/slide8.xml"/><Relationship Id="rId4" Type="http://schemas.openxmlformats.org/officeDocument/2006/relationships/slide" Target="/ppt/slides/slide9.xml"/><Relationship Id="rId9" Type="http://schemas.openxmlformats.org/officeDocument/2006/relationships/image" Target="../media/image18.png"/><Relationship Id="rId5" Type="http://schemas.openxmlformats.org/officeDocument/2006/relationships/slide" Target="/ppt/slides/slide10.xml"/><Relationship Id="rId6" Type="http://schemas.openxmlformats.org/officeDocument/2006/relationships/slide" Target="/ppt/slides/slide11.xml"/><Relationship Id="rId7" Type="http://schemas.openxmlformats.org/officeDocument/2006/relationships/slide" Target="/ppt/slides/slide3.xml"/><Relationship Id="rId8" Type="http://schemas.openxmlformats.org/officeDocument/2006/relationships/slide" Target="/ppt/slides/slide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7.xml"/><Relationship Id="rId3" Type="http://schemas.openxmlformats.org/officeDocument/2006/relationships/slide" Target="/ppt/slides/slide8.xml"/><Relationship Id="rId4" Type="http://schemas.openxmlformats.org/officeDocument/2006/relationships/slide" Target="/ppt/slides/slide9.xml"/><Relationship Id="rId5" Type="http://schemas.openxmlformats.org/officeDocument/2006/relationships/slide" Target="/ppt/slides/slide10.xml"/><Relationship Id="rId6" Type="http://schemas.openxmlformats.org/officeDocument/2006/relationships/slide" Target="/ppt/slides/slide11.xml"/><Relationship Id="rId7" Type="http://schemas.openxmlformats.org/officeDocument/2006/relationships/slide" Target="/ppt/slides/slide3.xml"/><Relationship Id="rId8" Type="http://schemas.openxmlformats.org/officeDocument/2006/relationships/slide" Target="/ppt/slides/slide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Cover">
  <p:cSld name="CUSTOM_14">
    <p:spTree>
      <p:nvGrpSpPr>
        <p:cNvPr id="10" name="Shape 10"/>
        <p:cNvGrpSpPr/>
        <p:nvPr/>
      </p:nvGrpSpPr>
      <p:grpSpPr>
        <a:xfrm>
          <a:off x="0" y="0"/>
          <a:ext cx="0" cy="0"/>
          <a:chOff x="0" y="0"/>
          <a:chExt cx="0" cy="0"/>
        </a:xfrm>
      </p:grpSpPr>
      <p:sp>
        <p:nvSpPr>
          <p:cNvPr id="11" name="Google Shape;11;p2"/>
          <p:cNvSpPr/>
          <p:nvPr/>
        </p:nvSpPr>
        <p:spPr>
          <a:xfrm rot="-398920">
            <a:off x="970370" y="418635"/>
            <a:ext cx="4153533" cy="5782068"/>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398920">
            <a:off x="1122770" y="571035"/>
            <a:ext cx="4153533" cy="5782068"/>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79047">
            <a:off x="853829" y="570991"/>
            <a:ext cx="4153481" cy="5782175"/>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53820" y="481441"/>
            <a:ext cx="4153500" cy="57822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2"/>
          <p:cNvGrpSpPr/>
          <p:nvPr/>
        </p:nvGrpSpPr>
        <p:grpSpPr>
          <a:xfrm rot="614478">
            <a:off x="856417" y="467800"/>
            <a:ext cx="309037" cy="6224002"/>
            <a:chOff x="1057141" y="849352"/>
            <a:chExt cx="309027" cy="6223798"/>
          </a:xfrm>
        </p:grpSpPr>
        <p:grpSp>
          <p:nvGrpSpPr>
            <p:cNvPr id="16" name="Google Shape;16;p2"/>
            <p:cNvGrpSpPr/>
            <p:nvPr/>
          </p:nvGrpSpPr>
          <p:grpSpPr>
            <a:xfrm>
              <a:off x="1057141" y="849352"/>
              <a:ext cx="309027" cy="5875123"/>
              <a:chOff x="1057141" y="849352"/>
              <a:chExt cx="309027" cy="5875123"/>
            </a:xfrm>
          </p:grpSpPr>
          <p:sp>
            <p:nvSpPr>
              <p:cNvPr id="17" name="Google Shape;17;p2"/>
              <p:cNvSpPr/>
              <p:nvPr/>
            </p:nvSpPr>
            <p:spPr>
              <a:xfrm rot="-17275">
                <a:off x="1057889" y="850101"/>
                <a:ext cx="298504" cy="738902"/>
              </a:xfrm>
              <a:prstGeom prst="triangle">
                <a:avLst>
                  <a:gd fmla="val 50000" name="adj"/>
                </a:avLst>
              </a:prstGeom>
              <a:solidFill>
                <a:srgbClr val="FCECD8"/>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 name="Google Shape;18;p2"/>
              <p:cNvSpPr/>
              <p:nvPr/>
            </p:nvSpPr>
            <p:spPr>
              <a:xfrm rot="-17539">
                <a:off x="1132204" y="850036"/>
                <a:ext cx="149354" cy="369455"/>
              </a:xfrm>
              <a:custGeom>
                <a:rect b="b" l="l" r="r" t="t"/>
                <a:pathLst>
                  <a:path extrusionOk="0" h="369454" w="304800">
                    <a:moveTo>
                      <a:pt x="0" y="369454"/>
                    </a:moveTo>
                    <a:lnTo>
                      <a:pt x="152400" y="0"/>
                    </a:lnTo>
                    <a:lnTo>
                      <a:pt x="304800" y="369454"/>
                    </a:lnTo>
                    <a:close/>
                  </a:path>
                </a:pathLst>
              </a:custGeom>
              <a:solidFill>
                <a:srgbClr val="0C0D1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 name="Google Shape;19;p2"/>
              <p:cNvSpPr/>
              <p:nvPr/>
            </p:nvSpPr>
            <p:spPr>
              <a:xfrm rot="-5406226">
                <a:off x="-1355137" y="4007073"/>
                <a:ext cx="5134808" cy="298504"/>
              </a:xfrm>
              <a:prstGeom prst="rect">
                <a:avLst/>
              </a:prstGeom>
              <a:gradFill>
                <a:gsLst>
                  <a:gs pos="0">
                    <a:srgbClr val="FFCB25"/>
                  </a:gs>
                  <a:gs pos="47000">
                    <a:srgbClr val="FFCB25"/>
                  </a:gs>
                  <a:gs pos="76000">
                    <a:srgbClr val="FFE599"/>
                  </a:gs>
                  <a:gs pos="100000">
                    <a:srgbClr val="FFE599"/>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cxnSp>
            <p:nvCxnSpPr>
              <p:cNvPr id="20" name="Google Shape;20;p2"/>
              <p:cNvCxnSpPr/>
              <p:nvPr/>
            </p:nvCxnSpPr>
            <p:spPr>
              <a:xfrm rot="10800000">
                <a:off x="1149000" y="1587443"/>
                <a:ext cx="0" cy="5136005"/>
              </a:xfrm>
              <a:prstGeom prst="straightConnector1">
                <a:avLst/>
              </a:prstGeom>
              <a:noFill/>
              <a:ln cap="flat" cmpd="sng" w="9525">
                <a:solidFill>
                  <a:srgbClr val="000000"/>
                </a:solidFill>
                <a:prstDash val="solid"/>
                <a:round/>
                <a:headEnd len="sm" w="sm" type="none"/>
                <a:tailEnd len="sm" w="sm" type="none"/>
              </a:ln>
            </p:spPr>
          </p:cxnSp>
          <p:cxnSp>
            <p:nvCxnSpPr>
              <p:cNvPr id="21" name="Google Shape;21;p2"/>
              <p:cNvCxnSpPr/>
              <p:nvPr/>
            </p:nvCxnSpPr>
            <p:spPr>
              <a:xfrm rot="-10729852">
                <a:off x="1260248" y="1588873"/>
                <a:ext cx="14703" cy="5134805"/>
              </a:xfrm>
              <a:prstGeom prst="straightConnector1">
                <a:avLst/>
              </a:prstGeom>
              <a:noFill/>
              <a:ln cap="flat" cmpd="sng" w="9525">
                <a:solidFill>
                  <a:srgbClr val="000000"/>
                </a:solidFill>
                <a:prstDash val="solid"/>
                <a:round/>
                <a:headEnd len="sm" w="sm" type="none"/>
                <a:tailEnd len="sm" w="sm" type="none"/>
              </a:ln>
            </p:spPr>
          </p:cxnSp>
        </p:grpSp>
        <p:sp>
          <p:nvSpPr>
            <p:cNvPr id="22" name="Google Shape;22;p2"/>
            <p:cNvSpPr/>
            <p:nvPr/>
          </p:nvSpPr>
          <p:spPr>
            <a:xfrm>
              <a:off x="1060625" y="6798950"/>
              <a:ext cx="301800" cy="274200"/>
            </a:xfrm>
            <a:prstGeom prst="roundRect">
              <a:avLst>
                <a:gd fmla="val 16667" name="adj"/>
              </a:avLst>
            </a:prstGeom>
            <a:solidFill>
              <a:srgbClr val="F4CCC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061368" y="6713150"/>
              <a:ext cx="301800" cy="137100"/>
            </a:xfrm>
            <a:prstGeom prst="rect">
              <a:avLst/>
            </a:prstGeom>
            <a:gradFill>
              <a:gsLst>
                <a:gs pos="0">
                  <a:srgbClr val="CCCCCC"/>
                </a:gs>
                <a:gs pos="13000">
                  <a:srgbClr val="F3F3F3"/>
                </a:gs>
                <a:gs pos="25000">
                  <a:srgbClr val="666666"/>
                </a:gs>
                <a:gs pos="76000">
                  <a:srgbClr val="B7B7B7"/>
                </a:gs>
                <a:gs pos="100000">
                  <a:srgbClr val="F3F3F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24" name="Google Shape;24;p2"/>
          <p:cNvSpPr txBox="1"/>
          <p:nvPr>
            <p:ph idx="1" type="subTitle"/>
          </p:nvPr>
        </p:nvSpPr>
        <p:spPr>
          <a:xfrm>
            <a:off x="1338700" y="1025150"/>
            <a:ext cx="3350100" cy="4802100"/>
          </a:xfrm>
          <a:prstGeom prst="rect">
            <a:avLst/>
          </a:prstGeom>
        </p:spPr>
        <p:txBody>
          <a:bodyPr anchorCtr="0" anchor="ctr" bIns="121900" lIns="121900" spcFirstLastPara="1" rIns="121900" wrap="square" tIns="121900">
            <a:noAutofit/>
          </a:bodyPr>
          <a:lstStyle>
            <a:lvl1pPr lvl="0" rtl="0">
              <a:spcBef>
                <a:spcPts val="0"/>
              </a:spcBef>
              <a:spcAft>
                <a:spcPts val="0"/>
              </a:spcAft>
              <a:buSzPts val="2700"/>
              <a:buFont typeface="Architects Daughter"/>
              <a:buNone/>
              <a:defRPr sz="2700">
                <a:latin typeface="Architects Daughter"/>
                <a:ea typeface="Architects Daughter"/>
                <a:cs typeface="Architects Daughter"/>
                <a:sym typeface="Architects Daughter"/>
              </a:defRPr>
            </a:lvl1pPr>
            <a:lvl2pPr lvl="1" rtl="0">
              <a:spcBef>
                <a:spcPts val="2100"/>
              </a:spcBef>
              <a:spcAft>
                <a:spcPts val="0"/>
              </a:spcAft>
              <a:buSzPts val="1800"/>
              <a:buNone/>
              <a:defRPr/>
            </a:lvl2pPr>
            <a:lvl3pPr lvl="2" rtl="0">
              <a:spcBef>
                <a:spcPts val="2100"/>
              </a:spcBef>
              <a:spcAft>
                <a:spcPts val="0"/>
              </a:spcAft>
              <a:buSzPts val="1800"/>
              <a:buNone/>
              <a:defRPr/>
            </a:lvl3pPr>
            <a:lvl4pPr lvl="3" rtl="0">
              <a:spcBef>
                <a:spcPts val="2100"/>
              </a:spcBef>
              <a:spcAft>
                <a:spcPts val="0"/>
              </a:spcAft>
              <a:buSzPts val="1800"/>
              <a:buNone/>
              <a:defRPr/>
            </a:lvl4pPr>
            <a:lvl5pPr lvl="4" rtl="0">
              <a:spcBef>
                <a:spcPts val="2100"/>
              </a:spcBef>
              <a:spcAft>
                <a:spcPts val="0"/>
              </a:spcAft>
              <a:buSzPts val="1800"/>
              <a:buNone/>
              <a:defRPr/>
            </a:lvl5pPr>
            <a:lvl6pPr lvl="5" rtl="0">
              <a:spcBef>
                <a:spcPts val="2100"/>
              </a:spcBef>
              <a:spcAft>
                <a:spcPts val="0"/>
              </a:spcAft>
              <a:buSzPts val="1800"/>
              <a:buNone/>
              <a:defRPr/>
            </a:lvl6pPr>
            <a:lvl7pPr lvl="6" rtl="0">
              <a:spcBef>
                <a:spcPts val="2100"/>
              </a:spcBef>
              <a:spcAft>
                <a:spcPts val="0"/>
              </a:spcAft>
              <a:buSzPts val="1800"/>
              <a:buNone/>
              <a:defRPr/>
            </a:lvl7pPr>
            <a:lvl8pPr lvl="7" rtl="0">
              <a:spcBef>
                <a:spcPts val="2100"/>
              </a:spcBef>
              <a:spcAft>
                <a:spcPts val="0"/>
              </a:spcAft>
              <a:buSzPts val="1800"/>
              <a:buNone/>
              <a:defRPr/>
            </a:lvl8pPr>
            <a:lvl9pPr lvl="8" rtl="0">
              <a:spcBef>
                <a:spcPts val="2100"/>
              </a:spcBef>
              <a:spcAft>
                <a:spcPts val="2100"/>
              </a:spcAft>
              <a:buSzPts val="1800"/>
              <a:buNone/>
              <a:defRPr/>
            </a:lvl9pPr>
          </a:lstStyle>
          <a:p/>
        </p:txBody>
      </p:sp>
      <p:sp>
        <p:nvSpPr>
          <p:cNvPr id="25" name="Google Shape;25;p2"/>
          <p:cNvSpPr/>
          <p:nvPr/>
        </p:nvSpPr>
        <p:spPr>
          <a:xfrm rot="5740847">
            <a:off x="10344395" y="6007483"/>
            <a:ext cx="860727" cy="346094"/>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6" name="Google Shape;26;p2"/>
          <p:cNvSpPr/>
          <p:nvPr/>
        </p:nvSpPr>
        <p:spPr>
          <a:xfrm flipH="1" rot="327331">
            <a:off x="5926074" y="325980"/>
            <a:ext cx="4942652" cy="6057823"/>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dk1"/>
              </a:solidFill>
              <a:latin typeface="Barlow Semi Condensed"/>
              <a:ea typeface="Barlow Semi Condensed"/>
              <a:cs typeface="Barlow Semi Condensed"/>
              <a:sym typeface="Barlow Semi Condensed"/>
            </a:endParaRPr>
          </a:p>
        </p:txBody>
      </p:sp>
      <p:sp>
        <p:nvSpPr>
          <p:cNvPr id="27" name="Google Shape;27;p2"/>
          <p:cNvSpPr/>
          <p:nvPr/>
        </p:nvSpPr>
        <p:spPr>
          <a:xfrm rot="5740847">
            <a:off x="10430208" y="5150653"/>
            <a:ext cx="860727" cy="346094"/>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8" name="Google Shape;28;p2"/>
          <p:cNvSpPr/>
          <p:nvPr/>
        </p:nvSpPr>
        <p:spPr>
          <a:xfrm rot="5740847">
            <a:off x="10516021" y="4293822"/>
            <a:ext cx="860727" cy="346094"/>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9" name="Google Shape;29;p2"/>
          <p:cNvSpPr/>
          <p:nvPr/>
        </p:nvSpPr>
        <p:spPr>
          <a:xfrm rot="5740847">
            <a:off x="10601834" y="3436992"/>
            <a:ext cx="860727" cy="346094"/>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0" name="Google Shape;30;p2"/>
          <p:cNvSpPr/>
          <p:nvPr/>
        </p:nvSpPr>
        <p:spPr>
          <a:xfrm rot="5740847">
            <a:off x="10687646" y="2580162"/>
            <a:ext cx="860727" cy="346094"/>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1" name="Google Shape;31;p2"/>
          <p:cNvSpPr/>
          <p:nvPr/>
        </p:nvSpPr>
        <p:spPr>
          <a:xfrm rot="5740847">
            <a:off x="10773459" y="1723332"/>
            <a:ext cx="860727" cy="346094"/>
          </a:xfrm>
          <a:prstGeom prst="round2SameRect">
            <a:avLst>
              <a:gd fmla="val 19819" name="adj1"/>
              <a:gd fmla="val 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2" name="Google Shape;32;p2"/>
          <p:cNvSpPr/>
          <p:nvPr/>
        </p:nvSpPr>
        <p:spPr>
          <a:xfrm rot="5740847">
            <a:off x="10859272" y="866502"/>
            <a:ext cx="860727" cy="346094"/>
          </a:xfrm>
          <a:prstGeom prst="round2SameRect">
            <a:avLst>
              <a:gd fmla="val 19819" name="adj1"/>
              <a:gd fmla="val 0" name="adj2"/>
            </a:avLst>
          </a:prstGeom>
          <a:solidFill>
            <a:schemeClr val="l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3" name="Google Shape;33;p2"/>
          <p:cNvSpPr/>
          <p:nvPr/>
        </p:nvSpPr>
        <p:spPr>
          <a:xfrm rot="328263">
            <a:off x="6016428" y="154872"/>
            <a:ext cx="371291" cy="6025977"/>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 name="Google Shape;34;p2"/>
          <p:cNvSpPr/>
          <p:nvPr/>
        </p:nvSpPr>
        <p:spPr>
          <a:xfrm flipH="1" rot="326420">
            <a:off x="5945576" y="344520"/>
            <a:ext cx="4956411" cy="6074547"/>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dk1"/>
              </a:solidFill>
              <a:latin typeface="Barlow Semi Condensed"/>
              <a:ea typeface="Barlow Semi Condensed"/>
              <a:cs typeface="Barlow Semi Condensed"/>
              <a:sym typeface="Barlow Semi Condensed"/>
            </a:endParaRPr>
          </a:p>
        </p:txBody>
      </p:sp>
      <p:grpSp>
        <p:nvGrpSpPr>
          <p:cNvPr id="35" name="Google Shape;35;p2"/>
          <p:cNvGrpSpPr/>
          <p:nvPr/>
        </p:nvGrpSpPr>
        <p:grpSpPr>
          <a:xfrm rot="309000">
            <a:off x="5859857" y="216804"/>
            <a:ext cx="282502" cy="5850686"/>
            <a:chOff x="5869732" y="192255"/>
            <a:chExt cx="432000" cy="6472908"/>
          </a:xfrm>
        </p:grpSpPr>
        <p:grpSp>
          <p:nvGrpSpPr>
            <p:cNvPr id="36" name="Google Shape;36;p2"/>
            <p:cNvGrpSpPr/>
            <p:nvPr/>
          </p:nvGrpSpPr>
          <p:grpSpPr>
            <a:xfrm>
              <a:off x="5869732" y="192255"/>
              <a:ext cx="432000" cy="101655"/>
              <a:chOff x="5815912" y="201588"/>
              <a:chExt cx="540000" cy="104994"/>
            </a:xfrm>
          </p:grpSpPr>
          <p:sp>
            <p:nvSpPr>
              <p:cNvPr id="37" name="Google Shape;37;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 name="Google Shape;38;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9" name="Google Shape;39;p2"/>
            <p:cNvGrpSpPr/>
            <p:nvPr/>
          </p:nvGrpSpPr>
          <p:grpSpPr>
            <a:xfrm>
              <a:off x="5869732" y="6563508"/>
              <a:ext cx="432000" cy="101655"/>
              <a:chOff x="5815912" y="201588"/>
              <a:chExt cx="540000" cy="104994"/>
            </a:xfrm>
          </p:grpSpPr>
          <p:sp>
            <p:nvSpPr>
              <p:cNvPr id="40" name="Google Shape;40;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 name="Google Shape;41;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2" name="Google Shape;42;p2"/>
            <p:cNvGrpSpPr/>
            <p:nvPr/>
          </p:nvGrpSpPr>
          <p:grpSpPr>
            <a:xfrm>
              <a:off x="5869732" y="723193"/>
              <a:ext cx="432000" cy="101655"/>
              <a:chOff x="5815912" y="201588"/>
              <a:chExt cx="540000" cy="104994"/>
            </a:xfrm>
          </p:grpSpPr>
          <p:sp>
            <p:nvSpPr>
              <p:cNvPr id="43" name="Google Shape;43;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 name="Google Shape;44;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5" name="Google Shape;45;p2"/>
            <p:cNvGrpSpPr/>
            <p:nvPr/>
          </p:nvGrpSpPr>
          <p:grpSpPr>
            <a:xfrm>
              <a:off x="5869732" y="1254131"/>
              <a:ext cx="432000" cy="101655"/>
              <a:chOff x="5815912" y="201588"/>
              <a:chExt cx="540000" cy="104994"/>
            </a:xfrm>
          </p:grpSpPr>
          <p:sp>
            <p:nvSpPr>
              <p:cNvPr id="46" name="Google Shape;46;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 name="Google Shape;47;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8" name="Google Shape;48;p2"/>
            <p:cNvGrpSpPr/>
            <p:nvPr/>
          </p:nvGrpSpPr>
          <p:grpSpPr>
            <a:xfrm>
              <a:off x="5869732" y="1785069"/>
              <a:ext cx="432000" cy="101655"/>
              <a:chOff x="5815912" y="201588"/>
              <a:chExt cx="540000" cy="104994"/>
            </a:xfrm>
          </p:grpSpPr>
          <p:sp>
            <p:nvSpPr>
              <p:cNvPr id="49" name="Google Shape;49;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 name="Google Shape;50;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1" name="Google Shape;51;p2"/>
            <p:cNvGrpSpPr/>
            <p:nvPr/>
          </p:nvGrpSpPr>
          <p:grpSpPr>
            <a:xfrm>
              <a:off x="5869732" y="2316007"/>
              <a:ext cx="432000" cy="101655"/>
              <a:chOff x="5815912" y="201588"/>
              <a:chExt cx="540000" cy="104994"/>
            </a:xfrm>
          </p:grpSpPr>
          <p:sp>
            <p:nvSpPr>
              <p:cNvPr id="52" name="Google Shape;52;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3" name="Google Shape;53;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4" name="Google Shape;54;p2"/>
            <p:cNvGrpSpPr/>
            <p:nvPr/>
          </p:nvGrpSpPr>
          <p:grpSpPr>
            <a:xfrm>
              <a:off x="5869732" y="2846944"/>
              <a:ext cx="432000" cy="101655"/>
              <a:chOff x="5815912" y="201588"/>
              <a:chExt cx="540000" cy="104994"/>
            </a:xfrm>
          </p:grpSpPr>
          <p:sp>
            <p:nvSpPr>
              <p:cNvPr id="55" name="Google Shape;55;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 name="Google Shape;56;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7" name="Google Shape;57;p2"/>
            <p:cNvGrpSpPr/>
            <p:nvPr/>
          </p:nvGrpSpPr>
          <p:grpSpPr>
            <a:xfrm>
              <a:off x="5869732" y="3377883"/>
              <a:ext cx="432000" cy="101655"/>
              <a:chOff x="5815912" y="201588"/>
              <a:chExt cx="540000" cy="104994"/>
            </a:xfrm>
          </p:grpSpPr>
          <p:sp>
            <p:nvSpPr>
              <p:cNvPr id="58" name="Google Shape;58;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9" name="Google Shape;59;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0" name="Google Shape;60;p2"/>
            <p:cNvGrpSpPr/>
            <p:nvPr/>
          </p:nvGrpSpPr>
          <p:grpSpPr>
            <a:xfrm>
              <a:off x="5869732" y="3908820"/>
              <a:ext cx="432000" cy="101655"/>
              <a:chOff x="5815912" y="201588"/>
              <a:chExt cx="540000" cy="104994"/>
            </a:xfrm>
          </p:grpSpPr>
          <p:sp>
            <p:nvSpPr>
              <p:cNvPr id="61" name="Google Shape;61;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2" name="Google Shape;62;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3" name="Google Shape;63;p2"/>
            <p:cNvGrpSpPr/>
            <p:nvPr/>
          </p:nvGrpSpPr>
          <p:grpSpPr>
            <a:xfrm>
              <a:off x="5869732" y="4439758"/>
              <a:ext cx="432000" cy="101655"/>
              <a:chOff x="5815912" y="201588"/>
              <a:chExt cx="540000" cy="104994"/>
            </a:xfrm>
          </p:grpSpPr>
          <p:sp>
            <p:nvSpPr>
              <p:cNvPr id="64" name="Google Shape;64;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 name="Google Shape;65;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6" name="Google Shape;66;p2"/>
            <p:cNvGrpSpPr/>
            <p:nvPr/>
          </p:nvGrpSpPr>
          <p:grpSpPr>
            <a:xfrm>
              <a:off x="5869732" y="4970697"/>
              <a:ext cx="432000" cy="101655"/>
              <a:chOff x="5815912" y="201588"/>
              <a:chExt cx="540000" cy="104994"/>
            </a:xfrm>
          </p:grpSpPr>
          <p:sp>
            <p:nvSpPr>
              <p:cNvPr id="67" name="Google Shape;67;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 name="Google Shape;68;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9" name="Google Shape;69;p2"/>
            <p:cNvGrpSpPr/>
            <p:nvPr/>
          </p:nvGrpSpPr>
          <p:grpSpPr>
            <a:xfrm>
              <a:off x="5869732" y="5501635"/>
              <a:ext cx="432000" cy="101655"/>
              <a:chOff x="5815912" y="201588"/>
              <a:chExt cx="540000" cy="104994"/>
            </a:xfrm>
          </p:grpSpPr>
          <p:sp>
            <p:nvSpPr>
              <p:cNvPr id="70" name="Google Shape;70;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1" name="Google Shape;71;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2" name="Google Shape;72;p2"/>
            <p:cNvGrpSpPr/>
            <p:nvPr/>
          </p:nvGrpSpPr>
          <p:grpSpPr>
            <a:xfrm>
              <a:off x="5869732" y="6032572"/>
              <a:ext cx="432000" cy="101655"/>
              <a:chOff x="5815912" y="201588"/>
              <a:chExt cx="540000" cy="104994"/>
            </a:xfrm>
          </p:grpSpPr>
          <p:sp>
            <p:nvSpPr>
              <p:cNvPr id="73" name="Google Shape;73;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 name="Google Shape;74;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75" name="Google Shape;75;p2"/>
          <p:cNvSpPr txBox="1"/>
          <p:nvPr>
            <p:ph type="title"/>
          </p:nvPr>
        </p:nvSpPr>
        <p:spPr>
          <a:xfrm rot="343062">
            <a:off x="6564317" y="1639994"/>
            <a:ext cx="4089245" cy="1683872"/>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rgbClr val="FFFFFF"/>
              </a:buClr>
              <a:buSzPts val="3700"/>
              <a:buFont typeface="Barlow Semi Condensed Medium"/>
              <a:buNone/>
              <a:defRPr>
                <a:solidFill>
                  <a:srgbClr val="FFFFFF"/>
                </a:solidFill>
              </a:defRPr>
            </a:lvl1pPr>
            <a:lvl2pPr lvl="1"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2pPr>
            <a:lvl3pPr lvl="2"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3pPr>
            <a:lvl4pPr lvl="3"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4pPr>
            <a:lvl5pPr lvl="4"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5pPr>
            <a:lvl6pPr lvl="5"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6pPr>
            <a:lvl7pPr lvl="6"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7pPr>
            <a:lvl8pPr lvl="7"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8pPr>
            <a:lvl9pPr lvl="8"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9pPr>
          </a:lstStyle>
          <a:p/>
        </p:txBody>
      </p:sp>
      <p:sp>
        <p:nvSpPr>
          <p:cNvPr id="76" name="Google Shape;76;p2"/>
          <p:cNvSpPr txBox="1"/>
          <p:nvPr>
            <p:ph idx="2" type="subTitle"/>
          </p:nvPr>
        </p:nvSpPr>
        <p:spPr>
          <a:xfrm rot="343120">
            <a:off x="6429340" y="3499888"/>
            <a:ext cx="4022318" cy="1327509"/>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rgbClr val="FFFFFF"/>
              </a:buClr>
              <a:buSzPts val="1800"/>
              <a:buNone/>
              <a:defRPr>
                <a:solidFill>
                  <a:srgbClr val="FFFFFF"/>
                </a:solidFill>
              </a:defRPr>
            </a:lvl1pPr>
            <a:lvl2pPr lvl="1" rtl="0">
              <a:spcBef>
                <a:spcPts val="2100"/>
              </a:spcBef>
              <a:spcAft>
                <a:spcPts val="0"/>
              </a:spcAft>
              <a:buClr>
                <a:srgbClr val="FFFFFF"/>
              </a:buClr>
              <a:buSzPts val="1800"/>
              <a:buNone/>
              <a:defRPr>
                <a:solidFill>
                  <a:srgbClr val="FFFFFF"/>
                </a:solidFill>
              </a:defRPr>
            </a:lvl2pPr>
            <a:lvl3pPr lvl="2" rtl="0">
              <a:spcBef>
                <a:spcPts val="2100"/>
              </a:spcBef>
              <a:spcAft>
                <a:spcPts val="0"/>
              </a:spcAft>
              <a:buClr>
                <a:srgbClr val="FFFFFF"/>
              </a:buClr>
              <a:buSzPts val="1800"/>
              <a:buNone/>
              <a:defRPr>
                <a:solidFill>
                  <a:srgbClr val="FFFFFF"/>
                </a:solidFill>
              </a:defRPr>
            </a:lvl3pPr>
            <a:lvl4pPr lvl="3" rtl="0">
              <a:spcBef>
                <a:spcPts val="2100"/>
              </a:spcBef>
              <a:spcAft>
                <a:spcPts val="0"/>
              </a:spcAft>
              <a:buClr>
                <a:srgbClr val="FFFFFF"/>
              </a:buClr>
              <a:buSzPts val="1800"/>
              <a:buNone/>
              <a:defRPr>
                <a:solidFill>
                  <a:srgbClr val="FFFFFF"/>
                </a:solidFill>
              </a:defRPr>
            </a:lvl4pPr>
            <a:lvl5pPr lvl="4" rtl="0">
              <a:spcBef>
                <a:spcPts val="2100"/>
              </a:spcBef>
              <a:spcAft>
                <a:spcPts val="0"/>
              </a:spcAft>
              <a:buClr>
                <a:srgbClr val="FFFFFF"/>
              </a:buClr>
              <a:buSzPts val="1800"/>
              <a:buNone/>
              <a:defRPr>
                <a:solidFill>
                  <a:srgbClr val="FFFFFF"/>
                </a:solidFill>
              </a:defRPr>
            </a:lvl5pPr>
            <a:lvl6pPr lvl="5" rtl="0">
              <a:spcBef>
                <a:spcPts val="2100"/>
              </a:spcBef>
              <a:spcAft>
                <a:spcPts val="0"/>
              </a:spcAft>
              <a:buClr>
                <a:srgbClr val="FFFFFF"/>
              </a:buClr>
              <a:buSzPts val="1800"/>
              <a:buNone/>
              <a:defRPr>
                <a:solidFill>
                  <a:srgbClr val="FFFFFF"/>
                </a:solidFill>
              </a:defRPr>
            </a:lvl6pPr>
            <a:lvl7pPr lvl="6" rtl="0">
              <a:spcBef>
                <a:spcPts val="2100"/>
              </a:spcBef>
              <a:spcAft>
                <a:spcPts val="0"/>
              </a:spcAft>
              <a:buClr>
                <a:srgbClr val="FFFFFF"/>
              </a:buClr>
              <a:buSzPts val="1800"/>
              <a:buNone/>
              <a:defRPr>
                <a:solidFill>
                  <a:srgbClr val="FFFFFF"/>
                </a:solidFill>
              </a:defRPr>
            </a:lvl7pPr>
            <a:lvl8pPr lvl="7" rtl="0">
              <a:spcBef>
                <a:spcPts val="2100"/>
              </a:spcBef>
              <a:spcAft>
                <a:spcPts val="0"/>
              </a:spcAft>
              <a:buClr>
                <a:srgbClr val="FFFFFF"/>
              </a:buClr>
              <a:buSzPts val="1800"/>
              <a:buNone/>
              <a:defRPr>
                <a:solidFill>
                  <a:srgbClr val="FFFFFF"/>
                </a:solidFill>
              </a:defRPr>
            </a:lvl8pPr>
            <a:lvl9pPr lvl="8" rtl="0">
              <a:spcBef>
                <a:spcPts val="2100"/>
              </a:spcBef>
              <a:spcAft>
                <a:spcPts val="2100"/>
              </a:spcAft>
              <a:buClr>
                <a:srgbClr val="FFFFFF"/>
              </a:buClr>
              <a:buSzPts val="1800"/>
              <a:buNone/>
              <a:defRPr>
                <a:solidFill>
                  <a:srgbClr val="FFFFFF"/>
                </a:solidFill>
              </a:defRPr>
            </a:lvl9pPr>
          </a:lstStyle>
          <a:p/>
        </p:txBody>
      </p:sp>
      <p:cxnSp>
        <p:nvCxnSpPr>
          <p:cNvPr id="77" name="Google Shape;77;p2"/>
          <p:cNvCxnSpPr/>
          <p:nvPr/>
        </p:nvCxnSpPr>
        <p:spPr>
          <a:xfrm rot="343278">
            <a:off x="6438552" y="3375111"/>
            <a:ext cx="4152887" cy="0"/>
          </a:xfrm>
          <a:prstGeom prst="straightConnector1">
            <a:avLst/>
          </a:prstGeom>
          <a:noFill/>
          <a:ln cap="flat" cmpd="sng" w="9525">
            <a:solidFill>
              <a:srgbClr val="FFFFFF"/>
            </a:solidFill>
            <a:prstDash val="solid"/>
            <a:round/>
            <a:headEnd len="med" w="med" type="oval"/>
            <a:tailEnd len="med" w="med" type="oval"/>
          </a:ln>
        </p:spPr>
      </p:cxnSp>
      <p:sp>
        <p:nvSpPr>
          <p:cNvPr id="78" name="Google Shape;78;p2">
            <a:hlinkClick action="ppaction://hlinksldjump" r:id="rId2"/>
          </p:cNvPr>
          <p:cNvSpPr/>
          <p:nvPr/>
        </p:nvSpPr>
        <p:spPr>
          <a:xfrm rot="343128">
            <a:off x="6006199" y="465465"/>
            <a:ext cx="5205408" cy="591392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Barlow Semi Condensed"/>
              <a:ea typeface="Barlow Semi Condensed"/>
              <a:cs typeface="Barlow Semi Condensed"/>
              <a:sym typeface="Barlow Semi Condensed"/>
            </a:endParaRPr>
          </a:p>
        </p:txBody>
      </p:sp>
      <p:pic>
        <p:nvPicPr>
          <p:cNvPr id="79" name="Google Shape;79;p2"/>
          <p:cNvPicPr preferRelativeResize="0"/>
          <p:nvPr/>
        </p:nvPicPr>
        <p:blipFill>
          <a:blip r:embed="rId3">
            <a:alphaModFix/>
          </a:blip>
          <a:stretch>
            <a:fillRect/>
          </a:stretch>
        </p:blipFill>
        <p:spPr>
          <a:xfrm>
            <a:off x="1865950" y="3169550"/>
            <a:ext cx="2295595" cy="17217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Explain 2">
  <p:cSld name="CUSTOM_16_1_1">
    <p:spTree>
      <p:nvGrpSpPr>
        <p:cNvPr id="595" name="Shape 595"/>
        <p:cNvGrpSpPr/>
        <p:nvPr/>
      </p:nvGrpSpPr>
      <p:grpSpPr>
        <a:xfrm>
          <a:off x="0" y="0"/>
          <a:ext cx="0" cy="0"/>
          <a:chOff x="0" y="0"/>
          <a:chExt cx="0" cy="0"/>
        </a:xfrm>
      </p:grpSpPr>
      <p:sp>
        <p:nvSpPr>
          <p:cNvPr id="596" name="Google Shape;596;p11"/>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97" name="Google Shape;597;p11"/>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98" name="Google Shape;598;p11"/>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99" name="Google Shape;599;p11"/>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00" name="Google Shape;600;p11"/>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01" name="Google Shape;601;p11"/>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02" name="Google Shape;602;p11"/>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03" name="Google Shape;603;p11"/>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4" name="Google Shape;604;p11"/>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05" name="Google Shape;605;p11"/>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06" name="Google Shape;606;p11"/>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7" name="Google Shape;607;p11"/>
          <p:cNvSpPr txBox="1"/>
          <p:nvPr>
            <p:ph type="title"/>
          </p:nvPr>
        </p:nvSpPr>
        <p:spPr>
          <a:xfrm>
            <a:off x="795575" y="359550"/>
            <a:ext cx="4844400" cy="731400"/>
          </a:xfrm>
          <a:prstGeom prst="rect">
            <a:avLst/>
          </a:prstGeom>
          <a:solidFill>
            <a:schemeClr val="accent2"/>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608" name="Google Shape;608;p11"/>
          <p:cNvGrpSpPr/>
          <p:nvPr/>
        </p:nvGrpSpPr>
        <p:grpSpPr>
          <a:xfrm>
            <a:off x="5869732" y="192255"/>
            <a:ext cx="432000" cy="6472908"/>
            <a:chOff x="5869732" y="192255"/>
            <a:chExt cx="432000" cy="6472908"/>
          </a:xfrm>
        </p:grpSpPr>
        <p:grpSp>
          <p:nvGrpSpPr>
            <p:cNvPr id="609" name="Google Shape;609;p11"/>
            <p:cNvGrpSpPr/>
            <p:nvPr/>
          </p:nvGrpSpPr>
          <p:grpSpPr>
            <a:xfrm>
              <a:off x="5869732" y="192255"/>
              <a:ext cx="432000" cy="101655"/>
              <a:chOff x="5815912" y="201588"/>
              <a:chExt cx="540000" cy="104994"/>
            </a:xfrm>
          </p:grpSpPr>
          <p:sp>
            <p:nvSpPr>
              <p:cNvPr id="610" name="Google Shape;610;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11" name="Google Shape;611;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12" name="Google Shape;612;p11"/>
            <p:cNvGrpSpPr/>
            <p:nvPr/>
          </p:nvGrpSpPr>
          <p:grpSpPr>
            <a:xfrm>
              <a:off x="5869732" y="6563508"/>
              <a:ext cx="432000" cy="101655"/>
              <a:chOff x="5815912" y="201588"/>
              <a:chExt cx="540000" cy="104994"/>
            </a:xfrm>
          </p:grpSpPr>
          <p:sp>
            <p:nvSpPr>
              <p:cNvPr id="613" name="Google Shape;613;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14" name="Google Shape;614;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15" name="Google Shape;615;p11"/>
            <p:cNvGrpSpPr/>
            <p:nvPr/>
          </p:nvGrpSpPr>
          <p:grpSpPr>
            <a:xfrm>
              <a:off x="5869732" y="723193"/>
              <a:ext cx="432000" cy="101655"/>
              <a:chOff x="5815912" y="201588"/>
              <a:chExt cx="540000" cy="104994"/>
            </a:xfrm>
          </p:grpSpPr>
          <p:sp>
            <p:nvSpPr>
              <p:cNvPr id="616" name="Google Shape;616;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17" name="Google Shape;617;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18" name="Google Shape;618;p11"/>
            <p:cNvGrpSpPr/>
            <p:nvPr/>
          </p:nvGrpSpPr>
          <p:grpSpPr>
            <a:xfrm>
              <a:off x="5869732" y="1254131"/>
              <a:ext cx="432000" cy="101655"/>
              <a:chOff x="5815912" y="201588"/>
              <a:chExt cx="540000" cy="104994"/>
            </a:xfrm>
          </p:grpSpPr>
          <p:sp>
            <p:nvSpPr>
              <p:cNvPr id="619" name="Google Shape;619;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20" name="Google Shape;620;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21" name="Google Shape;621;p11"/>
            <p:cNvGrpSpPr/>
            <p:nvPr/>
          </p:nvGrpSpPr>
          <p:grpSpPr>
            <a:xfrm>
              <a:off x="5869732" y="1785069"/>
              <a:ext cx="432000" cy="101655"/>
              <a:chOff x="5815912" y="201588"/>
              <a:chExt cx="540000" cy="104994"/>
            </a:xfrm>
          </p:grpSpPr>
          <p:sp>
            <p:nvSpPr>
              <p:cNvPr id="622" name="Google Shape;622;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23" name="Google Shape;623;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24" name="Google Shape;624;p11"/>
            <p:cNvGrpSpPr/>
            <p:nvPr/>
          </p:nvGrpSpPr>
          <p:grpSpPr>
            <a:xfrm>
              <a:off x="5869732" y="2316007"/>
              <a:ext cx="432000" cy="101655"/>
              <a:chOff x="5815912" y="201588"/>
              <a:chExt cx="540000" cy="104994"/>
            </a:xfrm>
          </p:grpSpPr>
          <p:sp>
            <p:nvSpPr>
              <p:cNvPr id="625" name="Google Shape;625;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26" name="Google Shape;626;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27" name="Google Shape;627;p11"/>
            <p:cNvGrpSpPr/>
            <p:nvPr/>
          </p:nvGrpSpPr>
          <p:grpSpPr>
            <a:xfrm>
              <a:off x="5869732" y="2846944"/>
              <a:ext cx="432000" cy="101655"/>
              <a:chOff x="5815912" y="201588"/>
              <a:chExt cx="540000" cy="104994"/>
            </a:xfrm>
          </p:grpSpPr>
          <p:sp>
            <p:nvSpPr>
              <p:cNvPr id="628" name="Google Shape;628;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29" name="Google Shape;629;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30" name="Google Shape;630;p11"/>
            <p:cNvGrpSpPr/>
            <p:nvPr/>
          </p:nvGrpSpPr>
          <p:grpSpPr>
            <a:xfrm>
              <a:off x="5869732" y="3377883"/>
              <a:ext cx="432000" cy="101655"/>
              <a:chOff x="5815912" y="201588"/>
              <a:chExt cx="540000" cy="104994"/>
            </a:xfrm>
          </p:grpSpPr>
          <p:sp>
            <p:nvSpPr>
              <p:cNvPr id="631" name="Google Shape;631;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32" name="Google Shape;632;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33" name="Google Shape;633;p11"/>
            <p:cNvGrpSpPr/>
            <p:nvPr/>
          </p:nvGrpSpPr>
          <p:grpSpPr>
            <a:xfrm>
              <a:off x="5869732" y="3908820"/>
              <a:ext cx="432000" cy="101655"/>
              <a:chOff x="5815912" y="201588"/>
              <a:chExt cx="540000" cy="104994"/>
            </a:xfrm>
          </p:grpSpPr>
          <p:sp>
            <p:nvSpPr>
              <p:cNvPr id="634" name="Google Shape;634;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35" name="Google Shape;635;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36" name="Google Shape;636;p11"/>
            <p:cNvGrpSpPr/>
            <p:nvPr/>
          </p:nvGrpSpPr>
          <p:grpSpPr>
            <a:xfrm>
              <a:off x="5869732" y="4439758"/>
              <a:ext cx="432000" cy="101655"/>
              <a:chOff x="5815912" y="201588"/>
              <a:chExt cx="540000" cy="104994"/>
            </a:xfrm>
          </p:grpSpPr>
          <p:sp>
            <p:nvSpPr>
              <p:cNvPr id="637" name="Google Shape;637;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38" name="Google Shape;638;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39" name="Google Shape;639;p11"/>
            <p:cNvGrpSpPr/>
            <p:nvPr/>
          </p:nvGrpSpPr>
          <p:grpSpPr>
            <a:xfrm>
              <a:off x="5869732" y="4970697"/>
              <a:ext cx="432000" cy="101655"/>
              <a:chOff x="5815912" y="201588"/>
              <a:chExt cx="540000" cy="104994"/>
            </a:xfrm>
          </p:grpSpPr>
          <p:sp>
            <p:nvSpPr>
              <p:cNvPr id="640" name="Google Shape;640;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41" name="Google Shape;641;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42" name="Google Shape;642;p11"/>
            <p:cNvGrpSpPr/>
            <p:nvPr/>
          </p:nvGrpSpPr>
          <p:grpSpPr>
            <a:xfrm>
              <a:off x="5869732" y="5501635"/>
              <a:ext cx="432000" cy="101655"/>
              <a:chOff x="5815912" y="201588"/>
              <a:chExt cx="540000" cy="104994"/>
            </a:xfrm>
          </p:grpSpPr>
          <p:sp>
            <p:nvSpPr>
              <p:cNvPr id="643" name="Google Shape;643;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44" name="Google Shape;644;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45" name="Google Shape;645;p11"/>
            <p:cNvGrpSpPr/>
            <p:nvPr/>
          </p:nvGrpSpPr>
          <p:grpSpPr>
            <a:xfrm>
              <a:off x="5869732" y="6032572"/>
              <a:ext cx="432000" cy="101655"/>
              <a:chOff x="5815912" y="201588"/>
              <a:chExt cx="540000" cy="104994"/>
            </a:xfrm>
          </p:grpSpPr>
          <p:sp>
            <p:nvSpPr>
              <p:cNvPr id="646" name="Google Shape;646;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47" name="Google Shape;647;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648" name="Google Shape;648;p11"/>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49" name="Google Shape;649;p11"/>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650" name="Google Shape;650;p11"/>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651" name="Google Shape;651;p11">
            <a:hlinkClick action="ppaction://hlinksldjump" r:id="rId2"/>
          </p:cNvPr>
          <p:cNvSpPr/>
          <p:nvPr/>
        </p:nvSpPr>
        <p:spPr>
          <a:xfrm rot="5397851">
            <a:off x="-138220" y="3419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652" name="Google Shape;652;p11">
            <a:hlinkClick action="ppaction://hlinksldjump" r:id="rId3"/>
          </p:cNvPr>
          <p:cNvSpPr/>
          <p:nvPr/>
        </p:nvSpPr>
        <p:spPr>
          <a:xfrm rot="5397851">
            <a:off x="-138220" y="13020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653" name="Google Shape;653;p11">
            <a:hlinkClick action="ppaction://hlinksldjump" r:id="rId4"/>
          </p:cNvPr>
          <p:cNvSpPr/>
          <p:nvPr/>
        </p:nvSpPr>
        <p:spPr>
          <a:xfrm rot="5397851">
            <a:off x="-138220" y="22621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654" name="Google Shape;654;p11">
            <a:hlinkClick action="ppaction://hlinksldjump" r:id="rId5"/>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655" name="Google Shape;655;p11">
            <a:hlinkClick action="ppaction://hlinksldjump" r:id="rId6"/>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656" name="Google Shape;656;p11">
            <a:hlinkClick action="ppaction://hlinksldjump" r:id="rId7"/>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657" name="Google Shape;657;p11">
            <a:hlinkClick action="ppaction://hlinksldjump" r:id="rId8"/>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Explain 3">
  <p:cSld name="CUSTOM_16_1_1_2">
    <p:spTree>
      <p:nvGrpSpPr>
        <p:cNvPr id="658" name="Shape 658"/>
        <p:cNvGrpSpPr/>
        <p:nvPr/>
      </p:nvGrpSpPr>
      <p:grpSpPr>
        <a:xfrm>
          <a:off x="0" y="0"/>
          <a:ext cx="0" cy="0"/>
          <a:chOff x="0" y="0"/>
          <a:chExt cx="0" cy="0"/>
        </a:xfrm>
      </p:grpSpPr>
      <p:sp>
        <p:nvSpPr>
          <p:cNvPr id="659" name="Google Shape;659;p12"/>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60" name="Google Shape;660;p12"/>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61" name="Google Shape;661;p12"/>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62" name="Google Shape;662;p12"/>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63" name="Google Shape;663;p12"/>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64" name="Google Shape;664;p12"/>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65" name="Google Shape;665;p12"/>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66" name="Google Shape;666;p12"/>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67" name="Google Shape;667;p12"/>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68" name="Google Shape;668;p12"/>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69" name="Google Shape;669;p12"/>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70" name="Google Shape;670;p12"/>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71" name="Google Shape;671;p12"/>
          <p:cNvSpPr txBox="1"/>
          <p:nvPr>
            <p:ph type="title"/>
          </p:nvPr>
        </p:nvSpPr>
        <p:spPr>
          <a:xfrm>
            <a:off x="795575" y="359550"/>
            <a:ext cx="4844400" cy="731400"/>
          </a:xfrm>
          <a:prstGeom prst="rect">
            <a:avLst/>
          </a:prstGeom>
          <a:solidFill>
            <a:schemeClr val="accent2"/>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672" name="Google Shape;672;p12"/>
          <p:cNvGrpSpPr/>
          <p:nvPr/>
        </p:nvGrpSpPr>
        <p:grpSpPr>
          <a:xfrm>
            <a:off x="5869732" y="192255"/>
            <a:ext cx="432000" cy="6472908"/>
            <a:chOff x="5869732" y="192255"/>
            <a:chExt cx="432000" cy="6472908"/>
          </a:xfrm>
        </p:grpSpPr>
        <p:grpSp>
          <p:nvGrpSpPr>
            <p:cNvPr id="673" name="Google Shape;673;p12"/>
            <p:cNvGrpSpPr/>
            <p:nvPr/>
          </p:nvGrpSpPr>
          <p:grpSpPr>
            <a:xfrm>
              <a:off x="5869732" y="192255"/>
              <a:ext cx="432000" cy="101655"/>
              <a:chOff x="5815912" y="201588"/>
              <a:chExt cx="540000" cy="104994"/>
            </a:xfrm>
          </p:grpSpPr>
          <p:sp>
            <p:nvSpPr>
              <p:cNvPr id="674" name="Google Shape;674;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75" name="Google Shape;675;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76" name="Google Shape;676;p12"/>
            <p:cNvGrpSpPr/>
            <p:nvPr/>
          </p:nvGrpSpPr>
          <p:grpSpPr>
            <a:xfrm>
              <a:off x="5869732" y="6563508"/>
              <a:ext cx="432000" cy="101655"/>
              <a:chOff x="5815912" y="201588"/>
              <a:chExt cx="540000" cy="104994"/>
            </a:xfrm>
          </p:grpSpPr>
          <p:sp>
            <p:nvSpPr>
              <p:cNvPr id="677" name="Google Shape;677;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78" name="Google Shape;678;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79" name="Google Shape;679;p12"/>
            <p:cNvGrpSpPr/>
            <p:nvPr/>
          </p:nvGrpSpPr>
          <p:grpSpPr>
            <a:xfrm>
              <a:off x="5869732" y="723193"/>
              <a:ext cx="432000" cy="101655"/>
              <a:chOff x="5815912" y="201588"/>
              <a:chExt cx="540000" cy="104994"/>
            </a:xfrm>
          </p:grpSpPr>
          <p:sp>
            <p:nvSpPr>
              <p:cNvPr id="680" name="Google Shape;680;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1" name="Google Shape;681;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82" name="Google Shape;682;p12"/>
            <p:cNvGrpSpPr/>
            <p:nvPr/>
          </p:nvGrpSpPr>
          <p:grpSpPr>
            <a:xfrm>
              <a:off x="5869732" y="1254131"/>
              <a:ext cx="432000" cy="101655"/>
              <a:chOff x="5815912" y="201588"/>
              <a:chExt cx="540000" cy="104994"/>
            </a:xfrm>
          </p:grpSpPr>
          <p:sp>
            <p:nvSpPr>
              <p:cNvPr id="683" name="Google Shape;683;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4" name="Google Shape;684;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85" name="Google Shape;685;p12"/>
            <p:cNvGrpSpPr/>
            <p:nvPr/>
          </p:nvGrpSpPr>
          <p:grpSpPr>
            <a:xfrm>
              <a:off x="5869732" y="1785069"/>
              <a:ext cx="432000" cy="101655"/>
              <a:chOff x="5815912" y="201588"/>
              <a:chExt cx="540000" cy="104994"/>
            </a:xfrm>
          </p:grpSpPr>
          <p:sp>
            <p:nvSpPr>
              <p:cNvPr id="686" name="Google Shape;686;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7" name="Google Shape;687;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88" name="Google Shape;688;p12"/>
            <p:cNvGrpSpPr/>
            <p:nvPr/>
          </p:nvGrpSpPr>
          <p:grpSpPr>
            <a:xfrm>
              <a:off x="5869732" y="2316007"/>
              <a:ext cx="432000" cy="101655"/>
              <a:chOff x="5815912" y="201588"/>
              <a:chExt cx="540000" cy="104994"/>
            </a:xfrm>
          </p:grpSpPr>
          <p:sp>
            <p:nvSpPr>
              <p:cNvPr id="689" name="Google Shape;689;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90" name="Google Shape;690;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91" name="Google Shape;691;p12"/>
            <p:cNvGrpSpPr/>
            <p:nvPr/>
          </p:nvGrpSpPr>
          <p:grpSpPr>
            <a:xfrm>
              <a:off x="5869732" y="2846944"/>
              <a:ext cx="432000" cy="101655"/>
              <a:chOff x="5815912" y="201588"/>
              <a:chExt cx="540000" cy="104994"/>
            </a:xfrm>
          </p:grpSpPr>
          <p:sp>
            <p:nvSpPr>
              <p:cNvPr id="692" name="Google Shape;692;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93" name="Google Shape;693;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94" name="Google Shape;694;p12"/>
            <p:cNvGrpSpPr/>
            <p:nvPr/>
          </p:nvGrpSpPr>
          <p:grpSpPr>
            <a:xfrm>
              <a:off x="5869732" y="3377883"/>
              <a:ext cx="432000" cy="101655"/>
              <a:chOff x="5815912" y="201588"/>
              <a:chExt cx="540000" cy="104994"/>
            </a:xfrm>
          </p:grpSpPr>
          <p:sp>
            <p:nvSpPr>
              <p:cNvPr id="695" name="Google Shape;695;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96" name="Google Shape;696;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97" name="Google Shape;697;p12"/>
            <p:cNvGrpSpPr/>
            <p:nvPr/>
          </p:nvGrpSpPr>
          <p:grpSpPr>
            <a:xfrm>
              <a:off x="5869732" y="3908820"/>
              <a:ext cx="432000" cy="101655"/>
              <a:chOff x="5815912" y="201588"/>
              <a:chExt cx="540000" cy="104994"/>
            </a:xfrm>
          </p:grpSpPr>
          <p:sp>
            <p:nvSpPr>
              <p:cNvPr id="698" name="Google Shape;698;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99" name="Google Shape;699;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00" name="Google Shape;700;p12"/>
            <p:cNvGrpSpPr/>
            <p:nvPr/>
          </p:nvGrpSpPr>
          <p:grpSpPr>
            <a:xfrm>
              <a:off x="5869732" y="4439758"/>
              <a:ext cx="432000" cy="101655"/>
              <a:chOff x="5815912" y="201588"/>
              <a:chExt cx="540000" cy="104994"/>
            </a:xfrm>
          </p:grpSpPr>
          <p:sp>
            <p:nvSpPr>
              <p:cNvPr id="701" name="Google Shape;701;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2" name="Google Shape;702;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03" name="Google Shape;703;p12"/>
            <p:cNvGrpSpPr/>
            <p:nvPr/>
          </p:nvGrpSpPr>
          <p:grpSpPr>
            <a:xfrm>
              <a:off x="5869732" y="4970697"/>
              <a:ext cx="432000" cy="101655"/>
              <a:chOff x="5815912" y="201588"/>
              <a:chExt cx="540000" cy="104994"/>
            </a:xfrm>
          </p:grpSpPr>
          <p:sp>
            <p:nvSpPr>
              <p:cNvPr id="704" name="Google Shape;704;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5" name="Google Shape;705;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06" name="Google Shape;706;p12"/>
            <p:cNvGrpSpPr/>
            <p:nvPr/>
          </p:nvGrpSpPr>
          <p:grpSpPr>
            <a:xfrm>
              <a:off x="5869732" y="5501635"/>
              <a:ext cx="432000" cy="101655"/>
              <a:chOff x="5815912" y="201588"/>
              <a:chExt cx="540000" cy="104994"/>
            </a:xfrm>
          </p:grpSpPr>
          <p:sp>
            <p:nvSpPr>
              <p:cNvPr id="707" name="Google Shape;707;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8" name="Google Shape;708;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09" name="Google Shape;709;p12"/>
            <p:cNvGrpSpPr/>
            <p:nvPr/>
          </p:nvGrpSpPr>
          <p:grpSpPr>
            <a:xfrm>
              <a:off x="5869732" y="6032572"/>
              <a:ext cx="432000" cy="101655"/>
              <a:chOff x="5815912" y="201588"/>
              <a:chExt cx="540000" cy="104994"/>
            </a:xfrm>
          </p:grpSpPr>
          <p:sp>
            <p:nvSpPr>
              <p:cNvPr id="710" name="Google Shape;710;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11" name="Google Shape;711;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712" name="Google Shape;712;p12"/>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713" name="Google Shape;713;p12"/>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714" name="Google Shape;714;p12">
            <a:hlinkClick action="ppaction://hlinksldjump" r:id="rId2"/>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15" name="Google Shape;715;p12">
            <a:hlinkClick action="ppaction://hlinksldjump" r:id="rId3"/>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16" name="Google Shape;716;p12">
            <a:hlinkClick action="ppaction://hlinksldjump" r:id="rId4"/>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17" name="Google Shape;717;p12">
            <a:hlinkClick action="ppaction://hlinksldjump" r:id="rId5"/>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18" name="Google Shape;718;p12">
            <a:hlinkClick action="ppaction://hlinksldjump" r:id="rId6"/>
          </p:cNvPr>
          <p:cNvSpPr/>
          <p:nvPr/>
        </p:nvSpPr>
        <p:spPr>
          <a:xfrm rot="5397851">
            <a:off x="-138220" y="3419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19" name="Google Shape;719;p12">
            <a:hlinkClick action="ppaction://hlinksldjump" r:id="rId7"/>
          </p:cNvPr>
          <p:cNvSpPr/>
          <p:nvPr/>
        </p:nvSpPr>
        <p:spPr>
          <a:xfrm rot="5397851">
            <a:off x="-138220" y="13020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20" name="Google Shape;720;p12">
            <a:hlinkClick action="ppaction://hlinksldjump" r:id="rId8"/>
          </p:cNvPr>
          <p:cNvSpPr/>
          <p:nvPr/>
        </p:nvSpPr>
        <p:spPr>
          <a:xfrm rot="5397851">
            <a:off x="-138220" y="22621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Apply 1">
  <p:cSld name="CUSTOM_16_1_1_2_1">
    <p:spTree>
      <p:nvGrpSpPr>
        <p:cNvPr id="721" name="Shape 721"/>
        <p:cNvGrpSpPr/>
        <p:nvPr/>
      </p:nvGrpSpPr>
      <p:grpSpPr>
        <a:xfrm>
          <a:off x="0" y="0"/>
          <a:ext cx="0" cy="0"/>
          <a:chOff x="0" y="0"/>
          <a:chExt cx="0" cy="0"/>
        </a:xfrm>
      </p:grpSpPr>
      <p:sp>
        <p:nvSpPr>
          <p:cNvPr id="722" name="Google Shape;722;p13"/>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23" name="Google Shape;723;p13"/>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24" name="Google Shape;724;p13"/>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25" name="Google Shape;725;p13"/>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26" name="Google Shape;726;p13"/>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27" name="Google Shape;727;p13"/>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28" name="Google Shape;728;p13"/>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29" name="Google Shape;729;p13"/>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30" name="Google Shape;730;p13"/>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31" name="Google Shape;731;p13"/>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32" name="Google Shape;732;p13"/>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33" name="Google Shape;733;p13"/>
          <p:cNvSpPr txBox="1"/>
          <p:nvPr>
            <p:ph type="title"/>
          </p:nvPr>
        </p:nvSpPr>
        <p:spPr>
          <a:xfrm>
            <a:off x="795575" y="359550"/>
            <a:ext cx="4844400" cy="731400"/>
          </a:xfrm>
          <a:prstGeom prst="rect">
            <a:avLst/>
          </a:prstGeom>
          <a:solidFill>
            <a:schemeClr val="accent3"/>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734" name="Google Shape;734;p13"/>
          <p:cNvGrpSpPr/>
          <p:nvPr/>
        </p:nvGrpSpPr>
        <p:grpSpPr>
          <a:xfrm>
            <a:off x="5869732" y="192255"/>
            <a:ext cx="432000" cy="6472908"/>
            <a:chOff x="5869732" y="192255"/>
            <a:chExt cx="432000" cy="6472908"/>
          </a:xfrm>
        </p:grpSpPr>
        <p:grpSp>
          <p:nvGrpSpPr>
            <p:cNvPr id="735" name="Google Shape;735;p13"/>
            <p:cNvGrpSpPr/>
            <p:nvPr/>
          </p:nvGrpSpPr>
          <p:grpSpPr>
            <a:xfrm>
              <a:off x="5869732" y="192255"/>
              <a:ext cx="432000" cy="101655"/>
              <a:chOff x="5815912" y="201588"/>
              <a:chExt cx="540000" cy="104994"/>
            </a:xfrm>
          </p:grpSpPr>
          <p:sp>
            <p:nvSpPr>
              <p:cNvPr id="736" name="Google Shape;736;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7" name="Google Shape;737;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38" name="Google Shape;738;p13"/>
            <p:cNvGrpSpPr/>
            <p:nvPr/>
          </p:nvGrpSpPr>
          <p:grpSpPr>
            <a:xfrm>
              <a:off x="5869732" y="6563508"/>
              <a:ext cx="432000" cy="101655"/>
              <a:chOff x="5815912" y="201588"/>
              <a:chExt cx="540000" cy="104994"/>
            </a:xfrm>
          </p:grpSpPr>
          <p:sp>
            <p:nvSpPr>
              <p:cNvPr id="739" name="Google Shape;739;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0" name="Google Shape;740;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41" name="Google Shape;741;p13"/>
            <p:cNvGrpSpPr/>
            <p:nvPr/>
          </p:nvGrpSpPr>
          <p:grpSpPr>
            <a:xfrm>
              <a:off x="5869732" y="723193"/>
              <a:ext cx="432000" cy="101655"/>
              <a:chOff x="5815912" y="201588"/>
              <a:chExt cx="540000" cy="104994"/>
            </a:xfrm>
          </p:grpSpPr>
          <p:sp>
            <p:nvSpPr>
              <p:cNvPr id="742" name="Google Shape;742;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3" name="Google Shape;743;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44" name="Google Shape;744;p13"/>
            <p:cNvGrpSpPr/>
            <p:nvPr/>
          </p:nvGrpSpPr>
          <p:grpSpPr>
            <a:xfrm>
              <a:off x="5869732" y="1254131"/>
              <a:ext cx="432000" cy="101655"/>
              <a:chOff x="5815912" y="201588"/>
              <a:chExt cx="540000" cy="104994"/>
            </a:xfrm>
          </p:grpSpPr>
          <p:sp>
            <p:nvSpPr>
              <p:cNvPr id="745" name="Google Shape;745;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6" name="Google Shape;746;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47" name="Google Shape;747;p13"/>
            <p:cNvGrpSpPr/>
            <p:nvPr/>
          </p:nvGrpSpPr>
          <p:grpSpPr>
            <a:xfrm>
              <a:off x="5869732" y="1785069"/>
              <a:ext cx="432000" cy="101655"/>
              <a:chOff x="5815912" y="201588"/>
              <a:chExt cx="540000" cy="104994"/>
            </a:xfrm>
          </p:grpSpPr>
          <p:sp>
            <p:nvSpPr>
              <p:cNvPr id="748" name="Google Shape;748;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9" name="Google Shape;749;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50" name="Google Shape;750;p13"/>
            <p:cNvGrpSpPr/>
            <p:nvPr/>
          </p:nvGrpSpPr>
          <p:grpSpPr>
            <a:xfrm>
              <a:off x="5869732" y="2316007"/>
              <a:ext cx="432000" cy="101655"/>
              <a:chOff x="5815912" y="201588"/>
              <a:chExt cx="540000" cy="104994"/>
            </a:xfrm>
          </p:grpSpPr>
          <p:sp>
            <p:nvSpPr>
              <p:cNvPr id="751" name="Google Shape;751;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2" name="Google Shape;752;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53" name="Google Shape;753;p13"/>
            <p:cNvGrpSpPr/>
            <p:nvPr/>
          </p:nvGrpSpPr>
          <p:grpSpPr>
            <a:xfrm>
              <a:off x="5869732" y="2846944"/>
              <a:ext cx="432000" cy="101655"/>
              <a:chOff x="5815912" y="201588"/>
              <a:chExt cx="540000" cy="104994"/>
            </a:xfrm>
          </p:grpSpPr>
          <p:sp>
            <p:nvSpPr>
              <p:cNvPr id="754" name="Google Shape;754;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5" name="Google Shape;755;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56" name="Google Shape;756;p13"/>
            <p:cNvGrpSpPr/>
            <p:nvPr/>
          </p:nvGrpSpPr>
          <p:grpSpPr>
            <a:xfrm>
              <a:off x="5869732" y="3377883"/>
              <a:ext cx="432000" cy="101655"/>
              <a:chOff x="5815912" y="201588"/>
              <a:chExt cx="540000" cy="104994"/>
            </a:xfrm>
          </p:grpSpPr>
          <p:sp>
            <p:nvSpPr>
              <p:cNvPr id="757" name="Google Shape;757;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8" name="Google Shape;758;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59" name="Google Shape;759;p13"/>
            <p:cNvGrpSpPr/>
            <p:nvPr/>
          </p:nvGrpSpPr>
          <p:grpSpPr>
            <a:xfrm>
              <a:off x="5869732" y="3908820"/>
              <a:ext cx="432000" cy="101655"/>
              <a:chOff x="5815912" y="201588"/>
              <a:chExt cx="540000" cy="104994"/>
            </a:xfrm>
          </p:grpSpPr>
          <p:sp>
            <p:nvSpPr>
              <p:cNvPr id="760" name="Google Shape;760;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1" name="Google Shape;761;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62" name="Google Shape;762;p13"/>
            <p:cNvGrpSpPr/>
            <p:nvPr/>
          </p:nvGrpSpPr>
          <p:grpSpPr>
            <a:xfrm>
              <a:off x="5869732" y="4439758"/>
              <a:ext cx="432000" cy="101655"/>
              <a:chOff x="5815912" y="201588"/>
              <a:chExt cx="540000" cy="104994"/>
            </a:xfrm>
          </p:grpSpPr>
          <p:sp>
            <p:nvSpPr>
              <p:cNvPr id="763" name="Google Shape;763;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4" name="Google Shape;764;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65" name="Google Shape;765;p13"/>
            <p:cNvGrpSpPr/>
            <p:nvPr/>
          </p:nvGrpSpPr>
          <p:grpSpPr>
            <a:xfrm>
              <a:off x="5869732" y="4970697"/>
              <a:ext cx="432000" cy="101655"/>
              <a:chOff x="5815912" y="201588"/>
              <a:chExt cx="540000" cy="104994"/>
            </a:xfrm>
          </p:grpSpPr>
          <p:sp>
            <p:nvSpPr>
              <p:cNvPr id="766" name="Google Shape;766;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7" name="Google Shape;767;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68" name="Google Shape;768;p13"/>
            <p:cNvGrpSpPr/>
            <p:nvPr/>
          </p:nvGrpSpPr>
          <p:grpSpPr>
            <a:xfrm>
              <a:off x="5869732" y="5501635"/>
              <a:ext cx="432000" cy="101655"/>
              <a:chOff x="5815912" y="201588"/>
              <a:chExt cx="540000" cy="104994"/>
            </a:xfrm>
          </p:grpSpPr>
          <p:sp>
            <p:nvSpPr>
              <p:cNvPr id="769" name="Google Shape;769;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70" name="Google Shape;770;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71" name="Google Shape;771;p13"/>
            <p:cNvGrpSpPr/>
            <p:nvPr/>
          </p:nvGrpSpPr>
          <p:grpSpPr>
            <a:xfrm>
              <a:off x="5869732" y="6032572"/>
              <a:ext cx="432000" cy="101655"/>
              <a:chOff x="5815912" y="201588"/>
              <a:chExt cx="540000" cy="104994"/>
            </a:xfrm>
          </p:grpSpPr>
          <p:sp>
            <p:nvSpPr>
              <p:cNvPr id="772" name="Google Shape;772;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73" name="Google Shape;773;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774" name="Google Shape;774;p13"/>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75" name="Google Shape;775;p13">
            <a:hlinkClick action="ppaction://hlinksldjump" r:id="rId2"/>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76" name="Google Shape;776;p13">
            <a:hlinkClick action="ppaction://hlinksldjump" r:id="rId3"/>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77" name="Google Shape;777;p13">
            <a:hlinkClick action="ppaction://hlinksldjump" r:id="rId4"/>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78" name="Google Shape;778;p13">
            <a:hlinkClick action="ppaction://hlinksldjump" r:id="rId5"/>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79" name="Google Shape;779;p13">
            <a:hlinkClick action="ppaction://hlinksldjump" r:id="rId6"/>
          </p:cNvPr>
          <p:cNvSpPr/>
          <p:nvPr/>
        </p:nvSpPr>
        <p:spPr>
          <a:xfrm rot="5397851">
            <a:off x="-138220" y="3419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80" name="Google Shape;780;p13">
            <a:hlinkClick action="ppaction://hlinksldjump" r:id="rId7"/>
          </p:cNvPr>
          <p:cNvSpPr/>
          <p:nvPr/>
        </p:nvSpPr>
        <p:spPr>
          <a:xfrm rot="5397851">
            <a:off x="-138220" y="13020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81" name="Google Shape;781;p13">
            <a:hlinkClick action="ppaction://hlinksldjump" r:id="rId8"/>
          </p:cNvPr>
          <p:cNvSpPr/>
          <p:nvPr/>
        </p:nvSpPr>
        <p:spPr>
          <a:xfrm rot="5397851">
            <a:off x="-138220" y="22621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82" name="Google Shape;782;p13"/>
          <p:cNvSpPr txBox="1"/>
          <p:nvPr/>
        </p:nvSpPr>
        <p:spPr>
          <a:xfrm>
            <a:off x="791475" y="1387450"/>
            <a:ext cx="4844400" cy="512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latin typeface="Comfortaa"/>
                <a:ea typeface="Comfortaa"/>
                <a:cs typeface="Comfortaa"/>
                <a:sym typeface="Comfortaa"/>
              </a:rPr>
              <a:t>Your teacher will be taking attendance every day and in every class period.</a:t>
            </a:r>
            <a:endParaRPr sz="1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1800">
                <a:latin typeface="Comfortaa"/>
                <a:ea typeface="Comfortaa"/>
                <a:cs typeface="Comfortaa"/>
                <a:sym typeface="Comfortaa"/>
              </a:rPr>
              <a:t>It is your responsibility to login and connect when your class is scheduled to meet.</a:t>
            </a:r>
            <a:endParaRPr sz="1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1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1800">
                <a:latin typeface="Comfortaa"/>
                <a:ea typeface="Comfortaa"/>
                <a:cs typeface="Comfortaa"/>
                <a:sym typeface="Comfortaa"/>
              </a:rPr>
              <a:t>Please keep in mind all classroom rules and ETIQUETTE still apply in your virtual classroom.</a:t>
            </a:r>
            <a:endParaRPr sz="1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1800">
              <a:latin typeface="Comfortaa"/>
              <a:ea typeface="Comfortaa"/>
              <a:cs typeface="Comfortaa"/>
              <a:sym typeface="Comfortaa"/>
            </a:endParaRPr>
          </a:p>
          <a:p>
            <a:pPr indent="0" lvl="0" marL="0" rtl="0" algn="l">
              <a:lnSpc>
                <a:spcPct val="100000"/>
              </a:lnSpc>
              <a:spcBef>
                <a:spcPts val="0"/>
              </a:spcBef>
              <a:spcAft>
                <a:spcPts val="0"/>
              </a:spcAft>
              <a:buClr>
                <a:schemeClr val="dk1"/>
              </a:buClr>
              <a:buSzPts val="1100"/>
              <a:buFont typeface="Arial"/>
              <a:buNone/>
            </a:pPr>
            <a:r>
              <a:rPr lang="en" sz="1800">
                <a:latin typeface="Comfortaa"/>
                <a:ea typeface="Comfortaa"/>
                <a:cs typeface="Comfortaa"/>
                <a:sym typeface="Comfortaa"/>
              </a:rPr>
              <a:t>When posting a comment: (CAPP)</a:t>
            </a:r>
            <a:endParaRPr sz="1800">
              <a:latin typeface="Comfortaa"/>
              <a:ea typeface="Comfortaa"/>
              <a:cs typeface="Comfortaa"/>
              <a:sym typeface="Comfortaa"/>
            </a:endParaRPr>
          </a:p>
          <a:p>
            <a:pPr indent="-342900" lvl="0" marL="457200" rtl="0" algn="l">
              <a:lnSpc>
                <a:spcPct val="100000"/>
              </a:lnSpc>
              <a:spcBef>
                <a:spcPts val="0"/>
              </a:spcBef>
              <a:spcAft>
                <a:spcPts val="0"/>
              </a:spcAft>
              <a:buSzPts val="1800"/>
              <a:buChar char="●"/>
            </a:pPr>
            <a:r>
              <a:rPr b="1" lang="en" sz="1800">
                <a:latin typeface="Comfortaa"/>
                <a:ea typeface="Comfortaa"/>
                <a:cs typeface="Comfortaa"/>
                <a:sym typeface="Comfortaa"/>
              </a:rPr>
              <a:t>C</a:t>
            </a:r>
            <a:r>
              <a:rPr lang="en" sz="1800">
                <a:latin typeface="Comfortaa"/>
                <a:ea typeface="Comfortaa"/>
                <a:cs typeface="Comfortaa"/>
                <a:sym typeface="Comfortaa"/>
              </a:rPr>
              <a:t>ommunicate clearly</a:t>
            </a:r>
            <a:endParaRPr sz="1800">
              <a:latin typeface="Comfortaa"/>
              <a:ea typeface="Comfortaa"/>
              <a:cs typeface="Comfortaa"/>
              <a:sym typeface="Comfortaa"/>
            </a:endParaRPr>
          </a:p>
          <a:p>
            <a:pPr indent="-342900" lvl="0" marL="457200" rtl="0" algn="l">
              <a:lnSpc>
                <a:spcPct val="100000"/>
              </a:lnSpc>
              <a:spcBef>
                <a:spcPts val="0"/>
              </a:spcBef>
              <a:spcAft>
                <a:spcPts val="0"/>
              </a:spcAft>
              <a:buSzPts val="1800"/>
              <a:buChar char="●"/>
            </a:pPr>
            <a:r>
              <a:rPr b="1" lang="en" sz="1800">
                <a:latin typeface="Comfortaa"/>
                <a:ea typeface="Comfortaa"/>
                <a:cs typeface="Comfortaa"/>
                <a:sym typeface="Comfortaa"/>
              </a:rPr>
              <a:t>A</a:t>
            </a:r>
            <a:r>
              <a:rPr lang="en" sz="1800">
                <a:latin typeface="Comfortaa"/>
                <a:ea typeface="Comfortaa"/>
                <a:cs typeface="Comfortaa"/>
                <a:sym typeface="Comfortaa"/>
              </a:rPr>
              <a:t>lways proofread </a:t>
            </a:r>
            <a:endParaRPr sz="1800">
              <a:latin typeface="Comfortaa"/>
              <a:ea typeface="Comfortaa"/>
              <a:cs typeface="Comfortaa"/>
              <a:sym typeface="Comfortaa"/>
            </a:endParaRPr>
          </a:p>
          <a:p>
            <a:pPr indent="-342900" lvl="0" marL="457200" rtl="0" algn="l">
              <a:lnSpc>
                <a:spcPct val="100000"/>
              </a:lnSpc>
              <a:spcBef>
                <a:spcPts val="0"/>
              </a:spcBef>
              <a:spcAft>
                <a:spcPts val="0"/>
              </a:spcAft>
              <a:buSzPts val="1800"/>
              <a:buChar char="●"/>
            </a:pPr>
            <a:r>
              <a:rPr b="1" lang="en" sz="1800">
                <a:latin typeface="Comfortaa"/>
                <a:ea typeface="Comfortaa"/>
                <a:cs typeface="Comfortaa"/>
                <a:sym typeface="Comfortaa"/>
              </a:rPr>
              <a:t>P</a:t>
            </a:r>
            <a:r>
              <a:rPr lang="en" sz="1800">
                <a:latin typeface="Comfortaa"/>
                <a:ea typeface="Comfortaa"/>
                <a:cs typeface="Comfortaa"/>
                <a:sym typeface="Comfortaa"/>
              </a:rPr>
              <a:t>lease use kind words</a:t>
            </a:r>
            <a:endParaRPr sz="1800">
              <a:latin typeface="Comfortaa"/>
              <a:ea typeface="Comfortaa"/>
              <a:cs typeface="Comfortaa"/>
              <a:sym typeface="Comfortaa"/>
            </a:endParaRPr>
          </a:p>
          <a:p>
            <a:pPr indent="-342900" lvl="0" marL="457200" rtl="0" algn="l">
              <a:lnSpc>
                <a:spcPct val="100000"/>
              </a:lnSpc>
              <a:spcBef>
                <a:spcPts val="0"/>
              </a:spcBef>
              <a:spcAft>
                <a:spcPts val="0"/>
              </a:spcAft>
              <a:buSzPts val="1800"/>
              <a:buChar char="●"/>
            </a:pPr>
            <a:r>
              <a:rPr b="1" lang="en" sz="1800">
                <a:latin typeface="Comfortaa"/>
                <a:ea typeface="Comfortaa"/>
                <a:cs typeface="Comfortaa"/>
                <a:sym typeface="Comfortaa"/>
              </a:rPr>
              <a:t>P</a:t>
            </a:r>
            <a:r>
              <a:rPr lang="en" sz="1800">
                <a:latin typeface="Comfortaa"/>
                <a:ea typeface="Comfortaa"/>
                <a:cs typeface="Comfortaa"/>
                <a:sym typeface="Comfortaa"/>
              </a:rPr>
              <a:t>lease stay on topic</a:t>
            </a:r>
            <a:endParaRPr sz="1800">
              <a:latin typeface="Comfortaa"/>
              <a:ea typeface="Comfortaa"/>
              <a:cs typeface="Comfortaa"/>
              <a:sym typeface="Comfortaa"/>
            </a:endParaRPr>
          </a:p>
          <a:p>
            <a:pPr indent="-342900" lvl="0" marL="457200" rtl="0" algn="l">
              <a:lnSpc>
                <a:spcPct val="100000"/>
              </a:lnSpc>
              <a:spcBef>
                <a:spcPts val="0"/>
              </a:spcBef>
              <a:spcAft>
                <a:spcPts val="0"/>
              </a:spcAft>
              <a:buSzPts val="1800"/>
              <a:buChar char="●"/>
            </a:pPr>
            <a:r>
              <a:rPr b="1" lang="en" sz="1800">
                <a:latin typeface="Comfortaa"/>
                <a:ea typeface="Comfortaa"/>
                <a:cs typeface="Comfortaa"/>
                <a:sym typeface="Comfortaa"/>
              </a:rPr>
              <a:t>B</a:t>
            </a:r>
            <a:r>
              <a:rPr lang="en" sz="1800">
                <a:latin typeface="Comfortaa"/>
                <a:ea typeface="Comfortaa"/>
                <a:cs typeface="Comfortaa"/>
                <a:sym typeface="Comfortaa"/>
              </a:rPr>
              <a:t>e respectful to your peers</a:t>
            </a:r>
            <a:endParaRPr sz="1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1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pic>
        <p:nvPicPr>
          <p:cNvPr id="783" name="Google Shape;783;p13"/>
          <p:cNvPicPr preferRelativeResize="0"/>
          <p:nvPr/>
        </p:nvPicPr>
        <p:blipFill>
          <a:blip r:embed="rId9">
            <a:alphaModFix/>
          </a:blip>
          <a:stretch>
            <a:fillRect/>
          </a:stretch>
        </p:blipFill>
        <p:spPr>
          <a:xfrm>
            <a:off x="4177225" y="4498375"/>
            <a:ext cx="1461225" cy="14612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Apply 2">
  <p:cSld name="CUSTOM_16_1_1_1">
    <p:spTree>
      <p:nvGrpSpPr>
        <p:cNvPr id="784" name="Shape 784"/>
        <p:cNvGrpSpPr/>
        <p:nvPr/>
      </p:nvGrpSpPr>
      <p:grpSpPr>
        <a:xfrm>
          <a:off x="0" y="0"/>
          <a:ext cx="0" cy="0"/>
          <a:chOff x="0" y="0"/>
          <a:chExt cx="0" cy="0"/>
        </a:xfrm>
      </p:grpSpPr>
      <p:sp>
        <p:nvSpPr>
          <p:cNvPr id="785" name="Google Shape;785;p14"/>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86" name="Google Shape;786;p14"/>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87" name="Google Shape;787;p14"/>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88" name="Google Shape;788;p14"/>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89" name="Google Shape;789;p14"/>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90" name="Google Shape;790;p14"/>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91" name="Google Shape;791;p14"/>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92" name="Google Shape;792;p14"/>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93" name="Google Shape;793;p14"/>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94" name="Google Shape;794;p14"/>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95" name="Google Shape;795;p14"/>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96" name="Google Shape;796;p14"/>
          <p:cNvSpPr txBox="1"/>
          <p:nvPr>
            <p:ph type="title"/>
          </p:nvPr>
        </p:nvSpPr>
        <p:spPr>
          <a:xfrm>
            <a:off x="795575" y="359550"/>
            <a:ext cx="4844400" cy="731400"/>
          </a:xfrm>
          <a:prstGeom prst="rect">
            <a:avLst/>
          </a:prstGeom>
          <a:solidFill>
            <a:schemeClr val="accent3"/>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797" name="Google Shape;797;p14"/>
          <p:cNvGrpSpPr/>
          <p:nvPr/>
        </p:nvGrpSpPr>
        <p:grpSpPr>
          <a:xfrm>
            <a:off x="5869732" y="192255"/>
            <a:ext cx="432000" cy="6472908"/>
            <a:chOff x="5869732" y="192255"/>
            <a:chExt cx="432000" cy="6472908"/>
          </a:xfrm>
        </p:grpSpPr>
        <p:grpSp>
          <p:nvGrpSpPr>
            <p:cNvPr id="798" name="Google Shape;798;p14"/>
            <p:cNvGrpSpPr/>
            <p:nvPr/>
          </p:nvGrpSpPr>
          <p:grpSpPr>
            <a:xfrm>
              <a:off x="5869732" y="192255"/>
              <a:ext cx="432000" cy="101655"/>
              <a:chOff x="5815912" y="201588"/>
              <a:chExt cx="540000" cy="104994"/>
            </a:xfrm>
          </p:grpSpPr>
          <p:sp>
            <p:nvSpPr>
              <p:cNvPr id="799" name="Google Shape;799;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00" name="Google Shape;800;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01" name="Google Shape;801;p14"/>
            <p:cNvGrpSpPr/>
            <p:nvPr/>
          </p:nvGrpSpPr>
          <p:grpSpPr>
            <a:xfrm>
              <a:off x="5869732" y="6563508"/>
              <a:ext cx="432000" cy="101655"/>
              <a:chOff x="5815912" y="201588"/>
              <a:chExt cx="540000" cy="104994"/>
            </a:xfrm>
          </p:grpSpPr>
          <p:sp>
            <p:nvSpPr>
              <p:cNvPr id="802" name="Google Shape;802;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03" name="Google Shape;803;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04" name="Google Shape;804;p14"/>
            <p:cNvGrpSpPr/>
            <p:nvPr/>
          </p:nvGrpSpPr>
          <p:grpSpPr>
            <a:xfrm>
              <a:off x="5869732" y="723193"/>
              <a:ext cx="432000" cy="101655"/>
              <a:chOff x="5815912" y="201588"/>
              <a:chExt cx="540000" cy="104994"/>
            </a:xfrm>
          </p:grpSpPr>
          <p:sp>
            <p:nvSpPr>
              <p:cNvPr id="805" name="Google Shape;805;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06" name="Google Shape;806;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07" name="Google Shape;807;p14"/>
            <p:cNvGrpSpPr/>
            <p:nvPr/>
          </p:nvGrpSpPr>
          <p:grpSpPr>
            <a:xfrm>
              <a:off x="5869732" y="1254131"/>
              <a:ext cx="432000" cy="101655"/>
              <a:chOff x="5815912" y="201588"/>
              <a:chExt cx="540000" cy="104994"/>
            </a:xfrm>
          </p:grpSpPr>
          <p:sp>
            <p:nvSpPr>
              <p:cNvPr id="808" name="Google Shape;808;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09" name="Google Shape;809;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10" name="Google Shape;810;p14"/>
            <p:cNvGrpSpPr/>
            <p:nvPr/>
          </p:nvGrpSpPr>
          <p:grpSpPr>
            <a:xfrm>
              <a:off x="5869732" y="1785069"/>
              <a:ext cx="432000" cy="101655"/>
              <a:chOff x="5815912" y="201588"/>
              <a:chExt cx="540000" cy="104994"/>
            </a:xfrm>
          </p:grpSpPr>
          <p:sp>
            <p:nvSpPr>
              <p:cNvPr id="811" name="Google Shape;811;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12" name="Google Shape;812;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13" name="Google Shape;813;p14"/>
            <p:cNvGrpSpPr/>
            <p:nvPr/>
          </p:nvGrpSpPr>
          <p:grpSpPr>
            <a:xfrm>
              <a:off x="5869732" y="2316007"/>
              <a:ext cx="432000" cy="101655"/>
              <a:chOff x="5815912" y="201588"/>
              <a:chExt cx="540000" cy="104994"/>
            </a:xfrm>
          </p:grpSpPr>
          <p:sp>
            <p:nvSpPr>
              <p:cNvPr id="814" name="Google Shape;814;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15" name="Google Shape;815;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16" name="Google Shape;816;p14"/>
            <p:cNvGrpSpPr/>
            <p:nvPr/>
          </p:nvGrpSpPr>
          <p:grpSpPr>
            <a:xfrm>
              <a:off x="5869732" y="2846944"/>
              <a:ext cx="432000" cy="101655"/>
              <a:chOff x="5815912" y="201588"/>
              <a:chExt cx="540000" cy="104994"/>
            </a:xfrm>
          </p:grpSpPr>
          <p:sp>
            <p:nvSpPr>
              <p:cNvPr id="817" name="Google Shape;817;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18" name="Google Shape;818;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19" name="Google Shape;819;p14"/>
            <p:cNvGrpSpPr/>
            <p:nvPr/>
          </p:nvGrpSpPr>
          <p:grpSpPr>
            <a:xfrm>
              <a:off x="5869732" y="3377883"/>
              <a:ext cx="432000" cy="101655"/>
              <a:chOff x="5815912" y="201588"/>
              <a:chExt cx="540000" cy="104994"/>
            </a:xfrm>
          </p:grpSpPr>
          <p:sp>
            <p:nvSpPr>
              <p:cNvPr id="820" name="Google Shape;820;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21" name="Google Shape;821;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22" name="Google Shape;822;p14"/>
            <p:cNvGrpSpPr/>
            <p:nvPr/>
          </p:nvGrpSpPr>
          <p:grpSpPr>
            <a:xfrm>
              <a:off x="5869732" y="3908820"/>
              <a:ext cx="432000" cy="101655"/>
              <a:chOff x="5815912" y="201588"/>
              <a:chExt cx="540000" cy="104994"/>
            </a:xfrm>
          </p:grpSpPr>
          <p:sp>
            <p:nvSpPr>
              <p:cNvPr id="823" name="Google Shape;823;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24" name="Google Shape;824;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25" name="Google Shape;825;p14"/>
            <p:cNvGrpSpPr/>
            <p:nvPr/>
          </p:nvGrpSpPr>
          <p:grpSpPr>
            <a:xfrm>
              <a:off x="5869732" y="4439758"/>
              <a:ext cx="432000" cy="101655"/>
              <a:chOff x="5815912" y="201588"/>
              <a:chExt cx="540000" cy="104994"/>
            </a:xfrm>
          </p:grpSpPr>
          <p:sp>
            <p:nvSpPr>
              <p:cNvPr id="826" name="Google Shape;826;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27" name="Google Shape;827;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28" name="Google Shape;828;p14"/>
            <p:cNvGrpSpPr/>
            <p:nvPr/>
          </p:nvGrpSpPr>
          <p:grpSpPr>
            <a:xfrm>
              <a:off x="5869732" y="4970697"/>
              <a:ext cx="432000" cy="101655"/>
              <a:chOff x="5815912" y="201588"/>
              <a:chExt cx="540000" cy="104994"/>
            </a:xfrm>
          </p:grpSpPr>
          <p:sp>
            <p:nvSpPr>
              <p:cNvPr id="829" name="Google Shape;829;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30" name="Google Shape;830;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31" name="Google Shape;831;p14"/>
            <p:cNvGrpSpPr/>
            <p:nvPr/>
          </p:nvGrpSpPr>
          <p:grpSpPr>
            <a:xfrm>
              <a:off x="5869732" y="5501635"/>
              <a:ext cx="432000" cy="101655"/>
              <a:chOff x="5815912" y="201588"/>
              <a:chExt cx="540000" cy="104994"/>
            </a:xfrm>
          </p:grpSpPr>
          <p:sp>
            <p:nvSpPr>
              <p:cNvPr id="832" name="Google Shape;832;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33" name="Google Shape;833;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34" name="Google Shape;834;p14"/>
            <p:cNvGrpSpPr/>
            <p:nvPr/>
          </p:nvGrpSpPr>
          <p:grpSpPr>
            <a:xfrm>
              <a:off x="5869732" y="6032572"/>
              <a:ext cx="432000" cy="101655"/>
              <a:chOff x="5815912" y="201588"/>
              <a:chExt cx="540000" cy="104994"/>
            </a:xfrm>
          </p:grpSpPr>
          <p:sp>
            <p:nvSpPr>
              <p:cNvPr id="835" name="Google Shape;835;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36" name="Google Shape;836;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837" name="Google Shape;837;p14"/>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38" name="Google Shape;838;p14"/>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839" name="Google Shape;839;p14"/>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840" name="Google Shape;840;p14">
            <a:hlinkClick action="ppaction://hlinksldjump" r:id="rId2"/>
          </p:cNvPr>
          <p:cNvSpPr/>
          <p:nvPr/>
        </p:nvSpPr>
        <p:spPr>
          <a:xfrm rot="5397851">
            <a:off x="-138220" y="3102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41" name="Google Shape;841;p14">
            <a:hlinkClick action="ppaction://hlinksldjump" r:id="rId3"/>
          </p:cNvPr>
          <p:cNvSpPr/>
          <p:nvPr/>
        </p:nvSpPr>
        <p:spPr>
          <a:xfrm rot="5397851">
            <a:off x="-138220" y="12703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42" name="Google Shape;842;p14">
            <a:hlinkClick action="ppaction://hlinksldjump" r:id="rId4"/>
          </p:cNvPr>
          <p:cNvSpPr/>
          <p:nvPr/>
        </p:nvSpPr>
        <p:spPr>
          <a:xfrm rot="5397851">
            <a:off x="-138220" y="2230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43" name="Google Shape;843;p14">
            <a:hlinkClick action="ppaction://hlinksldjump" r:id="rId5"/>
          </p:cNvPr>
          <p:cNvSpPr/>
          <p:nvPr/>
        </p:nvSpPr>
        <p:spPr>
          <a:xfrm rot="5397851">
            <a:off x="-138220" y="3190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44" name="Google Shape;844;p14">
            <a:hlinkClick action="ppaction://hlinksldjump" r:id="rId6"/>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45" name="Google Shape;845;p14">
            <a:hlinkClick action="ppaction://hlinksldjump" r:id="rId7"/>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46" name="Google Shape;846;p14">
            <a:hlinkClick action="ppaction://hlinksldjump" r:id="rId8"/>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Apply 3">
  <p:cSld name="CUSTOM_16_1_1_1_2">
    <p:spTree>
      <p:nvGrpSpPr>
        <p:cNvPr id="847" name="Shape 847"/>
        <p:cNvGrpSpPr/>
        <p:nvPr/>
      </p:nvGrpSpPr>
      <p:grpSpPr>
        <a:xfrm>
          <a:off x="0" y="0"/>
          <a:ext cx="0" cy="0"/>
          <a:chOff x="0" y="0"/>
          <a:chExt cx="0" cy="0"/>
        </a:xfrm>
      </p:grpSpPr>
      <p:sp>
        <p:nvSpPr>
          <p:cNvPr id="848" name="Google Shape;848;p15"/>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49" name="Google Shape;849;p15"/>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50" name="Google Shape;850;p15"/>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51" name="Google Shape;851;p15"/>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52" name="Google Shape;852;p15"/>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53" name="Google Shape;853;p15"/>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54" name="Google Shape;854;p15"/>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55" name="Google Shape;855;p15"/>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56" name="Google Shape;856;p15"/>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57" name="Google Shape;857;p15"/>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58" name="Google Shape;858;p15"/>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59" name="Google Shape;859;p15"/>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60" name="Google Shape;860;p15"/>
          <p:cNvSpPr txBox="1"/>
          <p:nvPr>
            <p:ph type="title"/>
          </p:nvPr>
        </p:nvSpPr>
        <p:spPr>
          <a:xfrm>
            <a:off x="795575" y="359550"/>
            <a:ext cx="4844400" cy="731400"/>
          </a:xfrm>
          <a:prstGeom prst="rect">
            <a:avLst/>
          </a:prstGeom>
          <a:solidFill>
            <a:schemeClr val="accent3"/>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861" name="Google Shape;861;p15"/>
          <p:cNvGrpSpPr/>
          <p:nvPr/>
        </p:nvGrpSpPr>
        <p:grpSpPr>
          <a:xfrm>
            <a:off x="5869732" y="192255"/>
            <a:ext cx="432000" cy="6472908"/>
            <a:chOff x="5869732" y="192255"/>
            <a:chExt cx="432000" cy="6472908"/>
          </a:xfrm>
        </p:grpSpPr>
        <p:grpSp>
          <p:nvGrpSpPr>
            <p:cNvPr id="862" name="Google Shape;862;p15"/>
            <p:cNvGrpSpPr/>
            <p:nvPr/>
          </p:nvGrpSpPr>
          <p:grpSpPr>
            <a:xfrm>
              <a:off x="5869732" y="192255"/>
              <a:ext cx="432000" cy="101655"/>
              <a:chOff x="5815912" y="201588"/>
              <a:chExt cx="540000" cy="104994"/>
            </a:xfrm>
          </p:grpSpPr>
          <p:sp>
            <p:nvSpPr>
              <p:cNvPr id="863" name="Google Shape;863;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64" name="Google Shape;864;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65" name="Google Shape;865;p15"/>
            <p:cNvGrpSpPr/>
            <p:nvPr/>
          </p:nvGrpSpPr>
          <p:grpSpPr>
            <a:xfrm>
              <a:off x="5869732" y="6563508"/>
              <a:ext cx="432000" cy="101655"/>
              <a:chOff x="5815912" y="201588"/>
              <a:chExt cx="540000" cy="104994"/>
            </a:xfrm>
          </p:grpSpPr>
          <p:sp>
            <p:nvSpPr>
              <p:cNvPr id="866" name="Google Shape;866;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67" name="Google Shape;867;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68" name="Google Shape;868;p15"/>
            <p:cNvGrpSpPr/>
            <p:nvPr/>
          </p:nvGrpSpPr>
          <p:grpSpPr>
            <a:xfrm>
              <a:off x="5869732" y="723193"/>
              <a:ext cx="432000" cy="101655"/>
              <a:chOff x="5815912" y="201588"/>
              <a:chExt cx="540000" cy="104994"/>
            </a:xfrm>
          </p:grpSpPr>
          <p:sp>
            <p:nvSpPr>
              <p:cNvPr id="869" name="Google Shape;869;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70" name="Google Shape;870;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71" name="Google Shape;871;p15"/>
            <p:cNvGrpSpPr/>
            <p:nvPr/>
          </p:nvGrpSpPr>
          <p:grpSpPr>
            <a:xfrm>
              <a:off x="5869732" y="1254131"/>
              <a:ext cx="432000" cy="101655"/>
              <a:chOff x="5815912" y="201588"/>
              <a:chExt cx="540000" cy="104994"/>
            </a:xfrm>
          </p:grpSpPr>
          <p:sp>
            <p:nvSpPr>
              <p:cNvPr id="872" name="Google Shape;872;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73" name="Google Shape;873;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74" name="Google Shape;874;p15"/>
            <p:cNvGrpSpPr/>
            <p:nvPr/>
          </p:nvGrpSpPr>
          <p:grpSpPr>
            <a:xfrm>
              <a:off x="5869732" y="1785069"/>
              <a:ext cx="432000" cy="101655"/>
              <a:chOff x="5815912" y="201588"/>
              <a:chExt cx="540000" cy="104994"/>
            </a:xfrm>
          </p:grpSpPr>
          <p:sp>
            <p:nvSpPr>
              <p:cNvPr id="875" name="Google Shape;875;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76" name="Google Shape;876;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77" name="Google Shape;877;p15"/>
            <p:cNvGrpSpPr/>
            <p:nvPr/>
          </p:nvGrpSpPr>
          <p:grpSpPr>
            <a:xfrm>
              <a:off x="5869732" y="2316007"/>
              <a:ext cx="432000" cy="101655"/>
              <a:chOff x="5815912" y="201588"/>
              <a:chExt cx="540000" cy="104994"/>
            </a:xfrm>
          </p:grpSpPr>
          <p:sp>
            <p:nvSpPr>
              <p:cNvPr id="878" name="Google Shape;878;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79" name="Google Shape;879;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80" name="Google Shape;880;p15"/>
            <p:cNvGrpSpPr/>
            <p:nvPr/>
          </p:nvGrpSpPr>
          <p:grpSpPr>
            <a:xfrm>
              <a:off x="5869732" y="2846944"/>
              <a:ext cx="432000" cy="101655"/>
              <a:chOff x="5815912" y="201588"/>
              <a:chExt cx="540000" cy="104994"/>
            </a:xfrm>
          </p:grpSpPr>
          <p:sp>
            <p:nvSpPr>
              <p:cNvPr id="881" name="Google Shape;881;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82" name="Google Shape;882;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83" name="Google Shape;883;p15"/>
            <p:cNvGrpSpPr/>
            <p:nvPr/>
          </p:nvGrpSpPr>
          <p:grpSpPr>
            <a:xfrm>
              <a:off x="5869732" y="3377883"/>
              <a:ext cx="432000" cy="101655"/>
              <a:chOff x="5815912" y="201588"/>
              <a:chExt cx="540000" cy="104994"/>
            </a:xfrm>
          </p:grpSpPr>
          <p:sp>
            <p:nvSpPr>
              <p:cNvPr id="884" name="Google Shape;884;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85" name="Google Shape;885;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86" name="Google Shape;886;p15"/>
            <p:cNvGrpSpPr/>
            <p:nvPr/>
          </p:nvGrpSpPr>
          <p:grpSpPr>
            <a:xfrm>
              <a:off x="5869732" y="3908820"/>
              <a:ext cx="432000" cy="101655"/>
              <a:chOff x="5815912" y="201588"/>
              <a:chExt cx="540000" cy="104994"/>
            </a:xfrm>
          </p:grpSpPr>
          <p:sp>
            <p:nvSpPr>
              <p:cNvPr id="887" name="Google Shape;887;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88" name="Google Shape;888;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89" name="Google Shape;889;p15"/>
            <p:cNvGrpSpPr/>
            <p:nvPr/>
          </p:nvGrpSpPr>
          <p:grpSpPr>
            <a:xfrm>
              <a:off x="5869732" y="4439758"/>
              <a:ext cx="432000" cy="101655"/>
              <a:chOff x="5815912" y="201588"/>
              <a:chExt cx="540000" cy="104994"/>
            </a:xfrm>
          </p:grpSpPr>
          <p:sp>
            <p:nvSpPr>
              <p:cNvPr id="890" name="Google Shape;890;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91" name="Google Shape;891;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92" name="Google Shape;892;p15"/>
            <p:cNvGrpSpPr/>
            <p:nvPr/>
          </p:nvGrpSpPr>
          <p:grpSpPr>
            <a:xfrm>
              <a:off x="5869732" y="4970697"/>
              <a:ext cx="432000" cy="101655"/>
              <a:chOff x="5815912" y="201588"/>
              <a:chExt cx="540000" cy="104994"/>
            </a:xfrm>
          </p:grpSpPr>
          <p:sp>
            <p:nvSpPr>
              <p:cNvPr id="893" name="Google Shape;893;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94" name="Google Shape;894;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95" name="Google Shape;895;p15"/>
            <p:cNvGrpSpPr/>
            <p:nvPr/>
          </p:nvGrpSpPr>
          <p:grpSpPr>
            <a:xfrm>
              <a:off x="5869732" y="5501635"/>
              <a:ext cx="432000" cy="101655"/>
              <a:chOff x="5815912" y="201588"/>
              <a:chExt cx="540000" cy="104994"/>
            </a:xfrm>
          </p:grpSpPr>
          <p:sp>
            <p:nvSpPr>
              <p:cNvPr id="896" name="Google Shape;896;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97" name="Google Shape;897;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98" name="Google Shape;898;p15"/>
            <p:cNvGrpSpPr/>
            <p:nvPr/>
          </p:nvGrpSpPr>
          <p:grpSpPr>
            <a:xfrm>
              <a:off x="5869732" y="6032572"/>
              <a:ext cx="432000" cy="101655"/>
              <a:chOff x="5815912" y="201588"/>
              <a:chExt cx="540000" cy="104994"/>
            </a:xfrm>
          </p:grpSpPr>
          <p:sp>
            <p:nvSpPr>
              <p:cNvPr id="899" name="Google Shape;899;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00" name="Google Shape;900;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901" name="Google Shape;901;p15"/>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902" name="Google Shape;902;p15"/>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903" name="Google Shape;903;p15">
            <a:hlinkClick action="ppaction://hlinksldjump" r:id="rId2"/>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04" name="Google Shape;904;p15">
            <a:hlinkClick action="ppaction://hlinksldjump" r:id="rId3"/>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05" name="Google Shape;905;p15">
            <a:hlinkClick action="ppaction://hlinksldjump" r:id="rId4"/>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06" name="Google Shape;906;p15">
            <a:hlinkClick action="ppaction://hlinksldjump" r:id="rId5"/>
          </p:cNvPr>
          <p:cNvSpPr/>
          <p:nvPr/>
        </p:nvSpPr>
        <p:spPr>
          <a:xfrm rot="5397851">
            <a:off x="-138220" y="3102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07" name="Google Shape;907;p15">
            <a:hlinkClick action="ppaction://hlinksldjump" r:id="rId6"/>
          </p:cNvPr>
          <p:cNvSpPr/>
          <p:nvPr/>
        </p:nvSpPr>
        <p:spPr>
          <a:xfrm rot="5397851">
            <a:off x="-138220" y="12703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08" name="Google Shape;908;p15">
            <a:hlinkClick action="ppaction://hlinksldjump" r:id="rId7"/>
          </p:cNvPr>
          <p:cNvSpPr/>
          <p:nvPr/>
        </p:nvSpPr>
        <p:spPr>
          <a:xfrm rot="5397851">
            <a:off x="-138220" y="2230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09" name="Google Shape;909;p15">
            <a:hlinkClick action="ppaction://hlinksldjump" r:id="rId8"/>
          </p:cNvPr>
          <p:cNvSpPr/>
          <p:nvPr/>
        </p:nvSpPr>
        <p:spPr>
          <a:xfrm rot="5397851">
            <a:off x="-138220" y="3190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 Share 1">
  <p:cSld name="CUSTOM_16_1_1_1_2_1">
    <p:spTree>
      <p:nvGrpSpPr>
        <p:cNvPr id="910" name="Shape 910"/>
        <p:cNvGrpSpPr/>
        <p:nvPr/>
      </p:nvGrpSpPr>
      <p:grpSpPr>
        <a:xfrm>
          <a:off x="0" y="0"/>
          <a:ext cx="0" cy="0"/>
          <a:chOff x="0" y="0"/>
          <a:chExt cx="0" cy="0"/>
        </a:xfrm>
      </p:grpSpPr>
      <p:sp>
        <p:nvSpPr>
          <p:cNvPr id="911" name="Google Shape;911;p16"/>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12" name="Google Shape;912;p16"/>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13" name="Google Shape;913;p16"/>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14" name="Google Shape;914;p16"/>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15" name="Google Shape;915;p16"/>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16" name="Google Shape;916;p16"/>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17" name="Google Shape;917;p16"/>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18" name="Google Shape;918;p16"/>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19" name="Google Shape;919;p16"/>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20" name="Google Shape;920;p16"/>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21" name="Google Shape;921;p16"/>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22" name="Google Shape;922;p16"/>
          <p:cNvSpPr txBox="1"/>
          <p:nvPr>
            <p:ph type="title"/>
          </p:nvPr>
        </p:nvSpPr>
        <p:spPr>
          <a:xfrm>
            <a:off x="795575" y="359550"/>
            <a:ext cx="4844400" cy="731400"/>
          </a:xfrm>
          <a:prstGeom prst="rect">
            <a:avLst/>
          </a:prstGeom>
          <a:solidFill>
            <a:schemeClr val="accent4"/>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923" name="Google Shape;923;p16"/>
          <p:cNvGrpSpPr/>
          <p:nvPr/>
        </p:nvGrpSpPr>
        <p:grpSpPr>
          <a:xfrm>
            <a:off x="5869732" y="192255"/>
            <a:ext cx="432000" cy="6472908"/>
            <a:chOff x="5869732" y="192255"/>
            <a:chExt cx="432000" cy="6472908"/>
          </a:xfrm>
        </p:grpSpPr>
        <p:grpSp>
          <p:nvGrpSpPr>
            <p:cNvPr id="924" name="Google Shape;924;p16"/>
            <p:cNvGrpSpPr/>
            <p:nvPr/>
          </p:nvGrpSpPr>
          <p:grpSpPr>
            <a:xfrm>
              <a:off x="5869732" y="192255"/>
              <a:ext cx="432000" cy="101655"/>
              <a:chOff x="5815912" y="201588"/>
              <a:chExt cx="540000" cy="104994"/>
            </a:xfrm>
          </p:grpSpPr>
          <p:sp>
            <p:nvSpPr>
              <p:cNvPr id="925" name="Google Shape;925;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26" name="Google Shape;926;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27" name="Google Shape;927;p16"/>
            <p:cNvGrpSpPr/>
            <p:nvPr/>
          </p:nvGrpSpPr>
          <p:grpSpPr>
            <a:xfrm>
              <a:off x="5869732" y="6563508"/>
              <a:ext cx="432000" cy="101655"/>
              <a:chOff x="5815912" y="201588"/>
              <a:chExt cx="540000" cy="104994"/>
            </a:xfrm>
          </p:grpSpPr>
          <p:sp>
            <p:nvSpPr>
              <p:cNvPr id="928" name="Google Shape;928;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29" name="Google Shape;929;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30" name="Google Shape;930;p16"/>
            <p:cNvGrpSpPr/>
            <p:nvPr/>
          </p:nvGrpSpPr>
          <p:grpSpPr>
            <a:xfrm>
              <a:off x="5869732" y="723193"/>
              <a:ext cx="432000" cy="101655"/>
              <a:chOff x="5815912" y="201588"/>
              <a:chExt cx="540000" cy="104994"/>
            </a:xfrm>
          </p:grpSpPr>
          <p:sp>
            <p:nvSpPr>
              <p:cNvPr id="931" name="Google Shape;931;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32" name="Google Shape;932;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33" name="Google Shape;933;p16"/>
            <p:cNvGrpSpPr/>
            <p:nvPr/>
          </p:nvGrpSpPr>
          <p:grpSpPr>
            <a:xfrm>
              <a:off x="5869732" y="1254131"/>
              <a:ext cx="432000" cy="101655"/>
              <a:chOff x="5815912" y="201588"/>
              <a:chExt cx="540000" cy="104994"/>
            </a:xfrm>
          </p:grpSpPr>
          <p:sp>
            <p:nvSpPr>
              <p:cNvPr id="934" name="Google Shape;934;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35" name="Google Shape;935;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36" name="Google Shape;936;p16"/>
            <p:cNvGrpSpPr/>
            <p:nvPr/>
          </p:nvGrpSpPr>
          <p:grpSpPr>
            <a:xfrm>
              <a:off x="5869732" y="1785069"/>
              <a:ext cx="432000" cy="101655"/>
              <a:chOff x="5815912" y="201588"/>
              <a:chExt cx="540000" cy="104994"/>
            </a:xfrm>
          </p:grpSpPr>
          <p:sp>
            <p:nvSpPr>
              <p:cNvPr id="937" name="Google Shape;937;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38" name="Google Shape;938;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39" name="Google Shape;939;p16"/>
            <p:cNvGrpSpPr/>
            <p:nvPr/>
          </p:nvGrpSpPr>
          <p:grpSpPr>
            <a:xfrm>
              <a:off x="5869732" y="2316007"/>
              <a:ext cx="432000" cy="101655"/>
              <a:chOff x="5815912" y="201588"/>
              <a:chExt cx="540000" cy="104994"/>
            </a:xfrm>
          </p:grpSpPr>
          <p:sp>
            <p:nvSpPr>
              <p:cNvPr id="940" name="Google Shape;940;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41" name="Google Shape;941;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42" name="Google Shape;942;p16"/>
            <p:cNvGrpSpPr/>
            <p:nvPr/>
          </p:nvGrpSpPr>
          <p:grpSpPr>
            <a:xfrm>
              <a:off x="5869732" y="2846944"/>
              <a:ext cx="432000" cy="101655"/>
              <a:chOff x="5815912" y="201588"/>
              <a:chExt cx="540000" cy="104994"/>
            </a:xfrm>
          </p:grpSpPr>
          <p:sp>
            <p:nvSpPr>
              <p:cNvPr id="943" name="Google Shape;943;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44" name="Google Shape;944;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45" name="Google Shape;945;p16"/>
            <p:cNvGrpSpPr/>
            <p:nvPr/>
          </p:nvGrpSpPr>
          <p:grpSpPr>
            <a:xfrm>
              <a:off x="5869732" y="3377883"/>
              <a:ext cx="432000" cy="101655"/>
              <a:chOff x="5815912" y="201588"/>
              <a:chExt cx="540000" cy="104994"/>
            </a:xfrm>
          </p:grpSpPr>
          <p:sp>
            <p:nvSpPr>
              <p:cNvPr id="946" name="Google Shape;946;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47" name="Google Shape;947;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48" name="Google Shape;948;p16"/>
            <p:cNvGrpSpPr/>
            <p:nvPr/>
          </p:nvGrpSpPr>
          <p:grpSpPr>
            <a:xfrm>
              <a:off x="5869732" y="3908820"/>
              <a:ext cx="432000" cy="101655"/>
              <a:chOff x="5815912" y="201588"/>
              <a:chExt cx="540000" cy="104994"/>
            </a:xfrm>
          </p:grpSpPr>
          <p:sp>
            <p:nvSpPr>
              <p:cNvPr id="949" name="Google Shape;949;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50" name="Google Shape;950;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51" name="Google Shape;951;p16"/>
            <p:cNvGrpSpPr/>
            <p:nvPr/>
          </p:nvGrpSpPr>
          <p:grpSpPr>
            <a:xfrm>
              <a:off x="5869732" y="4439758"/>
              <a:ext cx="432000" cy="101655"/>
              <a:chOff x="5815912" y="201588"/>
              <a:chExt cx="540000" cy="104994"/>
            </a:xfrm>
          </p:grpSpPr>
          <p:sp>
            <p:nvSpPr>
              <p:cNvPr id="952" name="Google Shape;952;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53" name="Google Shape;953;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54" name="Google Shape;954;p16"/>
            <p:cNvGrpSpPr/>
            <p:nvPr/>
          </p:nvGrpSpPr>
          <p:grpSpPr>
            <a:xfrm>
              <a:off x="5869732" y="4970697"/>
              <a:ext cx="432000" cy="101655"/>
              <a:chOff x="5815912" y="201588"/>
              <a:chExt cx="540000" cy="104994"/>
            </a:xfrm>
          </p:grpSpPr>
          <p:sp>
            <p:nvSpPr>
              <p:cNvPr id="955" name="Google Shape;955;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56" name="Google Shape;956;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57" name="Google Shape;957;p16"/>
            <p:cNvGrpSpPr/>
            <p:nvPr/>
          </p:nvGrpSpPr>
          <p:grpSpPr>
            <a:xfrm>
              <a:off x="5869732" y="5501635"/>
              <a:ext cx="432000" cy="101655"/>
              <a:chOff x="5815912" y="201588"/>
              <a:chExt cx="540000" cy="104994"/>
            </a:xfrm>
          </p:grpSpPr>
          <p:sp>
            <p:nvSpPr>
              <p:cNvPr id="958" name="Google Shape;958;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59" name="Google Shape;959;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60" name="Google Shape;960;p16"/>
            <p:cNvGrpSpPr/>
            <p:nvPr/>
          </p:nvGrpSpPr>
          <p:grpSpPr>
            <a:xfrm>
              <a:off x="5869732" y="6032572"/>
              <a:ext cx="432000" cy="101655"/>
              <a:chOff x="5815912" y="201588"/>
              <a:chExt cx="540000" cy="104994"/>
            </a:xfrm>
          </p:grpSpPr>
          <p:sp>
            <p:nvSpPr>
              <p:cNvPr id="961" name="Google Shape;961;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62" name="Google Shape;962;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963" name="Google Shape;963;p16"/>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64" name="Google Shape;964;p16"/>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965" name="Google Shape;965;p16"/>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966" name="Google Shape;966;p16">
            <a:hlinkClick action="ppaction://hlinksldjump" r:id="rId2"/>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67" name="Google Shape;967;p16">
            <a:hlinkClick action="ppaction://hlinksldjump" r:id="rId3"/>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68" name="Google Shape;968;p16">
            <a:hlinkClick action="ppaction://hlinksldjump" r:id="rId4"/>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69" name="Google Shape;969;p16">
            <a:hlinkClick action="ppaction://hlinksldjump" r:id="rId5"/>
          </p:cNvPr>
          <p:cNvSpPr/>
          <p:nvPr/>
        </p:nvSpPr>
        <p:spPr>
          <a:xfrm rot="5397851">
            <a:off x="-138220" y="3102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70" name="Google Shape;970;p16">
            <a:hlinkClick action="ppaction://hlinksldjump" r:id="rId6"/>
          </p:cNvPr>
          <p:cNvSpPr/>
          <p:nvPr/>
        </p:nvSpPr>
        <p:spPr>
          <a:xfrm rot="5397851">
            <a:off x="-138220" y="12703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71" name="Google Shape;971;p16">
            <a:hlinkClick action="ppaction://hlinksldjump" r:id="rId7"/>
          </p:cNvPr>
          <p:cNvSpPr/>
          <p:nvPr/>
        </p:nvSpPr>
        <p:spPr>
          <a:xfrm rot="5397851">
            <a:off x="-138220" y="2230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72" name="Google Shape;972;p16">
            <a:hlinkClick action="ppaction://hlinksldjump" r:id="rId8"/>
          </p:cNvPr>
          <p:cNvSpPr/>
          <p:nvPr/>
        </p:nvSpPr>
        <p:spPr>
          <a:xfrm rot="5397851">
            <a:off x="-138220" y="3190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 Share 2">
  <p:cSld name="CUSTOM_16_1_1_1_1">
    <p:spTree>
      <p:nvGrpSpPr>
        <p:cNvPr id="973" name="Shape 973"/>
        <p:cNvGrpSpPr/>
        <p:nvPr/>
      </p:nvGrpSpPr>
      <p:grpSpPr>
        <a:xfrm>
          <a:off x="0" y="0"/>
          <a:ext cx="0" cy="0"/>
          <a:chOff x="0" y="0"/>
          <a:chExt cx="0" cy="0"/>
        </a:xfrm>
      </p:grpSpPr>
      <p:sp>
        <p:nvSpPr>
          <p:cNvPr id="974" name="Google Shape;974;p17"/>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75" name="Google Shape;975;p17"/>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76" name="Google Shape;976;p17"/>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77" name="Google Shape;977;p17"/>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78" name="Google Shape;978;p17"/>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79" name="Google Shape;979;p17"/>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80" name="Google Shape;980;p17"/>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81" name="Google Shape;981;p17"/>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82" name="Google Shape;982;p17"/>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83" name="Google Shape;983;p17"/>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84" name="Google Shape;984;p17"/>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85" name="Google Shape;985;p17"/>
          <p:cNvSpPr txBox="1"/>
          <p:nvPr>
            <p:ph type="title"/>
          </p:nvPr>
        </p:nvSpPr>
        <p:spPr>
          <a:xfrm>
            <a:off x="795575" y="359550"/>
            <a:ext cx="4844400" cy="731400"/>
          </a:xfrm>
          <a:prstGeom prst="rect">
            <a:avLst/>
          </a:prstGeom>
          <a:solidFill>
            <a:schemeClr val="accent4"/>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986" name="Google Shape;986;p17"/>
          <p:cNvGrpSpPr/>
          <p:nvPr/>
        </p:nvGrpSpPr>
        <p:grpSpPr>
          <a:xfrm>
            <a:off x="5869732" y="192255"/>
            <a:ext cx="432000" cy="6472908"/>
            <a:chOff x="5869732" y="192255"/>
            <a:chExt cx="432000" cy="6472908"/>
          </a:xfrm>
        </p:grpSpPr>
        <p:grpSp>
          <p:nvGrpSpPr>
            <p:cNvPr id="987" name="Google Shape;987;p17"/>
            <p:cNvGrpSpPr/>
            <p:nvPr/>
          </p:nvGrpSpPr>
          <p:grpSpPr>
            <a:xfrm>
              <a:off x="5869732" y="192255"/>
              <a:ext cx="432000" cy="101655"/>
              <a:chOff x="5815912" y="201588"/>
              <a:chExt cx="540000" cy="104994"/>
            </a:xfrm>
          </p:grpSpPr>
          <p:sp>
            <p:nvSpPr>
              <p:cNvPr id="988" name="Google Shape;988;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89" name="Google Shape;989;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90" name="Google Shape;990;p17"/>
            <p:cNvGrpSpPr/>
            <p:nvPr/>
          </p:nvGrpSpPr>
          <p:grpSpPr>
            <a:xfrm>
              <a:off x="5869732" y="6563508"/>
              <a:ext cx="432000" cy="101655"/>
              <a:chOff x="5815912" y="201588"/>
              <a:chExt cx="540000" cy="104994"/>
            </a:xfrm>
          </p:grpSpPr>
          <p:sp>
            <p:nvSpPr>
              <p:cNvPr id="991" name="Google Shape;991;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92" name="Google Shape;992;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93" name="Google Shape;993;p17"/>
            <p:cNvGrpSpPr/>
            <p:nvPr/>
          </p:nvGrpSpPr>
          <p:grpSpPr>
            <a:xfrm>
              <a:off x="5869732" y="723193"/>
              <a:ext cx="432000" cy="101655"/>
              <a:chOff x="5815912" y="201588"/>
              <a:chExt cx="540000" cy="104994"/>
            </a:xfrm>
          </p:grpSpPr>
          <p:sp>
            <p:nvSpPr>
              <p:cNvPr id="994" name="Google Shape;994;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95" name="Google Shape;995;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96" name="Google Shape;996;p17"/>
            <p:cNvGrpSpPr/>
            <p:nvPr/>
          </p:nvGrpSpPr>
          <p:grpSpPr>
            <a:xfrm>
              <a:off x="5869732" y="1254131"/>
              <a:ext cx="432000" cy="101655"/>
              <a:chOff x="5815912" y="201588"/>
              <a:chExt cx="540000" cy="104994"/>
            </a:xfrm>
          </p:grpSpPr>
          <p:sp>
            <p:nvSpPr>
              <p:cNvPr id="997" name="Google Shape;997;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98" name="Google Shape;998;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99" name="Google Shape;999;p17"/>
            <p:cNvGrpSpPr/>
            <p:nvPr/>
          </p:nvGrpSpPr>
          <p:grpSpPr>
            <a:xfrm>
              <a:off x="5869732" y="1785069"/>
              <a:ext cx="432000" cy="101655"/>
              <a:chOff x="5815912" y="201588"/>
              <a:chExt cx="540000" cy="104994"/>
            </a:xfrm>
          </p:grpSpPr>
          <p:sp>
            <p:nvSpPr>
              <p:cNvPr id="1000" name="Google Shape;1000;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01" name="Google Shape;1001;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02" name="Google Shape;1002;p17"/>
            <p:cNvGrpSpPr/>
            <p:nvPr/>
          </p:nvGrpSpPr>
          <p:grpSpPr>
            <a:xfrm>
              <a:off x="5869732" y="2316007"/>
              <a:ext cx="432000" cy="101655"/>
              <a:chOff x="5815912" y="201588"/>
              <a:chExt cx="540000" cy="104994"/>
            </a:xfrm>
          </p:grpSpPr>
          <p:sp>
            <p:nvSpPr>
              <p:cNvPr id="1003" name="Google Shape;1003;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04" name="Google Shape;1004;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05" name="Google Shape;1005;p17"/>
            <p:cNvGrpSpPr/>
            <p:nvPr/>
          </p:nvGrpSpPr>
          <p:grpSpPr>
            <a:xfrm>
              <a:off x="5869732" y="2846944"/>
              <a:ext cx="432000" cy="101655"/>
              <a:chOff x="5815912" y="201588"/>
              <a:chExt cx="540000" cy="104994"/>
            </a:xfrm>
          </p:grpSpPr>
          <p:sp>
            <p:nvSpPr>
              <p:cNvPr id="1006" name="Google Shape;1006;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07" name="Google Shape;1007;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08" name="Google Shape;1008;p17"/>
            <p:cNvGrpSpPr/>
            <p:nvPr/>
          </p:nvGrpSpPr>
          <p:grpSpPr>
            <a:xfrm>
              <a:off x="5869732" y="3377883"/>
              <a:ext cx="432000" cy="101655"/>
              <a:chOff x="5815912" y="201588"/>
              <a:chExt cx="540000" cy="104994"/>
            </a:xfrm>
          </p:grpSpPr>
          <p:sp>
            <p:nvSpPr>
              <p:cNvPr id="1009" name="Google Shape;1009;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10" name="Google Shape;1010;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11" name="Google Shape;1011;p17"/>
            <p:cNvGrpSpPr/>
            <p:nvPr/>
          </p:nvGrpSpPr>
          <p:grpSpPr>
            <a:xfrm>
              <a:off x="5869732" y="3908820"/>
              <a:ext cx="432000" cy="101655"/>
              <a:chOff x="5815912" y="201588"/>
              <a:chExt cx="540000" cy="104994"/>
            </a:xfrm>
          </p:grpSpPr>
          <p:sp>
            <p:nvSpPr>
              <p:cNvPr id="1012" name="Google Shape;1012;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13" name="Google Shape;1013;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14" name="Google Shape;1014;p17"/>
            <p:cNvGrpSpPr/>
            <p:nvPr/>
          </p:nvGrpSpPr>
          <p:grpSpPr>
            <a:xfrm>
              <a:off x="5869732" y="4439758"/>
              <a:ext cx="432000" cy="101655"/>
              <a:chOff x="5815912" y="201588"/>
              <a:chExt cx="540000" cy="104994"/>
            </a:xfrm>
          </p:grpSpPr>
          <p:sp>
            <p:nvSpPr>
              <p:cNvPr id="1015" name="Google Shape;1015;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16" name="Google Shape;1016;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17" name="Google Shape;1017;p17"/>
            <p:cNvGrpSpPr/>
            <p:nvPr/>
          </p:nvGrpSpPr>
          <p:grpSpPr>
            <a:xfrm>
              <a:off x="5869732" y="4970697"/>
              <a:ext cx="432000" cy="101655"/>
              <a:chOff x="5815912" y="201588"/>
              <a:chExt cx="540000" cy="104994"/>
            </a:xfrm>
          </p:grpSpPr>
          <p:sp>
            <p:nvSpPr>
              <p:cNvPr id="1018" name="Google Shape;1018;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19" name="Google Shape;1019;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20" name="Google Shape;1020;p17"/>
            <p:cNvGrpSpPr/>
            <p:nvPr/>
          </p:nvGrpSpPr>
          <p:grpSpPr>
            <a:xfrm>
              <a:off x="5869732" y="5501635"/>
              <a:ext cx="432000" cy="101655"/>
              <a:chOff x="5815912" y="201588"/>
              <a:chExt cx="540000" cy="104994"/>
            </a:xfrm>
          </p:grpSpPr>
          <p:sp>
            <p:nvSpPr>
              <p:cNvPr id="1021" name="Google Shape;1021;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22" name="Google Shape;1022;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23" name="Google Shape;1023;p17"/>
            <p:cNvGrpSpPr/>
            <p:nvPr/>
          </p:nvGrpSpPr>
          <p:grpSpPr>
            <a:xfrm>
              <a:off x="5869732" y="6032572"/>
              <a:ext cx="432000" cy="101655"/>
              <a:chOff x="5815912" y="201588"/>
              <a:chExt cx="540000" cy="104994"/>
            </a:xfrm>
          </p:grpSpPr>
          <p:sp>
            <p:nvSpPr>
              <p:cNvPr id="1024" name="Google Shape;1024;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25" name="Google Shape;1025;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026" name="Google Shape;1026;p17"/>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27" name="Google Shape;1027;p17"/>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028" name="Google Shape;1028;p17"/>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029" name="Google Shape;1029;p17">
            <a:hlinkClick action="ppaction://hlinksldjump" r:id="rId2"/>
          </p:cNvPr>
          <p:cNvSpPr/>
          <p:nvPr/>
        </p:nvSpPr>
        <p:spPr>
          <a:xfrm rot="5397851">
            <a:off x="-117745" y="3417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30" name="Google Shape;1030;p17">
            <a:hlinkClick action="ppaction://hlinksldjump" r:id="rId3"/>
          </p:cNvPr>
          <p:cNvSpPr/>
          <p:nvPr/>
        </p:nvSpPr>
        <p:spPr>
          <a:xfrm rot="5397851">
            <a:off x="-117745" y="13018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31" name="Google Shape;1031;p17">
            <a:hlinkClick action="ppaction://hlinksldjump" r:id="rId4"/>
          </p:cNvPr>
          <p:cNvSpPr/>
          <p:nvPr/>
        </p:nvSpPr>
        <p:spPr>
          <a:xfrm rot="5397851">
            <a:off x="-117745" y="22619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32" name="Google Shape;1032;p17">
            <a:hlinkClick action="ppaction://hlinksldjump" r:id="rId5"/>
          </p:cNvPr>
          <p:cNvSpPr/>
          <p:nvPr/>
        </p:nvSpPr>
        <p:spPr>
          <a:xfrm rot="5397851">
            <a:off x="-117745" y="32220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33" name="Google Shape;1033;p17">
            <a:hlinkClick action="ppaction://hlinksldjump" r:id="rId6"/>
          </p:cNvPr>
          <p:cNvSpPr/>
          <p:nvPr/>
        </p:nvSpPr>
        <p:spPr>
          <a:xfrm rot="5397851">
            <a:off x="-117745" y="41821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34" name="Google Shape;1034;p17">
            <a:hlinkClick action="ppaction://hlinksldjump" r:id="rId7"/>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35" name="Google Shape;1035;p17">
            <a:hlinkClick action="ppaction://hlinksldjump" r:id="rId8"/>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 Share 3">
  <p:cSld name="CUSTOM_16_1_1_1_1_2">
    <p:spTree>
      <p:nvGrpSpPr>
        <p:cNvPr id="1036" name="Shape 1036"/>
        <p:cNvGrpSpPr/>
        <p:nvPr/>
      </p:nvGrpSpPr>
      <p:grpSpPr>
        <a:xfrm>
          <a:off x="0" y="0"/>
          <a:ext cx="0" cy="0"/>
          <a:chOff x="0" y="0"/>
          <a:chExt cx="0" cy="0"/>
        </a:xfrm>
      </p:grpSpPr>
      <p:sp>
        <p:nvSpPr>
          <p:cNvPr id="1037" name="Google Shape;1037;p18"/>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38" name="Google Shape;1038;p18"/>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39" name="Google Shape;1039;p18"/>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40" name="Google Shape;1040;p18"/>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41" name="Google Shape;1041;p18"/>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42" name="Google Shape;1042;p18"/>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43" name="Google Shape;1043;p18"/>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44" name="Google Shape;1044;p18"/>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5" name="Google Shape;1045;p18"/>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46" name="Google Shape;1046;p18"/>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47" name="Google Shape;1047;p18"/>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8" name="Google Shape;1048;p18"/>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49" name="Google Shape;1049;p18"/>
          <p:cNvSpPr txBox="1"/>
          <p:nvPr>
            <p:ph type="title"/>
          </p:nvPr>
        </p:nvSpPr>
        <p:spPr>
          <a:xfrm>
            <a:off x="795575" y="359550"/>
            <a:ext cx="4844400" cy="731400"/>
          </a:xfrm>
          <a:prstGeom prst="rect">
            <a:avLst/>
          </a:prstGeom>
          <a:solidFill>
            <a:schemeClr val="accent4"/>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1050" name="Google Shape;1050;p18"/>
          <p:cNvGrpSpPr/>
          <p:nvPr/>
        </p:nvGrpSpPr>
        <p:grpSpPr>
          <a:xfrm>
            <a:off x="5869732" y="192255"/>
            <a:ext cx="432000" cy="6472908"/>
            <a:chOff x="5869732" y="192255"/>
            <a:chExt cx="432000" cy="6472908"/>
          </a:xfrm>
        </p:grpSpPr>
        <p:grpSp>
          <p:nvGrpSpPr>
            <p:cNvPr id="1051" name="Google Shape;1051;p18"/>
            <p:cNvGrpSpPr/>
            <p:nvPr/>
          </p:nvGrpSpPr>
          <p:grpSpPr>
            <a:xfrm>
              <a:off x="5869732" y="192255"/>
              <a:ext cx="432000" cy="101655"/>
              <a:chOff x="5815912" y="201588"/>
              <a:chExt cx="540000" cy="104994"/>
            </a:xfrm>
          </p:grpSpPr>
          <p:sp>
            <p:nvSpPr>
              <p:cNvPr id="1052" name="Google Shape;1052;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53" name="Google Shape;1053;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54" name="Google Shape;1054;p18"/>
            <p:cNvGrpSpPr/>
            <p:nvPr/>
          </p:nvGrpSpPr>
          <p:grpSpPr>
            <a:xfrm>
              <a:off x="5869732" y="6563508"/>
              <a:ext cx="432000" cy="101655"/>
              <a:chOff x="5815912" y="201588"/>
              <a:chExt cx="540000" cy="104994"/>
            </a:xfrm>
          </p:grpSpPr>
          <p:sp>
            <p:nvSpPr>
              <p:cNvPr id="1055" name="Google Shape;1055;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56" name="Google Shape;1056;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57" name="Google Shape;1057;p18"/>
            <p:cNvGrpSpPr/>
            <p:nvPr/>
          </p:nvGrpSpPr>
          <p:grpSpPr>
            <a:xfrm>
              <a:off x="5869732" y="723193"/>
              <a:ext cx="432000" cy="101655"/>
              <a:chOff x="5815912" y="201588"/>
              <a:chExt cx="540000" cy="104994"/>
            </a:xfrm>
          </p:grpSpPr>
          <p:sp>
            <p:nvSpPr>
              <p:cNvPr id="1058" name="Google Shape;1058;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59" name="Google Shape;1059;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60" name="Google Shape;1060;p18"/>
            <p:cNvGrpSpPr/>
            <p:nvPr/>
          </p:nvGrpSpPr>
          <p:grpSpPr>
            <a:xfrm>
              <a:off x="5869732" y="1254131"/>
              <a:ext cx="432000" cy="101655"/>
              <a:chOff x="5815912" y="201588"/>
              <a:chExt cx="540000" cy="104994"/>
            </a:xfrm>
          </p:grpSpPr>
          <p:sp>
            <p:nvSpPr>
              <p:cNvPr id="1061" name="Google Shape;1061;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62" name="Google Shape;1062;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63" name="Google Shape;1063;p18"/>
            <p:cNvGrpSpPr/>
            <p:nvPr/>
          </p:nvGrpSpPr>
          <p:grpSpPr>
            <a:xfrm>
              <a:off x="5869732" y="1785069"/>
              <a:ext cx="432000" cy="101655"/>
              <a:chOff x="5815912" y="201588"/>
              <a:chExt cx="540000" cy="104994"/>
            </a:xfrm>
          </p:grpSpPr>
          <p:sp>
            <p:nvSpPr>
              <p:cNvPr id="1064" name="Google Shape;1064;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65" name="Google Shape;1065;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66" name="Google Shape;1066;p18"/>
            <p:cNvGrpSpPr/>
            <p:nvPr/>
          </p:nvGrpSpPr>
          <p:grpSpPr>
            <a:xfrm>
              <a:off x="5869732" y="2316007"/>
              <a:ext cx="432000" cy="101655"/>
              <a:chOff x="5815912" y="201588"/>
              <a:chExt cx="540000" cy="104994"/>
            </a:xfrm>
          </p:grpSpPr>
          <p:sp>
            <p:nvSpPr>
              <p:cNvPr id="1067" name="Google Shape;1067;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68" name="Google Shape;1068;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69" name="Google Shape;1069;p18"/>
            <p:cNvGrpSpPr/>
            <p:nvPr/>
          </p:nvGrpSpPr>
          <p:grpSpPr>
            <a:xfrm>
              <a:off x="5869732" y="2846944"/>
              <a:ext cx="432000" cy="101655"/>
              <a:chOff x="5815912" y="201588"/>
              <a:chExt cx="540000" cy="104994"/>
            </a:xfrm>
          </p:grpSpPr>
          <p:sp>
            <p:nvSpPr>
              <p:cNvPr id="1070" name="Google Shape;1070;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71" name="Google Shape;1071;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72" name="Google Shape;1072;p18"/>
            <p:cNvGrpSpPr/>
            <p:nvPr/>
          </p:nvGrpSpPr>
          <p:grpSpPr>
            <a:xfrm>
              <a:off x="5869732" y="3377883"/>
              <a:ext cx="432000" cy="101655"/>
              <a:chOff x="5815912" y="201588"/>
              <a:chExt cx="540000" cy="104994"/>
            </a:xfrm>
          </p:grpSpPr>
          <p:sp>
            <p:nvSpPr>
              <p:cNvPr id="1073" name="Google Shape;1073;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74" name="Google Shape;1074;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75" name="Google Shape;1075;p18"/>
            <p:cNvGrpSpPr/>
            <p:nvPr/>
          </p:nvGrpSpPr>
          <p:grpSpPr>
            <a:xfrm>
              <a:off x="5869732" y="3908820"/>
              <a:ext cx="432000" cy="101655"/>
              <a:chOff x="5815912" y="201588"/>
              <a:chExt cx="540000" cy="104994"/>
            </a:xfrm>
          </p:grpSpPr>
          <p:sp>
            <p:nvSpPr>
              <p:cNvPr id="1076" name="Google Shape;1076;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77" name="Google Shape;1077;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78" name="Google Shape;1078;p18"/>
            <p:cNvGrpSpPr/>
            <p:nvPr/>
          </p:nvGrpSpPr>
          <p:grpSpPr>
            <a:xfrm>
              <a:off x="5869732" y="4439758"/>
              <a:ext cx="432000" cy="101655"/>
              <a:chOff x="5815912" y="201588"/>
              <a:chExt cx="540000" cy="104994"/>
            </a:xfrm>
          </p:grpSpPr>
          <p:sp>
            <p:nvSpPr>
              <p:cNvPr id="1079" name="Google Shape;1079;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80" name="Google Shape;1080;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81" name="Google Shape;1081;p18"/>
            <p:cNvGrpSpPr/>
            <p:nvPr/>
          </p:nvGrpSpPr>
          <p:grpSpPr>
            <a:xfrm>
              <a:off x="5869732" y="4970697"/>
              <a:ext cx="432000" cy="101655"/>
              <a:chOff x="5815912" y="201588"/>
              <a:chExt cx="540000" cy="104994"/>
            </a:xfrm>
          </p:grpSpPr>
          <p:sp>
            <p:nvSpPr>
              <p:cNvPr id="1082" name="Google Shape;1082;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83" name="Google Shape;1083;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84" name="Google Shape;1084;p18"/>
            <p:cNvGrpSpPr/>
            <p:nvPr/>
          </p:nvGrpSpPr>
          <p:grpSpPr>
            <a:xfrm>
              <a:off x="5869732" y="5501635"/>
              <a:ext cx="432000" cy="101655"/>
              <a:chOff x="5815912" y="201588"/>
              <a:chExt cx="540000" cy="104994"/>
            </a:xfrm>
          </p:grpSpPr>
          <p:sp>
            <p:nvSpPr>
              <p:cNvPr id="1085" name="Google Shape;1085;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86" name="Google Shape;1086;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87" name="Google Shape;1087;p18"/>
            <p:cNvGrpSpPr/>
            <p:nvPr/>
          </p:nvGrpSpPr>
          <p:grpSpPr>
            <a:xfrm>
              <a:off x="5869732" y="6032572"/>
              <a:ext cx="432000" cy="101655"/>
              <a:chOff x="5815912" y="201588"/>
              <a:chExt cx="540000" cy="104994"/>
            </a:xfrm>
          </p:grpSpPr>
          <p:sp>
            <p:nvSpPr>
              <p:cNvPr id="1088" name="Google Shape;1088;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89" name="Google Shape;1089;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090" name="Google Shape;1090;p18"/>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091" name="Google Shape;1091;p18"/>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092" name="Google Shape;1092;p18">
            <a:hlinkClick action="ppaction://hlinksldjump" r:id="rId2"/>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93" name="Google Shape;1093;p18">
            <a:hlinkClick action="ppaction://hlinksldjump" r:id="rId3"/>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94" name="Google Shape;1094;p18">
            <a:hlinkClick action="ppaction://hlinksldjump" r:id="rId4"/>
          </p:cNvPr>
          <p:cNvSpPr/>
          <p:nvPr/>
        </p:nvSpPr>
        <p:spPr>
          <a:xfrm rot="5397851">
            <a:off x="-117745" y="3417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95" name="Google Shape;1095;p18">
            <a:hlinkClick action="ppaction://hlinksldjump" r:id="rId5"/>
          </p:cNvPr>
          <p:cNvSpPr/>
          <p:nvPr/>
        </p:nvSpPr>
        <p:spPr>
          <a:xfrm rot="5397851">
            <a:off x="-117745" y="13018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96" name="Google Shape;1096;p18">
            <a:hlinkClick action="ppaction://hlinksldjump" r:id="rId6"/>
          </p:cNvPr>
          <p:cNvSpPr/>
          <p:nvPr/>
        </p:nvSpPr>
        <p:spPr>
          <a:xfrm rot="5397851">
            <a:off x="-117745" y="22619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97" name="Google Shape;1097;p18">
            <a:hlinkClick action="ppaction://hlinksldjump" r:id="rId7"/>
          </p:cNvPr>
          <p:cNvSpPr/>
          <p:nvPr/>
        </p:nvSpPr>
        <p:spPr>
          <a:xfrm rot="5397851">
            <a:off x="-117745" y="32220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98" name="Google Shape;1098;p18">
            <a:hlinkClick action="ppaction://hlinksldjump" r:id="rId8"/>
          </p:cNvPr>
          <p:cNvSpPr/>
          <p:nvPr/>
        </p:nvSpPr>
        <p:spPr>
          <a:xfrm rot="5397851">
            <a:off x="-117745" y="41821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 Reflect 1">
  <p:cSld name="CUSTOM_16_1_1_1_1_2_1">
    <p:spTree>
      <p:nvGrpSpPr>
        <p:cNvPr id="1099" name="Shape 1099"/>
        <p:cNvGrpSpPr/>
        <p:nvPr/>
      </p:nvGrpSpPr>
      <p:grpSpPr>
        <a:xfrm>
          <a:off x="0" y="0"/>
          <a:ext cx="0" cy="0"/>
          <a:chOff x="0" y="0"/>
          <a:chExt cx="0" cy="0"/>
        </a:xfrm>
      </p:grpSpPr>
      <p:sp>
        <p:nvSpPr>
          <p:cNvPr id="1100" name="Google Shape;1100;p19"/>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01" name="Google Shape;1101;p19"/>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02" name="Google Shape;1102;p19"/>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03" name="Google Shape;1103;p19"/>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04" name="Google Shape;1104;p19"/>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05" name="Google Shape;1105;p19"/>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06" name="Google Shape;1106;p19"/>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07" name="Google Shape;1107;p19"/>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8" name="Google Shape;1108;p19"/>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09" name="Google Shape;1109;p19"/>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10" name="Google Shape;1110;p19"/>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11" name="Google Shape;1111;p19"/>
          <p:cNvSpPr txBox="1"/>
          <p:nvPr>
            <p:ph type="title"/>
          </p:nvPr>
        </p:nvSpPr>
        <p:spPr>
          <a:xfrm>
            <a:off x="795575" y="359550"/>
            <a:ext cx="4844400" cy="731400"/>
          </a:xfrm>
          <a:prstGeom prst="rect">
            <a:avLst/>
          </a:prstGeom>
          <a:solidFill>
            <a:schemeClr val="accent5"/>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1112" name="Google Shape;1112;p19"/>
          <p:cNvGrpSpPr/>
          <p:nvPr/>
        </p:nvGrpSpPr>
        <p:grpSpPr>
          <a:xfrm>
            <a:off x="5869732" y="192255"/>
            <a:ext cx="432000" cy="6472908"/>
            <a:chOff x="5869732" y="192255"/>
            <a:chExt cx="432000" cy="6472908"/>
          </a:xfrm>
        </p:grpSpPr>
        <p:grpSp>
          <p:nvGrpSpPr>
            <p:cNvPr id="1113" name="Google Shape;1113;p19"/>
            <p:cNvGrpSpPr/>
            <p:nvPr/>
          </p:nvGrpSpPr>
          <p:grpSpPr>
            <a:xfrm>
              <a:off x="5869732" y="192255"/>
              <a:ext cx="432000" cy="101655"/>
              <a:chOff x="5815912" y="201588"/>
              <a:chExt cx="540000" cy="104994"/>
            </a:xfrm>
          </p:grpSpPr>
          <p:sp>
            <p:nvSpPr>
              <p:cNvPr id="1114" name="Google Shape;1114;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15" name="Google Shape;1115;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16" name="Google Shape;1116;p19"/>
            <p:cNvGrpSpPr/>
            <p:nvPr/>
          </p:nvGrpSpPr>
          <p:grpSpPr>
            <a:xfrm>
              <a:off x="5869732" y="6563508"/>
              <a:ext cx="432000" cy="101655"/>
              <a:chOff x="5815912" y="201588"/>
              <a:chExt cx="540000" cy="104994"/>
            </a:xfrm>
          </p:grpSpPr>
          <p:sp>
            <p:nvSpPr>
              <p:cNvPr id="1117" name="Google Shape;1117;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18" name="Google Shape;1118;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19" name="Google Shape;1119;p19"/>
            <p:cNvGrpSpPr/>
            <p:nvPr/>
          </p:nvGrpSpPr>
          <p:grpSpPr>
            <a:xfrm>
              <a:off x="5869732" y="723193"/>
              <a:ext cx="432000" cy="101655"/>
              <a:chOff x="5815912" y="201588"/>
              <a:chExt cx="540000" cy="104994"/>
            </a:xfrm>
          </p:grpSpPr>
          <p:sp>
            <p:nvSpPr>
              <p:cNvPr id="1120" name="Google Shape;1120;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21" name="Google Shape;1121;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22" name="Google Shape;1122;p19"/>
            <p:cNvGrpSpPr/>
            <p:nvPr/>
          </p:nvGrpSpPr>
          <p:grpSpPr>
            <a:xfrm>
              <a:off x="5869732" y="1254131"/>
              <a:ext cx="432000" cy="101655"/>
              <a:chOff x="5815912" y="201588"/>
              <a:chExt cx="540000" cy="104994"/>
            </a:xfrm>
          </p:grpSpPr>
          <p:sp>
            <p:nvSpPr>
              <p:cNvPr id="1123" name="Google Shape;1123;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24" name="Google Shape;1124;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25" name="Google Shape;1125;p19"/>
            <p:cNvGrpSpPr/>
            <p:nvPr/>
          </p:nvGrpSpPr>
          <p:grpSpPr>
            <a:xfrm>
              <a:off x="5869732" y="1785069"/>
              <a:ext cx="432000" cy="101655"/>
              <a:chOff x="5815912" y="201588"/>
              <a:chExt cx="540000" cy="104994"/>
            </a:xfrm>
          </p:grpSpPr>
          <p:sp>
            <p:nvSpPr>
              <p:cNvPr id="1126" name="Google Shape;1126;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27" name="Google Shape;1127;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28" name="Google Shape;1128;p19"/>
            <p:cNvGrpSpPr/>
            <p:nvPr/>
          </p:nvGrpSpPr>
          <p:grpSpPr>
            <a:xfrm>
              <a:off x="5869732" y="2316007"/>
              <a:ext cx="432000" cy="101655"/>
              <a:chOff x="5815912" y="201588"/>
              <a:chExt cx="540000" cy="104994"/>
            </a:xfrm>
          </p:grpSpPr>
          <p:sp>
            <p:nvSpPr>
              <p:cNvPr id="1129" name="Google Shape;1129;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30" name="Google Shape;1130;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31" name="Google Shape;1131;p19"/>
            <p:cNvGrpSpPr/>
            <p:nvPr/>
          </p:nvGrpSpPr>
          <p:grpSpPr>
            <a:xfrm>
              <a:off x="5869732" y="2846944"/>
              <a:ext cx="432000" cy="101655"/>
              <a:chOff x="5815912" y="201588"/>
              <a:chExt cx="540000" cy="104994"/>
            </a:xfrm>
          </p:grpSpPr>
          <p:sp>
            <p:nvSpPr>
              <p:cNvPr id="1132" name="Google Shape;1132;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33" name="Google Shape;1133;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34" name="Google Shape;1134;p19"/>
            <p:cNvGrpSpPr/>
            <p:nvPr/>
          </p:nvGrpSpPr>
          <p:grpSpPr>
            <a:xfrm>
              <a:off x="5869732" y="3377883"/>
              <a:ext cx="432000" cy="101655"/>
              <a:chOff x="5815912" y="201588"/>
              <a:chExt cx="540000" cy="104994"/>
            </a:xfrm>
          </p:grpSpPr>
          <p:sp>
            <p:nvSpPr>
              <p:cNvPr id="1135" name="Google Shape;1135;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36" name="Google Shape;1136;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37" name="Google Shape;1137;p19"/>
            <p:cNvGrpSpPr/>
            <p:nvPr/>
          </p:nvGrpSpPr>
          <p:grpSpPr>
            <a:xfrm>
              <a:off x="5869732" y="3908820"/>
              <a:ext cx="432000" cy="101655"/>
              <a:chOff x="5815912" y="201588"/>
              <a:chExt cx="540000" cy="104994"/>
            </a:xfrm>
          </p:grpSpPr>
          <p:sp>
            <p:nvSpPr>
              <p:cNvPr id="1138" name="Google Shape;1138;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39" name="Google Shape;1139;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40" name="Google Shape;1140;p19"/>
            <p:cNvGrpSpPr/>
            <p:nvPr/>
          </p:nvGrpSpPr>
          <p:grpSpPr>
            <a:xfrm>
              <a:off x="5869732" y="4439758"/>
              <a:ext cx="432000" cy="101655"/>
              <a:chOff x="5815912" y="201588"/>
              <a:chExt cx="540000" cy="104994"/>
            </a:xfrm>
          </p:grpSpPr>
          <p:sp>
            <p:nvSpPr>
              <p:cNvPr id="1141" name="Google Shape;1141;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42" name="Google Shape;1142;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43" name="Google Shape;1143;p19"/>
            <p:cNvGrpSpPr/>
            <p:nvPr/>
          </p:nvGrpSpPr>
          <p:grpSpPr>
            <a:xfrm>
              <a:off x="5869732" y="4970697"/>
              <a:ext cx="432000" cy="101655"/>
              <a:chOff x="5815912" y="201588"/>
              <a:chExt cx="540000" cy="104994"/>
            </a:xfrm>
          </p:grpSpPr>
          <p:sp>
            <p:nvSpPr>
              <p:cNvPr id="1144" name="Google Shape;1144;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45" name="Google Shape;1145;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46" name="Google Shape;1146;p19"/>
            <p:cNvGrpSpPr/>
            <p:nvPr/>
          </p:nvGrpSpPr>
          <p:grpSpPr>
            <a:xfrm>
              <a:off x="5869732" y="5501635"/>
              <a:ext cx="432000" cy="101655"/>
              <a:chOff x="5815912" y="201588"/>
              <a:chExt cx="540000" cy="104994"/>
            </a:xfrm>
          </p:grpSpPr>
          <p:sp>
            <p:nvSpPr>
              <p:cNvPr id="1147" name="Google Shape;1147;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48" name="Google Shape;1148;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49" name="Google Shape;1149;p19"/>
            <p:cNvGrpSpPr/>
            <p:nvPr/>
          </p:nvGrpSpPr>
          <p:grpSpPr>
            <a:xfrm>
              <a:off x="5869732" y="6032572"/>
              <a:ext cx="432000" cy="101655"/>
              <a:chOff x="5815912" y="201588"/>
              <a:chExt cx="540000" cy="104994"/>
            </a:xfrm>
          </p:grpSpPr>
          <p:sp>
            <p:nvSpPr>
              <p:cNvPr id="1150" name="Google Shape;1150;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51" name="Google Shape;1151;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152" name="Google Shape;1152;p19"/>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53" name="Google Shape;1153;p19"/>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154" name="Google Shape;1154;p19"/>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155" name="Google Shape;1155;p19">
            <a:hlinkClick action="ppaction://hlinksldjump" r:id="rId2"/>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156" name="Google Shape;1156;p19">
            <a:hlinkClick action="ppaction://hlinksldjump" r:id="rId3"/>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157" name="Google Shape;1157;p19">
            <a:hlinkClick action="ppaction://hlinksldjump" r:id="rId4"/>
          </p:cNvPr>
          <p:cNvSpPr/>
          <p:nvPr/>
        </p:nvSpPr>
        <p:spPr>
          <a:xfrm rot="5397851">
            <a:off x="-117745" y="3417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158" name="Google Shape;1158;p19">
            <a:hlinkClick action="ppaction://hlinksldjump" r:id="rId5"/>
          </p:cNvPr>
          <p:cNvSpPr/>
          <p:nvPr/>
        </p:nvSpPr>
        <p:spPr>
          <a:xfrm rot="5397851">
            <a:off x="-117745" y="13018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159" name="Google Shape;1159;p19">
            <a:hlinkClick action="ppaction://hlinksldjump" r:id="rId6"/>
          </p:cNvPr>
          <p:cNvSpPr/>
          <p:nvPr/>
        </p:nvSpPr>
        <p:spPr>
          <a:xfrm rot="5397851">
            <a:off x="-117745" y="22619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160" name="Google Shape;1160;p19">
            <a:hlinkClick action="ppaction://hlinksldjump" r:id="rId7"/>
          </p:cNvPr>
          <p:cNvSpPr/>
          <p:nvPr/>
        </p:nvSpPr>
        <p:spPr>
          <a:xfrm rot="5397851">
            <a:off x="-117745" y="32220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161" name="Google Shape;1161;p19">
            <a:hlinkClick action="ppaction://hlinksldjump" r:id="rId8"/>
          </p:cNvPr>
          <p:cNvSpPr/>
          <p:nvPr/>
        </p:nvSpPr>
        <p:spPr>
          <a:xfrm rot="5397851">
            <a:off x="-117745" y="41821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 Reflect 2">
  <p:cSld name="CUSTOM_16_1_1_1_1_1">
    <p:spTree>
      <p:nvGrpSpPr>
        <p:cNvPr id="1162" name="Shape 1162"/>
        <p:cNvGrpSpPr/>
        <p:nvPr/>
      </p:nvGrpSpPr>
      <p:grpSpPr>
        <a:xfrm>
          <a:off x="0" y="0"/>
          <a:ext cx="0" cy="0"/>
          <a:chOff x="0" y="0"/>
          <a:chExt cx="0" cy="0"/>
        </a:xfrm>
      </p:grpSpPr>
      <p:sp>
        <p:nvSpPr>
          <p:cNvPr id="1163" name="Google Shape;1163;p20"/>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64" name="Google Shape;1164;p20"/>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65" name="Google Shape;1165;p20"/>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66" name="Google Shape;1166;p20"/>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67" name="Google Shape;1167;p20"/>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68" name="Google Shape;1168;p20"/>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69" name="Google Shape;1169;p20"/>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70" name="Google Shape;1170;p20"/>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71" name="Google Shape;1171;p20"/>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72" name="Google Shape;1172;p20"/>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73" name="Google Shape;1173;p20"/>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74" name="Google Shape;1174;p20"/>
          <p:cNvSpPr txBox="1"/>
          <p:nvPr>
            <p:ph type="title"/>
          </p:nvPr>
        </p:nvSpPr>
        <p:spPr>
          <a:xfrm>
            <a:off x="795575" y="359550"/>
            <a:ext cx="4844400" cy="731400"/>
          </a:xfrm>
          <a:prstGeom prst="rect">
            <a:avLst/>
          </a:prstGeom>
          <a:solidFill>
            <a:schemeClr val="accent5"/>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1175" name="Google Shape;1175;p20"/>
          <p:cNvGrpSpPr/>
          <p:nvPr/>
        </p:nvGrpSpPr>
        <p:grpSpPr>
          <a:xfrm>
            <a:off x="5869732" y="192255"/>
            <a:ext cx="432000" cy="6472908"/>
            <a:chOff x="5869732" y="192255"/>
            <a:chExt cx="432000" cy="6472908"/>
          </a:xfrm>
        </p:grpSpPr>
        <p:grpSp>
          <p:nvGrpSpPr>
            <p:cNvPr id="1176" name="Google Shape;1176;p20"/>
            <p:cNvGrpSpPr/>
            <p:nvPr/>
          </p:nvGrpSpPr>
          <p:grpSpPr>
            <a:xfrm>
              <a:off x="5869732" y="192255"/>
              <a:ext cx="432000" cy="101655"/>
              <a:chOff x="5815912" y="201588"/>
              <a:chExt cx="540000" cy="104994"/>
            </a:xfrm>
          </p:grpSpPr>
          <p:sp>
            <p:nvSpPr>
              <p:cNvPr id="1177" name="Google Shape;1177;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78" name="Google Shape;1178;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79" name="Google Shape;1179;p20"/>
            <p:cNvGrpSpPr/>
            <p:nvPr/>
          </p:nvGrpSpPr>
          <p:grpSpPr>
            <a:xfrm>
              <a:off x="5869732" y="6563508"/>
              <a:ext cx="432000" cy="101655"/>
              <a:chOff x="5815912" y="201588"/>
              <a:chExt cx="540000" cy="104994"/>
            </a:xfrm>
          </p:grpSpPr>
          <p:sp>
            <p:nvSpPr>
              <p:cNvPr id="1180" name="Google Shape;1180;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81" name="Google Shape;1181;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82" name="Google Shape;1182;p20"/>
            <p:cNvGrpSpPr/>
            <p:nvPr/>
          </p:nvGrpSpPr>
          <p:grpSpPr>
            <a:xfrm>
              <a:off x="5869732" y="723193"/>
              <a:ext cx="432000" cy="101655"/>
              <a:chOff x="5815912" y="201588"/>
              <a:chExt cx="540000" cy="104994"/>
            </a:xfrm>
          </p:grpSpPr>
          <p:sp>
            <p:nvSpPr>
              <p:cNvPr id="1183" name="Google Shape;1183;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84" name="Google Shape;1184;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85" name="Google Shape;1185;p20"/>
            <p:cNvGrpSpPr/>
            <p:nvPr/>
          </p:nvGrpSpPr>
          <p:grpSpPr>
            <a:xfrm>
              <a:off x="5869732" y="1254131"/>
              <a:ext cx="432000" cy="101655"/>
              <a:chOff x="5815912" y="201588"/>
              <a:chExt cx="540000" cy="104994"/>
            </a:xfrm>
          </p:grpSpPr>
          <p:sp>
            <p:nvSpPr>
              <p:cNvPr id="1186" name="Google Shape;1186;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87" name="Google Shape;1187;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88" name="Google Shape;1188;p20"/>
            <p:cNvGrpSpPr/>
            <p:nvPr/>
          </p:nvGrpSpPr>
          <p:grpSpPr>
            <a:xfrm>
              <a:off x="5869732" y="1785069"/>
              <a:ext cx="432000" cy="101655"/>
              <a:chOff x="5815912" y="201588"/>
              <a:chExt cx="540000" cy="104994"/>
            </a:xfrm>
          </p:grpSpPr>
          <p:sp>
            <p:nvSpPr>
              <p:cNvPr id="1189" name="Google Shape;1189;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90" name="Google Shape;1190;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91" name="Google Shape;1191;p20"/>
            <p:cNvGrpSpPr/>
            <p:nvPr/>
          </p:nvGrpSpPr>
          <p:grpSpPr>
            <a:xfrm>
              <a:off x="5869732" y="2316007"/>
              <a:ext cx="432000" cy="101655"/>
              <a:chOff x="5815912" y="201588"/>
              <a:chExt cx="540000" cy="104994"/>
            </a:xfrm>
          </p:grpSpPr>
          <p:sp>
            <p:nvSpPr>
              <p:cNvPr id="1192" name="Google Shape;1192;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93" name="Google Shape;1193;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94" name="Google Shape;1194;p20"/>
            <p:cNvGrpSpPr/>
            <p:nvPr/>
          </p:nvGrpSpPr>
          <p:grpSpPr>
            <a:xfrm>
              <a:off x="5869732" y="2846944"/>
              <a:ext cx="432000" cy="101655"/>
              <a:chOff x="5815912" y="201588"/>
              <a:chExt cx="540000" cy="104994"/>
            </a:xfrm>
          </p:grpSpPr>
          <p:sp>
            <p:nvSpPr>
              <p:cNvPr id="1195" name="Google Shape;1195;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96" name="Google Shape;1196;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97" name="Google Shape;1197;p20"/>
            <p:cNvGrpSpPr/>
            <p:nvPr/>
          </p:nvGrpSpPr>
          <p:grpSpPr>
            <a:xfrm>
              <a:off x="5869732" y="3377883"/>
              <a:ext cx="432000" cy="101655"/>
              <a:chOff x="5815912" y="201588"/>
              <a:chExt cx="540000" cy="104994"/>
            </a:xfrm>
          </p:grpSpPr>
          <p:sp>
            <p:nvSpPr>
              <p:cNvPr id="1198" name="Google Shape;1198;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99" name="Google Shape;1199;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00" name="Google Shape;1200;p20"/>
            <p:cNvGrpSpPr/>
            <p:nvPr/>
          </p:nvGrpSpPr>
          <p:grpSpPr>
            <a:xfrm>
              <a:off x="5869732" y="3908820"/>
              <a:ext cx="432000" cy="101655"/>
              <a:chOff x="5815912" y="201588"/>
              <a:chExt cx="540000" cy="104994"/>
            </a:xfrm>
          </p:grpSpPr>
          <p:sp>
            <p:nvSpPr>
              <p:cNvPr id="1201" name="Google Shape;1201;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02" name="Google Shape;1202;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03" name="Google Shape;1203;p20"/>
            <p:cNvGrpSpPr/>
            <p:nvPr/>
          </p:nvGrpSpPr>
          <p:grpSpPr>
            <a:xfrm>
              <a:off x="5869732" y="4439758"/>
              <a:ext cx="432000" cy="101655"/>
              <a:chOff x="5815912" y="201588"/>
              <a:chExt cx="540000" cy="104994"/>
            </a:xfrm>
          </p:grpSpPr>
          <p:sp>
            <p:nvSpPr>
              <p:cNvPr id="1204" name="Google Shape;1204;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05" name="Google Shape;1205;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06" name="Google Shape;1206;p20"/>
            <p:cNvGrpSpPr/>
            <p:nvPr/>
          </p:nvGrpSpPr>
          <p:grpSpPr>
            <a:xfrm>
              <a:off x="5869732" y="4970697"/>
              <a:ext cx="432000" cy="101655"/>
              <a:chOff x="5815912" y="201588"/>
              <a:chExt cx="540000" cy="104994"/>
            </a:xfrm>
          </p:grpSpPr>
          <p:sp>
            <p:nvSpPr>
              <p:cNvPr id="1207" name="Google Shape;1207;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08" name="Google Shape;1208;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09" name="Google Shape;1209;p20"/>
            <p:cNvGrpSpPr/>
            <p:nvPr/>
          </p:nvGrpSpPr>
          <p:grpSpPr>
            <a:xfrm>
              <a:off x="5869732" y="5501635"/>
              <a:ext cx="432000" cy="101655"/>
              <a:chOff x="5815912" y="201588"/>
              <a:chExt cx="540000" cy="104994"/>
            </a:xfrm>
          </p:grpSpPr>
          <p:sp>
            <p:nvSpPr>
              <p:cNvPr id="1210" name="Google Shape;1210;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11" name="Google Shape;1211;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12" name="Google Shape;1212;p20"/>
            <p:cNvGrpSpPr/>
            <p:nvPr/>
          </p:nvGrpSpPr>
          <p:grpSpPr>
            <a:xfrm>
              <a:off x="5869732" y="6032572"/>
              <a:ext cx="432000" cy="101655"/>
              <a:chOff x="5815912" y="201588"/>
              <a:chExt cx="540000" cy="104994"/>
            </a:xfrm>
          </p:grpSpPr>
          <p:sp>
            <p:nvSpPr>
              <p:cNvPr id="1213" name="Google Shape;1213;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14" name="Google Shape;1214;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215" name="Google Shape;1215;p20"/>
          <p:cNvSpPr/>
          <p:nvPr/>
        </p:nvSpPr>
        <p:spPr>
          <a:xfrm flipH="1" rot="-5397851">
            <a:off x="-134005" y="5141776"/>
            <a:ext cx="959700" cy="431400"/>
          </a:xfrm>
          <a:prstGeom prst="round2SameRect">
            <a:avLst>
              <a:gd fmla="val 19819" name="adj1"/>
              <a:gd fmla="val 0" name="adj2"/>
            </a:avLst>
          </a:prstGeom>
          <a:solidFill>
            <a:schemeClr val="accent5"/>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16" name="Google Shape;1216;p20"/>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217" name="Google Shape;1217;p20"/>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218" name="Google Shape;1218;p20">
            <a:hlinkClick action="ppaction://hlinksldjump" r:id="rId2"/>
          </p:cNvPr>
          <p:cNvSpPr/>
          <p:nvPr/>
        </p:nvSpPr>
        <p:spPr>
          <a:xfrm rot="5397851">
            <a:off x="-117745" y="34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19" name="Google Shape;1219;p20">
            <a:hlinkClick action="ppaction://hlinksldjump" r:id="rId3"/>
          </p:cNvPr>
          <p:cNvSpPr/>
          <p:nvPr/>
        </p:nvSpPr>
        <p:spPr>
          <a:xfrm rot="5397851">
            <a:off x="-117745" y="130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20" name="Google Shape;1220;p20">
            <a:hlinkClick action="ppaction://hlinksldjump" r:id="rId4"/>
          </p:cNvPr>
          <p:cNvSpPr/>
          <p:nvPr/>
        </p:nvSpPr>
        <p:spPr>
          <a:xfrm rot="5397851">
            <a:off x="-117745" y="226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21" name="Google Shape;1221;p20">
            <a:hlinkClick action="ppaction://hlinksldjump" r:id="rId5"/>
          </p:cNvPr>
          <p:cNvSpPr/>
          <p:nvPr/>
        </p:nvSpPr>
        <p:spPr>
          <a:xfrm rot="5397851">
            <a:off x="-117745" y="32223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22" name="Google Shape;1222;p20">
            <a:hlinkClick action="ppaction://hlinksldjump" r:id="rId6"/>
          </p:cNvPr>
          <p:cNvSpPr/>
          <p:nvPr/>
        </p:nvSpPr>
        <p:spPr>
          <a:xfrm rot="5397851">
            <a:off x="-117745" y="41824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23" name="Google Shape;1223;p20">
            <a:hlinkClick action="ppaction://hlinksldjump" r:id="rId7"/>
          </p:cNvPr>
          <p:cNvSpPr/>
          <p:nvPr/>
        </p:nvSpPr>
        <p:spPr>
          <a:xfrm rot="5397851">
            <a:off x="-117745" y="51425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24" name="Google Shape;1224;p20">
            <a:hlinkClick action="ppaction://hlinksldjump" r:id="rId8"/>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Intro">
  <p:cSld name="CUSTOM_15">
    <p:spTree>
      <p:nvGrpSpPr>
        <p:cNvPr id="80" name="Shape 80"/>
        <p:cNvGrpSpPr/>
        <p:nvPr/>
      </p:nvGrpSpPr>
      <p:grpSpPr>
        <a:xfrm>
          <a:off x="0" y="0"/>
          <a:ext cx="0" cy="0"/>
          <a:chOff x="0" y="0"/>
          <a:chExt cx="0" cy="0"/>
        </a:xfrm>
      </p:grpSpPr>
      <p:sp>
        <p:nvSpPr>
          <p:cNvPr id="81" name="Google Shape;81;p3"/>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2" name="Google Shape;82;p3"/>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3" name="Google Shape;83;p3"/>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dk1"/>
              </a:solidFill>
              <a:latin typeface="Barlow Semi Condensed SemiBold"/>
              <a:ea typeface="Barlow Semi Condensed SemiBold"/>
              <a:cs typeface="Barlow Semi Condensed SemiBold"/>
              <a:sym typeface="Barlow Semi Condensed SemiBold"/>
            </a:endParaRPr>
          </a:p>
        </p:txBody>
      </p:sp>
      <p:grpSp>
        <p:nvGrpSpPr>
          <p:cNvPr id="84" name="Google Shape;84;p3"/>
          <p:cNvGrpSpPr/>
          <p:nvPr/>
        </p:nvGrpSpPr>
        <p:grpSpPr>
          <a:xfrm>
            <a:off x="11596225" y="77750"/>
            <a:ext cx="432000" cy="6719653"/>
            <a:chOff x="11596225" y="77750"/>
            <a:chExt cx="360000" cy="6719653"/>
          </a:xfrm>
        </p:grpSpPr>
        <p:sp>
          <p:nvSpPr>
            <p:cNvPr id="85" name="Google Shape;85;p3"/>
            <p:cNvSpPr/>
            <p:nvPr/>
          </p:nvSpPr>
          <p:spPr>
            <a:xfrm rot="5397851">
              <a:off x="11296375" y="6137703"/>
              <a:ext cx="959700" cy="359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6" name="Google Shape;86;p3"/>
            <p:cNvSpPr/>
            <p:nvPr/>
          </p:nvSpPr>
          <p:spPr>
            <a:xfrm rot="5397851">
              <a:off x="11296375" y="5177761"/>
              <a:ext cx="959700" cy="359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7" name="Google Shape;87;p3"/>
            <p:cNvSpPr/>
            <p:nvPr/>
          </p:nvSpPr>
          <p:spPr>
            <a:xfrm rot="5397851">
              <a:off x="11296375" y="4217819"/>
              <a:ext cx="959700" cy="359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8" name="Google Shape;88;p3"/>
            <p:cNvSpPr/>
            <p:nvPr/>
          </p:nvSpPr>
          <p:spPr>
            <a:xfrm rot="5397851">
              <a:off x="11296375" y="3257877"/>
              <a:ext cx="959700" cy="359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9" name="Google Shape;89;p3"/>
            <p:cNvSpPr/>
            <p:nvPr/>
          </p:nvSpPr>
          <p:spPr>
            <a:xfrm rot="5397851">
              <a:off x="11296375" y="2297934"/>
              <a:ext cx="959700" cy="35940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0" name="Google Shape;90;p3"/>
            <p:cNvSpPr/>
            <p:nvPr/>
          </p:nvSpPr>
          <p:spPr>
            <a:xfrm rot="5397851">
              <a:off x="11296375" y="1337992"/>
              <a:ext cx="959700" cy="359400"/>
            </a:xfrm>
            <a:prstGeom prst="round2SameRect">
              <a:avLst>
                <a:gd fmla="val 19819" name="adj1"/>
                <a:gd fmla="val 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1" name="Google Shape;91;p3"/>
            <p:cNvSpPr/>
            <p:nvPr/>
          </p:nvSpPr>
          <p:spPr>
            <a:xfrm rot="5397851">
              <a:off x="11296375" y="378050"/>
              <a:ext cx="959700" cy="359400"/>
            </a:xfrm>
            <a:prstGeom prst="round2SameRect">
              <a:avLst>
                <a:gd fmla="val 19819" name="adj1"/>
                <a:gd fmla="val 0" name="adj2"/>
              </a:avLst>
            </a:prstGeom>
            <a:solidFill>
              <a:schemeClr val="l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grpSp>
      <p:sp>
        <p:nvSpPr>
          <p:cNvPr id="92" name="Google Shape;92;p3"/>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93" name="Google Shape;93;p3"/>
          <p:cNvGrpSpPr/>
          <p:nvPr/>
        </p:nvGrpSpPr>
        <p:grpSpPr>
          <a:xfrm>
            <a:off x="5869732" y="192255"/>
            <a:ext cx="432000" cy="6472908"/>
            <a:chOff x="5869732" y="192255"/>
            <a:chExt cx="432000" cy="6472908"/>
          </a:xfrm>
        </p:grpSpPr>
        <p:grpSp>
          <p:nvGrpSpPr>
            <p:cNvPr id="94" name="Google Shape;94;p3"/>
            <p:cNvGrpSpPr/>
            <p:nvPr/>
          </p:nvGrpSpPr>
          <p:grpSpPr>
            <a:xfrm>
              <a:off x="5869732" y="192255"/>
              <a:ext cx="432000" cy="101655"/>
              <a:chOff x="5815912" y="201588"/>
              <a:chExt cx="540000" cy="104994"/>
            </a:xfrm>
          </p:grpSpPr>
          <p:sp>
            <p:nvSpPr>
              <p:cNvPr id="95" name="Google Shape;95;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6" name="Google Shape;96;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7" name="Google Shape;97;p3"/>
            <p:cNvGrpSpPr/>
            <p:nvPr/>
          </p:nvGrpSpPr>
          <p:grpSpPr>
            <a:xfrm>
              <a:off x="5869732" y="6563508"/>
              <a:ext cx="432000" cy="101655"/>
              <a:chOff x="5815912" y="201588"/>
              <a:chExt cx="540000" cy="104994"/>
            </a:xfrm>
          </p:grpSpPr>
          <p:sp>
            <p:nvSpPr>
              <p:cNvPr id="98" name="Google Shape;98;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9" name="Google Shape;99;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0" name="Google Shape;100;p3"/>
            <p:cNvGrpSpPr/>
            <p:nvPr/>
          </p:nvGrpSpPr>
          <p:grpSpPr>
            <a:xfrm>
              <a:off x="5869732" y="723193"/>
              <a:ext cx="432000" cy="101655"/>
              <a:chOff x="5815912" y="201588"/>
              <a:chExt cx="540000" cy="104994"/>
            </a:xfrm>
          </p:grpSpPr>
          <p:sp>
            <p:nvSpPr>
              <p:cNvPr id="101" name="Google Shape;101;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2" name="Google Shape;102;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3" name="Google Shape;103;p3"/>
            <p:cNvGrpSpPr/>
            <p:nvPr/>
          </p:nvGrpSpPr>
          <p:grpSpPr>
            <a:xfrm>
              <a:off x="5869732" y="1254131"/>
              <a:ext cx="432000" cy="101655"/>
              <a:chOff x="5815912" y="201588"/>
              <a:chExt cx="540000" cy="104994"/>
            </a:xfrm>
          </p:grpSpPr>
          <p:sp>
            <p:nvSpPr>
              <p:cNvPr id="104" name="Google Shape;104;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5" name="Google Shape;105;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6" name="Google Shape;106;p3"/>
            <p:cNvGrpSpPr/>
            <p:nvPr/>
          </p:nvGrpSpPr>
          <p:grpSpPr>
            <a:xfrm>
              <a:off x="5869732" y="1785069"/>
              <a:ext cx="432000" cy="101655"/>
              <a:chOff x="5815912" y="201588"/>
              <a:chExt cx="540000" cy="104994"/>
            </a:xfrm>
          </p:grpSpPr>
          <p:sp>
            <p:nvSpPr>
              <p:cNvPr id="107" name="Google Shape;107;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8" name="Google Shape;108;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9" name="Google Shape;109;p3"/>
            <p:cNvGrpSpPr/>
            <p:nvPr/>
          </p:nvGrpSpPr>
          <p:grpSpPr>
            <a:xfrm>
              <a:off x="5869732" y="2316007"/>
              <a:ext cx="432000" cy="101655"/>
              <a:chOff x="5815912" y="201588"/>
              <a:chExt cx="540000" cy="104994"/>
            </a:xfrm>
          </p:grpSpPr>
          <p:sp>
            <p:nvSpPr>
              <p:cNvPr id="110" name="Google Shape;110;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1" name="Google Shape;111;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2" name="Google Shape;112;p3"/>
            <p:cNvGrpSpPr/>
            <p:nvPr/>
          </p:nvGrpSpPr>
          <p:grpSpPr>
            <a:xfrm>
              <a:off x="5869732" y="2846944"/>
              <a:ext cx="432000" cy="101655"/>
              <a:chOff x="5815912" y="201588"/>
              <a:chExt cx="540000" cy="104994"/>
            </a:xfrm>
          </p:grpSpPr>
          <p:sp>
            <p:nvSpPr>
              <p:cNvPr id="113" name="Google Shape;113;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4" name="Google Shape;114;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5" name="Google Shape;115;p3"/>
            <p:cNvGrpSpPr/>
            <p:nvPr/>
          </p:nvGrpSpPr>
          <p:grpSpPr>
            <a:xfrm>
              <a:off x="5869732" y="3377883"/>
              <a:ext cx="432000" cy="101655"/>
              <a:chOff x="5815912" y="201588"/>
              <a:chExt cx="540000" cy="104994"/>
            </a:xfrm>
          </p:grpSpPr>
          <p:sp>
            <p:nvSpPr>
              <p:cNvPr id="116" name="Google Shape;116;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7" name="Google Shape;117;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8" name="Google Shape;118;p3"/>
            <p:cNvGrpSpPr/>
            <p:nvPr/>
          </p:nvGrpSpPr>
          <p:grpSpPr>
            <a:xfrm>
              <a:off x="5869732" y="3908820"/>
              <a:ext cx="432000" cy="101655"/>
              <a:chOff x="5815912" y="201588"/>
              <a:chExt cx="540000" cy="104994"/>
            </a:xfrm>
          </p:grpSpPr>
          <p:sp>
            <p:nvSpPr>
              <p:cNvPr id="119" name="Google Shape;119;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0" name="Google Shape;120;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1" name="Google Shape;121;p3"/>
            <p:cNvGrpSpPr/>
            <p:nvPr/>
          </p:nvGrpSpPr>
          <p:grpSpPr>
            <a:xfrm>
              <a:off x="5869732" y="4439758"/>
              <a:ext cx="432000" cy="101655"/>
              <a:chOff x="5815912" y="201588"/>
              <a:chExt cx="540000" cy="104994"/>
            </a:xfrm>
          </p:grpSpPr>
          <p:sp>
            <p:nvSpPr>
              <p:cNvPr id="122" name="Google Shape;122;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3" name="Google Shape;123;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4" name="Google Shape;124;p3"/>
            <p:cNvGrpSpPr/>
            <p:nvPr/>
          </p:nvGrpSpPr>
          <p:grpSpPr>
            <a:xfrm>
              <a:off x="5869732" y="4970697"/>
              <a:ext cx="432000" cy="101655"/>
              <a:chOff x="5815912" y="201588"/>
              <a:chExt cx="540000" cy="104994"/>
            </a:xfrm>
          </p:grpSpPr>
          <p:sp>
            <p:nvSpPr>
              <p:cNvPr id="125" name="Google Shape;125;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6" name="Google Shape;126;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7" name="Google Shape;127;p3"/>
            <p:cNvGrpSpPr/>
            <p:nvPr/>
          </p:nvGrpSpPr>
          <p:grpSpPr>
            <a:xfrm>
              <a:off x="5869732" y="5501635"/>
              <a:ext cx="432000" cy="101655"/>
              <a:chOff x="5815912" y="201588"/>
              <a:chExt cx="540000" cy="104994"/>
            </a:xfrm>
          </p:grpSpPr>
          <p:sp>
            <p:nvSpPr>
              <p:cNvPr id="128" name="Google Shape;128;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9" name="Google Shape;129;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0" name="Google Shape;130;p3"/>
            <p:cNvGrpSpPr/>
            <p:nvPr/>
          </p:nvGrpSpPr>
          <p:grpSpPr>
            <a:xfrm>
              <a:off x="5869732" y="6032572"/>
              <a:ext cx="432000" cy="101655"/>
              <a:chOff x="5815912" y="201588"/>
              <a:chExt cx="540000" cy="104994"/>
            </a:xfrm>
          </p:grpSpPr>
          <p:sp>
            <p:nvSpPr>
              <p:cNvPr id="131" name="Google Shape;131;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2" name="Google Shape;132;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33" name="Google Shape;133;p3">
            <a:hlinkClick action="ppaction://hlinksldjump" r:id="rId2"/>
          </p:cNvPr>
          <p:cNvSpPr/>
          <p:nvPr/>
        </p:nvSpPr>
        <p:spPr>
          <a:xfrm rot="5397851">
            <a:off x="11347130" y="386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4" name="Google Shape;134;p3">
            <a:hlinkClick action="ppaction://hlinksldjump" r:id="rId3"/>
          </p:cNvPr>
          <p:cNvSpPr/>
          <p:nvPr/>
        </p:nvSpPr>
        <p:spPr>
          <a:xfrm rot="5397851">
            <a:off x="1134713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5" name="Google Shape;135;p3">
            <a:hlinkClick action="ppaction://hlinksldjump" r:id="rId4"/>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6" name="Google Shape;136;p3">
            <a:hlinkClick action="ppaction://hlinksldjump" r:id="rId5"/>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7" name="Google Shape;137;p3">
            <a:hlinkClick action="ppaction://hlinksldjump" r:id="rId6"/>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8" name="Google Shape;138;p3">
            <a:hlinkClick action="ppaction://hlinksldjump" r:id="rId7"/>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9" name="Google Shape;139;p3">
            <a:hlinkClick action="ppaction://hlinksldjump" r:id="rId8"/>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0" name="Google Shape;140;p3"/>
          <p:cNvSpPr txBox="1"/>
          <p:nvPr/>
        </p:nvSpPr>
        <p:spPr>
          <a:xfrm>
            <a:off x="11695588" y="122125"/>
            <a:ext cx="378600" cy="960000"/>
          </a:xfrm>
          <a:prstGeom prst="rect">
            <a:avLst/>
          </a:prstGeom>
          <a:solidFill>
            <a:srgbClr val="F4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pic>
        <p:nvPicPr>
          <p:cNvPr id="141" name="Google Shape;141;p3"/>
          <p:cNvPicPr preferRelativeResize="0"/>
          <p:nvPr/>
        </p:nvPicPr>
        <p:blipFill>
          <a:blip r:embed="rId9">
            <a:alphaModFix/>
          </a:blip>
          <a:stretch>
            <a:fillRect/>
          </a:stretch>
        </p:blipFill>
        <p:spPr>
          <a:xfrm>
            <a:off x="1523502" y="1988900"/>
            <a:ext cx="3278299" cy="2458724"/>
          </a:xfrm>
          <a:prstGeom prst="rect">
            <a:avLst/>
          </a:prstGeom>
          <a:noFill/>
          <a:ln>
            <a:noFill/>
          </a:ln>
        </p:spPr>
      </p:pic>
      <p:sp>
        <p:nvSpPr>
          <p:cNvPr id="142" name="Google Shape;142;p3"/>
          <p:cNvSpPr txBox="1"/>
          <p:nvPr/>
        </p:nvSpPr>
        <p:spPr>
          <a:xfrm>
            <a:off x="6791250" y="381700"/>
            <a:ext cx="4590300" cy="130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900">
                <a:latin typeface="Barlow Semi Condensed"/>
                <a:ea typeface="Barlow Semi Condensed"/>
                <a:cs typeface="Barlow Semi Condensed"/>
                <a:sym typeface="Barlow Semi Condensed"/>
              </a:rPr>
              <a:t>GTMS Handbook</a:t>
            </a:r>
            <a:endParaRPr sz="3900">
              <a:latin typeface="Barlow Semi Condensed"/>
              <a:ea typeface="Barlow Semi Condensed"/>
              <a:cs typeface="Barlow Semi Condensed"/>
              <a:sym typeface="Barlow Semi Condensed"/>
            </a:endParaRPr>
          </a:p>
        </p:txBody>
      </p:sp>
      <p:sp>
        <p:nvSpPr>
          <p:cNvPr id="143" name="Google Shape;143;p3"/>
          <p:cNvSpPr txBox="1"/>
          <p:nvPr/>
        </p:nvSpPr>
        <p:spPr>
          <a:xfrm>
            <a:off x="6868125" y="1632975"/>
            <a:ext cx="4590300" cy="503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Barlow Semi Condensed"/>
                <a:ea typeface="Barlow Semi Condensed"/>
                <a:cs typeface="Barlow Semi Condensed"/>
                <a:sym typeface="Barlow Semi Condensed"/>
              </a:rPr>
              <a:t>This handbook will give you some recommendations, guidance and ETIQUETTE for attending class in a virtual learning environment.</a:t>
            </a:r>
            <a:endParaRPr sz="1800">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800">
                <a:latin typeface="Barlow Semi Condensed"/>
                <a:ea typeface="Barlow Semi Condensed"/>
                <a:cs typeface="Barlow Semi Condensed"/>
                <a:sym typeface="Barlow Semi Condensed"/>
              </a:rPr>
              <a:t>   </a:t>
            </a:r>
            <a:endParaRPr sz="1800">
              <a:latin typeface="Barlow Semi Condensed"/>
              <a:ea typeface="Barlow Semi Condensed"/>
              <a:cs typeface="Barlow Semi Condensed"/>
              <a:sym typeface="Barlow Semi Condensed"/>
            </a:endParaRPr>
          </a:p>
          <a:p>
            <a:pPr indent="-342900" lvl="0" marL="457200" rtl="0" algn="l">
              <a:lnSpc>
                <a:spcPct val="100000"/>
              </a:lnSpc>
              <a:spcBef>
                <a:spcPts val="0"/>
              </a:spcBef>
              <a:spcAft>
                <a:spcPts val="0"/>
              </a:spcAft>
              <a:buSzPts val="1800"/>
              <a:buAutoNum type="arabicPeriod"/>
            </a:pPr>
            <a:r>
              <a:rPr lang="en" sz="1800">
                <a:latin typeface="Barlow Semi Condensed"/>
                <a:ea typeface="Barlow Semi Condensed"/>
                <a:cs typeface="Barlow Semi Condensed"/>
                <a:sym typeface="Barlow Semi Condensed"/>
              </a:rPr>
              <a:t>The </a:t>
            </a:r>
            <a:r>
              <a:rPr b="1" lang="en" sz="1800">
                <a:latin typeface="Barlow Semi Condensed"/>
                <a:ea typeface="Barlow Semi Condensed"/>
                <a:cs typeface="Barlow Semi Condensed"/>
                <a:sym typeface="Barlow Semi Condensed"/>
              </a:rPr>
              <a:t>CHECKLIST </a:t>
            </a:r>
            <a:r>
              <a:rPr lang="en" sz="1800">
                <a:latin typeface="Barlow Semi Condensed"/>
                <a:ea typeface="Barlow Semi Condensed"/>
                <a:cs typeface="Barlow Semi Condensed"/>
                <a:sym typeface="Barlow Semi Condensed"/>
              </a:rPr>
              <a:t>page will go over items needed for your scheduled class.</a:t>
            </a:r>
            <a:endParaRPr sz="1800">
              <a:latin typeface="Barlow Semi Condensed"/>
              <a:ea typeface="Barlow Semi Condensed"/>
              <a:cs typeface="Barlow Semi Condensed"/>
              <a:sym typeface="Barlow Semi Condensed"/>
            </a:endParaRPr>
          </a:p>
          <a:p>
            <a:pPr indent="-342900" lvl="0" marL="457200" rtl="0" algn="l">
              <a:lnSpc>
                <a:spcPct val="100000"/>
              </a:lnSpc>
              <a:spcBef>
                <a:spcPts val="0"/>
              </a:spcBef>
              <a:spcAft>
                <a:spcPts val="0"/>
              </a:spcAft>
              <a:buSzPts val="1800"/>
              <a:buAutoNum type="arabicPeriod"/>
            </a:pPr>
            <a:r>
              <a:rPr lang="en" sz="1800">
                <a:latin typeface="Barlow Semi Condensed"/>
                <a:ea typeface="Barlow Semi Condensed"/>
                <a:cs typeface="Barlow Semi Condensed"/>
                <a:sym typeface="Barlow Semi Condensed"/>
              </a:rPr>
              <a:t>The </a:t>
            </a:r>
            <a:r>
              <a:rPr b="1" lang="en" sz="1800">
                <a:latin typeface="Barlow Semi Condensed"/>
                <a:ea typeface="Barlow Semi Condensed"/>
                <a:cs typeface="Barlow Semi Condensed"/>
                <a:sym typeface="Barlow Semi Condensed"/>
              </a:rPr>
              <a:t>ETIQUETTE</a:t>
            </a:r>
            <a:r>
              <a:rPr lang="en" sz="1800">
                <a:latin typeface="Barlow Semi Condensed"/>
                <a:ea typeface="Barlow Semi Condensed"/>
                <a:cs typeface="Barlow Semi Condensed"/>
                <a:sym typeface="Barlow Semi Condensed"/>
              </a:rPr>
              <a:t> page will go over proper digital etiquette during class.</a:t>
            </a:r>
            <a:endParaRPr sz="1800">
              <a:latin typeface="Barlow Semi Condensed"/>
              <a:ea typeface="Barlow Semi Condensed"/>
              <a:cs typeface="Barlow Semi Condensed"/>
              <a:sym typeface="Barlow Semi Condensed"/>
            </a:endParaRPr>
          </a:p>
          <a:p>
            <a:pPr indent="-342900" lvl="0" marL="457200" rtl="0" algn="l">
              <a:lnSpc>
                <a:spcPct val="100000"/>
              </a:lnSpc>
              <a:spcBef>
                <a:spcPts val="0"/>
              </a:spcBef>
              <a:spcAft>
                <a:spcPts val="0"/>
              </a:spcAft>
              <a:buSzPts val="1800"/>
              <a:buAutoNum type="arabicPeriod"/>
            </a:pPr>
            <a:r>
              <a:rPr lang="en" sz="1800">
                <a:latin typeface="Barlow Semi Condensed"/>
                <a:ea typeface="Barlow Semi Condensed"/>
                <a:cs typeface="Barlow Semi Condensed"/>
                <a:sym typeface="Barlow Semi Condensed"/>
              </a:rPr>
              <a:t>The </a:t>
            </a:r>
            <a:r>
              <a:rPr b="1" lang="en" sz="1800">
                <a:latin typeface="Barlow Semi Condensed"/>
                <a:ea typeface="Barlow Semi Condensed"/>
                <a:cs typeface="Barlow Semi Condensed"/>
                <a:sym typeface="Barlow Semi Condensed"/>
              </a:rPr>
              <a:t>PROBLEMS </a:t>
            </a:r>
            <a:r>
              <a:rPr lang="en" sz="1800">
                <a:latin typeface="Barlow Semi Condensed"/>
                <a:ea typeface="Barlow Semi Condensed"/>
                <a:cs typeface="Barlow Semi Condensed"/>
                <a:sym typeface="Barlow Semi Condensed"/>
              </a:rPr>
              <a:t>page will go over troubleshooting tips.</a:t>
            </a:r>
            <a:endParaRPr sz="1800">
              <a:latin typeface="Barlow Semi Condensed"/>
              <a:ea typeface="Barlow Semi Condensed"/>
              <a:cs typeface="Barlow Semi Condensed"/>
              <a:sym typeface="Barlow Semi Condensed"/>
            </a:endParaRPr>
          </a:p>
          <a:p>
            <a:pPr indent="-342900" lvl="0" marL="457200" rtl="0" algn="l">
              <a:lnSpc>
                <a:spcPct val="100000"/>
              </a:lnSpc>
              <a:spcBef>
                <a:spcPts val="0"/>
              </a:spcBef>
              <a:spcAft>
                <a:spcPts val="0"/>
              </a:spcAft>
              <a:buSzPts val="1800"/>
              <a:buAutoNum type="arabicPeriod"/>
            </a:pPr>
            <a:r>
              <a:rPr lang="en" sz="1800">
                <a:latin typeface="Barlow Semi Condensed"/>
                <a:ea typeface="Barlow Semi Condensed"/>
                <a:cs typeface="Barlow Semi Condensed"/>
                <a:sym typeface="Barlow Semi Condensed"/>
              </a:rPr>
              <a:t>The </a:t>
            </a:r>
            <a:r>
              <a:rPr b="1" lang="en" sz="1800">
                <a:latin typeface="Barlow Semi Condensed"/>
                <a:ea typeface="Barlow Semi Condensed"/>
                <a:cs typeface="Barlow Semi Condensed"/>
                <a:sym typeface="Barlow Semi Condensed"/>
              </a:rPr>
              <a:t>REMINDER</a:t>
            </a:r>
            <a:r>
              <a:rPr lang="en" sz="1800">
                <a:latin typeface="Barlow Semi Condensed"/>
                <a:ea typeface="Barlow Semi Condensed"/>
                <a:cs typeface="Barlow Semi Condensed"/>
                <a:sym typeface="Barlow Semi Condensed"/>
              </a:rPr>
              <a:t> page will go over what you should be aware of during the school day.</a:t>
            </a:r>
            <a:endParaRPr sz="1800">
              <a:latin typeface="Barlow Semi Condensed"/>
              <a:ea typeface="Barlow Semi Condensed"/>
              <a:cs typeface="Barlow Semi Condensed"/>
              <a:sym typeface="Barlow Semi Condensed"/>
            </a:endParaRPr>
          </a:p>
          <a:p>
            <a:pPr indent="-342900" lvl="0" marL="457200" rtl="0" algn="l">
              <a:lnSpc>
                <a:spcPct val="100000"/>
              </a:lnSpc>
              <a:spcBef>
                <a:spcPts val="0"/>
              </a:spcBef>
              <a:spcAft>
                <a:spcPts val="0"/>
              </a:spcAft>
              <a:buSzPts val="1800"/>
              <a:buAutoNum type="arabicPeriod"/>
            </a:pPr>
            <a:r>
              <a:rPr lang="en" sz="1800">
                <a:latin typeface="Barlow Semi Condensed"/>
                <a:ea typeface="Barlow Semi Condensed"/>
                <a:cs typeface="Barlow Semi Condensed"/>
                <a:sym typeface="Barlow Semi Condensed"/>
              </a:rPr>
              <a:t>The </a:t>
            </a:r>
            <a:r>
              <a:rPr b="1" lang="en" sz="1800">
                <a:latin typeface="Barlow Semi Condensed"/>
                <a:ea typeface="Barlow Semi Condensed"/>
                <a:cs typeface="Barlow Semi Condensed"/>
                <a:sym typeface="Barlow Semi Condensed"/>
              </a:rPr>
              <a:t>ACTIONS</a:t>
            </a:r>
            <a:r>
              <a:rPr b="1" lang="en" sz="1800">
                <a:latin typeface="Barlow Semi Condensed"/>
                <a:ea typeface="Barlow Semi Condensed"/>
                <a:cs typeface="Barlow Semi Condensed"/>
                <a:sym typeface="Barlow Semi Condensed"/>
              </a:rPr>
              <a:t> </a:t>
            </a:r>
            <a:r>
              <a:rPr lang="en" sz="1800">
                <a:latin typeface="Barlow Semi Condensed"/>
                <a:ea typeface="Barlow Semi Condensed"/>
                <a:cs typeface="Barlow Semi Condensed"/>
                <a:sym typeface="Barlow Semi Condensed"/>
              </a:rPr>
              <a:t>page will go over actions and disciplinary.</a:t>
            </a:r>
            <a:endParaRPr sz="1800">
              <a:latin typeface="Barlow Semi Condensed"/>
              <a:ea typeface="Barlow Semi Condensed"/>
              <a:cs typeface="Barlow Semi Condensed"/>
              <a:sym typeface="Barlow Semi Condensed"/>
            </a:endParaRPr>
          </a:p>
          <a:p>
            <a:pPr indent="-342900" lvl="0" marL="457200" rtl="0" algn="l">
              <a:lnSpc>
                <a:spcPct val="100000"/>
              </a:lnSpc>
              <a:spcBef>
                <a:spcPts val="0"/>
              </a:spcBef>
              <a:spcAft>
                <a:spcPts val="0"/>
              </a:spcAft>
              <a:buSzPts val="1800"/>
              <a:buAutoNum type="arabicPeriod"/>
            </a:pPr>
            <a:r>
              <a:rPr lang="en" sz="1800">
                <a:latin typeface="Barlow Semi Condensed"/>
                <a:ea typeface="Barlow Semi Condensed"/>
                <a:cs typeface="Barlow Semi Condensed"/>
                <a:sym typeface="Barlow Semi Condensed"/>
              </a:rPr>
              <a:t>The </a:t>
            </a:r>
            <a:r>
              <a:rPr b="1" lang="en" sz="1800">
                <a:latin typeface="Barlow Semi Condensed"/>
                <a:ea typeface="Barlow Semi Condensed"/>
                <a:cs typeface="Barlow Semi Condensed"/>
                <a:sym typeface="Barlow Semi Condensed"/>
              </a:rPr>
              <a:t>ACCOUNTS</a:t>
            </a:r>
            <a:r>
              <a:rPr lang="en" sz="1800">
                <a:latin typeface="Barlow Semi Condensed"/>
                <a:ea typeface="Barlow Semi Condensed"/>
                <a:cs typeface="Barlow Semi Condensed"/>
                <a:sym typeface="Barlow Semi Condensed"/>
              </a:rPr>
              <a:t> page will keep track of your usernames and passwords.</a:t>
            </a:r>
            <a:endParaRPr sz="1800">
              <a:latin typeface="Barlow Semi Condensed"/>
              <a:ea typeface="Barlow Semi Condensed"/>
              <a:cs typeface="Barlow Semi Condensed"/>
              <a:sym typeface="Barlow Semi Condensed"/>
            </a:endParaRPr>
          </a:p>
          <a:p>
            <a:pPr indent="-342900" lvl="0" marL="457200" rtl="0" algn="l">
              <a:lnSpc>
                <a:spcPct val="100000"/>
              </a:lnSpc>
              <a:spcBef>
                <a:spcPts val="0"/>
              </a:spcBef>
              <a:spcAft>
                <a:spcPts val="0"/>
              </a:spcAft>
              <a:buSzPts val="1800"/>
              <a:buAutoNum type="arabicPeriod"/>
            </a:pPr>
            <a:r>
              <a:rPr lang="en" sz="1800">
                <a:latin typeface="Barlow Semi Condensed"/>
                <a:ea typeface="Barlow Semi Condensed"/>
                <a:cs typeface="Barlow Semi Condensed"/>
                <a:sym typeface="Barlow Semi Condensed"/>
              </a:rPr>
              <a:t>The </a:t>
            </a:r>
            <a:r>
              <a:rPr b="1" lang="en" sz="1800">
                <a:latin typeface="Barlow Semi Condensed"/>
                <a:ea typeface="Barlow Semi Condensed"/>
                <a:cs typeface="Barlow Semi Condensed"/>
                <a:sym typeface="Barlow Semi Condensed"/>
              </a:rPr>
              <a:t>RUP</a:t>
            </a:r>
            <a:r>
              <a:rPr lang="en" sz="1800">
                <a:latin typeface="Barlow Semi Condensed"/>
                <a:ea typeface="Barlow Semi Condensed"/>
                <a:cs typeface="Barlow Semi Condensed"/>
                <a:sym typeface="Barlow Semi Condensed"/>
              </a:rPr>
              <a:t> will go over the Responsible Use Policy.</a:t>
            </a:r>
            <a:endParaRPr sz="1800">
              <a:latin typeface="Barlow Semi Condensed"/>
              <a:ea typeface="Barlow Semi Condensed"/>
              <a:cs typeface="Barlow Semi Condensed"/>
              <a:sym typeface="Barlow Semi Condensed"/>
            </a:endParaRPr>
          </a:p>
          <a:p>
            <a:pPr indent="0" lvl="0" marL="0" rtl="0" algn="l">
              <a:lnSpc>
                <a:spcPct val="100000"/>
              </a:lnSpc>
              <a:spcBef>
                <a:spcPts val="0"/>
              </a:spcBef>
              <a:spcAft>
                <a:spcPts val="0"/>
              </a:spcAft>
              <a:buNone/>
            </a:pPr>
            <a:r>
              <a:t/>
            </a:r>
            <a:endParaRPr b="1"/>
          </a:p>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 Reflect 3">
  <p:cSld name="CUSTOM_16_1_1_1_1_1_1">
    <p:spTree>
      <p:nvGrpSpPr>
        <p:cNvPr id="1225" name="Shape 1225"/>
        <p:cNvGrpSpPr/>
        <p:nvPr/>
      </p:nvGrpSpPr>
      <p:grpSpPr>
        <a:xfrm>
          <a:off x="0" y="0"/>
          <a:ext cx="0" cy="0"/>
          <a:chOff x="0" y="0"/>
          <a:chExt cx="0" cy="0"/>
        </a:xfrm>
      </p:grpSpPr>
      <p:sp>
        <p:nvSpPr>
          <p:cNvPr id="1226" name="Google Shape;1226;p21"/>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27" name="Google Shape;1227;p21"/>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28" name="Google Shape;1228;p21"/>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29" name="Google Shape;1229;p21"/>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30" name="Google Shape;1230;p21"/>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31" name="Google Shape;1231;p21"/>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32" name="Google Shape;1232;p21"/>
          <p:cNvSpPr/>
          <p:nvPr/>
        </p:nvSpPr>
        <p:spPr>
          <a:xfrm flipH="1" rot="-5397851">
            <a:off x="-134005" y="5141776"/>
            <a:ext cx="959700" cy="431400"/>
          </a:xfrm>
          <a:prstGeom prst="round2SameRect">
            <a:avLst>
              <a:gd fmla="val 19819" name="adj1"/>
              <a:gd fmla="val 0" name="adj2"/>
            </a:avLst>
          </a:prstGeom>
          <a:solidFill>
            <a:schemeClr val="accent5"/>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33" name="Google Shape;1233;p21"/>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34" name="Google Shape;1234;p21"/>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35" name="Google Shape;1235;p21"/>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36" name="Google Shape;1236;p21"/>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37" name="Google Shape;1237;p21"/>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38" name="Google Shape;1238;p21"/>
          <p:cNvSpPr txBox="1"/>
          <p:nvPr>
            <p:ph type="title"/>
          </p:nvPr>
        </p:nvSpPr>
        <p:spPr>
          <a:xfrm>
            <a:off x="795575" y="359550"/>
            <a:ext cx="4844400" cy="731400"/>
          </a:xfrm>
          <a:prstGeom prst="rect">
            <a:avLst/>
          </a:prstGeom>
          <a:solidFill>
            <a:schemeClr val="accent5"/>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1239" name="Google Shape;1239;p21"/>
          <p:cNvGrpSpPr/>
          <p:nvPr/>
        </p:nvGrpSpPr>
        <p:grpSpPr>
          <a:xfrm>
            <a:off x="5869732" y="192255"/>
            <a:ext cx="432000" cy="6472908"/>
            <a:chOff x="5869732" y="192255"/>
            <a:chExt cx="432000" cy="6472908"/>
          </a:xfrm>
        </p:grpSpPr>
        <p:grpSp>
          <p:nvGrpSpPr>
            <p:cNvPr id="1240" name="Google Shape;1240;p21"/>
            <p:cNvGrpSpPr/>
            <p:nvPr/>
          </p:nvGrpSpPr>
          <p:grpSpPr>
            <a:xfrm>
              <a:off x="5869732" y="192255"/>
              <a:ext cx="432000" cy="101655"/>
              <a:chOff x="5815912" y="201588"/>
              <a:chExt cx="540000" cy="104994"/>
            </a:xfrm>
          </p:grpSpPr>
          <p:sp>
            <p:nvSpPr>
              <p:cNvPr id="1241" name="Google Shape;1241;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42" name="Google Shape;1242;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43" name="Google Shape;1243;p21"/>
            <p:cNvGrpSpPr/>
            <p:nvPr/>
          </p:nvGrpSpPr>
          <p:grpSpPr>
            <a:xfrm>
              <a:off x="5869732" y="6563508"/>
              <a:ext cx="432000" cy="101655"/>
              <a:chOff x="5815912" y="201588"/>
              <a:chExt cx="540000" cy="104994"/>
            </a:xfrm>
          </p:grpSpPr>
          <p:sp>
            <p:nvSpPr>
              <p:cNvPr id="1244" name="Google Shape;1244;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45" name="Google Shape;1245;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46" name="Google Shape;1246;p21"/>
            <p:cNvGrpSpPr/>
            <p:nvPr/>
          </p:nvGrpSpPr>
          <p:grpSpPr>
            <a:xfrm>
              <a:off x="5869732" y="723193"/>
              <a:ext cx="432000" cy="101655"/>
              <a:chOff x="5815912" y="201588"/>
              <a:chExt cx="540000" cy="104994"/>
            </a:xfrm>
          </p:grpSpPr>
          <p:sp>
            <p:nvSpPr>
              <p:cNvPr id="1247" name="Google Shape;1247;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48" name="Google Shape;1248;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49" name="Google Shape;1249;p21"/>
            <p:cNvGrpSpPr/>
            <p:nvPr/>
          </p:nvGrpSpPr>
          <p:grpSpPr>
            <a:xfrm>
              <a:off x="5869732" y="1254131"/>
              <a:ext cx="432000" cy="101655"/>
              <a:chOff x="5815912" y="201588"/>
              <a:chExt cx="540000" cy="104994"/>
            </a:xfrm>
          </p:grpSpPr>
          <p:sp>
            <p:nvSpPr>
              <p:cNvPr id="1250" name="Google Shape;1250;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1" name="Google Shape;1251;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52" name="Google Shape;1252;p21"/>
            <p:cNvGrpSpPr/>
            <p:nvPr/>
          </p:nvGrpSpPr>
          <p:grpSpPr>
            <a:xfrm>
              <a:off x="5869732" y="1785069"/>
              <a:ext cx="432000" cy="101655"/>
              <a:chOff x="5815912" y="201588"/>
              <a:chExt cx="540000" cy="104994"/>
            </a:xfrm>
          </p:grpSpPr>
          <p:sp>
            <p:nvSpPr>
              <p:cNvPr id="1253" name="Google Shape;1253;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4" name="Google Shape;1254;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55" name="Google Shape;1255;p21"/>
            <p:cNvGrpSpPr/>
            <p:nvPr/>
          </p:nvGrpSpPr>
          <p:grpSpPr>
            <a:xfrm>
              <a:off x="5869732" y="2316007"/>
              <a:ext cx="432000" cy="101655"/>
              <a:chOff x="5815912" y="201588"/>
              <a:chExt cx="540000" cy="104994"/>
            </a:xfrm>
          </p:grpSpPr>
          <p:sp>
            <p:nvSpPr>
              <p:cNvPr id="1256" name="Google Shape;1256;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7" name="Google Shape;1257;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58" name="Google Shape;1258;p21"/>
            <p:cNvGrpSpPr/>
            <p:nvPr/>
          </p:nvGrpSpPr>
          <p:grpSpPr>
            <a:xfrm>
              <a:off x="5869732" y="2846944"/>
              <a:ext cx="432000" cy="101655"/>
              <a:chOff x="5815912" y="201588"/>
              <a:chExt cx="540000" cy="104994"/>
            </a:xfrm>
          </p:grpSpPr>
          <p:sp>
            <p:nvSpPr>
              <p:cNvPr id="1259" name="Google Shape;1259;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60" name="Google Shape;1260;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61" name="Google Shape;1261;p21"/>
            <p:cNvGrpSpPr/>
            <p:nvPr/>
          </p:nvGrpSpPr>
          <p:grpSpPr>
            <a:xfrm>
              <a:off x="5869732" y="3377883"/>
              <a:ext cx="432000" cy="101655"/>
              <a:chOff x="5815912" y="201588"/>
              <a:chExt cx="540000" cy="104994"/>
            </a:xfrm>
          </p:grpSpPr>
          <p:sp>
            <p:nvSpPr>
              <p:cNvPr id="1262" name="Google Shape;1262;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63" name="Google Shape;1263;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64" name="Google Shape;1264;p21"/>
            <p:cNvGrpSpPr/>
            <p:nvPr/>
          </p:nvGrpSpPr>
          <p:grpSpPr>
            <a:xfrm>
              <a:off x="5869732" y="3908820"/>
              <a:ext cx="432000" cy="101655"/>
              <a:chOff x="5815912" y="201588"/>
              <a:chExt cx="540000" cy="104994"/>
            </a:xfrm>
          </p:grpSpPr>
          <p:sp>
            <p:nvSpPr>
              <p:cNvPr id="1265" name="Google Shape;1265;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66" name="Google Shape;1266;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67" name="Google Shape;1267;p21"/>
            <p:cNvGrpSpPr/>
            <p:nvPr/>
          </p:nvGrpSpPr>
          <p:grpSpPr>
            <a:xfrm>
              <a:off x="5869732" y="4439758"/>
              <a:ext cx="432000" cy="101655"/>
              <a:chOff x="5815912" y="201588"/>
              <a:chExt cx="540000" cy="104994"/>
            </a:xfrm>
          </p:grpSpPr>
          <p:sp>
            <p:nvSpPr>
              <p:cNvPr id="1268" name="Google Shape;1268;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69" name="Google Shape;1269;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70" name="Google Shape;1270;p21"/>
            <p:cNvGrpSpPr/>
            <p:nvPr/>
          </p:nvGrpSpPr>
          <p:grpSpPr>
            <a:xfrm>
              <a:off x="5869732" y="4970697"/>
              <a:ext cx="432000" cy="101655"/>
              <a:chOff x="5815912" y="201588"/>
              <a:chExt cx="540000" cy="104994"/>
            </a:xfrm>
          </p:grpSpPr>
          <p:sp>
            <p:nvSpPr>
              <p:cNvPr id="1271" name="Google Shape;1271;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72" name="Google Shape;1272;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73" name="Google Shape;1273;p21"/>
            <p:cNvGrpSpPr/>
            <p:nvPr/>
          </p:nvGrpSpPr>
          <p:grpSpPr>
            <a:xfrm>
              <a:off x="5869732" y="5501635"/>
              <a:ext cx="432000" cy="101655"/>
              <a:chOff x="5815912" y="201588"/>
              <a:chExt cx="540000" cy="104994"/>
            </a:xfrm>
          </p:grpSpPr>
          <p:sp>
            <p:nvSpPr>
              <p:cNvPr id="1274" name="Google Shape;1274;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75" name="Google Shape;1275;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76" name="Google Shape;1276;p21"/>
            <p:cNvGrpSpPr/>
            <p:nvPr/>
          </p:nvGrpSpPr>
          <p:grpSpPr>
            <a:xfrm>
              <a:off x="5869732" y="6032572"/>
              <a:ext cx="432000" cy="101655"/>
              <a:chOff x="5815912" y="201588"/>
              <a:chExt cx="540000" cy="104994"/>
            </a:xfrm>
          </p:grpSpPr>
          <p:sp>
            <p:nvSpPr>
              <p:cNvPr id="1277" name="Google Shape;1277;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78" name="Google Shape;1278;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279" name="Google Shape;1279;p21"/>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280" name="Google Shape;1280;p21"/>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281" name="Google Shape;1281;p21">
            <a:hlinkClick action="ppaction://hlinksldjump" r:id="rId2"/>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82" name="Google Shape;1282;p21">
            <a:hlinkClick action="ppaction://hlinksldjump" r:id="rId3"/>
          </p:cNvPr>
          <p:cNvSpPr/>
          <p:nvPr/>
        </p:nvSpPr>
        <p:spPr>
          <a:xfrm rot="5397851">
            <a:off x="-117745" y="34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83" name="Google Shape;1283;p21">
            <a:hlinkClick action="ppaction://hlinksldjump" r:id="rId4"/>
          </p:cNvPr>
          <p:cNvSpPr/>
          <p:nvPr/>
        </p:nvSpPr>
        <p:spPr>
          <a:xfrm rot="5397851">
            <a:off x="-117745" y="130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84" name="Google Shape;1284;p21">
            <a:hlinkClick action="ppaction://hlinksldjump" r:id="rId5"/>
          </p:cNvPr>
          <p:cNvSpPr/>
          <p:nvPr/>
        </p:nvSpPr>
        <p:spPr>
          <a:xfrm rot="5397851">
            <a:off x="-117745" y="226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85" name="Google Shape;1285;p21">
            <a:hlinkClick action="ppaction://hlinksldjump" r:id="rId6"/>
          </p:cNvPr>
          <p:cNvSpPr/>
          <p:nvPr/>
        </p:nvSpPr>
        <p:spPr>
          <a:xfrm rot="5397851">
            <a:off x="-117745" y="32223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86" name="Google Shape;1286;p21">
            <a:hlinkClick action="ppaction://hlinksldjump" r:id="rId7"/>
          </p:cNvPr>
          <p:cNvSpPr/>
          <p:nvPr/>
        </p:nvSpPr>
        <p:spPr>
          <a:xfrm rot="5397851">
            <a:off x="-117745" y="41824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87" name="Google Shape;1287;p21">
            <a:hlinkClick action="ppaction://hlinksldjump" r:id="rId8"/>
          </p:cNvPr>
          <p:cNvSpPr/>
          <p:nvPr/>
        </p:nvSpPr>
        <p:spPr>
          <a:xfrm rot="5397851">
            <a:off x="-117745" y="51425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 Extend 1">
  <p:cSld name="CUSTOM_16_1_1_1_1_1_1_2">
    <p:spTree>
      <p:nvGrpSpPr>
        <p:cNvPr id="1288" name="Shape 1288"/>
        <p:cNvGrpSpPr/>
        <p:nvPr/>
      </p:nvGrpSpPr>
      <p:grpSpPr>
        <a:xfrm>
          <a:off x="0" y="0"/>
          <a:ext cx="0" cy="0"/>
          <a:chOff x="0" y="0"/>
          <a:chExt cx="0" cy="0"/>
        </a:xfrm>
      </p:grpSpPr>
      <p:sp>
        <p:nvSpPr>
          <p:cNvPr id="1289" name="Google Shape;1289;p22"/>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90" name="Google Shape;1290;p22"/>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91" name="Google Shape;1291;p22"/>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92" name="Google Shape;1292;p22"/>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93" name="Google Shape;1293;p22"/>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94" name="Google Shape;1294;p22"/>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95" name="Google Shape;1295;p22"/>
          <p:cNvSpPr/>
          <p:nvPr/>
        </p:nvSpPr>
        <p:spPr>
          <a:xfrm flipH="1" rot="-5397851">
            <a:off x="-134005" y="5141776"/>
            <a:ext cx="959700" cy="431400"/>
          </a:xfrm>
          <a:prstGeom prst="round2SameRect">
            <a:avLst>
              <a:gd fmla="val 19819" name="adj1"/>
              <a:gd fmla="val 0" name="adj2"/>
            </a:avLst>
          </a:prstGeom>
          <a:solidFill>
            <a:schemeClr val="accent5"/>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96" name="Google Shape;1296;p22"/>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97" name="Google Shape;1297;p22"/>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98" name="Google Shape;1298;p22"/>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99" name="Google Shape;1299;p22"/>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00" name="Google Shape;1300;p22"/>
          <p:cNvSpPr txBox="1"/>
          <p:nvPr>
            <p:ph type="title"/>
          </p:nvPr>
        </p:nvSpPr>
        <p:spPr>
          <a:xfrm>
            <a:off x="795575" y="359550"/>
            <a:ext cx="4844400" cy="731400"/>
          </a:xfrm>
          <a:prstGeom prst="rect">
            <a:avLst/>
          </a:prstGeom>
          <a:solidFill>
            <a:schemeClr val="accent6"/>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1301" name="Google Shape;1301;p22"/>
          <p:cNvGrpSpPr/>
          <p:nvPr/>
        </p:nvGrpSpPr>
        <p:grpSpPr>
          <a:xfrm>
            <a:off x="5869732" y="192255"/>
            <a:ext cx="432000" cy="6472908"/>
            <a:chOff x="5869732" y="192255"/>
            <a:chExt cx="432000" cy="6472908"/>
          </a:xfrm>
        </p:grpSpPr>
        <p:grpSp>
          <p:nvGrpSpPr>
            <p:cNvPr id="1302" name="Google Shape;1302;p22"/>
            <p:cNvGrpSpPr/>
            <p:nvPr/>
          </p:nvGrpSpPr>
          <p:grpSpPr>
            <a:xfrm>
              <a:off x="5869732" y="192255"/>
              <a:ext cx="432000" cy="101655"/>
              <a:chOff x="5815912" y="201588"/>
              <a:chExt cx="540000" cy="104994"/>
            </a:xfrm>
          </p:grpSpPr>
          <p:sp>
            <p:nvSpPr>
              <p:cNvPr id="1303" name="Google Shape;1303;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04" name="Google Shape;1304;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05" name="Google Shape;1305;p22"/>
            <p:cNvGrpSpPr/>
            <p:nvPr/>
          </p:nvGrpSpPr>
          <p:grpSpPr>
            <a:xfrm>
              <a:off x="5869732" y="6563508"/>
              <a:ext cx="432000" cy="101655"/>
              <a:chOff x="5815912" y="201588"/>
              <a:chExt cx="540000" cy="104994"/>
            </a:xfrm>
          </p:grpSpPr>
          <p:sp>
            <p:nvSpPr>
              <p:cNvPr id="1306" name="Google Shape;1306;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07" name="Google Shape;1307;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08" name="Google Shape;1308;p22"/>
            <p:cNvGrpSpPr/>
            <p:nvPr/>
          </p:nvGrpSpPr>
          <p:grpSpPr>
            <a:xfrm>
              <a:off x="5869732" y="723193"/>
              <a:ext cx="432000" cy="101655"/>
              <a:chOff x="5815912" y="201588"/>
              <a:chExt cx="540000" cy="104994"/>
            </a:xfrm>
          </p:grpSpPr>
          <p:sp>
            <p:nvSpPr>
              <p:cNvPr id="1309" name="Google Shape;1309;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10" name="Google Shape;1310;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11" name="Google Shape;1311;p22"/>
            <p:cNvGrpSpPr/>
            <p:nvPr/>
          </p:nvGrpSpPr>
          <p:grpSpPr>
            <a:xfrm>
              <a:off x="5869732" y="1254131"/>
              <a:ext cx="432000" cy="101655"/>
              <a:chOff x="5815912" y="201588"/>
              <a:chExt cx="540000" cy="104994"/>
            </a:xfrm>
          </p:grpSpPr>
          <p:sp>
            <p:nvSpPr>
              <p:cNvPr id="1312" name="Google Shape;1312;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13" name="Google Shape;1313;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14" name="Google Shape;1314;p22"/>
            <p:cNvGrpSpPr/>
            <p:nvPr/>
          </p:nvGrpSpPr>
          <p:grpSpPr>
            <a:xfrm>
              <a:off x="5869732" y="1785069"/>
              <a:ext cx="432000" cy="101655"/>
              <a:chOff x="5815912" y="201588"/>
              <a:chExt cx="540000" cy="104994"/>
            </a:xfrm>
          </p:grpSpPr>
          <p:sp>
            <p:nvSpPr>
              <p:cNvPr id="1315" name="Google Shape;1315;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16" name="Google Shape;1316;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17" name="Google Shape;1317;p22"/>
            <p:cNvGrpSpPr/>
            <p:nvPr/>
          </p:nvGrpSpPr>
          <p:grpSpPr>
            <a:xfrm>
              <a:off x="5869732" y="2316007"/>
              <a:ext cx="432000" cy="101655"/>
              <a:chOff x="5815912" y="201588"/>
              <a:chExt cx="540000" cy="104994"/>
            </a:xfrm>
          </p:grpSpPr>
          <p:sp>
            <p:nvSpPr>
              <p:cNvPr id="1318" name="Google Shape;1318;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19" name="Google Shape;1319;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20" name="Google Shape;1320;p22"/>
            <p:cNvGrpSpPr/>
            <p:nvPr/>
          </p:nvGrpSpPr>
          <p:grpSpPr>
            <a:xfrm>
              <a:off x="5869732" y="2846944"/>
              <a:ext cx="432000" cy="101655"/>
              <a:chOff x="5815912" y="201588"/>
              <a:chExt cx="540000" cy="104994"/>
            </a:xfrm>
          </p:grpSpPr>
          <p:sp>
            <p:nvSpPr>
              <p:cNvPr id="1321" name="Google Shape;1321;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22" name="Google Shape;1322;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23" name="Google Shape;1323;p22"/>
            <p:cNvGrpSpPr/>
            <p:nvPr/>
          </p:nvGrpSpPr>
          <p:grpSpPr>
            <a:xfrm>
              <a:off x="5869732" y="3377883"/>
              <a:ext cx="432000" cy="101655"/>
              <a:chOff x="5815912" y="201588"/>
              <a:chExt cx="540000" cy="104994"/>
            </a:xfrm>
          </p:grpSpPr>
          <p:sp>
            <p:nvSpPr>
              <p:cNvPr id="1324" name="Google Shape;1324;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25" name="Google Shape;1325;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26" name="Google Shape;1326;p22"/>
            <p:cNvGrpSpPr/>
            <p:nvPr/>
          </p:nvGrpSpPr>
          <p:grpSpPr>
            <a:xfrm>
              <a:off x="5869732" y="3908820"/>
              <a:ext cx="432000" cy="101655"/>
              <a:chOff x="5815912" y="201588"/>
              <a:chExt cx="540000" cy="104994"/>
            </a:xfrm>
          </p:grpSpPr>
          <p:sp>
            <p:nvSpPr>
              <p:cNvPr id="1327" name="Google Shape;1327;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28" name="Google Shape;1328;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29" name="Google Shape;1329;p22"/>
            <p:cNvGrpSpPr/>
            <p:nvPr/>
          </p:nvGrpSpPr>
          <p:grpSpPr>
            <a:xfrm>
              <a:off x="5869732" y="4439758"/>
              <a:ext cx="432000" cy="101655"/>
              <a:chOff x="5815912" y="201588"/>
              <a:chExt cx="540000" cy="104994"/>
            </a:xfrm>
          </p:grpSpPr>
          <p:sp>
            <p:nvSpPr>
              <p:cNvPr id="1330" name="Google Shape;1330;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31" name="Google Shape;1331;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32" name="Google Shape;1332;p22"/>
            <p:cNvGrpSpPr/>
            <p:nvPr/>
          </p:nvGrpSpPr>
          <p:grpSpPr>
            <a:xfrm>
              <a:off x="5869732" y="4970697"/>
              <a:ext cx="432000" cy="101655"/>
              <a:chOff x="5815912" y="201588"/>
              <a:chExt cx="540000" cy="104994"/>
            </a:xfrm>
          </p:grpSpPr>
          <p:sp>
            <p:nvSpPr>
              <p:cNvPr id="1333" name="Google Shape;1333;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34" name="Google Shape;1334;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35" name="Google Shape;1335;p22"/>
            <p:cNvGrpSpPr/>
            <p:nvPr/>
          </p:nvGrpSpPr>
          <p:grpSpPr>
            <a:xfrm>
              <a:off x="5869732" y="5501635"/>
              <a:ext cx="432000" cy="101655"/>
              <a:chOff x="5815912" y="201588"/>
              <a:chExt cx="540000" cy="104994"/>
            </a:xfrm>
          </p:grpSpPr>
          <p:sp>
            <p:nvSpPr>
              <p:cNvPr id="1336" name="Google Shape;1336;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37" name="Google Shape;1337;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38" name="Google Shape;1338;p22"/>
            <p:cNvGrpSpPr/>
            <p:nvPr/>
          </p:nvGrpSpPr>
          <p:grpSpPr>
            <a:xfrm>
              <a:off x="5869732" y="6032572"/>
              <a:ext cx="432000" cy="101655"/>
              <a:chOff x="5815912" y="201588"/>
              <a:chExt cx="540000" cy="104994"/>
            </a:xfrm>
          </p:grpSpPr>
          <p:sp>
            <p:nvSpPr>
              <p:cNvPr id="1339" name="Google Shape;1339;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40" name="Google Shape;1340;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341" name="Google Shape;1341;p22"/>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42" name="Google Shape;1342;p22">
            <a:hlinkClick action="ppaction://hlinksldjump" r:id="rId2"/>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43" name="Google Shape;1343;p22">
            <a:hlinkClick action="ppaction://hlinksldjump" r:id="rId3"/>
          </p:cNvPr>
          <p:cNvSpPr/>
          <p:nvPr/>
        </p:nvSpPr>
        <p:spPr>
          <a:xfrm rot="5397851">
            <a:off x="-117745" y="34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44" name="Google Shape;1344;p22">
            <a:hlinkClick action="ppaction://hlinksldjump" r:id="rId4"/>
          </p:cNvPr>
          <p:cNvSpPr/>
          <p:nvPr/>
        </p:nvSpPr>
        <p:spPr>
          <a:xfrm rot="5397851">
            <a:off x="-117745" y="130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45" name="Google Shape;1345;p22">
            <a:hlinkClick action="ppaction://hlinksldjump" r:id="rId5"/>
          </p:cNvPr>
          <p:cNvSpPr/>
          <p:nvPr/>
        </p:nvSpPr>
        <p:spPr>
          <a:xfrm rot="5397851">
            <a:off x="-117745" y="226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46" name="Google Shape;1346;p22">
            <a:hlinkClick action="ppaction://hlinksldjump" r:id="rId6"/>
          </p:cNvPr>
          <p:cNvSpPr/>
          <p:nvPr/>
        </p:nvSpPr>
        <p:spPr>
          <a:xfrm rot="5397851">
            <a:off x="-117745" y="32223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47" name="Google Shape;1347;p22">
            <a:hlinkClick action="ppaction://hlinksldjump" r:id="rId7"/>
          </p:cNvPr>
          <p:cNvSpPr/>
          <p:nvPr/>
        </p:nvSpPr>
        <p:spPr>
          <a:xfrm rot="5397851">
            <a:off x="-117745" y="41824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48" name="Google Shape;1348;p22">
            <a:hlinkClick action="ppaction://hlinksldjump" r:id="rId8"/>
          </p:cNvPr>
          <p:cNvSpPr/>
          <p:nvPr/>
        </p:nvSpPr>
        <p:spPr>
          <a:xfrm rot="5397851">
            <a:off x="-117745" y="51425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49" name="Google Shape;1349;p22"/>
          <p:cNvSpPr txBox="1"/>
          <p:nvPr/>
        </p:nvSpPr>
        <p:spPr>
          <a:xfrm>
            <a:off x="708713" y="1536975"/>
            <a:ext cx="4844400" cy="5128200"/>
          </a:xfrm>
          <a:prstGeom prst="rect">
            <a:avLst/>
          </a:prstGeom>
          <a:noFill/>
          <a:ln>
            <a:noFill/>
          </a:ln>
        </p:spPr>
        <p:txBody>
          <a:bodyPr anchorCtr="0" anchor="ctr" bIns="91425" lIns="91425" spcFirstLastPara="1" rIns="91425" wrap="square" tIns="91425">
            <a:noAutofit/>
          </a:bodyPr>
          <a:lstStyle/>
          <a:p>
            <a:pPr indent="-336550" lvl="0" marL="4572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I will not send or display offensive messages or pictures, and harass, insult or attack others during virtual learning.</a:t>
            </a:r>
            <a:endParaRPr sz="1700">
              <a:latin typeface="Comfortaa"/>
              <a:ea typeface="Comfortaa"/>
              <a:cs typeface="Comfortaa"/>
              <a:sym typeface="Comfortaa"/>
            </a:endParaRPr>
          </a:p>
          <a:p>
            <a:pPr indent="-336550" lvl="0" marL="4572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I will not use vulgar or obscene language through the use of the computer, digital apps, or during virtual learning.</a:t>
            </a:r>
            <a:endParaRPr sz="1700">
              <a:latin typeface="Comfortaa"/>
              <a:ea typeface="Comfortaa"/>
              <a:cs typeface="Comfortaa"/>
              <a:sym typeface="Comfortaa"/>
            </a:endParaRPr>
          </a:p>
          <a:p>
            <a:pPr indent="-336550" lvl="0" marL="4572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I will only use my own school account that has been assigned to me on the device.</a:t>
            </a:r>
            <a:endParaRPr sz="1700">
              <a:latin typeface="Comfortaa"/>
              <a:ea typeface="Comfortaa"/>
              <a:cs typeface="Comfortaa"/>
              <a:sym typeface="Comfortaa"/>
            </a:endParaRPr>
          </a:p>
          <a:p>
            <a:pPr indent="-336550" lvl="0" marL="4572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I will not share my school account usernames and passwords.</a:t>
            </a:r>
            <a:endParaRPr sz="1700">
              <a:latin typeface="Comfortaa"/>
              <a:ea typeface="Comfortaa"/>
              <a:cs typeface="Comfortaa"/>
              <a:sym typeface="Comfortaa"/>
            </a:endParaRPr>
          </a:p>
          <a:p>
            <a:pPr indent="-336550" lvl="0" marL="4572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I will use the device(s)  for educational purposes only.  Adding your personal accounts and information should be avoided. </a:t>
            </a:r>
            <a:endParaRPr/>
          </a:p>
          <a:p>
            <a:pPr indent="0" lvl="0" marL="0" rtl="0" algn="l">
              <a:spcBef>
                <a:spcPts val="0"/>
              </a:spcBef>
              <a:spcAft>
                <a:spcPts val="0"/>
              </a:spcAft>
              <a:buClr>
                <a:schemeClr val="dk1"/>
              </a:buClr>
              <a:buSzPts val="1100"/>
              <a:buFont typeface="Arial"/>
              <a:buNone/>
            </a:pPr>
            <a:r>
              <a:t/>
            </a:r>
            <a:endParaRPr b="1"/>
          </a:p>
        </p:txBody>
      </p:sp>
      <p:sp>
        <p:nvSpPr>
          <p:cNvPr id="1350" name="Google Shape;1350;p22"/>
          <p:cNvSpPr txBox="1"/>
          <p:nvPr/>
        </p:nvSpPr>
        <p:spPr>
          <a:xfrm>
            <a:off x="6570375" y="274450"/>
            <a:ext cx="4844400" cy="6014700"/>
          </a:xfrm>
          <a:prstGeom prst="rect">
            <a:avLst/>
          </a:prstGeom>
          <a:noFill/>
          <a:ln>
            <a:noFill/>
          </a:ln>
        </p:spPr>
        <p:txBody>
          <a:bodyPr anchorCtr="0" anchor="ctr" bIns="91425" lIns="91425" spcFirstLastPara="1" rIns="91425" wrap="square" tIns="91425">
            <a:noAutofit/>
          </a:bodyPr>
          <a:lstStyle/>
          <a:p>
            <a:pPr indent="-336550" lvl="0" marL="4572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I will use the device with care. This includes:</a:t>
            </a:r>
            <a:endParaRPr sz="1700">
              <a:latin typeface="Comfortaa"/>
              <a:ea typeface="Comfortaa"/>
              <a:cs typeface="Comfortaa"/>
              <a:sym typeface="Comfortaa"/>
            </a:endParaRPr>
          </a:p>
          <a:p>
            <a:pPr indent="-336550" lvl="1" marL="9144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not intentionally damage the device.</a:t>
            </a:r>
            <a:endParaRPr sz="1700">
              <a:latin typeface="Comfortaa"/>
              <a:ea typeface="Comfortaa"/>
              <a:cs typeface="Comfortaa"/>
              <a:sym typeface="Comfortaa"/>
            </a:endParaRPr>
          </a:p>
          <a:p>
            <a:pPr indent="-336550" lvl="1" marL="9144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removing keys, stickers, or other parts of the device.</a:t>
            </a:r>
            <a:endParaRPr sz="1700">
              <a:latin typeface="Comfortaa"/>
              <a:ea typeface="Comfortaa"/>
              <a:cs typeface="Comfortaa"/>
              <a:sym typeface="Comfortaa"/>
            </a:endParaRPr>
          </a:p>
          <a:p>
            <a:pPr indent="-336550" lvl="1" marL="9144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not writing on the device or the screen. </a:t>
            </a:r>
            <a:endParaRPr sz="1700">
              <a:latin typeface="Comfortaa"/>
              <a:ea typeface="Comfortaa"/>
              <a:cs typeface="Comfortaa"/>
              <a:sym typeface="Comfortaa"/>
            </a:endParaRPr>
          </a:p>
          <a:p>
            <a:pPr indent="-336550" lvl="1" marL="9144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not having any food or drinks on or near the device.</a:t>
            </a:r>
            <a:endParaRPr sz="1700">
              <a:latin typeface="Comfortaa"/>
              <a:ea typeface="Comfortaa"/>
              <a:cs typeface="Comfortaa"/>
              <a:sym typeface="Comfortaa"/>
            </a:endParaRPr>
          </a:p>
          <a:p>
            <a:pPr indent="-336550" lvl="1" marL="9144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Notify my teacher if the device is broken, stolen, or lost.</a:t>
            </a:r>
            <a:endParaRPr sz="1700">
              <a:latin typeface="Comfortaa"/>
              <a:ea typeface="Comfortaa"/>
              <a:cs typeface="Comfortaa"/>
              <a:sym typeface="Comfortaa"/>
            </a:endParaRPr>
          </a:p>
          <a:p>
            <a:pPr indent="-336550" lvl="1" marL="9144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Logoff and shutdown the device when not in use.</a:t>
            </a:r>
            <a:endParaRPr sz="1700">
              <a:latin typeface="Comfortaa"/>
              <a:ea typeface="Comfortaa"/>
              <a:cs typeface="Comfortaa"/>
              <a:sym typeface="Comfortaa"/>
            </a:endParaRPr>
          </a:p>
          <a:p>
            <a:pPr indent="-336550" lvl="1" marL="9144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Charge the device when not in use.</a:t>
            </a:r>
            <a:endParaRPr sz="1700">
              <a:latin typeface="Comfortaa"/>
              <a:ea typeface="Comfortaa"/>
              <a:cs typeface="Comfortaa"/>
              <a:sym typeface="Comfortaa"/>
            </a:endParaRPr>
          </a:p>
          <a:p>
            <a:pPr indent="-336550" lvl="1" marL="9144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Keep it in a safe place when not in use.</a:t>
            </a:r>
            <a:endParaRPr sz="1700">
              <a:latin typeface="Comfortaa"/>
              <a:ea typeface="Comfortaa"/>
              <a:cs typeface="Comfortaa"/>
              <a:sym typeface="Comfortaa"/>
            </a:endParaRPr>
          </a:p>
          <a:p>
            <a:pPr indent="0" lvl="0" marL="457200" rtl="0" algn="l">
              <a:lnSpc>
                <a:spcPct val="100000"/>
              </a:lnSpc>
              <a:spcBef>
                <a:spcPts val="1000"/>
              </a:spcBef>
              <a:spcAft>
                <a:spcPts val="0"/>
              </a:spcAft>
              <a:buNone/>
            </a:pPr>
            <a:r>
              <a:t/>
            </a:r>
            <a:endParaRPr/>
          </a:p>
          <a:p>
            <a:pPr indent="0" lvl="0" marL="0" rtl="0" algn="l">
              <a:spcBef>
                <a:spcPts val="0"/>
              </a:spcBef>
              <a:spcAft>
                <a:spcPts val="0"/>
              </a:spcAft>
              <a:buClr>
                <a:schemeClr val="dk1"/>
              </a:buClr>
              <a:buSzPts val="1100"/>
              <a:buFont typeface="Arial"/>
              <a:buNone/>
            </a:pPr>
            <a:r>
              <a:rPr b="1" lang="en"/>
              <a:t>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t/>
            </a:r>
            <a:endParaRPr b="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 Extend 2">
  <p:cSld name="CUSTOM_16_1_1_1_1_1_1_1">
    <p:bg>
      <p:bgPr>
        <a:blipFill>
          <a:blip r:embed="rId2">
            <a:alphaModFix/>
          </a:blip>
          <a:stretch>
            <a:fillRect/>
          </a:stretch>
        </a:blipFill>
      </p:bgPr>
    </p:bg>
    <p:spTree>
      <p:nvGrpSpPr>
        <p:cNvPr id="1351" name="Shape 1351"/>
        <p:cNvGrpSpPr/>
        <p:nvPr/>
      </p:nvGrpSpPr>
      <p:grpSpPr>
        <a:xfrm>
          <a:off x="0" y="0"/>
          <a:ext cx="0" cy="0"/>
          <a:chOff x="0" y="0"/>
          <a:chExt cx="0" cy="0"/>
        </a:xfrm>
      </p:grpSpPr>
      <p:sp>
        <p:nvSpPr>
          <p:cNvPr id="1352" name="Google Shape;1352;p23"/>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53" name="Google Shape;1353;p23"/>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54" name="Google Shape;1354;p23"/>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55" name="Google Shape;1355;p23"/>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56" name="Google Shape;1356;p23"/>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57" name="Google Shape;1357;p23"/>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58" name="Google Shape;1358;p23"/>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59" name="Google Shape;1359;p23"/>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60" name="Google Shape;1360;p23"/>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61" name="Google Shape;1361;p23"/>
          <p:cNvSpPr/>
          <p:nvPr/>
        </p:nvSpPr>
        <p:spPr>
          <a:xfrm flipH="1" rot="-5397851">
            <a:off x="-134005" y="5141776"/>
            <a:ext cx="959700" cy="431400"/>
          </a:xfrm>
          <a:prstGeom prst="round2SameRect">
            <a:avLst>
              <a:gd fmla="val 19819" name="adj1"/>
              <a:gd fmla="val 0" name="adj2"/>
            </a:avLst>
          </a:prstGeom>
          <a:solidFill>
            <a:schemeClr val="accent5"/>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62" name="Google Shape;1362;p23"/>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63" name="Google Shape;1363;p23"/>
          <p:cNvSpPr txBox="1"/>
          <p:nvPr>
            <p:ph type="title"/>
          </p:nvPr>
        </p:nvSpPr>
        <p:spPr>
          <a:xfrm>
            <a:off x="795575" y="359550"/>
            <a:ext cx="4844400" cy="731400"/>
          </a:xfrm>
          <a:prstGeom prst="rect">
            <a:avLst/>
          </a:prstGeom>
          <a:solidFill>
            <a:schemeClr val="accent6"/>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1364" name="Google Shape;1364;p23"/>
          <p:cNvGrpSpPr/>
          <p:nvPr/>
        </p:nvGrpSpPr>
        <p:grpSpPr>
          <a:xfrm>
            <a:off x="5869732" y="192255"/>
            <a:ext cx="432000" cy="6472908"/>
            <a:chOff x="5869732" y="192255"/>
            <a:chExt cx="432000" cy="6472908"/>
          </a:xfrm>
        </p:grpSpPr>
        <p:grpSp>
          <p:nvGrpSpPr>
            <p:cNvPr id="1365" name="Google Shape;1365;p23"/>
            <p:cNvGrpSpPr/>
            <p:nvPr/>
          </p:nvGrpSpPr>
          <p:grpSpPr>
            <a:xfrm>
              <a:off x="5869732" y="192255"/>
              <a:ext cx="432000" cy="101655"/>
              <a:chOff x="5815912" y="201588"/>
              <a:chExt cx="540000" cy="104994"/>
            </a:xfrm>
          </p:grpSpPr>
          <p:sp>
            <p:nvSpPr>
              <p:cNvPr id="1366" name="Google Shape;1366;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67" name="Google Shape;1367;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68" name="Google Shape;1368;p23"/>
            <p:cNvGrpSpPr/>
            <p:nvPr/>
          </p:nvGrpSpPr>
          <p:grpSpPr>
            <a:xfrm>
              <a:off x="5869732" y="6563508"/>
              <a:ext cx="432000" cy="101655"/>
              <a:chOff x="5815912" y="201588"/>
              <a:chExt cx="540000" cy="104994"/>
            </a:xfrm>
          </p:grpSpPr>
          <p:sp>
            <p:nvSpPr>
              <p:cNvPr id="1369" name="Google Shape;1369;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70" name="Google Shape;1370;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71" name="Google Shape;1371;p23"/>
            <p:cNvGrpSpPr/>
            <p:nvPr/>
          </p:nvGrpSpPr>
          <p:grpSpPr>
            <a:xfrm>
              <a:off x="5869732" y="723193"/>
              <a:ext cx="432000" cy="101655"/>
              <a:chOff x="5815912" y="201588"/>
              <a:chExt cx="540000" cy="104994"/>
            </a:xfrm>
          </p:grpSpPr>
          <p:sp>
            <p:nvSpPr>
              <p:cNvPr id="1372" name="Google Shape;1372;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73" name="Google Shape;1373;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74" name="Google Shape;1374;p23"/>
            <p:cNvGrpSpPr/>
            <p:nvPr/>
          </p:nvGrpSpPr>
          <p:grpSpPr>
            <a:xfrm>
              <a:off x="5869732" y="1254131"/>
              <a:ext cx="432000" cy="101655"/>
              <a:chOff x="5815912" y="201588"/>
              <a:chExt cx="540000" cy="104994"/>
            </a:xfrm>
          </p:grpSpPr>
          <p:sp>
            <p:nvSpPr>
              <p:cNvPr id="1375" name="Google Shape;1375;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76" name="Google Shape;1376;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77" name="Google Shape;1377;p23"/>
            <p:cNvGrpSpPr/>
            <p:nvPr/>
          </p:nvGrpSpPr>
          <p:grpSpPr>
            <a:xfrm>
              <a:off x="5869732" y="1785069"/>
              <a:ext cx="432000" cy="101655"/>
              <a:chOff x="5815912" y="201588"/>
              <a:chExt cx="540000" cy="104994"/>
            </a:xfrm>
          </p:grpSpPr>
          <p:sp>
            <p:nvSpPr>
              <p:cNvPr id="1378" name="Google Shape;1378;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79" name="Google Shape;1379;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80" name="Google Shape;1380;p23"/>
            <p:cNvGrpSpPr/>
            <p:nvPr/>
          </p:nvGrpSpPr>
          <p:grpSpPr>
            <a:xfrm>
              <a:off x="5869732" y="2316007"/>
              <a:ext cx="432000" cy="101655"/>
              <a:chOff x="5815912" y="201588"/>
              <a:chExt cx="540000" cy="104994"/>
            </a:xfrm>
          </p:grpSpPr>
          <p:sp>
            <p:nvSpPr>
              <p:cNvPr id="1381" name="Google Shape;1381;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82" name="Google Shape;1382;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83" name="Google Shape;1383;p23"/>
            <p:cNvGrpSpPr/>
            <p:nvPr/>
          </p:nvGrpSpPr>
          <p:grpSpPr>
            <a:xfrm>
              <a:off x="5869732" y="2846944"/>
              <a:ext cx="432000" cy="101655"/>
              <a:chOff x="5815912" y="201588"/>
              <a:chExt cx="540000" cy="104994"/>
            </a:xfrm>
          </p:grpSpPr>
          <p:sp>
            <p:nvSpPr>
              <p:cNvPr id="1384" name="Google Shape;1384;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85" name="Google Shape;1385;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86" name="Google Shape;1386;p23"/>
            <p:cNvGrpSpPr/>
            <p:nvPr/>
          </p:nvGrpSpPr>
          <p:grpSpPr>
            <a:xfrm>
              <a:off x="5869732" y="3377883"/>
              <a:ext cx="432000" cy="101655"/>
              <a:chOff x="5815912" y="201588"/>
              <a:chExt cx="540000" cy="104994"/>
            </a:xfrm>
          </p:grpSpPr>
          <p:sp>
            <p:nvSpPr>
              <p:cNvPr id="1387" name="Google Shape;1387;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88" name="Google Shape;1388;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89" name="Google Shape;1389;p23"/>
            <p:cNvGrpSpPr/>
            <p:nvPr/>
          </p:nvGrpSpPr>
          <p:grpSpPr>
            <a:xfrm>
              <a:off x="5869732" y="3908820"/>
              <a:ext cx="432000" cy="101655"/>
              <a:chOff x="5815912" y="201588"/>
              <a:chExt cx="540000" cy="104994"/>
            </a:xfrm>
          </p:grpSpPr>
          <p:sp>
            <p:nvSpPr>
              <p:cNvPr id="1390" name="Google Shape;1390;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91" name="Google Shape;1391;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92" name="Google Shape;1392;p23"/>
            <p:cNvGrpSpPr/>
            <p:nvPr/>
          </p:nvGrpSpPr>
          <p:grpSpPr>
            <a:xfrm>
              <a:off x="5869732" y="4439758"/>
              <a:ext cx="432000" cy="101655"/>
              <a:chOff x="5815912" y="201588"/>
              <a:chExt cx="540000" cy="104994"/>
            </a:xfrm>
          </p:grpSpPr>
          <p:sp>
            <p:nvSpPr>
              <p:cNvPr id="1393" name="Google Shape;1393;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94" name="Google Shape;1394;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95" name="Google Shape;1395;p23"/>
            <p:cNvGrpSpPr/>
            <p:nvPr/>
          </p:nvGrpSpPr>
          <p:grpSpPr>
            <a:xfrm>
              <a:off x="5869732" y="4970697"/>
              <a:ext cx="432000" cy="101655"/>
              <a:chOff x="5815912" y="201588"/>
              <a:chExt cx="540000" cy="104994"/>
            </a:xfrm>
          </p:grpSpPr>
          <p:sp>
            <p:nvSpPr>
              <p:cNvPr id="1396" name="Google Shape;1396;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97" name="Google Shape;1397;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98" name="Google Shape;1398;p23"/>
            <p:cNvGrpSpPr/>
            <p:nvPr/>
          </p:nvGrpSpPr>
          <p:grpSpPr>
            <a:xfrm>
              <a:off x="5869732" y="5501635"/>
              <a:ext cx="432000" cy="101655"/>
              <a:chOff x="5815912" y="201588"/>
              <a:chExt cx="540000" cy="104994"/>
            </a:xfrm>
          </p:grpSpPr>
          <p:sp>
            <p:nvSpPr>
              <p:cNvPr id="1399" name="Google Shape;1399;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00" name="Google Shape;1400;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01" name="Google Shape;1401;p23"/>
            <p:cNvGrpSpPr/>
            <p:nvPr/>
          </p:nvGrpSpPr>
          <p:grpSpPr>
            <a:xfrm>
              <a:off x="5869732" y="6032572"/>
              <a:ext cx="432000" cy="101655"/>
              <a:chOff x="5815912" y="201588"/>
              <a:chExt cx="540000" cy="104994"/>
            </a:xfrm>
          </p:grpSpPr>
          <p:sp>
            <p:nvSpPr>
              <p:cNvPr id="1402" name="Google Shape;1402;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03" name="Google Shape;1403;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404" name="Google Shape;1404;p23"/>
          <p:cNvSpPr/>
          <p:nvPr/>
        </p:nvSpPr>
        <p:spPr>
          <a:xfrm flipH="1" rot="-5397851">
            <a:off x="-134005" y="6101718"/>
            <a:ext cx="959700" cy="431400"/>
          </a:xfrm>
          <a:prstGeom prst="round2SameRect">
            <a:avLst>
              <a:gd fmla="val 19819" name="adj1"/>
              <a:gd fmla="val 0" name="adj2"/>
            </a:avLst>
          </a:prstGeom>
          <a:solidFill>
            <a:schemeClr val="accent6"/>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05" name="Google Shape;1405;p23">
            <a:hlinkClick action="ppaction://hlinksldjump" r:id="rId3"/>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06" name="Google Shape;1406;p23">
            <a:hlinkClick action="ppaction://hlinksldjump" r:id="rId4"/>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07" name="Google Shape;1407;p23">
            <a:hlinkClick action="ppaction://hlinksldjump" r:id="rId5"/>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08" name="Google Shape;1408;p23">
            <a:hlinkClick action="ppaction://hlinksldjump" r:id="rId6"/>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09" name="Google Shape;1409;p23">
            <a:hlinkClick action="ppaction://hlinksldjump" r:id="rId7"/>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10" name="Google Shape;1410;p23">
            <a:hlinkClick action="ppaction://hlinksldjump" r:id="rId8"/>
          </p:cNvPr>
          <p:cNvSpPr/>
          <p:nvPr/>
        </p:nvSpPr>
        <p:spPr>
          <a:xfrm rot="5397851">
            <a:off x="-138220" y="513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11" name="Google Shape;1411;p23">
            <a:hlinkClick action="ppaction://hlinksldjump" r:id="rId9"/>
          </p:cNvPr>
          <p:cNvSpPr/>
          <p:nvPr/>
        </p:nvSpPr>
        <p:spPr>
          <a:xfrm rot="5397851">
            <a:off x="-138220" y="609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12" name="Google Shape;1412;p23"/>
          <p:cNvSpPr txBox="1"/>
          <p:nvPr/>
        </p:nvSpPr>
        <p:spPr>
          <a:xfrm>
            <a:off x="795575" y="1090950"/>
            <a:ext cx="4844400" cy="5223900"/>
          </a:xfrm>
          <a:prstGeom prst="rect">
            <a:avLst/>
          </a:prstGeom>
          <a:noFill/>
          <a:ln>
            <a:noFill/>
          </a:ln>
        </p:spPr>
        <p:txBody>
          <a:bodyPr anchorCtr="0" anchor="ctr" bIns="91425" lIns="91425" spcFirstLastPara="1" rIns="91425" wrap="square" tIns="91425">
            <a:noAutofit/>
          </a:bodyPr>
          <a:lstStyle/>
          <a:p>
            <a:pPr indent="-336550" lvl="0" marL="4572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I understand that the use of the school’s device is not private, and that the district reserves the right to monitor the use to assure compliance with these guidelines. Violations may lead to revocation of computer access and/or other disciplinary measures.</a:t>
            </a:r>
            <a:endParaRPr sz="1700">
              <a:latin typeface="Comfortaa"/>
              <a:ea typeface="Comfortaa"/>
              <a:cs typeface="Comfortaa"/>
              <a:sym typeface="Comfortaa"/>
            </a:endParaRPr>
          </a:p>
          <a:p>
            <a:pPr indent="0" lvl="0" marL="457200" rtl="0" algn="l">
              <a:lnSpc>
                <a:spcPct val="100000"/>
              </a:lnSpc>
              <a:spcBef>
                <a:spcPts val="0"/>
              </a:spcBef>
              <a:spcAft>
                <a:spcPts val="0"/>
              </a:spcAft>
              <a:buNone/>
            </a:pPr>
            <a:r>
              <a:t/>
            </a:r>
            <a:endParaRPr sz="1700">
              <a:latin typeface="Comfortaa"/>
              <a:ea typeface="Comfortaa"/>
              <a:cs typeface="Comfortaa"/>
              <a:sym typeface="Comfortaa"/>
            </a:endParaRPr>
          </a:p>
          <a:p>
            <a:pPr indent="-336550" lvl="0" marL="457200" rtl="0" algn="l">
              <a:lnSpc>
                <a:spcPct val="100000"/>
              </a:lnSpc>
              <a:spcBef>
                <a:spcPts val="0"/>
              </a:spcBef>
              <a:spcAft>
                <a:spcPts val="0"/>
              </a:spcAft>
              <a:buSzPts val="1700"/>
              <a:buFont typeface="Comfortaa"/>
              <a:buChar char="●"/>
            </a:pPr>
            <a:r>
              <a:rPr lang="en" sz="1700">
                <a:latin typeface="Comfortaa"/>
                <a:ea typeface="Comfortaa"/>
                <a:cs typeface="Comfortaa"/>
                <a:sym typeface="Comfortaa"/>
              </a:rPr>
              <a:t>I understand that the prohibited conduct described is also prohibited if it has the effect of seriously interfering with the educational process, and that such violations may lead to  disciplinary actions.</a:t>
            </a:r>
            <a:endParaRPr sz="1700">
              <a:latin typeface="Comfortaa"/>
              <a:ea typeface="Comfortaa"/>
              <a:cs typeface="Comfortaa"/>
              <a:sym typeface="Comfortaa"/>
            </a:endParaRPr>
          </a:p>
          <a:p>
            <a:pPr indent="0" lvl="0" marL="457200" rtl="0" algn="l">
              <a:spcBef>
                <a:spcPts val="0"/>
              </a:spcBef>
              <a:spcAft>
                <a:spcPts val="0"/>
              </a:spcAft>
              <a:buNone/>
            </a:pPr>
            <a:r>
              <a:t/>
            </a:r>
            <a:endParaRPr/>
          </a:p>
        </p:txBody>
      </p:sp>
      <p:sp>
        <p:nvSpPr>
          <p:cNvPr id="1413" name="Google Shape;1413;p23"/>
          <p:cNvSpPr/>
          <p:nvPr/>
        </p:nvSpPr>
        <p:spPr>
          <a:xfrm>
            <a:off x="7269938" y="2039025"/>
            <a:ext cx="3570223" cy="2073248"/>
          </a:xfrm>
          <a:prstGeom prst="rect">
            <a:avLst/>
          </a:prstGeom>
        </p:spPr>
        <p:txBody>
          <a:bodyPr>
            <a:prstTxWarp prst="textPlain"/>
          </a:bodyPr>
          <a:lstStyle/>
          <a:p>
            <a:pPr lvl="0" algn="ctr"/>
            <a:r>
              <a:rPr b="0" i="0">
                <a:ln>
                  <a:noFill/>
                </a:ln>
                <a:solidFill>
                  <a:srgbClr val="0000FF"/>
                </a:solidFill>
                <a:latin typeface="Arial"/>
              </a:rPr>
              <a:t>Be responsible</a:t>
            </a:r>
            <a:br>
              <a:rPr b="0" i="0">
                <a:ln>
                  <a:noFill/>
                </a:ln>
                <a:solidFill>
                  <a:srgbClr val="0000FF"/>
                </a:solidFill>
                <a:latin typeface="Arial"/>
              </a:rPr>
            </a:br>
            <a:r>
              <a:rPr b="0" i="0">
                <a:ln>
                  <a:noFill/>
                </a:ln>
                <a:solidFill>
                  <a:srgbClr val="0000FF"/>
                </a:solidFill>
                <a:latin typeface="Arial"/>
              </a:rPr>
              <a:t>Be respectful</a:t>
            </a:r>
            <a:br>
              <a:rPr b="0" i="0">
                <a:ln>
                  <a:noFill/>
                </a:ln>
                <a:solidFill>
                  <a:srgbClr val="0000FF"/>
                </a:solidFill>
                <a:latin typeface="Arial"/>
              </a:rPr>
            </a:br>
            <a:r>
              <a:rPr b="0" i="0">
                <a:ln>
                  <a:noFill/>
                </a:ln>
                <a:solidFill>
                  <a:srgbClr val="0000FF"/>
                </a:solidFill>
                <a:latin typeface="Arial"/>
              </a:rPr>
              <a:t>Be present</a:t>
            </a:r>
            <a:br>
              <a:rPr b="0" i="0">
                <a:ln>
                  <a:noFill/>
                </a:ln>
                <a:solidFill>
                  <a:srgbClr val="0000FF"/>
                </a:solidFill>
                <a:latin typeface="Arial"/>
              </a:rPr>
            </a:br>
            <a:r>
              <a:rPr b="0" i="0">
                <a:ln>
                  <a:noFill/>
                </a:ln>
                <a:solidFill>
                  <a:srgbClr val="0000FF"/>
                </a:solidFill>
                <a:latin typeface="Arial"/>
              </a:rPr>
              <a:t>Be focused</a:t>
            </a:r>
          </a:p>
        </p:txBody>
      </p:sp>
      <p:pic>
        <p:nvPicPr>
          <p:cNvPr id="1414" name="Google Shape;1414;p23"/>
          <p:cNvPicPr preferRelativeResize="0"/>
          <p:nvPr/>
        </p:nvPicPr>
        <p:blipFill>
          <a:blip r:embed="rId10">
            <a:alphaModFix/>
          </a:blip>
          <a:stretch>
            <a:fillRect/>
          </a:stretch>
        </p:blipFill>
        <p:spPr>
          <a:xfrm>
            <a:off x="8201700" y="4395550"/>
            <a:ext cx="1581750" cy="15817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 Extend 3">
  <p:cSld name="CUSTOM_16_1_1_1_1_1_1_1_2">
    <p:spTree>
      <p:nvGrpSpPr>
        <p:cNvPr id="1415" name="Shape 1415"/>
        <p:cNvGrpSpPr/>
        <p:nvPr/>
      </p:nvGrpSpPr>
      <p:grpSpPr>
        <a:xfrm>
          <a:off x="0" y="0"/>
          <a:ext cx="0" cy="0"/>
          <a:chOff x="0" y="0"/>
          <a:chExt cx="0" cy="0"/>
        </a:xfrm>
      </p:grpSpPr>
      <p:sp>
        <p:nvSpPr>
          <p:cNvPr id="1416" name="Google Shape;1416;p24"/>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17" name="Google Shape;1417;p24"/>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18" name="Google Shape;1418;p24"/>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19" name="Google Shape;1419;p24"/>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20" name="Google Shape;1420;p24"/>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21" name="Google Shape;1421;p24"/>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22" name="Google Shape;1422;p24"/>
          <p:cNvSpPr/>
          <p:nvPr/>
        </p:nvSpPr>
        <p:spPr>
          <a:xfrm flipH="1" rot="-5397851">
            <a:off x="-134005" y="5141776"/>
            <a:ext cx="959700" cy="431400"/>
          </a:xfrm>
          <a:prstGeom prst="round2SameRect">
            <a:avLst>
              <a:gd fmla="val 19819" name="adj1"/>
              <a:gd fmla="val 0" name="adj2"/>
            </a:avLst>
          </a:prstGeom>
          <a:solidFill>
            <a:schemeClr val="accent5"/>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23" name="Google Shape;1423;p24"/>
          <p:cNvSpPr/>
          <p:nvPr/>
        </p:nvSpPr>
        <p:spPr>
          <a:xfrm flipH="1" rot="-5397851">
            <a:off x="-134005" y="6101718"/>
            <a:ext cx="959700" cy="431400"/>
          </a:xfrm>
          <a:prstGeom prst="round2SameRect">
            <a:avLst>
              <a:gd fmla="val 19819" name="adj1"/>
              <a:gd fmla="val 0" name="adj2"/>
            </a:avLst>
          </a:prstGeom>
          <a:solidFill>
            <a:schemeClr val="accent6"/>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24" name="Google Shape;1424;p24"/>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25" name="Google Shape;1425;p24"/>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26" name="Google Shape;1426;p24"/>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27" name="Google Shape;1427;p24"/>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28" name="Google Shape;1428;p24"/>
          <p:cNvSpPr txBox="1"/>
          <p:nvPr>
            <p:ph type="title"/>
          </p:nvPr>
        </p:nvSpPr>
        <p:spPr>
          <a:xfrm>
            <a:off x="795575" y="359550"/>
            <a:ext cx="4844400" cy="731400"/>
          </a:xfrm>
          <a:prstGeom prst="rect">
            <a:avLst/>
          </a:prstGeom>
          <a:solidFill>
            <a:schemeClr val="accent6"/>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1429" name="Google Shape;1429;p24"/>
          <p:cNvGrpSpPr/>
          <p:nvPr/>
        </p:nvGrpSpPr>
        <p:grpSpPr>
          <a:xfrm>
            <a:off x="5869732" y="192255"/>
            <a:ext cx="432000" cy="6472908"/>
            <a:chOff x="5869732" y="192255"/>
            <a:chExt cx="432000" cy="6472908"/>
          </a:xfrm>
        </p:grpSpPr>
        <p:grpSp>
          <p:nvGrpSpPr>
            <p:cNvPr id="1430" name="Google Shape;1430;p24"/>
            <p:cNvGrpSpPr/>
            <p:nvPr/>
          </p:nvGrpSpPr>
          <p:grpSpPr>
            <a:xfrm>
              <a:off x="5869732" y="192255"/>
              <a:ext cx="432000" cy="101655"/>
              <a:chOff x="5815912" y="201588"/>
              <a:chExt cx="540000" cy="104994"/>
            </a:xfrm>
          </p:grpSpPr>
          <p:sp>
            <p:nvSpPr>
              <p:cNvPr id="1431" name="Google Shape;1431;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32" name="Google Shape;1432;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33" name="Google Shape;1433;p24"/>
            <p:cNvGrpSpPr/>
            <p:nvPr/>
          </p:nvGrpSpPr>
          <p:grpSpPr>
            <a:xfrm>
              <a:off x="5869732" y="6563508"/>
              <a:ext cx="432000" cy="101655"/>
              <a:chOff x="5815912" y="201588"/>
              <a:chExt cx="540000" cy="104994"/>
            </a:xfrm>
          </p:grpSpPr>
          <p:sp>
            <p:nvSpPr>
              <p:cNvPr id="1434" name="Google Shape;1434;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35" name="Google Shape;1435;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36" name="Google Shape;1436;p24"/>
            <p:cNvGrpSpPr/>
            <p:nvPr/>
          </p:nvGrpSpPr>
          <p:grpSpPr>
            <a:xfrm>
              <a:off x="5869732" y="723193"/>
              <a:ext cx="432000" cy="101655"/>
              <a:chOff x="5815912" y="201588"/>
              <a:chExt cx="540000" cy="104994"/>
            </a:xfrm>
          </p:grpSpPr>
          <p:sp>
            <p:nvSpPr>
              <p:cNvPr id="1437" name="Google Shape;1437;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38" name="Google Shape;1438;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39" name="Google Shape;1439;p24"/>
            <p:cNvGrpSpPr/>
            <p:nvPr/>
          </p:nvGrpSpPr>
          <p:grpSpPr>
            <a:xfrm>
              <a:off x="5869732" y="1254131"/>
              <a:ext cx="432000" cy="101655"/>
              <a:chOff x="5815912" y="201588"/>
              <a:chExt cx="540000" cy="104994"/>
            </a:xfrm>
          </p:grpSpPr>
          <p:sp>
            <p:nvSpPr>
              <p:cNvPr id="1440" name="Google Shape;1440;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41" name="Google Shape;1441;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42" name="Google Shape;1442;p24"/>
            <p:cNvGrpSpPr/>
            <p:nvPr/>
          </p:nvGrpSpPr>
          <p:grpSpPr>
            <a:xfrm>
              <a:off x="5869732" y="1785069"/>
              <a:ext cx="432000" cy="101655"/>
              <a:chOff x="5815912" y="201588"/>
              <a:chExt cx="540000" cy="104994"/>
            </a:xfrm>
          </p:grpSpPr>
          <p:sp>
            <p:nvSpPr>
              <p:cNvPr id="1443" name="Google Shape;1443;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44" name="Google Shape;1444;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45" name="Google Shape;1445;p24"/>
            <p:cNvGrpSpPr/>
            <p:nvPr/>
          </p:nvGrpSpPr>
          <p:grpSpPr>
            <a:xfrm>
              <a:off x="5869732" y="2316007"/>
              <a:ext cx="432000" cy="101655"/>
              <a:chOff x="5815912" y="201588"/>
              <a:chExt cx="540000" cy="104994"/>
            </a:xfrm>
          </p:grpSpPr>
          <p:sp>
            <p:nvSpPr>
              <p:cNvPr id="1446" name="Google Shape;1446;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47" name="Google Shape;1447;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48" name="Google Shape;1448;p24"/>
            <p:cNvGrpSpPr/>
            <p:nvPr/>
          </p:nvGrpSpPr>
          <p:grpSpPr>
            <a:xfrm>
              <a:off x="5869732" y="2846944"/>
              <a:ext cx="432000" cy="101655"/>
              <a:chOff x="5815912" y="201588"/>
              <a:chExt cx="540000" cy="104994"/>
            </a:xfrm>
          </p:grpSpPr>
          <p:sp>
            <p:nvSpPr>
              <p:cNvPr id="1449" name="Google Shape;1449;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50" name="Google Shape;1450;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51" name="Google Shape;1451;p24"/>
            <p:cNvGrpSpPr/>
            <p:nvPr/>
          </p:nvGrpSpPr>
          <p:grpSpPr>
            <a:xfrm>
              <a:off x="5869732" y="3377883"/>
              <a:ext cx="432000" cy="101655"/>
              <a:chOff x="5815912" y="201588"/>
              <a:chExt cx="540000" cy="104994"/>
            </a:xfrm>
          </p:grpSpPr>
          <p:sp>
            <p:nvSpPr>
              <p:cNvPr id="1452" name="Google Shape;1452;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53" name="Google Shape;1453;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54" name="Google Shape;1454;p24"/>
            <p:cNvGrpSpPr/>
            <p:nvPr/>
          </p:nvGrpSpPr>
          <p:grpSpPr>
            <a:xfrm>
              <a:off x="5869732" y="3908820"/>
              <a:ext cx="432000" cy="101655"/>
              <a:chOff x="5815912" y="201588"/>
              <a:chExt cx="540000" cy="104994"/>
            </a:xfrm>
          </p:grpSpPr>
          <p:sp>
            <p:nvSpPr>
              <p:cNvPr id="1455" name="Google Shape;1455;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56" name="Google Shape;1456;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57" name="Google Shape;1457;p24"/>
            <p:cNvGrpSpPr/>
            <p:nvPr/>
          </p:nvGrpSpPr>
          <p:grpSpPr>
            <a:xfrm>
              <a:off x="5869732" y="4439758"/>
              <a:ext cx="432000" cy="101655"/>
              <a:chOff x="5815912" y="201588"/>
              <a:chExt cx="540000" cy="104994"/>
            </a:xfrm>
          </p:grpSpPr>
          <p:sp>
            <p:nvSpPr>
              <p:cNvPr id="1458" name="Google Shape;1458;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59" name="Google Shape;1459;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60" name="Google Shape;1460;p24"/>
            <p:cNvGrpSpPr/>
            <p:nvPr/>
          </p:nvGrpSpPr>
          <p:grpSpPr>
            <a:xfrm>
              <a:off x="5869732" y="4970697"/>
              <a:ext cx="432000" cy="101655"/>
              <a:chOff x="5815912" y="201588"/>
              <a:chExt cx="540000" cy="104994"/>
            </a:xfrm>
          </p:grpSpPr>
          <p:sp>
            <p:nvSpPr>
              <p:cNvPr id="1461" name="Google Shape;1461;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62" name="Google Shape;1462;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63" name="Google Shape;1463;p24"/>
            <p:cNvGrpSpPr/>
            <p:nvPr/>
          </p:nvGrpSpPr>
          <p:grpSpPr>
            <a:xfrm>
              <a:off x="5869732" y="5501635"/>
              <a:ext cx="432000" cy="101655"/>
              <a:chOff x="5815912" y="201588"/>
              <a:chExt cx="540000" cy="104994"/>
            </a:xfrm>
          </p:grpSpPr>
          <p:sp>
            <p:nvSpPr>
              <p:cNvPr id="1464" name="Google Shape;1464;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65" name="Google Shape;1465;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66" name="Google Shape;1466;p24"/>
            <p:cNvGrpSpPr/>
            <p:nvPr/>
          </p:nvGrpSpPr>
          <p:grpSpPr>
            <a:xfrm>
              <a:off x="5869732" y="6032572"/>
              <a:ext cx="432000" cy="101655"/>
              <a:chOff x="5815912" y="201588"/>
              <a:chExt cx="540000" cy="104994"/>
            </a:xfrm>
          </p:grpSpPr>
          <p:sp>
            <p:nvSpPr>
              <p:cNvPr id="1467" name="Google Shape;1467;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68" name="Google Shape;1468;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469" name="Google Shape;1469;p24"/>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470" name="Google Shape;1470;p24"/>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471" name="Google Shape;1471;p24">
            <a:hlinkClick action="ppaction://hlinksldjump" r:id="rId2"/>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72" name="Google Shape;1472;p24">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73" name="Google Shape;1473;p24">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74" name="Google Shape;1474;p24">
            <a:hlinkClick action="ppaction://hlinksldjump" r:id="rId5"/>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75" name="Google Shape;1475;p24">
            <a:hlinkClick action="ppaction://hlinksldjump" r:id="rId6"/>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76" name="Google Shape;1476;p24">
            <a:hlinkClick action="ppaction://hlinksldjump" r:id="rId7"/>
          </p:cNvPr>
          <p:cNvSpPr/>
          <p:nvPr/>
        </p:nvSpPr>
        <p:spPr>
          <a:xfrm rot="5397851">
            <a:off x="-138220" y="513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77" name="Google Shape;1477;p24">
            <a:hlinkClick action="ppaction://hlinksldjump" r:id="rId8"/>
          </p:cNvPr>
          <p:cNvSpPr/>
          <p:nvPr/>
        </p:nvSpPr>
        <p:spPr>
          <a:xfrm rot="5397851">
            <a:off x="-138220" y="609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78" name="Google Shape;1478;p24">
            <a:hlinkClick action="ppaction://hlinksldjump" r:id="rId9"/>
          </p:cNvPr>
          <p:cNvSpPr/>
          <p:nvPr/>
        </p:nvSpPr>
        <p:spPr>
          <a:xfrm rot="5397877">
            <a:off x="8605797" y="3251147"/>
            <a:ext cx="6801901" cy="373500"/>
          </a:xfrm>
          <a:prstGeom prst="round2SameRect">
            <a:avLst>
              <a:gd fmla="val 19819" name="adj1"/>
              <a:gd fmla="val 0" name="adj2"/>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rgbClr val="FFFFFF"/>
              </a:solidFill>
              <a:latin typeface="Archivo"/>
              <a:ea typeface="Archivo"/>
              <a:cs typeface="Archivo"/>
              <a:sym typeface="Archiv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Backside">
  <p:cSld name="CUSTOM_16_1_1_1_1_1_1_1_1">
    <p:spTree>
      <p:nvGrpSpPr>
        <p:cNvPr id="1479" name="Shape 1479"/>
        <p:cNvGrpSpPr/>
        <p:nvPr/>
      </p:nvGrpSpPr>
      <p:grpSpPr>
        <a:xfrm>
          <a:off x="0" y="0"/>
          <a:ext cx="0" cy="0"/>
          <a:chOff x="0" y="0"/>
          <a:chExt cx="0" cy="0"/>
        </a:xfrm>
      </p:grpSpPr>
      <p:sp>
        <p:nvSpPr>
          <p:cNvPr id="1480" name="Google Shape;1480;p25"/>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81" name="Google Shape;1481;p25"/>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82" name="Google Shape;1482;p25"/>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83" name="Google Shape;1483;p25"/>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84" name="Google Shape;1484;p25"/>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85" name="Google Shape;1485;p25"/>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86" name="Google Shape;1486;p25"/>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87" name="Google Shape;1487;p25"/>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88" name="Google Shape;1488;p25"/>
          <p:cNvSpPr/>
          <p:nvPr/>
        </p:nvSpPr>
        <p:spPr>
          <a:xfrm flipH="1" rot="-5397851">
            <a:off x="-134005" y="5141776"/>
            <a:ext cx="959700" cy="431400"/>
          </a:xfrm>
          <a:prstGeom prst="round2SameRect">
            <a:avLst>
              <a:gd fmla="val 19819" name="adj1"/>
              <a:gd fmla="val 0" name="adj2"/>
            </a:avLst>
          </a:prstGeom>
          <a:solidFill>
            <a:schemeClr val="accent5"/>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89" name="Google Shape;1489;p25"/>
          <p:cNvSpPr/>
          <p:nvPr/>
        </p:nvSpPr>
        <p:spPr>
          <a:xfrm flipH="1" rot="-5397851">
            <a:off x="-134005" y="6101718"/>
            <a:ext cx="959700" cy="431400"/>
          </a:xfrm>
          <a:prstGeom prst="round2SameRect">
            <a:avLst>
              <a:gd fmla="val 19819" name="adj1"/>
              <a:gd fmla="val 0" name="adj2"/>
            </a:avLst>
          </a:prstGeom>
          <a:solidFill>
            <a:schemeClr val="accent6"/>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90" name="Google Shape;1490;p25"/>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91" name="Google Shape;1491;p25"/>
          <p:cNvSpPr txBox="1"/>
          <p:nvPr>
            <p:ph type="title"/>
          </p:nvPr>
        </p:nvSpPr>
        <p:spPr>
          <a:xfrm>
            <a:off x="795575" y="359550"/>
            <a:ext cx="4844400" cy="731400"/>
          </a:xfrm>
          <a:prstGeom prst="rect">
            <a:avLst/>
          </a:prstGeom>
          <a:solidFill>
            <a:schemeClr val="dk2"/>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rgbClr val="FFFFFF"/>
              </a:buClr>
              <a:buSzPts val="3700"/>
              <a:buFont typeface="Barlow Semi Condensed Medium"/>
              <a:buNone/>
              <a:defRPr>
                <a:solidFill>
                  <a:srgbClr val="FFFFFF"/>
                </a:solidFill>
              </a:defRPr>
            </a:lvl1pPr>
            <a:lvl2pPr lvl="1"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2pPr>
            <a:lvl3pPr lvl="2"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3pPr>
            <a:lvl4pPr lvl="3"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4pPr>
            <a:lvl5pPr lvl="4"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5pPr>
            <a:lvl6pPr lvl="5"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6pPr>
            <a:lvl7pPr lvl="6"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7pPr>
            <a:lvl8pPr lvl="7"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8pPr>
            <a:lvl9pPr lvl="8"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9pPr>
          </a:lstStyle>
          <a:p/>
        </p:txBody>
      </p:sp>
      <p:sp>
        <p:nvSpPr>
          <p:cNvPr id="1492" name="Google Shape;1492;p25"/>
          <p:cNvSpPr txBox="1"/>
          <p:nvPr>
            <p:ph idx="1" type="body"/>
          </p:nvPr>
        </p:nvSpPr>
        <p:spPr>
          <a:xfrm>
            <a:off x="791475" y="1858400"/>
            <a:ext cx="4844400" cy="46572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grpSp>
        <p:nvGrpSpPr>
          <p:cNvPr id="1493" name="Google Shape;1493;p25"/>
          <p:cNvGrpSpPr/>
          <p:nvPr/>
        </p:nvGrpSpPr>
        <p:grpSpPr>
          <a:xfrm>
            <a:off x="5869732" y="192255"/>
            <a:ext cx="432000" cy="6472908"/>
            <a:chOff x="5869732" y="192255"/>
            <a:chExt cx="432000" cy="6472908"/>
          </a:xfrm>
        </p:grpSpPr>
        <p:grpSp>
          <p:nvGrpSpPr>
            <p:cNvPr id="1494" name="Google Shape;1494;p25"/>
            <p:cNvGrpSpPr/>
            <p:nvPr/>
          </p:nvGrpSpPr>
          <p:grpSpPr>
            <a:xfrm>
              <a:off x="5869732" y="192255"/>
              <a:ext cx="432000" cy="101655"/>
              <a:chOff x="5815912" y="201588"/>
              <a:chExt cx="540000" cy="104994"/>
            </a:xfrm>
          </p:grpSpPr>
          <p:sp>
            <p:nvSpPr>
              <p:cNvPr id="1495" name="Google Shape;1495;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96" name="Google Shape;1496;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97" name="Google Shape;1497;p25"/>
            <p:cNvGrpSpPr/>
            <p:nvPr/>
          </p:nvGrpSpPr>
          <p:grpSpPr>
            <a:xfrm>
              <a:off x="5869732" y="6563508"/>
              <a:ext cx="432000" cy="101655"/>
              <a:chOff x="5815912" y="201588"/>
              <a:chExt cx="540000" cy="104994"/>
            </a:xfrm>
          </p:grpSpPr>
          <p:sp>
            <p:nvSpPr>
              <p:cNvPr id="1498" name="Google Shape;1498;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99" name="Google Shape;1499;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00" name="Google Shape;1500;p25"/>
            <p:cNvGrpSpPr/>
            <p:nvPr/>
          </p:nvGrpSpPr>
          <p:grpSpPr>
            <a:xfrm>
              <a:off x="5869732" y="723193"/>
              <a:ext cx="432000" cy="101655"/>
              <a:chOff x="5815912" y="201588"/>
              <a:chExt cx="540000" cy="104994"/>
            </a:xfrm>
          </p:grpSpPr>
          <p:sp>
            <p:nvSpPr>
              <p:cNvPr id="1501" name="Google Shape;1501;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02" name="Google Shape;1502;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03" name="Google Shape;1503;p25"/>
            <p:cNvGrpSpPr/>
            <p:nvPr/>
          </p:nvGrpSpPr>
          <p:grpSpPr>
            <a:xfrm>
              <a:off x="5869732" y="1254131"/>
              <a:ext cx="432000" cy="101655"/>
              <a:chOff x="5815912" y="201588"/>
              <a:chExt cx="540000" cy="104994"/>
            </a:xfrm>
          </p:grpSpPr>
          <p:sp>
            <p:nvSpPr>
              <p:cNvPr id="1504" name="Google Shape;1504;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05" name="Google Shape;1505;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06" name="Google Shape;1506;p25"/>
            <p:cNvGrpSpPr/>
            <p:nvPr/>
          </p:nvGrpSpPr>
          <p:grpSpPr>
            <a:xfrm>
              <a:off x="5869732" y="1785069"/>
              <a:ext cx="432000" cy="101655"/>
              <a:chOff x="5815912" y="201588"/>
              <a:chExt cx="540000" cy="104994"/>
            </a:xfrm>
          </p:grpSpPr>
          <p:sp>
            <p:nvSpPr>
              <p:cNvPr id="1507" name="Google Shape;1507;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08" name="Google Shape;1508;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09" name="Google Shape;1509;p25"/>
            <p:cNvGrpSpPr/>
            <p:nvPr/>
          </p:nvGrpSpPr>
          <p:grpSpPr>
            <a:xfrm>
              <a:off x="5869732" y="2316007"/>
              <a:ext cx="432000" cy="101655"/>
              <a:chOff x="5815912" y="201588"/>
              <a:chExt cx="540000" cy="104994"/>
            </a:xfrm>
          </p:grpSpPr>
          <p:sp>
            <p:nvSpPr>
              <p:cNvPr id="1510" name="Google Shape;1510;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11" name="Google Shape;1511;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12" name="Google Shape;1512;p25"/>
            <p:cNvGrpSpPr/>
            <p:nvPr/>
          </p:nvGrpSpPr>
          <p:grpSpPr>
            <a:xfrm>
              <a:off x="5869732" y="2846944"/>
              <a:ext cx="432000" cy="101655"/>
              <a:chOff x="5815912" y="201588"/>
              <a:chExt cx="540000" cy="104994"/>
            </a:xfrm>
          </p:grpSpPr>
          <p:sp>
            <p:nvSpPr>
              <p:cNvPr id="1513" name="Google Shape;1513;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14" name="Google Shape;1514;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15" name="Google Shape;1515;p25"/>
            <p:cNvGrpSpPr/>
            <p:nvPr/>
          </p:nvGrpSpPr>
          <p:grpSpPr>
            <a:xfrm>
              <a:off x="5869732" y="3377883"/>
              <a:ext cx="432000" cy="101655"/>
              <a:chOff x="5815912" y="201588"/>
              <a:chExt cx="540000" cy="104994"/>
            </a:xfrm>
          </p:grpSpPr>
          <p:sp>
            <p:nvSpPr>
              <p:cNvPr id="1516" name="Google Shape;1516;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17" name="Google Shape;1517;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18" name="Google Shape;1518;p25"/>
            <p:cNvGrpSpPr/>
            <p:nvPr/>
          </p:nvGrpSpPr>
          <p:grpSpPr>
            <a:xfrm>
              <a:off x="5869732" y="3908820"/>
              <a:ext cx="432000" cy="101655"/>
              <a:chOff x="5815912" y="201588"/>
              <a:chExt cx="540000" cy="104994"/>
            </a:xfrm>
          </p:grpSpPr>
          <p:sp>
            <p:nvSpPr>
              <p:cNvPr id="1519" name="Google Shape;1519;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20" name="Google Shape;1520;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21" name="Google Shape;1521;p25"/>
            <p:cNvGrpSpPr/>
            <p:nvPr/>
          </p:nvGrpSpPr>
          <p:grpSpPr>
            <a:xfrm>
              <a:off x="5869732" y="4439758"/>
              <a:ext cx="432000" cy="101655"/>
              <a:chOff x="5815912" y="201588"/>
              <a:chExt cx="540000" cy="104994"/>
            </a:xfrm>
          </p:grpSpPr>
          <p:sp>
            <p:nvSpPr>
              <p:cNvPr id="1522" name="Google Shape;1522;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23" name="Google Shape;1523;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24" name="Google Shape;1524;p25"/>
            <p:cNvGrpSpPr/>
            <p:nvPr/>
          </p:nvGrpSpPr>
          <p:grpSpPr>
            <a:xfrm>
              <a:off x="5869732" y="4970697"/>
              <a:ext cx="432000" cy="101655"/>
              <a:chOff x="5815912" y="201588"/>
              <a:chExt cx="540000" cy="104994"/>
            </a:xfrm>
          </p:grpSpPr>
          <p:sp>
            <p:nvSpPr>
              <p:cNvPr id="1525" name="Google Shape;1525;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26" name="Google Shape;1526;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27" name="Google Shape;1527;p25"/>
            <p:cNvGrpSpPr/>
            <p:nvPr/>
          </p:nvGrpSpPr>
          <p:grpSpPr>
            <a:xfrm>
              <a:off x="5869732" y="5501635"/>
              <a:ext cx="432000" cy="101655"/>
              <a:chOff x="5815912" y="201588"/>
              <a:chExt cx="540000" cy="104994"/>
            </a:xfrm>
          </p:grpSpPr>
          <p:sp>
            <p:nvSpPr>
              <p:cNvPr id="1528" name="Google Shape;1528;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29" name="Google Shape;1529;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30" name="Google Shape;1530;p25"/>
            <p:cNvGrpSpPr/>
            <p:nvPr/>
          </p:nvGrpSpPr>
          <p:grpSpPr>
            <a:xfrm>
              <a:off x="5869732" y="6032572"/>
              <a:ext cx="432000" cy="101655"/>
              <a:chOff x="5815912" y="201588"/>
              <a:chExt cx="540000" cy="104994"/>
            </a:xfrm>
          </p:grpSpPr>
          <p:sp>
            <p:nvSpPr>
              <p:cNvPr id="1531" name="Google Shape;1531;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32" name="Google Shape;1532;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533" name="Google Shape;1533;p25"/>
          <p:cNvSpPr txBox="1"/>
          <p:nvPr/>
        </p:nvSpPr>
        <p:spPr>
          <a:xfrm>
            <a:off x="6994575" y="6243375"/>
            <a:ext cx="4616400" cy="421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2100"/>
              </a:spcAft>
              <a:buNone/>
            </a:pPr>
            <a:r>
              <a:rPr lang="en" sz="1800">
                <a:solidFill>
                  <a:srgbClr val="F3F3F3"/>
                </a:solidFill>
                <a:latin typeface="Barlow Semi Condensed"/>
                <a:ea typeface="Barlow Semi Condensed"/>
                <a:cs typeface="Barlow Semi Condensed"/>
                <a:sym typeface="Barlow Semi Condensed"/>
              </a:rPr>
              <a:t>Template </a:t>
            </a:r>
            <a:r>
              <a:rPr lang="en" sz="1800">
                <a:solidFill>
                  <a:srgbClr val="F3F3F3"/>
                </a:solidFill>
                <a:latin typeface="Barlow Semi Condensed"/>
                <a:ea typeface="Barlow Semi Condensed"/>
                <a:cs typeface="Barlow Semi Condensed"/>
                <a:sym typeface="Barlow Semi Condensed"/>
              </a:rPr>
              <a:t>created by: SlidesMania.Com</a:t>
            </a:r>
            <a:endParaRPr sz="1800">
              <a:solidFill>
                <a:srgbClr val="F3F3F3"/>
              </a:solidFill>
              <a:latin typeface="Barlow Semi Condensed"/>
              <a:ea typeface="Barlow Semi Condensed"/>
              <a:cs typeface="Barlow Semi Condensed"/>
              <a:sym typeface="Barlow Semi Condensed"/>
            </a:endParaRPr>
          </a:p>
        </p:txBody>
      </p:sp>
      <p:sp>
        <p:nvSpPr>
          <p:cNvPr id="1534" name="Google Shape;1534;p25">
            <a:hlinkClick action="ppaction://hlinksldjump" r:id="rId2"/>
          </p:cNvPr>
          <p:cNvSpPr/>
          <p:nvPr/>
        </p:nvSpPr>
        <p:spPr>
          <a:xfrm rot="5397877">
            <a:off x="8575800" y="3221150"/>
            <a:ext cx="6801901" cy="433500"/>
          </a:xfrm>
          <a:prstGeom prst="round2SameRect">
            <a:avLst>
              <a:gd fmla="val 19819" name="adj1"/>
              <a:gd fmla="val 0" name="adj2"/>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rgbClr val="FFFFFF"/>
              </a:solidFill>
              <a:latin typeface="Archivo"/>
              <a:ea typeface="Archivo"/>
              <a:cs typeface="Archivo"/>
              <a:sym typeface="Archiv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sMania">
  <p:cSld name="CUSTOM_13">
    <p:spTree>
      <p:nvGrpSpPr>
        <p:cNvPr id="1535" name="Shape 1535"/>
        <p:cNvGrpSpPr/>
        <p:nvPr/>
      </p:nvGrpSpPr>
      <p:grpSpPr>
        <a:xfrm>
          <a:off x="0" y="0"/>
          <a:ext cx="0" cy="0"/>
          <a:chOff x="0" y="0"/>
          <a:chExt cx="0" cy="0"/>
        </a:xfrm>
      </p:grpSpPr>
      <p:grpSp>
        <p:nvGrpSpPr>
          <p:cNvPr id="1536" name="Google Shape;1536;p26"/>
          <p:cNvGrpSpPr/>
          <p:nvPr/>
        </p:nvGrpSpPr>
        <p:grpSpPr>
          <a:xfrm>
            <a:off x="0" y="0"/>
            <a:ext cx="12192000" cy="6858000"/>
            <a:chOff x="0" y="0"/>
            <a:chExt cx="12192000" cy="6858000"/>
          </a:xfrm>
        </p:grpSpPr>
        <p:sp>
          <p:nvSpPr>
            <p:cNvPr id="1537" name="Google Shape;1537;p26"/>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8" name="Google Shape;1538;p26">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1539" name="Google Shape;1539;p26"/>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1540" name="Google Shape;1540;p26"/>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541" name="Google Shape;1541;p26">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1542" name="Google Shape;1542;p26">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1543" name="Google Shape;1543;p26">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1544" name="Google Shape;1544;p26">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1545" name="Google Shape;1545;p26"/>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Engage 1">
  <p:cSld name="CUSTOM_15_1">
    <p:spTree>
      <p:nvGrpSpPr>
        <p:cNvPr id="144" name="Shape 144"/>
        <p:cNvGrpSpPr/>
        <p:nvPr/>
      </p:nvGrpSpPr>
      <p:grpSpPr>
        <a:xfrm>
          <a:off x="0" y="0"/>
          <a:ext cx="0" cy="0"/>
          <a:chOff x="0" y="0"/>
          <a:chExt cx="0" cy="0"/>
        </a:xfrm>
      </p:grpSpPr>
      <p:sp>
        <p:nvSpPr>
          <p:cNvPr id="145" name="Google Shape;145;p4"/>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6" name="Google Shape;146;p4"/>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7" name="Google Shape;147;p4"/>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8" name="Google Shape;148;p4"/>
          <p:cNvSpPr txBox="1"/>
          <p:nvPr>
            <p:ph type="title"/>
          </p:nvPr>
        </p:nvSpPr>
        <p:spPr>
          <a:xfrm>
            <a:off x="795575" y="359550"/>
            <a:ext cx="4844400" cy="731400"/>
          </a:xfrm>
          <a:prstGeom prst="rect">
            <a:avLst/>
          </a:prstGeom>
          <a:solidFill>
            <a:schemeClr val="lt2"/>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sp>
        <p:nvSpPr>
          <p:cNvPr id="149" name="Google Shape;149;p4"/>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0" name="Google Shape;150;p4"/>
          <p:cNvSpPr/>
          <p:nvPr/>
        </p:nvSpPr>
        <p:spPr>
          <a:xfrm rot="5397421">
            <a:off x="11332375" y="6101763"/>
            <a:ext cx="959700" cy="43128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1" name="Google Shape;151;p4"/>
          <p:cNvSpPr/>
          <p:nvPr/>
        </p:nvSpPr>
        <p:spPr>
          <a:xfrm rot="5397421">
            <a:off x="11332375" y="5141821"/>
            <a:ext cx="959700" cy="43128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2" name="Google Shape;152;p4"/>
          <p:cNvSpPr/>
          <p:nvPr/>
        </p:nvSpPr>
        <p:spPr>
          <a:xfrm rot="5397421">
            <a:off x="11332375" y="4181879"/>
            <a:ext cx="959700" cy="43128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3" name="Google Shape;153;p4"/>
          <p:cNvSpPr/>
          <p:nvPr/>
        </p:nvSpPr>
        <p:spPr>
          <a:xfrm rot="5397421">
            <a:off x="11332375" y="3221937"/>
            <a:ext cx="959700" cy="43128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4" name="Google Shape;154;p4"/>
          <p:cNvSpPr/>
          <p:nvPr/>
        </p:nvSpPr>
        <p:spPr>
          <a:xfrm rot="5397421">
            <a:off x="11332375" y="2261994"/>
            <a:ext cx="959700" cy="43128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5" name="Google Shape;155;p4"/>
          <p:cNvSpPr/>
          <p:nvPr/>
        </p:nvSpPr>
        <p:spPr>
          <a:xfrm rot="5397421">
            <a:off x="11332375" y="1302052"/>
            <a:ext cx="959700" cy="431280"/>
          </a:xfrm>
          <a:prstGeom prst="round2SameRect">
            <a:avLst>
              <a:gd fmla="val 19819" name="adj1"/>
              <a:gd fmla="val 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6" name="Google Shape;156;p4"/>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157" name="Google Shape;157;p4"/>
          <p:cNvGrpSpPr/>
          <p:nvPr/>
        </p:nvGrpSpPr>
        <p:grpSpPr>
          <a:xfrm>
            <a:off x="5869732" y="192255"/>
            <a:ext cx="432000" cy="6472908"/>
            <a:chOff x="5869732" y="192255"/>
            <a:chExt cx="432000" cy="6472908"/>
          </a:xfrm>
        </p:grpSpPr>
        <p:grpSp>
          <p:nvGrpSpPr>
            <p:cNvPr id="158" name="Google Shape;158;p4"/>
            <p:cNvGrpSpPr/>
            <p:nvPr/>
          </p:nvGrpSpPr>
          <p:grpSpPr>
            <a:xfrm>
              <a:off x="5869732" y="192255"/>
              <a:ext cx="432000" cy="101655"/>
              <a:chOff x="5815912" y="201588"/>
              <a:chExt cx="540000" cy="104994"/>
            </a:xfrm>
          </p:grpSpPr>
          <p:sp>
            <p:nvSpPr>
              <p:cNvPr id="159" name="Google Shape;159;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0" name="Google Shape;160;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61" name="Google Shape;161;p4"/>
            <p:cNvGrpSpPr/>
            <p:nvPr/>
          </p:nvGrpSpPr>
          <p:grpSpPr>
            <a:xfrm>
              <a:off x="5869732" y="6563508"/>
              <a:ext cx="432000" cy="101655"/>
              <a:chOff x="5815912" y="201588"/>
              <a:chExt cx="540000" cy="104994"/>
            </a:xfrm>
          </p:grpSpPr>
          <p:sp>
            <p:nvSpPr>
              <p:cNvPr id="162" name="Google Shape;162;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3" name="Google Shape;163;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64" name="Google Shape;164;p4"/>
            <p:cNvGrpSpPr/>
            <p:nvPr/>
          </p:nvGrpSpPr>
          <p:grpSpPr>
            <a:xfrm>
              <a:off x="5869732" y="723193"/>
              <a:ext cx="432000" cy="101655"/>
              <a:chOff x="5815912" y="201588"/>
              <a:chExt cx="540000" cy="104994"/>
            </a:xfrm>
          </p:grpSpPr>
          <p:sp>
            <p:nvSpPr>
              <p:cNvPr id="165" name="Google Shape;165;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6" name="Google Shape;166;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67" name="Google Shape;167;p4"/>
            <p:cNvGrpSpPr/>
            <p:nvPr/>
          </p:nvGrpSpPr>
          <p:grpSpPr>
            <a:xfrm>
              <a:off x="5869732" y="1254131"/>
              <a:ext cx="432000" cy="101655"/>
              <a:chOff x="5815912" y="201588"/>
              <a:chExt cx="540000" cy="104994"/>
            </a:xfrm>
          </p:grpSpPr>
          <p:sp>
            <p:nvSpPr>
              <p:cNvPr id="168" name="Google Shape;168;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9" name="Google Shape;169;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70" name="Google Shape;170;p4"/>
            <p:cNvGrpSpPr/>
            <p:nvPr/>
          </p:nvGrpSpPr>
          <p:grpSpPr>
            <a:xfrm>
              <a:off x="5869732" y="1785069"/>
              <a:ext cx="432000" cy="101655"/>
              <a:chOff x="5815912" y="201588"/>
              <a:chExt cx="540000" cy="104994"/>
            </a:xfrm>
          </p:grpSpPr>
          <p:sp>
            <p:nvSpPr>
              <p:cNvPr id="171" name="Google Shape;171;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2" name="Google Shape;172;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73" name="Google Shape;173;p4"/>
            <p:cNvGrpSpPr/>
            <p:nvPr/>
          </p:nvGrpSpPr>
          <p:grpSpPr>
            <a:xfrm>
              <a:off x="5869732" y="2316007"/>
              <a:ext cx="432000" cy="101655"/>
              <a:chOff x="5815912" y="201588"/>
              <a:chExt cx="540000" cy="104994"/>
            </a:xfrm>
          </p:grpSpPr>
          <p:sp>
            <p:nvSpPr>
              <p:cNvPr id="174" name="Google Shape;174;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5" name="Google Shape;175;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76" name="Google Shape;176;p4"/>
            <p:cNvGrpSpPr/>
            <p:nvPr/>
          </p:nvGrpSpPr>
          <p:grpSpPr>
            <a:xfrm>
              <a:off x="5869732" y="2846944"/>
              <a:ext cx="432000" cy="101655"/>
              <a:chOff x="5815912" y="201588"/>
              <a:chExt cx="540000" cy="104994"/>
            </a:xfrm>
          </p:grpSpPr>
          <p:sp>
            <p:nvSpPr>
              <p:cNvPr id="177" name="Google Shape;177;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8" name="Google Shape;178;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79" name="Google Shape;179;p4"/>
            <p:cNvGrpSpPr/>
            <p:nvPr/>
          </p:nvGrpSpPr>
          <p:grpSpPr>
            <a:xfrm>
              <a:off x="5869732" y="3377883"/>
              <a:ext cx="432000" cy="101655"/>
              <a:chOff x="5815912" y="201588"/>
              <a:chExt cx="540000" cy="104994"/>
            </a:xfrm>
          </p:grpSpPr>
          <p:sp>
            <p:nvSpPr>
              <p:cNvPr id="180" name="Google Shape;180;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1" name="Google Shape;181;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82" name="Google Shape;182;p4"/>
            <p:cNvGrpSpPr/>
            <p:nvPr/>
          </p:nvGrpSpPr>
          <p:grpSpPr>
            <a:xfrm>
              <a:off x="5869732" y="3908820"/>
              <a:ext cx="432000" cy="101655"/>
              <a:chOff x="5815912" y="201588"/>
              <a:chExt cx="540000" cy="104994"/>
            </a:xfrm>
          </p:grpSpPr>
          <p:sp>
            <p:nvSpPr>
              <p:cNvPr id="183" name="Google Shape;183;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4" name="Google Shape;184;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85" name="Google Shape;185;p4"/>
            <p:cNvGrpSpPr/>
            <p:nvPr/>
          </p:nvGrpSpPr>
          <p:grpSpPr>
            <a:xfrm>
              <a:off x="5869732" y="4439758"/>
              <a:ext cx="432000" cy="101655"/>
              <a:chOff x="5815912" y="201588"/>
              <a:chExt cx="540000" cy="104994"/>
            </a:xfrm>
          </p:grpSpPr>
          <p:sp>
            <p:nvSpPr>
              <p:cNvPr id="186" name="Google Shape;186;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7" name="Google Shape;187;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88" name="Google Shape;188;p4"/>
            <p:cNvGrpSpPr/>
            <p:nvPr/>
          </p:nvGrpSpPr>
          <p:grpSpPr>
            <a:xfrm>
              <a:off x="5869732" y="4970697"/>
              <a:ext cx="432000" cy="101655"/>
              <a:chOff x="5815912" y="201588"/>
              <a:chExt cx="540000" cy="104994"/>
            </a:xfrm>
          </p:grpSpPr>
          <p:sp>
            <p:nvSpPr>
              <p:cNvPr id="189" name="Google Shape;189;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0" name="Google Shape;190;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91" name="Google Shape;191;p4"/>
            <p:cNvGrpSpPr/>
            <p:nvPr/>
          </p:nvGrpSpPr>
          <p:grpSpPr>
            <a:xfrm>
              <a:off x="5869732" y="5501635"/>
              <a:ext cx="432000" cy="101655"/>
              <a:chOff x="5815912" y="201588"/>
              <a:chExt cx="540000" cy="104994"/>
            </a:xfrm>
          </p:grpSpPr>
          <p:sp>
            <p:nvSpPr>
              <p:cNvPr id="192" name="Google Shape;192;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3" name="Google Shape;193;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94" name="Google Shape;194;p4"/>
            <p:cNvGrpSpPr/>
            <p:nvPr/>
          </p:nvGrpSpPr>
          <p:grpSpPr>
            <a:xfrm>
              <a:off x="5869732" y="6032572"/>
              <a:ext cx="432000" cy="101655"/>
              <a:chOff x="5815912" y="201588"/>
              <a:chExt cx="540000" cy="104994"/>
            </a:xfrm>
          </p:grpSpPr>
          <p:sp>
            <p:nvSpPr>
              <p:cNvPr id="195" name="Google Shape;195;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6" name="Google Shape;196;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97" name="Google Shape;197;p4"/>
          <p:cNvSpPr/>
          <p:nvPr/>
        </p:nvSpPr>
        <p:spPr>
          <a:xfrm rot="5397421">
            <a:off x="11332375" y="342110"/>
            <a:ext cx="959700" cy="431280"/>
          </a:xfrm>
          <a:prstGeom prst="round2SameRect">
            <a:avLst>
              <a:gd fmla="val 19819" name="adj1"/>
              <a:gd fmla="val 0" name="adj2"/>
            </a:avLst>
          </a:prstGeom>
          <a:solidFill>
            <a:schemeClr val="l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8" name="Google Shape;198;p4"/>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9" name="Google Shape;199;p4">
            <a:hlinkClick action="ppaction://hlinksldjump" r:id="rId2"/>
          </p:cNvPr>
          <p:cNvSpPr/>
          <p:nvPr/>
        </p:nvSpPr>
        <p:spPr>
          <a:xfrm rot="5397851">
            <a:off x="11347130" y="386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00" name="Google Shape;200;p4">
            <a:hlinkClick action="ppaction://hlinksldjump" r:id="rId3"/>
          </p:cNvPr>
          <p:cNvSpPr/>
          <p:nvPr/>
        </p:nvSpPr>
        <p:spPr>
          <a:xfrm rot="5397851">
            <a:off x="1134713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01" name="Google Shape;201;p4">
            <a:hlinkClick action="ppaction://hlinksldjump" r:id="rId4"/>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02" name="Google Shape;202;p4">
            <a:hlinkClick action="ppaction://hlinksldjump" r:id="rId5"/>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03" name="Google Shape;203;p4">
            <a:hlinkClick action="ppaction://hlinksldjump" r:id="rId6"/>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04" name="Google Shape;204;p4">
            <a:hlinkClick action="ppaction://hlinksldjump" r:id="rId7"/>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05" name="Google Shape;205;p4">
            <a:hlinkClick action="ppaction://hlinksldjump" r:id="rId8"/>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pic>
        <p:nvPicPr>
          <p:cNvPr id="206" name="Google Shape;206;p4"/>
          <p:cNvPicPr preferRelativeResize="0"/>
          <p:nvPr/>
        </p:nvPicPr>
        <p:blipFill>
          <a:blip r:embed="rId9">
            <a:alphaModFix/>
          </a:blip>
          <a:stretch>
            <a:fillRect/>
          </a:stretch>
        </p:blipFill>
        <p:spPr>
          <a:xfrm>
            <a:off x="2466163" y="4645372"/>
            <a:ext cx="1780225" cy="1780225"/>
          </a:xfrm>
          <a:prstGeom prst="rect">
            <a:avLst/>
          </a:prstGeom>
          <a:noFill/>
          <a:ln>
            <a:noFill/>
          </a:ln>
        </p:spPr>
      </p:pic>
      <p:sp>
        <p:nvSpPr>
          <p:cNvPr id="207" name="Google Shape;207;p4"/>
          <p:cNvSpPr txBox="1"/>
          <p:nvPr/>
        </p:nvSpPr>
        <p:spPr>
          <a:xfrm>
            <a:off x="934075" y="1517425"/>
            <a:ext cx="4844400" cy="461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Barlow Semi Condensed"/>
                <a:ea typeface="Barlow Semi Condensed"/>
                <a:cs typeface="Barlow Semi Condensed"/>
                <a:sym typeface="Barlow Semi Condensed"/>
              </a:rPr>
              <a:t>This checklist will give you an idea of what is required to bring to a virtual meeting and what you should do afterwards.  </a:t>
            </a:r>
            <a:endParaRPr sz="18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2100"/>
              </a:spcBef>
              <a:spcAft>
                <a:spcPts val="0"/>
              </a:spcAft>
              <a:buNone/>
            </a:pPr>
            <a:r>
              <a:rPr lang="en" sz="1800">
                <a:solidFill>
                  <a:schemeClr val="dk1"/>
                </a:solidFill>
                <a:latin typeface="Barlow Semi Condensed"/>
                <a:ea typeface="Barlow Semi Condensed"/>
                <a:cs typeface="Barlow Semi Condensed"/>
                <a:sym typeface="Barlow Semi Condensed"/>
              </a:rPr>
              <a:t>A virtual meeting will be held live with your teacher and/or with other students in the class.</a:t>
            </a:r>
            <a:endParaRPr sz="18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2100"/>
              </a:spcBef>
              <a:spcAft>
                <a:spcPts val="0"/>
              </a:spcAft>
              <a:buNone/>
            </a:pPr>
            <a:r>
              <a:rPr lang="en" sz="1800">
                <a:solidFill>
                  <a:schemeClr val="dk1"/>
                </a:solidFill>
                <a:latin typeface="Barlow Semi Condensed"/>
                <a:ea typeface="Barlow Semi Condensed"/>
                <a:cs typeface="Barlow Semi Condensed"/>
                <a:sym typeface="Barlow Semi Condensed"/>
              </a:rPr>
              <a:t>It is important that you follow along and be attentive during these ETIQUETTE. This is your class time with your teacher. </a:t>
            </a:r>
            <a:endParaRPr sz="18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2100"/>
              </a:spcBef>
              <a:spcAft>
                <a:spcPts val="2100"/>
              </a:spcAft>
              <a:buNone/>
            </a:pPr>
            <a:r>
              <a:t/>
            </a:r>
            <a:endParaRPr sz="1800">
              <a:solidFill>
                <a:schemeClr val="dk1"/>
              </a:solidFill>
              <a:latin typeface="Barlow Semi Condensed"/>
              <a:ea typeface="Barlow Semi Condensed"/>
              <a:cs typeface="Barlow Semi Condensed"/>
              <a:sym typeface="Barlow Semi Condensed"/>
            </a:endParaRPr>
          </a:p>
        </p:txBody>
      </p:sp>
      <p:pic>
        <p:nvPicPr>
          <p:cNvPr id="208" name="Google Shape;208;p4"/>
          <p:cNvPicPr preferRelativeResize="0"/>
          <p:nvPr/>
        </p:nvPicPr>
        <p:blipFill>
          <a:blip r:embed="rId10">
            <a:alphaModFix/>
          </a:blip>
          <a:stretch>
            <a:fillRect/>
          </a:stretch>
        </p:blipFill>
        <p:spPr>
          <a:xfrm flipH="1">
            <a:off x="10005275" y="5095700"/>
            <a:ext cx="1693575" cy="16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Engage 2">
  <p:cSld name="CUSTOM_16">
    <p:spTree>
      <p:nvGrpSpPr>
        <p:cNvPr id="209" name="Shape 209"/>
        <p:cNvGrpSpPr/>
        <p:nvPr/>
      </p:nvGrpSpPr>
      <p:grpSpPr>
        <a:xfrm>
          <a:off x="0" y="0"/>
          <a:ext cx="0" cy="0"/>
          <a:chOff x="0" y="0"/>
          <a:chExt cx="0" cy="0"/>
        </a:xfrm>
      </p:grpSpPr>
      <p:sp>
        <p:nvSpPr>
          <p:cNvPr id="210" name="Google Shape;210;p5"/>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1" name="Google Shape;211;p5"/>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2" name="Google Shape;212;p5"/>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13" name="Google Shape;213;p5"/>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14" name="Google Shape;214;p5"/>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15" name="Google Shape;215;p5"/>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16" name="Google Shape;216;p5"/>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17" name="Google Shape;217;p5"/>
          <p:cNvSpPr/>
          <p:nvPr/>
        </p:nvSpPr>
        <p:spPr>
          <a:xfrm rot="5397851">
            <a:off x="11332255" y="2261934"/>
            <a:ext cx="959700" cy="43140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18" name="Google Shape;218;p5"/>
          <p:cNvSpPr/>
          <p:nvPr/>
        </p:nvSpPr>
        <p:spPr>
          <a:xfrm rot="5397851">
            <a:off x="11332255" y="1301992"/>
            <a:ext cx="959700" cy="431400"/>
          </a:xfrm>
          <a:prstGeom prst="round2SameRect">
            <a:avLst>
              <a:gd fmla="val 19819" name="adj1"/>
              <a:gd fmla="val 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19" name="Google Shape;219;p5"/>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0" name="Google Shape;220;p5"/>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dk1"/>
              </a:solidFill>
              <a:latin typeface="Barlow Semi Condensed SemiBold"/>
              <a:ea typeface="Barlow Semi Condensed SemiBold"/>
              <a:cs typeface="Barlow Semi Condensed SemiBold"/>
              <a:sym typeface="Barlow Semi Condensed SemiBold"/>
            </a:endParaRPr>
          </a:p>
        </p:txBody>
      </p:sp>
      <p:grpSp>
        <p:nvGrpSpPr>
          <p:cNvPr id="221" name="Google Shape;221;p5"/>
          <p:cNvGrpSpPr/>
          <p:nvPr/>
        </p:nvGrpSpPr>
        <p:grpSpPr>
          <a:xfrm>
            <a:off x="5869732" y="192255"/>
            <a:ext cx="432000" cy="6472908"/>
            <a:chOff x="5869732" y="192255"/>
            <a:chExt cx="432000" cy="6472908"/>
          </a:xfrm>
        </p:grpSpPr>
        <p:grpSp>
          <p:nvGrpSpPr>
            <p:cNvPr id="222" name="Google Shape;222;p5"/>
            <p:cNvGrpSpPr/>
            <p:nvPr/>
          </p:nvGrpSpPr>
          <p:grpSpPr>
            <a:xfrm>
              <a:off x="5869732" y="192255"/>
              <a:ext cx="432000" cy="101655"/>
              <a:chOff x="5815912" y="201588"/>
              <a:chExt cx="540000" cy="104994"/>
            </a:xfrm>
          </p:grpSpPr>
          <p:sp>
            <p:nvSpPr>
              <p:cNvPr id="223" name="Google Shape;223;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4" name="Google Shape;224;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25" name="Google Shape;225;p5"/>
            <p:cNvGrpSpPr/>
            <p:nvPr/>
          </p:nvGrpSpPr>
          <p:grpSpPr>
            <a:xfrm>
              <a:off x="5869732" y="6563508"/>
              <a:ext cx="432000" cy="101655"/>
              <a:chOff x="5815912" y="201588"/>
              <a:chExt cx="540000" cy="104994"/>
            </a:xfrm>
          </p:grpSpPr>
          <p:sp>
            <p:nvSpPr>
              <p:cNvPr id="226" name="Google Shape;226;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7" name="Google Shape;227;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28" name="Google Shape;228;p5"/>
            <p:cNvGrpSpPr/>
            <p:nvPr/>
          </p:nvGrpSpPr>
          <p:grpSpPr>
            <a:xfrm>
              <a:off x="5869732" y="723193"/>
              <a:ext cx="432000" cy="101655"/>
              <a:chOff x="5815912" y="201588"/>
              <a:chExt cx="540000" cy="104994"/>
            </a:xfrm>
          </p:grpSpPr>
          <p:sp>
            <p:nvSpPr>
              <p:cNvPr id="229" name="Google Shape;229;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0" name="Google Shape;230;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31" name="Google Shape;231;p5"/>
            <p:cNvGrpSpPr/>
            <p:nvPr/>
          </p:nvGrpSpPr>
          <p:grpSpPr>
            <a:xfrm>
              <a:off x="5869732" y="1254131"/>
              <a:ext cx="432000" cy="101655"/>
              <a:chOff x="5815912" y="201588"/>
              <a:chExt cx="540000" cy="104994"/>
            </a:xfrm>
          </p:grpSpPr>
          <p:sp>
            <p:nvSpPr>
              <p:cNvPr id="232" name="Google Shape;232;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3" name="Google Shape;233;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34" name="Google Shape;234;p5"/>
            <p:cNvGrpSpPr/>
            <p:nvPr/>
          </p:nvGrpSpPr>
          <p:grpSpPr>
            <a:xfrm>
              <a:off x="5869732" y="1785069"/>
              <a:ext cx="432000" cy="101655"/>
              <a:chOff x="5815912" y="201588"/>
              <a:chExt cx="540000" cy="104994"/>
            </a:xfrm>
          </p:grpSpPr>
          <p:sp>
            <p:nvSpPr>
              <p:cNvPr id="235" name="Google Shape;235;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6" name="Google Shape;236;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37" name="Google Shape;237;p5"/>
            <p:cNvGrpSpPr/>
            <p:nvPr/>
          </p:nvGrpSpPr>
          <p:grpSpPr>
            <a:xfrm>
              <a:off x="5869732" y="2316007"/>
              <a:ext cx="432000" cy="101655"/>
              <a:chOff x="5815912" y="201588"/>
              <a:chExt cx="540000" cy="104994"/>
            </a:xfrm>
          </p:grpSpPr>
          <p:sp>
            <p:nvSpPr>
              <p:cNvPr id="238" name="Google Shape;238;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9" name="Google Shape;239;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40" name="Google Shape;240;p5"/>
            <p:cNvGrpSpPr/>
            <p:nvPr/>
          </p:nvGrpSpPr>
          <p:grpSpPr>
            <a:xfrm>
              <a:off x="5869732" y="2846944"/>
              <a:ext cx="432000" cy="101655"/>
              <a:chOff x="5815912" y="201588"/>
              <a:chExt cx="540000" cy="104994"/>
            </a:xfrm>
          </p:grpSpPr>
          <p:sp>
            <p:nvSpPr>
              <p:cNvPr id="241" name="Google Shape;241;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2" name="Google Shape;242;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43" name="Google Shape;243;p5"/>
            <p:cNvGrpSpPr/>
            <p:nvPr/>
          </p:nvGrpSpPr>
          <p:grpSpPr>
            <a:xfrm>
              <a:off x="5869732" y="3377883"/>
              <a:ext cx="432000" cy="101655"/>
              <a:chOff x="5815912" y="201588"/>
              <a:chExt cx="540000" cy="104994"/>
            </a:xfrm>
          </p:grpSpPr>
          <p:sp>
            <p:nvSpPr>
              <p:cNvPr id="244" name="Google Shape;244;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5" name="Google Shape;245;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46" name="Google Shape;246;p5"/>
            <p:cNvGrpSpPr/>
            <p:nvPr/>
          </p:nvGrpSpPr>
          <p:grpSpPr>
            <a:xfrm>
              <a:off x="5869732" y="3908820"/>
              <a:ext cx="432000" cy="101655"/>
              <a:chOff x="5815912" y="201588"/>
              <a:chExt cx="540000" cy="104994"/>
            </a:xfrm>
          </p:grpSpPr>
          <p:sp>
            <p:nvSpPr>
              <p:cNvPr id="247" name="Google Shape;247;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8" name="Google Shape;248;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49" name="Google Shape;249;p5"/>
            <p:cNvGrpSpPr/>
            <p:nvPr/>
          </p:nvGrpSpPr>
          <p:grpSpPr>
            <a:xfrm>
              <a:off x="5869732" y="4439758"/>
              <a:ext cx="432000" cy="101655"/>
              <a:chOff x="5815912" y="201588"/>
              <a:chExt cx="540000" cy="104994"/>
            </a:xfrm>
          </p:grpSpPr>
          <p:sp>
            <p:nvSpPr>
              <p:cNvPr id="250" name="Google Shape;250;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1" name="Google Shape;251;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52" name="Google Shape;252;p5"/>
            <p:cNvGrpSpPr/>
            <p:nvPr/>
          </p:nvGrpSpPr>
          <p:grpSpPr>
            <a:xfrm>
              <a:off x="5869732" y="4970697"/>
              <a:ext cx="432000" cy="101655"/>
              <a:chOff x="5815912" y="201588"/>
              <a:chExt cx="540000" cy="104994"/>
            </a:xfrm>
          </p:grpSpPr>
          <p:sp>
            <p:nvSpPr>
              <p:cNvPr id="253" name="Google Shape;253;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4" name="Google Shape;254;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55" name="Google Shape;255;p5"/>
            <p:cNvGrpSpPr/>
            <p:nvPr/>
          </p:nvGrpSpPr>
          <p:grpSpPr>
            <a:xfrm>
              <a:off x="5869732" y="5501635"/>
              <a:ext cx="432000" cy="101655"/>
              <a:chOff x="5815912" y="201588"/>
              <a:chExt cx="540000" cy="104994"/>
            </a:xfrm>
          </p:grpSpPr>
          <p:sp>
            <p:nvSpPr>
              <p:cNvPr id="256" name="Google Shape;256;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7" name="Google Shape;257;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58" name="Google Shape;258;p5"/>
            <p:cNvGrpSpPr/>
            <p:nvPr/>
          </p:nvGrpSpPr>
          <p:grpSpPr>
            <a:xfrm>
              <a:off x="5869732" y="6032572"/>
              <a:ext cx="432000" cy="101655"/>
              <a:chOff x="5815912" y="201588"/>
              <a:chExt cx="540000" cy="104994"/>
            </a:xfrm>
          </p:grpSpPr>
          <p:sp>
            <p:nvSpPr>
              <p:cNvPr id="259" name="Google Shape;259;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0" name="Google Shape;260;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261" name="Google Shape;261;p5"/>
          <p:cNvSpPr txBox="1"/>
          <p:nvPr>
            <p:ph type="title"/>
          </p:nvPr>
        </p:nvSpPr>
        <p:spPr>
          <a:xfrm>
            <a:off x="795575" y="359550"/>
            <a:ext cx="4844400" cy="731400"/>
          </a:xfrm>
          <a:prstGeom prst="rect">
            <a:avLst/>
          </a:prstGeom>
          <a:solidFill>
            <a:schemeClr val="lt2"/>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sp>
        <p:nvSpPr>
          <p:cNvPr id="262" name="Google Shape;262;p5"/>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63" name="Google Shape;263;p5"/>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264" name="Google Shape;264;p5"/>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265" name="Google Shape;265;p5">
            <a:hlinkClick action="ppaction://hlinksldjump" r:id="rId2"/>
          </p:cNvPr>
          <p:cNvSpPr/>
          <p:nvPr/>
        </p:nvSpPr>
        <p:spPr>
          <a:xfrm rot="5397851">
            <a:off x="-130020" y="34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66" name="Google Shape;266;p5">
            <a:hlinkClick action="ppaction://hlinksldjump" r:id="rId3"/>
          </p:cNvPr>
          <p:cNvSpPr/>
          <p:nvPr/>
        </p:nvSpPr>
        <p:spPr>
          <a:xfrm rot="5397851">
            <a:off x="1134713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67" name="Google Shape;267;p5">
            <a:hlinkClick action="ppaction://hlinksldjump" r:id="rId4"/>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68" name="Google Shape;268;p5">
            <a:hlinkClick action="ppaction://hlinksldjump" r:id="rId5"/>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69" name="Google Shape;269;p5">
            <a:hlinkClick action="ppaction://hlinksldjump" r:id="rId6"/>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70" name="Google Shape;270;p5">
            <a:hlinkClick action="ppaction://hlinksldjump" r:id="rId7"/>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71" name="Google Shape;271;p5">
            <a:hlinkClick action="ppaction://hlinksldjump" r:id="rId8"/>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Engage 3">
  <p:cSld name="CUSTOM_16_2">
    <p:spTree>
      <p:nvGrpSpPr>
        <p:cNvPr id="272" name="Shape 272"/>
        <p:cNvGrpSpPr/>
        <p:nvPr/>
      </p:nvGrpSpPr>
      <p:grpSpPr>
        <a:xfrm>
          <a:off x="0" y="0"/>
          <a:ext cx="0" cy="0"/>
          <a:chOff x="0" y="0"/>
          <a:chExt cx="0" cy="0"/>
        </a:xfrm>
      </p:grpSpPr>
      <p:sp>
        <p:nvSpPr>
          <p:cNvPr id="273" name="Google Shape;273;p6"/>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4" name="Google Shape;274;p6"/>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75" name="Google Shape;275;p6"/>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6" name="Google Shape;276;p6"/>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77" name="Google Shape;277;p6"/>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78" name="Google Shape;278;p6"/>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79" name="Google Shape;279;p6"/>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80" name="Google Shape;280;p6"/>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81" name="Google Shape;281;p6"/>
          <p:cNvSpPr/>
          <p:nvPr/>
        </p:nvSpPr>
        <p:spPr>
          <a:xfrm rot="5397851">
            <a:off x="11332255" y="2261934"/>
            <a:ext cx="959700" cy="43140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82" name="Google Shape;282;p6"/>
          <p:cNvSpPr/>
          <p:nvPr/>
        </p:nvSpPr>
        <p:spPr>
          <a:xfrm rot="5397851">
            <a:off x="11332255" y="1301992"/>
            <a:ext cx="959700" cy="431400"/>
          </a:xfrm>
          <a:prstGeom prst="round2SameRect">
            <a:avLst>
              <a:gd fmla="val 19819" name="adj1"/>
              <a:gd fmla="val 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83" name="Google Shape;283;p6"/>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4" name="Google Shape;284;p6"/>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285" name="Google Shape;285;p6"/>
          <p:cNvGrpSpPr/>
          <p:nvPr/>
        </p:nvGrpSpPr>
        <p:grpSpPr>
          <a:xfrm>
            <a:off x="5869732" y="192255"/>
            <a:ext cx="432000" cy="6472908"/>
            <a:chOff x="5869732" y="192255"/>
            <a:chExt cx="432000" cy="6472908"/>
          </a:xfrm>
        </p:grpSpPr>
        <p:grpSp>
          <p:nvGrpSpPr>
            <p:cNvPr id="286" name="Google Shape;286;p6"/>
            <p:cNvGrpSpPr/>
            <p:nvPr/>
          </p:nvGrpSpPr>
          <p:grpSpPr>
            <a:xfrm>
              <a:off x="5869732" y="192255"/>
              <a:ext cx="432000" cy="101655"/>
              <a:chOff x="5815912" y="201588"/>
              <a:chExt cx="540000" cy="104994"/>
            </a:xfrm>
          </p:grpSpPr>
          <p:sp>
            <p:nvSpPr>
              <p:cNvPr id="287" name="Google Shape;287;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8" name="Google Shape;288;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89" name="Google Shape;289;p6"/>
            <p:cNvGrpSpPr/>
            <p:nvPr/>
          </p:nvGrpSpPr>
          <p:grpSpPr>
            <a:xfrm>
              <a:off x="5869732" y="6563508"/>
              <a:ext cx="432000" cy="101655"/>
              <a:chOff x="5815912" y="201588"/>
              <a:chExt cx="540000" cy="104994"/>
            </a:xfrm>
          </p:grpSpPr>
          <p:sp>
            <p:nvSpPr>
              <p:cNvPr id="290" name="Google Shape;290;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1" name="Google Shape;291;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92" name="Google Shape;292;p6"/>
            <p:cNvGrpSpPr/>
            <p:nvPr/>
          </p:nvGrpSpPr>
          <p:grpSpPr>
            <a:xfrm>
              <a:off x="5869732" y="723193"/>
              <a:ext cx="432000" cy="101655"/>
              <a:chOff x="5815912" y="201588"/>
              <a:chExt cx="540000" cy="104994"/>
            </a:xfrm>
          </p:grpSpPr>
          <p:sp>
            <p:nvSpPr>
              <p:cNvPr id="293" name="Google Shape;293;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4" name="Google Shape;294;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95" name="Google Shape;295;p6"/>
            <p:cNvGrpSpPr/>
            <p:nvPr/>
          </p:nvGrpSpPr>
          <p:grpSpPr>
            <a:xfrm>
              <a:off x="5869732" y="1254131"/>
              <a:ext cx="432000" cy="101655"/>
              <a:chOff x="5815912" y="201588"/>
              <a:chExt cx="540000" cy="104994"/>
            </a:xfrm>
          </p:grpSpPr>
          <p:sp>
            <p:nvSpPr>
              <p:cNvPr id="296" name="Google Shape;296;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7" name="Google Shape;297;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98" name="Google Shape;298;p6"/>
            <p:cNvGrpSpPr/>
            <p:nvPr/>
          </p:nvGrpSpPr>
          <p:grpSpPr>
            <a:xfrm>
              <a:off x="5869732" y="1785069"/>
              <a:ext cx="432000" cy="101655"/>
              <a:chOff x="5815912" y="201588"/>
              <a:chExt cx="540000" cy="104994"/>
            </a:xfrm>
          </p:grpSpPr>
          <p:sp>
            <p:nvSpPr>
              <p:cNvPr id="299" name="Google Shape;299;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0" name="Google Shape;300;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01" name="Google Shape;301;p6"/>
            <p:cNvGrpSpPr/>
            <p:nvPr/>
          </p:nvGrpSpPr>
          <p:grpSpPr>
            <a:xfrm>
              <a:off x="5869732" y="2316007"/>
              <a:ext cx="432000" cy="101655"/>
              <a:chOff x="5815912" y="201588"/>
              <a:chExt cx="540000" cy="104994"/>
            </a:xfrm>
          </p:grpSpPr>
          <p:sp>
            <p:nvSpPr>
              <p:cNvPr id="302" name="Google Shape;302;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3" name="Google Shape;303;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04" name="Google Shape;304;p6"/>
            <p:cNvGrpSpPr/>
            <p:nvPr/>
          </p:nvGrpSpPr>
          <p:grpSpPr>
            <a:xfrm>
              <a:off x="5869732" y="2846944"/>
              <a:ext cx="432000" cy="101655"/>
              <a:chOff x="5815912" y="201588"/>
              <a:chExt cx="540000" cy="104994"/>
            </a:xfrm>
          </p:grpSpPr>
          <p:sp>
            <p:nvSpPr>
              <p:cNvPr id="305" name="Google Shape;305;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6" name="Google Shape;306;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07" name="Google Shape;307;p6"/>
            <p:cNvGrpSpPr/>
            <p:nvPr/>
          </p:nvGrpSpPr>
          <p:grpSpPr>
            <a:xfrm>
              <a:off x="5869732" y="3377883"/>
              <a:ext cx="432000" cy="101655"/>
              <a:chOff x="5815912" y="201588"/>
              <a:chExt cx="540000" cy="104994"/>
            </a:xfrm>
          </p:grpSpPr>
          <p:sp>
            <p:nvSpPr>
              <p:cNvPr id="308" name="Google Shape;308;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9" name="Google Shape;309;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10" name="Google Shape;310;p6"/>
            <p:cNvGrpSpPr/>
            <p:nvPr/>
          </p:nvGrpSpPr>
          <p:grpSpPr>
            <a:xfrm>
              <a:off x="5869732" y="3908820"/>
              <a:ext cx="432000" cy="101655"/>
              <a:chOff x="5815912" y="201588"/>
              <a:chExt cx="540000" cy="104994"/>
            </a:xfrm>
          </p:grpSpPr>
          <p:sp>
            <p:nvSpPr>
              <p:cNvPr id="311" name="Google Shape;311;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2" name="Google Shape;312;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13" name="Google Shape;313;p6"/>
            <p:cNvGrpSpPr/>
            <p:nvPr/>
          </p:nvGrpSpPr>
          <p:grpSpPr>
            <a:xfrm>
              <a:off x="5869732" y="4439758"/>
              <a:ext cx="432000" cy="101655"/>
              <a:chOff x="5815912" y="201588"/>
              <a:chExt cx="540000" cy="104994"/>
            </a:xfrm>
          </p:grpSpPr>
          <p:sp>
            <p:nvSpPr>
              <p:cNvPr id="314" name="Google Shape;314;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5" name="Google Shape;315;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16" name="Google Shape;316;p6"/>
            <p:cNvGrpSpPr/>
            <p:nvPr/>
          </p:nvGrpSpPr>
          <p:grpSpPr>
            <a:xfrm>
              <a:off x="5869732" y="4970697"/>
              <a:ext cx="432000" cy="101655"/>
              <a:chOff x="5815912" y="201588"/>
              <a:chExt cx="540000" cy="104994"/>
            </a:xfrm>
          </p:grpSpPr>
          <p:sp>
            <p:nvSpPr>
              <p:cNvPr id="317" name="Google Shape;317;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8" name="Google Shape;318;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19" name="Google Shape;319;p6"/>
            <p:cNvGrpSpPr/>
            <p:nvPr/>
          </p:nvGrpSpPr>
          <p:grpSpPr>
            <a:xfrm>
              <a:off x="5869732" y="5501635"/>
              <a:ext cx="432000" cy="101655"/>
              <a:chOff x="5815912" y="201588"/>
              <a:chExt cx="540000" cy="104994"/>
            </a:xfrm>
          </p:grpSpPr>
          <p:sp>
            <p:nvSpPr>
              <p:cNvPr id="320" name="Google Shape;320;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1" name="Google Shape;321;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22" name="Google Shape;322;p6"/>
            <p:cNvGrpSpPr/>
            <p:nvPr/>
          </p:nvGrpSpPr>
          <p:grpSpPr>
            <a:xfrm>
              <a:off x="5869732" y="6032572"/>
              <a:ext cx="432000" cy="101655"/>
              <a:chOff x="5815912" y="201588"/>
              <a:chExt cx="540000" cy="104994"/>
            </a:xfrm>
          </p:grpSpPr>
          <p:sp>
            <p:nvSpPr>
              <p:cNvPr id="323" name="Google Shape;323;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4" name="Google Shape;324;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325" name="Google Shape;325;p6"/>
          <p:cNvSpPr txBox="1"/>
          <p:nvPr>
            <p:ph type="title"/>
          </p:nvPr>
        </p:nvSpPr>
        <p:spPr>
          <a:xfrm>
            <a:off x="795575" y="359550"/>
            <a:ext cx="4844400" cy="731400"/>
          </a:xfrm>
          <a:prstGeom prst="rect">
            <a:avLst/>
          </a:prstGeom>
          <a:solidFill>
            <a:schemeClr val="lt2"/>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sp>
        <p:nvSpPr>
          <p:cNvPr id="326" name="Google Shape;326;p6"/>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327" name="Google Shape;327;p6"/>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328" name="Google Shape;328;p6">
            <a:hlinkClick action="ppaction://hlinksldjump" r:id="rId2"/>
          </p:cNvPr>
          <p:cNvSpPr/>
          <p:nvPr/>
        </p:nvSpPr>
        <p:spPr>
          <a:xfrm rot="5397851">
            <a:off x="1134713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29" name="Google Shape;329;p6">
            <a:hlinkClick action="ppaction://hlinksldjump" r:id="rId3"/>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30" name="Google Shape;330;p6">
            <a:hlinkClick action="ppaction://hlinksldjump" r:id="rId4"/>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31" name="Google Shape;331;p6">
            <a:hlinkClick action="ppaction://hlinksldjump" r:id="rId5"/>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32" name="Google Shape;332;p6">
            <a:hlinkClick action="ppaction://hlinksldjump" r:id="rId6"/>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33" name="Google Shape;333;p6">
            <a:hlinkClick action="ppaction://hlinksldjump" r:id="rId7"/>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34" name="Google Shape;334;p6">
            <a:hlinkClick action="ppaction://hlinksldjump" r:id="rId8"/>
          </p:cNvPr>
          <p:cNvSpPr/>
          <p:nvPr/>
        </p:nvSpPr>
        <p:spPr>
          <a:xfrm rot="5397851">
            <a:off x="-130020" y="34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Explore 1">
  <p:cSld name="CUSTOM_16_2_1">
    <p:spTree>
      <p:nvGrpSpPr>
        <p:cNvPr id="335" name="Shape 335"/>
        <p:cNvGrpSpPr/>
        <p:nvPr/>
      </p:nvGrpSpPr>
      <p:grpSpPr>
        <a:xfrm>
          <a:off x="0" y="0"/>
          <a:ext cx="0" cy="0"/>
          <a:chOff x="0" y="0"/>
          <a:chExt cx="0" cy="0"/>
        </a:xfrm>
      </p:grpSpPr>
      <p:sp>
        <p:nvSpPr>
          <p:cNvPr id="336" name="Google Shape;336;p7"/>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7" name="Google Shape;337;p7"/>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38" name="Google Shape;338;p7"/>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39" name="Google Shape;339;p7"/>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40" name="Google Shape;340;p7"/>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41" name="Google Shape;341;p7"/>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42" name="Google Shape;342;p7"/>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43" name="Google Shape;343;p7"/>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44" name="Google Shape;344;p7"/>
          <p:cNvSpPr/>
          <p:nvPr/>
        </p:nvSpPr>
        <p:spPr>
          <a:xfrm rot="5397851">
            <a:off x="11332255" y="2261934"/>
            <a:ext cx="959700" cy="43140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45" name="Google Shape;345;p7"/>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6" name="Google Shape;346;p7"/>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347" name="Google Shape;347;p7"/>
          <p:cNvGrpSpPr/>
          <p:nvPr/>
        </p:nvGrpSpPr>
        <p:grpSpPr>
          <a:xfrm>
            <a:off x="5869732" y="192255"/>
            <a:ext cx="432000" cy="6472908"/>
            <a:chOff x="5869732" y="192255"/>
            <a:chExt cx="432000" cy="6472908"/>
          </a:xfrm>
        </p:grpSpPr>
        <p:grpSp>
          <p:nvGrpSpPr>
            <p:cNvPr id="348" name="Google Shape;348;p7"/>
            <p:cNvGrpSpPr/>
            <p:nvPr/>
          </p:nvGrpSpPr>
          <p:grpSpPr>
            <a:xfrm>
              <a:off x="5869732" y="192255"/>
              <a:ext cx="432000" cy="101655"/>
              <a:chOff x="5815912" y="201588"/>
              <a:chExt cx="540000" cy="104994"/>
            </a:xfrm>
          </p:grpSpPr>
          <p:sp>
            <p:nvSpPr>
              <p:cNvPr id="349" name="Google Shape;349;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0" name="Google Shape;350;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51" name="Google Shape;351;p7"/>
            <p:cNvGrpSpPr/>
            <p:nvPr/>
          </p:nvGrpSpPr>
          <p:grpSpPr>
            <a:xfrm>
              <a:off x="5869732" y="6563508"/>
              <a:ext cx="432000" cy="101655"/>
              <a:chOff x="5815912" y="201588"/>
              <a:chExt cx="540000" cy="104994"/>
            </a:xfrm>
          </p:grpSpPr>
          <p:sp>
            <p:nvSpPr>
              <p:cNvPr id="352" name="Google Shape;352;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3" name="Google Shape;353;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54" name="Google Shape;354;p7"/>
            <p:cNvGrpSpPr/>
            <p:nvPr/>
          </p:nvGrpSpPr>
          <p:grpSpPr>
            <a:xfrm>
              <a:off x="5869732" y="723193"/>
              <a:ext cx="432000" cy="101655"/>
              <a:chOff x="5815912" y="201588"/>
              <a:chExt cx="540000" cy="104994"/>
            </a:xfrm>
          </p:grpSpPr>
          <p:sp>
            <p:nvSpPr>
              <p:cNvPr id="355" name="Google Shape;355;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6" name="Google Shape;356;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57" name="Google Shape;357;p7"/>
            <p:cNvGrpSpPr/>
            <p:nvPr/>
          </p:nvGrpSpPr>
          <p:grpSpPr>
            <a:xfrm>
              <a:off x="5869732" y="1254131"/>
              <a:ext cx="432000" cy="101655"/>
              <a:chOff x="5815912" y="201588"/>
              <a:chExt cx="540000" cy="104994"/>
            </a:xfrm>
          </p:grpSpPr>
          <p:sp>
            <p:nvSpPr>
              <p:cNvPr id="358" name="Google Shape;358;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9" name="Google Shape;359;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60" name="Google Shape;360;p7"/>
            <p:cNvGrpSpPr/>
            <p:nvPr/>
          </p:nvGrpSpPr>
          <p:grpSpPr>
            <a:xfrm>
              <a:off x="5869732" y="1785069"/>
              <a:ext cx="432000" cy="101655"/>
              <a:chOff x="5815912" y="201588"/>
              <a:chExt cx="540000" cy="104994"/>
            </a:xfrm>
          </p:grpSpPr>
          <p:sp>
            <p:nvSpPr>
              <p:cNvPr id="361" name="Google Shape;361;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2" name="Google Shape;362;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63" name="Google Shape;363;p7"/>
            <p:cNvGrpSpPr/>
            <p:nvPr/>
          </p:nvGrpSpPr>
          <p:grpSpPr>
            <a:xfrm>
              <a:off x="5869732" y="2316007"/>
              <a:ext cx="432000" cy="101655"/>
              <a:chOff x="5815912" y="201588"/>
              <a:chExt cx="540000" cy="104994"/>
            </a:xfrm>
          </p:grpSpPr>
          <p:sp>
            <p:nvSpPr>
              <p:cNvPr id="364" name="Google Shape;364;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5" name="Google Shape;365;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66" name="Google Shape;366;p7"/>
            <p:cNvGrpSpPr/>
            <p:nvPr/>
          </p:nvGrpSpPr>
          <p:grpSpPr>
            <a:xfrm>
              <a:off x="5869732" y="2846944"/>
              <a:ext cx="432000" cy="101655"/>
              <a:chOff x="5815912" y="201588"/>
              <a:chExt cx="540000" cy="104994"/>
            </a:xfrm>
          </p:grpSpPr>
          <p:sp>
            <p:nvSpPr>
              <p:cNvPr id="367" name="Google Shape;367;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8" name="Google Shape;368;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69" name="Google Shape;369;p7"/>
            <p:cNvGrpSpPr/>
            <p:nvPr/>
          </p:nvGrpSpPr>
          <p:grpSpPr>
            <a:xfrm>
              <a:off x="5869732" y="3377883"/>
              <a:ext cx="432000" cy="101655"/>
              <a:chOff x="5815912" y="201588"/>
              <a:chExt cx="540000" cy="104994"/>
            </a:xfrm>
          </p:grpSpPr>
          <p:sp>
            <p:nvSpPr>
              <p:cNvPr id="370" name="Google Shape;370;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71" name="Google Shape;371;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72" name="Google Shape;372;p7"/>
            <p:cNvGrpSpPr/>
            <p:nvPr/>
          </p:nvGrpSpPr>
          <p:grpSpPr>
            <a:xfrm>
              <a:off x="5869732" y="3908820"/>
              <a:ext cx="432000" cy="101655"/>
              <a:chOff x="5815912" y="201588"/>
              <a:chExt cx="540000" cy="104994"/>
            </a:xfrm>
          </p:grpSpPr>
          <p:sp>
            <p:nvSpPr>
              <p:cNvPr id="373" name="Google Shape;373;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74" name="Google Shape;374;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75" name="Google Shape;375;p7"/>
            <p:cNvGrpSpPr/>
            <p:nvPr/>
          </p:nvGrpSpPr>
          <p:grpSpPr>
            <a:xfrm>
              <a:off x="5869732" y="4439758"/>
              <a:ext cx="432000" cy="101655"/>
              <a:chOff x="5815912" y="201588"/>
              <a:chExt cx="540000" cy="104994"/>
            </a:xfrm>
          </p:grpSpPr>
          <p:sp>
            <p:nvSpPr>
              <p:cNvPr id="376" name="Google Shape;376;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77" name="Google Shape;377;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78" name="Google Shape;378;p7"/>
            <p:cNvGrpSpPr/>
            <p:nvPr/>
          </p:nvGrpSpPr>
          <p:grpSpPr>
            <a:xfrm>
              <a:off x="5869732" y="4970697"/>
              <a:ext cx="432000" cy="101655"/>
              <a:chOff x="5815912" y="201588"/>
              <a:chExt cx="540000" cy="104994"/>
            </a:xfrm>
          </p:grpSpPr>
          <p:sp>
            <p:nvSpPr>
              <p:cNvPr id="379" name="Google Shape;379;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0" name="Google Shape;380;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81" name="Google Shape;381;p7"/>
            <p:cNvGrpSpPr/>
            <p:nvPr/>
          </p:nvGrpSpPr>
          <p:grpSpPr>
            <a:xfrm>
              <a:off x="5869732" y="5501635"/>
              <a:ext cx="432000" cy="101655"/>
              <a:chOff x="5815912" y="201588"/>
              <a:chExt cx="540000" cy="104994"/>
            </a:xfrm>
          </p:grpSpPr>
          <p:sp>
            <p:nvSpPr>
              <p:cNvPr id="382" name="Google Shape;382;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3" name="Google Shape;383;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84" name="Google Shape;384;p7"/>
            <p:cNvGrpSpPr/>
            <p:nvPr/>
          </p:nvGrpSpPr>
          <p:grpSpPr>
            <a:xfrm>
              <a:off x="5869732" y="6032572"/>
              <a:ext cx="432000" cy="101655"/>
              <a:chOff x="5815912" y="201588"/>
              <a:chExt cx="540000" cy="104994"/>
            </a:xfrm>
          </p:grpSpPr>
          <p:sp>
            <p:nvSpPr>
              <p:cNvPr id="385" name="Google Shape;385;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6" name="Google Shape;386;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387" name="Google Shape;387;p7"/>
          <p:cNvSpPr txBox="1"/>
          <p:nvPr>
            <p:ph type="title"/>
          </p:nvPr>
        </p:nvSpPr>
        <p:spPr>
          <a:xfrm>
            <a:off x="795575" y="359550"/>
            <a:ext cx="4844400" cy="731400"/>
          </a:xfrm>
          <a:prstGeom prst="rect">
            <a:avLst/>
          </a:prstGeom>
          <a:solidFill>
            <a:schemeClr val="accent1"/>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sp>
        <p:nvSpPr>
          <p:cNvPr id="388" name="Google Shape;388;p7"/>
          <p:cNvSpPr/>
          <p:nvPr/>
        </p:nvSpPr>
        <p:spPr>
          <a:xfrm rot="5397851">
            <a:off x="11332255" y="1301992"/>
            <a:ext cx="959700" cy="431400"/>
          </a:xfrm>
          <a:prstGeom prst="round2SameRect">
            <a:avLst>
              <a:gd fmla="val 19819" name="adj1"/>
              <a:gd fmla="val 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89" name="Google Shape;389;p7">
            <a:hlinkClick action="ppaction://hlinksldjump" r:id="rId2"/>
          </p:cNvPr>
          <p:cNvSpPr/>
          <p:nvPr/>
        </p:nvSpPr>
        <p:spPr>
          <a:xfrm rot="5397851">
            <a:off x="1134713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90" name="Google Shape;390;p7">
            <a:hlinkClick action="ppaction://hlinksldjump" r:id="rId3"/>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91" name="Google Shape;391;p7">
            <a:hlinkClick action="ppaction://hlinksldjump" r:id="rId4"/>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92" name="Google Shape;392;p7">
            <a:hlinkClick action="ppaction://hlinksldjump" r:id="rId5"/>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93" name="Google Shape;393;p7">
            <a:hlinkClick action="ppaction://hlinksldjump" r:id="rId6"/>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94" name="Google Shape;394;p7">
            <a:hlinkClick action="ppaction://hlinksldjump" r:id="rId7"/>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95" name="Google Shape;395;p7">
            <a:hlinkClick action="ppaction://hlinksldjump" r:id="rId8"/>
          </p:cNvPr>
          <p:cNvSpPr/>
          <p:nvPr/>
        </p:nvSpPr>
        <p:spPr>
          <a:xfrm rot="5397851">
            <a:off x="-130020" y="34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graphicFrame>
        <p:nvGraphicFramePr>
          <p:cNvPr id="396" name="Google Shape;396;p7"/>
          <p:cNvGraphicFramePr/>
          <p:nvPr/>
        </p:nvGraphicFramePr>
        <p:xfrm>
          <a:off x="795550" y="1338450"/>
          <a:ext cx="3000000" cy="3000000"/>
        </p:xfrm>
        <a:graphic>
          <a:graphicData uri="http://schemas.openxmlformats.org/drawingml/2006/table">
            <a:tbl>
              <a:tblPr>
                <a:noFill/>
                <a:tableStyleId>{D6D2DCE9-D6B5-4B18-86DF-56E997C12961}</a:tableStyleId>
              </a:tblPr>
              <a:tblGrid>
                <a:gridCol w="2377700"/>
                <a:gridCol w="2377700"/>
              </a:tblGrid>
              <a:tr h="1714175">
                <a:tc>
                  <a:txBody>
                    <a:bodyPr/>
                    <a:lstStyle/>
                    <a:p>
                      <a:pPr indent="0" lvl="0" marL="0" rtl="0" algn="l">
                        <a:spcBef>
                          <a:spcPts val="0"/>
                        </a:spcBef>
                        <a:spcAft>
                          <a:spcPts val="0"/>
                        </a:spcAft>
                        <a:buNone/>
                      </a:pPr>
                      <a:r>
                        <a:rPr lang="en" sz="1800">
                          <a:latin typeface="Comfortaa"/>
                          <a:ea typeface="Comfortaa"/>
                          <a:cs typeface="Comfortaa"/>
                          <a:sym typeface="Comfortaa"/>
                        </a:rPr>
                        <a:t>Be on</a:t>
                      </a:r>
                      <a:r>
                        <a:rPr b="1" lang="en" sz="1800">
                          <a:latin typeface="Comfortaa"/>
                          <a:ea typeface="Comfortaa"/>
                          <a:cs typeface="Comfortaa"/>
                          <a:sym typeface="Comfortaa"/>
                        </a:rPr>
                        <a:t> time to class!</a:t>
                      </a:r>
                      <a:endParaRPr b="1" sz="1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1800">
                        <a:latin typeface="Comfortaa"/>
                        <a:ea typeface="Comfortaa"/>
                        <a:cs typeface="Comfortaa"/>
                        <a:sym typeface="Comfortaa"/>
                      </a:endParaRPr>
                    </a:p>
                  </a:txBody>
                  <a:tcPr marT="91425" marB="91425" marR="91425" marL="91425"/>
                </a:tc>
              </a:tr>
              <a:tr h="1714175">
                <a:tc>
                  <a:txBody>
                    <a:bodyPr/>
                    <a:lstStyle/>
                    <a:p>
                      <a:pPr indent="0" lvl="0" marL="0" rtl="0" algn="l">
                        <a:spcBef>
                          <a:spcPts val="0"/>
                        </a:spcBef>
                        <a:spcAft>
                          <a:spcPts val="0"/>
                        </a:spcAft>
                        <a:buNone/>
                      </a:pPr>
                      <a:r>
                        <a:rPr lang="en" sz="1800">
                          <a:latin typeface="Comfortaa"/>
                          <a:ea typeface="Comfortaa"/>
                          <a:cs typeface="Comfortaa"/>
                          <a:sym typeface="Comfortaa"/>
                        </a:rPr>
                        <a:t>Be in a </a:t>
                      </a:r>
                      <a:r>
                        <a:rPr b="1" lang="en" sz="1800">
                          <a:latin typeface="Comfortaa"/>
                          <a:ea typeface="Comfortaa"/>
                          <a:cs typeface="Comfortaa"/>
                          <a:sym typeface="Comfortaa"/>
                        </a:rPr>
                        <a:t>quiet</a:t>
                      </a:r>
                      <a:r>
                        <a:rPr lang="en" sz="1800">
                          <a:latin typeface="Comfortaa"/>
                          <a:ea typeface="Comfortaa"/>
                          <a:cs typeface="Comfortaa"/>
                          <a:sym typeface="Comfortaa"/>
                        </a:rPr>
                        <a:t> and </a:t>
                      </a:r>
                      <a:r>
                        <a:rPr b="1" lang="en" sz="1800">
                          <a:latin typeface="Comfortaa"/>
                          <a:ea typeface="Comfortaa"/>
                          <a:cs typeface="Comfortaa"/>
                          <a:sym typeface="Comfortaa"/>
                        </a:rPr>
                        <a:t>comfortable </a:t>
                      </a:r>
                      <a:r>
                        <a:rPr lang="en" sz="1800">
                          <a:latin typeface="Comfortaa"/>
                          <a:ea typeface="Comfortaa"/>
                          <a:cs typeface="Comfortaa"/>
                          <a:sym typeface="Comfortaa"/>
                        </a:rPr>
                        <a:t>place!</a:t>
                      </a:r>
                      <a:endParaRPr sz="1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1800">
                        <a:latin typeface="Comfortaa"/>
                        <a:ea typeface="Comfortaa"/>
                        <a:cs typeface="Comfortaa"/>
                        <a:sym typeface="Comfortaa"/>
                      </a:endParaRPr>
                    </a:p>
                  </a:txBody>
                  <a:tcPr marT="91425" marB="91425" marR="91425" marL="91425"/>
                </a:tc>
              </a:tr>
              <a:tr h="1714175">
                <a:tc>
                  <a:txBody>
                    <a:bodyPr/>
                    <a:lstStyle/>
                    <a:p>
                      <a:pPr indent="0" lvl="0" marL="0" rtl="0" algn="l">
                        <a:spcBef>
                          <a:spcPts val="0"/>
                        </a:spcBef>
                        <a:spcAft>
                          <a:spcPts val="0"/>
                        </a:spcAft>
                        <a:buNone/>
                      </a:pPr>
                      <a:r>
                        <a:rPr lang="en" sz="1800">
                          <a:latin typeface="Comfortaa"/>
                          <a:ea typeface="Comfortaa"/>
                          <a:cs typeface="Comfortaa"/>
                          <a:sym typeface="Comfortaa"/>
                        </a:rPr>
                        <a:t>Be </a:t>
                      </a:r>
                      <a:r>
                        <a:rPr b="1" lang="en" sz="1800">
                          <a:latin typeface="Comfortaa"/>
                          <a:ea typeface="Comfortaa"/>
                          <a:cs typeface="Comfortaa"/>
                          <a:sym typeface="Comfortaa"/>
                        </a:rPr>
                        <a:t>prepared!</a:t>
                      </a:r>
                      <a:endParaRPr b="1" sz="1800">
                        <a:latin typeface="Comfortaa"/>
                        <a:ea typeface="Comfortaa"/>
                        <a:cs typeface="Comfortaa"/>
                        <a:sym typeface="Comfortaa"/>
                      </a:endParaRPr>
                    </a:p>
                    <a:p>
                      <a:pPr indent="0" lvl="0" marL="0" rtl="0" algn="l">
                        <a:spcBef>
                          <a:spcPts val="0"/>
                        </a:spcBef>
                        <a:spcAft>
                          <a:spcPts val="0"/>
                        </a:spcAft>
                        <a:buNone/>
                      </a:pPr>
                      <a:r>
                        <a:rPr b="1" lang="en" sz="1800">
                          <a:latin typeface="Comfortaa"/>
                          <a:ea typeface="Comfortaa"/>
                          <a:cs typeface="Comfortaa"/>
                          <a:sym typeface="Comfortaa"/>
                        </a:rPr>
                        <a:t>Headphones are OPTIONAL</a:t>
                      </a:r>
                      <a:endParaRPr b="1" sz="1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1800">
                        <a:latin typeface="Comfortaa"/>
                        <a:ea typeface="Comfortaa"/>
                        <a:cs typeface="Comfortaa"/>
                        <a:sym typeface="Comfortaa"/>
                      </a:endParaRPr>
                    </a:p>
                  </a:txBody>
                  <a:tcPr marT="91425" marB="91425" marR="91425" marL="91425"/>
                </a:tc>
              </a:tr>
            </a:tbl>
          </a:graphicData>
        </a:graphic>
      </p:graphicFrame>
      <p:pic>
        <p:nvPicPr>
          <p:cNvPr id="397" name="Google Shape;397;p7"/>
          <p:cNvPicPr preferRelativeResize="0"/>
          <p:nvPr/>
        </p:nvPicPr>
        <p:blipFill>
          <a:blip r:embed="rId9">
            <a:alphaModFix/>
          </a:blip>
          <a:stretch>
            <a:fillRect/>
          </a:stretch>
        </p:blipFill>
        <p:spPr>
          <a:xfrm>
            <a:off x="3612775" y="1398350"/>
            <a:ext cx="1550550" cy="1550550"/>
          </a:xfrm>
          <a:prstGeom prst="rect">
            <a:avLst/>
          </a:prstGeom>
          <a:noFill/>
          <a:ln>
            <a:noFill/>
          </a:ln>
        </p:spPr>
      </p:pic>
      <p:pic>
        <p:nvPicPr>
          <p:cNvPr id="398" name="Google Shape;398;p7"/>
          <p:cNvPicPr preferRelativeResize="0"/>
          <p:nvPr/>
        </p:nvPicPr>
        <p:blipFill>
          <a:blip r:embed="rId10">
            <a:alphaModFix/>
          </a:blip>
          <a:stretch>
            <a:fillRect/>
          </a:stretch>
        </p:blipFill>
        <p:spPr>
          <a:xfrm>
            <a:off x="3247625" y="3180700"/>
            <a:ext cx="2209473" cy="1412376"/>
          </a:xfrm>
          <a:prstGeom prst="rect">
            <a:avLst/>
          </a:prstGeom>
          <a:noFill/>
          <a:ln>
            <a:noFill/>
          </a:ln>
        </p:spPr>
      </p:pic>
      <p:pic>
        <p:nvPicPr>
          <p:cNvPr id="399" name="Google Shape;399;p7"/>
          <p:cNvPicPr preferRelativeResize="0"/>
          <p:nvPr/>
        </p:nvPicPr>
        <p:blipFill>
          <a:blip r:embed="rId11">
            <a:alphaModFix/>
          </a:blip>
          <a:stretch>
            <a:fillRect/>
          </a:stretch>
        </p:blipFill>
        <p:spPr>
          <a:xfrm flipH="1">
            <a:off x="3173250" y="3043013"/>
            <a:ext cx="1687750" cy="1687750"/>
          </a:xfrm>
          <a:prstGeom prst="rect">
            <a:avLst/>
          </a:prstGeom>
          <a:noFill/>
          <a:ln>
            <a:noFill/>
          </a:ln>
        </p:spPr>
      </p:pic>
      <p:pic>
        <p:nvPicPr>
          <p:cNvPr id="400" name="Google Shape;400;p7"/>
          <p:cNvPicPr preferRelativeResize="0"/>
          <p:nvPr/>
        </p:nvPicPr>
        <p:blipFill>
          <a:blip r:embed="rId12">
            <a:alphaModFix/>
          </a:blip>
          <a:stretch>
            <a:fillRect/>
          </a:stretch>
        </p:blipFill>
        <p:spPr>
          <a:xfrm>
            <a:off x="3508488" y="4685125"/>
            <a:ext cx="1687750" cy="1687750"/>
          </a:xfrm>
          <a:prstGeom prst="rect">
            <a:avLst/>
          </a:prstGeom>
          <a:noFill/>
          <a:ln>
            <a:noFill/>
          </a:ln>
        </p:spPr>
      </p:pic>
      <p:pic>
        <p:nvPicPr>
          <p:cNvPr id="401" name="Google Shape;401;p7"/>
          <p:cNvPicPr preferRelativeResize="0"/>
          <p:nvPr/>
        </p:nvPicPr>
        <p:blipFill rotWithShape="1">
          <a:blip r:embed="rId13">
            <a:alphaModFix/>
          </a:blip>
          <a:srcRect b="0" l="0" r="0" t="19419"/>
          <a:stretch/>
        </p:blipFill>
        <p:spPr>
          <a:xfrm>
            <a:off x="9251675" y="4793225"/>
            <a:ext cx="2094459" cy="1687750"/>
          </a:xfrm>
          <a:prstGeom prst="rect">
            <a:avLst/>
          </a:prstGeom>
          <a:noFill/>
          <a:ln>
            <a:noFill/>
          </a:ln>
        </p:spPr>
      </p:pic>
      <p:graphicFrame>
        <p:nvGraphicFramePr>
          <p:cNvPr id="402" name="Google Shape;402;p7"/>
          <p:cNvGraphicFramePr/>
          <p:nvPr/>
        </p:nvGraphicFramePr>
        <p:xfrm>
          <a:off x="6652850" y="1338450"/>
          <a:ext cx="3000000" cy="3000000"/>
        </p:xfrm>
        <a:graphic>
          <a:graphicData uri="http://schemas.openxmlformats.org/drawingml/2006/table">
            <a:tbl>
              <a:tblPr>
                <a:noFill/>
                <a:tableStyleId>{D6D2DCE9-D6B5-4B18-86DF-56E997C12961}</a:tableStyleId>
              </a:tblPr>
              <a:tblGrid>
                <a:gridCol w="2377700"/>
                <a:gridCol w="2377700"/>
              </a:tblGrid>
              <a:tr h="1775575">
                <a:tc>
                  <a:txBody>
                    <a:bodyPr/>
                    <a:lstStyle/>
                    <a:p>
                      <a:pPr indent="0" lvl="0" marL="0" rtl="0" algn="l">
                        <a:spcBef>
                          <a:spcPts val="0"/>
                        </a:spcBef>
                        <a:spcAft>
                          <a:spcPts val="0"/>
                        </a:spcAft>
                        <a:buNone/>
                      </a:pPr>
                      <a:r>
                        <a:rPr lang="en" sz="1800">
                          <a:latin typeface="Comfortaa"/>
                          <a:ea typeface="Comfortaa"/>
                          <a:cs typeface="Comfortaa"/>
                          <a:sym typeface="Comfortaa"/>
                        </a:rPr>
                        <a:t>Be </a:t>
                      </a:r>
                      <a:r>
                        <a:rPr b="1" lang="en" sz="1800">
                          <a:latin typeface="Comfortaa"/>
                          <a:ea typeface="Comfortaa"/>
                          <a:cs typeface="Comfortaa"/>
                          <a:sym typeface="Comfortaa"/>
                        </a:rPr>
                        <a:t>focused!</a:t>
                      </a:r>
                      <a:endParaRPr b="1" sz="1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1800">
                        <a:latin typeface="Comfortaa"/>
                        <a:ea typeface="Comfortaa"/>
                        <a:cs typeface="Comfortaa"/>
                        <a:sym typeface="Comfortaa"/>
                      </a:endParaRPr>
                    </a:p>
                  </a:txBody>
                  <a:tcPr marT="91425" marB="91425" marR="91425" marL="91425"/>
                </a:tc>
              </a:tr>
              <a:tr h="1775575">
                <a:tc>
                  <a:txBody>
                    <a:bodyPr/>
                    <a:lstStyle/>
                    <a:p>
                      <a:pPr indent="0" lvl="0" marL="0" rtl="0" algn="l">
                        <a:spcBef>
                          <a:spcPts val="0"/>
                        </a:spcBef>
                        <a:spcAft>
                          <a:spcPts val="0"/>
                        </a:spcAft>
                        <a:buNone/>
                      </a:pPr>
                      <a:r>
                        <a:rPr lang="en" sz="1800">
                          <a:latin typeface="Comfortaa"/>
                          <a:ea typeface="Comfortaa"/>
                          <a:cs typeface="Comfortaa"/>
                          <a:sym typeface="Comfortaa"/>
                        </a:rPr>
                        <a:t>Be </a:t>
                      </a:r>
                      <a:r>
                        <a:rPr b="1" lang="en" sz="1800">
                          <a:latin typeface="Comfortaa"/>
                          <a:ea typeface="Comfortaa"/>
                          <a:cs typeface="Comfortaa"/>
                          <a:sym typeface="Comfortaa"/>
                        </a:rPr>
                        <a:t>presentable and dress appropriately!</a:t>
                      </a:r>
                      <a:endParaRPr b="1" sz="1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1800">
                        <a:latin typeface="Comfortaa"/>
                        <a:ea typeface="Comfortaa"/>
                        <a:cs typeface="Comfortaa"/>
                        <a:sym typeface="Comfortaa"/>
                      </a:endParaRPr>
                    </a:p>
                  </a:txBody>
                  <a:tcPr marT="91425" marB="91425" marR="91425" marL="91425"/>
                </a:tc>
              </a:tr>
              <a:tr h="1775575">
                <a:tc>
                  <a:txBody>
                    <a:bodyPr/>
                    <a:lstStyle/>
                    <a:p>
                      <a:pPr indent="0" lvl="0" marL="0" rtl="0" algn="l">
                        <a:spcBef>
                          <a:spcPts val="0"/>
                        </a:spcBef>
                        <a:spcAft>
                          <a:spcPts val="0"/>
                        </a:spcAft>
                        <a:buNone/>
                      </a:pPr>
                      <a:r>
                        <a:rPr lang="en" sz="1800">
                          <a:latin typeface="Comfortaa"/>
                          <a:ea typeface="Comfortaa"/>
                          <a:cs typeface="Comfortaa"/>
                          <a:sym typeface="Comfortaa"/>
                        </a:rPr>
                        <a:t>Be </a:t>
                      </a:r>
                      <a:r>
                        <a:rPr b="1" lang="en" sz="1800">
                          <a:latin typeface="Comfortaa"/>
                          <a:ea typeface="Comfortaa"/>
                          <a:cs typeface="Comfortaa"/>
                          <a:sym typeface="Comfortaa"/>
                        </a:rPr>
                        <a:t>respectful!</a:t>
                      </a:r>
                      <a:endParaRPr b="1" sz="1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1800">
                        <a:latin typeface="Comfortaa"/>
                        <a:ea typeface="Comfortaa"/>
                        <a:cs typeface="Comfortaa"/>
                        <a:sym typeface="Comfortaa"/>
                      </a:endParaRPr>
                    </a:p>
                  </a:txBody>
                  <a:tcPr marT="91425" marB="91425" marR="91425" marL="91425"/>
                </a:tc>
              </a:tr>
            </a:tbl>
          </a:graphicData>
        </a:graphic>
      </p:graphicFrame>
      <p:pic>
        <p:nvPicPr>
          <p:cNvPr id="403" name="Google Shape;403;p7"/>
          <p:cNvPicPr preferRelativeResize="0"/>
          <p:nvPr/>
        </p:nvPicPr>
        <p:blipFill>
          <a:blip r:embed="rId14">
            <a:alphaModFix/>
          </a:blip>
          <a:stretch>
            <a:fillRect/>
          </a:stretch>
        </p:blipFill>
        <p:spPr>
          <a:xfrm>
            <a:off x="9476550" y="1398350"/>
            <a:ext cx="1550550" cy="1550550"/>
          </a:xfrm>
          <a:prstGeom prst="rect">
            <a:avLst/>
          </a:prstGeom>
          <a:noFill/>
          <a:ln>
            <a:noFill/>
          </a:ln>
        </p:spPr>
      </p:pic>
      <p:pic>
        <p:nvPicPr>
          <p:cNvPr id="404" name="Google Shape;404;p7"/>
          <p:cNvPicPr preferRelativeResize="0"/>
          <p:nvPr/>
        </p:nvPicPr>
        <p:blipFill rotWithShape="1">
          <a:blip r:embed="rId15">
            <a:alphaModFix/>
          </a:blip>
          <a:srcRect b="26469" l="27121" r="38639" t="19212"/>
          <a:stretch/>
        </p:blipFill>
        <p:spPr>
          <a:xfrm>
            <a:off x="9419676" y="3093650"/>
            <a:ext cx="1417615" cy="16877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Explore 2">
  <p:cSld name="CUSTOM_16_1">
    <p:spTree>
      <p:nvGrpSpPr>
        <p:cNvPr id="405" name="Shape 405"/>
        <p:cNvGrpSpPr/>
        <p:nvPr/>
      </p:nvGrpSpPr>
      <p:grpSpPr>
        <a:xfrm>
          <a:off x="0" y="0"/>
          <a:ext cx="0" cy="0"/>
          <a:chOff x="0" y="0"/>
          <a:chExt cx="0" cy="0"/>
        </a:xfrm>
      </p:grpSpPr>
      <p:sp>
        <p:nvSpPr>
          <p:cNvPr id="406" name="Google Shape;406;p8"/>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7" name="Google Shape;407;p8"/>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08" name="Google Shape;408;p8"/>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9" name="Google Shape;409;p8"/>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10" name="Google Shape;410;p8"/>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11" name="Google Shape;411;p8"/>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12" name="Google Shape;412;p8"/>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13" name="Google Shape;413;p8"/>
          <p:cNvSpPr/>
          <p:nvPr/>
        </p:nvSpPr>
        <p:spPr>
          <a:xfrm rot="5397851">
            <a:off x="11332255" y="2261934"/>
            <a:ext cx="959700" cy="43140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14" name="Google Shape;414;p8"/>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5" name="Google Shape;415;p8"/>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16" name="Google Shape;416;p8"/>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7" name="Google Shape;417;p8"/>
          <p:cNvSpPr txBox="1"/>
          <p:nvPr>
            <p:ph type="title"/>
          </p:nvPr>
        </p:nvSpPr>
        <p:spPr>
          <a:xfrm>
            <a:off x="795575" y="359550"/>
            <a:ext cx="4844400" cy="731400"/>
          </a:xfrm>
          <a:prstGeom prst="rect">
            <a:avLst/>
          </a:prstGeom>
          <a:solidFill>
            <a:schemeClr val="accent1"/>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418" name="Google Shape;418;p8"/>
          <p:cNvGrpSpPr/>
          <p:nvPr/>
        </p:nvGrpSpPr>
        <p:grpSpPr>
          <a:xfrm>
            <a:off x="5869732" y="192255"/>
            <a:ext cx="432000" cy="6472908"/>
            <a:chOff x="5869732" y="192255"/>
            <a:chExt cx="432000" cy="6472908"/>
          </a:xfrm>
        </p:grpSpPr>
        <p:grpSp>
          <p:nvGrpSpPr>
            <p:cNvPr id="419" name="Google Shape;419;p8"/>
            <p:cNvGrpSpPr/>
            <p:nvPr/>
          </p:nvGrpSpPr>
          <p:grpSpPr>
            <a:xfrm>
              <a:off x="5869732" y="192255"/>
              <a:ext cx="432000" cy="101655"/>
              <a:chOff x="5815912" y="201588"/>
              <a:chExt cx="540000" cy="104994"/>
            </a:xfrm>
          </p:grpSpPr>
          <p:sp>
            <p:nvSpPr>
              <p:cNvPr id="420" name="Google Shape;420;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1" name="Google Shape;421;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22" name="Google Shape;422;p8"/>
            <p:cNvGrpSpPr/>
            <p:nvPr/>
          </p:nvGrpSpPr>
          <p:grpSpPr>
            <a:xfrm>
              <a:off x="5869732" y="6563508"/>
              <a:ext cx="432000" cy="101655"/>
              <a:chOff x="5815912" y="201588"/>
              <a:chExt cx="540000" cy="104994"/>
            </a:xfrm>
          </p:grpSpPr>
          <p:sp>
            <p:nvSpPr>
              <p:cNvPr id="423" name="Google Shape;423;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4" name="Google Shape;424;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25" name="Google Shape;425;p8"/>
            <p:cNvGrpSpPr/>
            <p:nvPr/>
          </p:nvGrpSpPr>
          <p:grpSpPr>
            <a:xfrm>
              <a:off x="5869732" y="723193"/>
              <a:ext cx="432000" cy="101655"/>
              <a:chOff x="5815912" y="201588"/>
              <a:chExt cx="540000" cy="104994"/>
            </a:xfrm>
          </p:grpSpPr>
          <p:sp>
            <p:nvSpPr>
              <p:cNvPr id="426" name="Google Shape;426;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7" name="Google Shape;427;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28" name="Google Shape;428;p8"/>
            <p:cNvGrpSpPr/>
            <p:nvPr/>
          </p:nvGrpSpPr>
          <p:grpSpPr>
            <a:xfrm>
              <a:off x="5869732" y="1254131"/>
              <a:ext cx="432000" cy="101655"/>
              <a:chOff x="5815912" y="201588"/>
              <a:chExt cx="540000" cy="104994"/>
            </a:xfrm>
          </p:grpSpPr>
          <p:sp>
            <p:nvSpPr>
              <p:cNvPr id="429" name="Google Shape;429;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0" name="Google Shape;430;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31" name="Google Shape;431;p8"/>
            <p:cNvGrpSpPr/>
            <p:nvPr/>
          </p:nvGrpSpPr>
          <p:grpSpPr>
            <a:xfrm>
              <a:off x="5869732" y="1785069"/>
              <a:ext cx="432000" cy="101655"/>
              <a:chOff x="5815912" y="201588"/>
              <a:chExt cx="540000" cy="104994"/>
            </a:xfrm>
          </p:grpSpPr>
          <p:sp>
            <p:nvSpPr>
              <p:cNvPr id="432" name="Google Shape;432;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3" name="Google Shape;433;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34" name="Google Shape;434;p8"/>
            <p:cNvGrpSpPr/>
            <p:nvPr/>
          </p:nvGrpSpPr>
          <p:grpSpPr>
            <a:xfrm>
              <a:off x="5869732" y="2316007"/>
              <a:ext cx="432000" cy="101655"/>
              <a:chOff x="5815912" y="201588"/>
              <a:chExt cx="540000" cy="104994"/>
            </a:xfrm>
          </p:grpSpPr>
          <p:sp>
            <p:nvSpPr>
              <p:cNvPr id="435" name="Google Shape;435;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6" name="Google Shape;436;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37" name="Google Shape;437;p8"/>
            <p:cNvGrpSpPr/>
            <p:nvPr/>
          </p:nvGrpSpPr>
          <p:grpSpPr>
            <a:xfrm>
              <a:off x="5869732" y="2846944"/>
              <a:ext cx="432000" cy="101655"/>
              <a:chOff x="5815912" y="201588"/>
              <a:chExt cx="540000" cy="104994"/>
            </a:xfrm>
          </p:grpSpPr>
          <p:sp>
            <p:nvSpPr>
              <p:cNvPr id="438" name="Google Shape;438;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9" name="Google Shape;439;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40" name="Google Shape;440;p8"/>
            <p:cNvGrpSpPr/>
            <p:nvPr/>
          </p:nvGrpSpPr>
          <p:grpSpPr>
            <a:xfrm>
              <a:off x="5869732" y="3377883"/>
              <a:ext cx="432000" cy="101655"/>
              <a:chOff x="5815912" y="201588"/>
              <a:chExt cx="540000" cy="104994"/>
            </a:xfrm>
          </p:grpSpPr>
          <p:sp>
            <p:nvSpPr>
              <p:cNvPr id="441" name="Google Shape;441;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2" name="Google Shape;442;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43" name="Google Shape;443;p8"/>
            <p:cNvGrpSpPr/>
            <p:nvPr/>
          </p:nvGrpSpPr>
          <p:grpSpPr>
            <a:xfrm>
              <a:off x="5869732" y="3908820"/>
              <a:ext cx="432000" cy="101655"/>
              <a:chOff x="5815912" y="201588"/>
              <a:chExt cx="540000" cy="104994"/>
            </a:xfrm>
          </p:grpSpPr>
          <p:sp>
            <p:nvSpPr>
              <p:cNvPr id="444" name="Google Shape;444;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5" name="Google Shape;445;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46" name="Google Shape;446;p8"/>
            <p:cNvGrpSpPr/>
            <p:nvPr/>
          </p:nvGrpSpPr>
          <p:grpSpPr>
            <a:xfrm>
              <a:off x="5869732" y="4439758"/>
              <a:ext cx="432000" cy="101655"/>
              <a:chOff x="5815912" y="201588"/>
              <a:chExt cx="540000" cy="104994"/>
            </a:xfrm>
          </p:grpSpPr>
          <p:sp>
            <p:nvSpPr>
              <p:cNvPr id="447" name="Google Shape;447;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8" name="Google Shape;448;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49" name="Google Shape;449;p8"/>
            <p:cNvGrpSpPr/>
            <p:nvPr/>
          </p:nvGrpSpPr>
          <p:grpSpPr>
            <a:xfrm>
              <a:off x="5869732" y="4970697"/>
              <a:ext cx="432000" cy="101655"/>
              <a:chOff x="5815912" y="201588"/>
              <a:chExt cx="540000" cy="104994"/>
            </a:xfrm>
          </p:grpSpPr>
          <p:sp>
            <p:nvSpPr>
              <p:cNvPr id="450" name="Google Shape;450;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1" name="Google Shape;451;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52" name="Google Shape;452;p8"/>
            <p:cNvGrpSpPr/>
            <p:nvPr/>
          </p:nvGrpSpPr>
          <p:grpSpPr>
            <a:xfrm>
              <a:off x="5869732" y="5501635"/>
              <a:ext cx="432000" cy="101655"/>
              <a:chOff x="5815912" y="201588"/>
              <a:chExt cx="540000" cy="104994"/>
            </a:xfrm>
          </p:grpSpPr>
          <p:sp>
            <p:nvSpPr>
              <p:cNvPr id="453" name="Google Shape;453;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4" name="Google Shape;454;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55" name="Google Shape;455;p8"/>
            <p:cNvGrpSpPr/>
            <p:nvPr/>
          </p:nvGrpSpPr>
          <p:grpSpPr>
            <a:xfrm>
              <a:off x="5869732" y="6032572"/>
              <a:ext cx="432000" cy="101655"/>
              <a:chOff x="5815912" y="201588"/>
              <a:chExt cx="540000" cy="104994"/>
            </a:xfrm>
          </p:grpSpPr>
          <p:sp>
            <p:nvSpPr>
              <p:cNvPr id="456" name="Google Shape;456;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7" name="Google Shape;457;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458" name="Google Shape;458;p8"/>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59" name="Google Shape;459;p8">
            <a:hlinkClick action="ppaction://hlinksldjump" r:id="rId2"/>
          </p:cNvPr>
          <p:cNvSpPr/>
          <p:nvPr/>
        </p:nvSpPr>
        <p:spPr>
          <a:xfrm rot="5397851">
            <a:off x="-138220" y="386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460" name="Google Shape;460;p8">
            <a:hlinkClick action="ppaction://hlinksldjump" r:id="rId3"/>
          </p:cNvPr>
          <p:cNvSpPr/>
          <p:nvPr/>
        </p:nvSpPr>
        <p:spPr>
          <a:xfrm rot="5397851">
            <a:off x="-13822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461" name="Google Shape;461;p8">
            <a:hlinkClick action="ppaction://hlinksldjump" r:id="rId4"/>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462" name="Google Shape;462;p8">
            <a:hlinkClick action="ppaction://hlinksldjump" r:id="rId5"/>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463" name="Google Shape;463;p8">
            <a:hlinkClick action="ppaction://hlinksldjump" r:id="rId6"/>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464" name="Google Shape;464;p8">
            <a:hlinkClick action="ppaction://hlinksldjump" r:id="rId7"/>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465" name="Google Shape;465;p8">
            <a:hlinkClick action="ppaction://hlinksldjump" r:id="rId8"/>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graphicFrame>
        <p:nvGraphicFramePr>
          <p:cNvPr id="466" name="Google Shape;466;p8"/>
          <p:cNvGraphicFramePr/>
          <p:nvPr/>
        </p:nvGraphicFramePr>
        <p:xfrm>
          <a:off x="795550" y="1338450"/>
          <a:ext cx="3000000" cy="3000000"/>
        </p:xfrm>
        <a:graphic>
          <a:graphicData uri="http://schemas.openxmlformats.org/drawingml/2006/table">
            <a:tbl>
              <a:tblPr>
                <a:noFill/>
                <a:tableStyleId>{D6D2DCE9-D6B5-4B18-86DF-56E997C12961}</a:tableStyleId>
              </a:tblPr>
              <a:tblGrid>
                <a:gridCol w="2377700"/>
                <a:gridCol w="2377700"/>
              </a:tblGrid>
              <a:tr h="1714175">
                <a:tc>
                  <a:txBody>
                    <a:bodyPr/>
                    <a:lstStyle/>
                    <a:p>
                      <a:pPr indent="0" lvl="0" marL="0" rtl="0" algn="ctr">
                        <a:spcBef>
                          <a:spcPts val="0"/>
                        </a:spcBef>
                        <a:spcAft>
                          <a:spcPts val="0"/>
                        </a:spcAft>
                        <a:buClr>
                          <a:schemeClr val="dk1"/>
                        </a:buClr>
                        <a:buSzPts val="1100"/>
                        <a:buFont typeface="Arial"/>
                        <a:buNone/>
                      </a:pPr>
                      <a:r>
                        <a:rPr lang="en" sz="2400">
                          <a:solidFill>
                            <a:schemeClr val="dk1"/>
                          </a:solidFill>
                          <a:highlight>
                            <a:srgbClr val="FFFF00"/>
                          </a:highlight>
                          <a:latin typeface="Comfortaa"/>
                          <a:ea typeface="Comfortaa"/>
                          <a:cs typeface="Comfortaa"/>
                          <a:sym typeface="Comfortaa"/>
                        </a:rPr>
                        <a:t>Be on time</a:t>
                      </a:r>
                      <a:r>
                        <a:rPr lang="en" sz="2400">
                          <a:solidFill>
                            <a:schemeClr val="dk1"/>
                          </a:solidFill>
                          <a:latin typeface="Comfortaa"/>
                          <a:ea typeface="Comfortaa"/>
                          <a:cs typeface="Comfortaa"/>
                          <a:sym typeface="Comfortaa"/>
                        </a:rPr>
                        <a:t> to class!</a:t>
                      </a:r>
                      <a:endParaRPr sz="24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b="1" sz="1800">
                        <a:latin typeface="Comfortaa"/>
                        <a:ea typeface="Comfortaa"/>
                        <a:cs typeface="Comfortaa"/>
                        <a:sym typeface="Comfortaa"/>
                      </a:endParaRPr>
                    </a:p>
                  </a:txBody>
                  <a:tcPr marT="91425" marB="91425" marR="91425" marL="91425"/>
                </a:tc>
                <a:tc>
                  <a:txBody>
                    <a:bodyPr/>
                    <a:lstStyle/>
                    <a:p>
                      <a:pPr indent="0" lvl="0" marL="0" rtl="0" algn="ctr">
                        <a:spcBef>
                          <a:spcPts val="0"/>
                        </a:spcBef>
                        <a:spcAft>
                          <a:spcPts val="0"/>
                        </a:spcAft>
                        <a:buNone/>
                      </a:pPr>
                      <a:r>
                        <a:rPr b="1" lang="en" sz="2200">
                          <a:solidFill>
                            <a:schemeClr val="dk1"/>
                          </a:solidFill>
                          <a:highlight>
                            <a:srgbClr val="FFFF00"/>
                          </a:highlight>
                          <a:latin typeface="Comfortaa"/>
                          <a:ea typeface="Comfortaa"/>
                          <a:cs typeface="Comfortaa"/>
                          <a:sym typeface="Comfortaa"/>
                        </a:rPr>
                        <a:t>Be respectful</a:t>
                      </a:r>
                      <a:r>
                        <a:rPr b="1" lang="en" sz="2200">
                          <a:solidFill>
                            <a:schemeClr val="dk1"/>
                          </a:solidFill>
                          <a:latin typeface="Comfortaa"/>
                          <a:ea typeface="Comfortaa"/>
                          <a:cs typeface="Comfortaa"/>
                          <a:sym typeface="Comfortaa"/>
                        </a:rPr>
                        <a:t> to your peers and use kind words when posting.</a:t>
                      </a:r>
                      <a:endParaRPr sz="1800">
                        <a:latin typeface="Comfortaa"/>
                        <a:ea typeface="Comfortaa"/>
                        <a:cs typeface="Comfortaa"/>
                        <a:sym typeface="Comfortaa"/>
                      </a:endParaRPr>
                    </a:p>
                  </a:txBody>
                  <a:tcPr marT="91425" marB="91425" marR="91425" marL="91425"/>
                </a:tc>
              </a:tr>
              <a:tr h="1714175">
                <a:tc>
                  <a:txBody>
                    <a:bodyPr/>
                    <a:lstStyle/>
                    <a:p>
                      <a:pPr indent="0" lvl="0" marL="0" rtl="0" algn="ctr">
                        <a:spcBef>
                          <a:spcPts val="0"/>
                        </a:spcBef>
                        <a:spcAft>
                          <a:spcPts val="0"/>
                        </a:spcAft>
                        <a:buClr>
                          <a:schemeClr val="dk1"/>
                        </a:buClr>
                        <a:buSzPts val="1100"/>
                        <a:buFont typeface="Arial"/>
                        <a:buNone/>
                      </a:pPr>
                      <a:r>
                        <a:rPr b="1" lang="en" sz="2200">
                          <a:solidFill>
                            <a:schemeClr val="dk1"/>
                          </a:solidFill>
                          <a:highlight>
                            <a:srgbClr val="FFFF00"/>
                          </a:highlight>
                          <a:latin typeface="Comfortaa"/>
                          <a:ea typeface="Comfortaa"/>
                          <a:cs typeface="Comfortaa"/>
                          <a:sym typeface="Comfortaa"/>
                        </a:rPr>
                        <a:t>Stay on topic </a:t>
                      </a:r>
                      <a:r>
                        <a:rPr b="1" lang="en" sz="2200">
                          <a:solidFill>
                            <a:schemeClr val="dk1"/>
                          </a:solidFill>
                          <a:latin typeface="Comfortaa"/>
                          <a:ea typeface="Comfortaa"/>
                          <a:cs typeface="Comfortaa"/>
                          <a:sym typeface="Comfortaa"/>
                        </a:rPr>
                        <a:t>when posting.</a:t>
                      </a:r>
                      <a:endParaRPr b="1" sz="22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 sz="2200">
                          <a:solidFill>
                            <a:schemeClr val="dk1"/>
                          </a:solidFill>
                          <a:highlight>
                            <a:srgbClr val="FFFF00"/>
                          </a:highlight>
                          <a:latin typeface="Comfortaa"/>
                          <a:ea typeface="Comfortaa"/>
                          <a:cs typeface="Comfortaa"/>
                          <a:sym typeface="Comfortaa"/>
                        </a:rPr>
                        <a:t>Always proofread</a:t>
                      </a:r>
                      <a:r>
                        <a:rPr b="1" lang="en" sz="2200">
                          <a:solidFill>
                            <a:schemeClr val="dk1"/>
                          </a:solidFill>
                          <a:latin typeface="Comfortaa"/>
                          <a:ea typeface="Comfortaa"/>
                          <a:cs typeface="Comfortaa"/>
                          <a:sym typeface="Comfortaa"/>
                        </a:rPr>
                        <a:t> before posting.</a:t>
                      </a:r>
                      <a:endParaRPr b="1" sz="22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sz="1800">
                        <a:latin typeface="Comfortaa"/>
                        <a:ea typeface="Comfortaa"/>
                        <a:cs typeface="Comfortaa"/>
                        <a:sym typeface="Comfortaa"/>
                      </a:endParaRPr>
                    </a:p>
                  </a:txBody>
                  <a:tcPr marT="91425" marB="91425" marR="91425" marL="91425"/>
                </a:tc>
              </a:tr>
              <a:tr h="1714175">
                <a:tc>
                  <a:txBody>
                    <a:bodyPr/>
                    <a:lstStyle/>
                    <a:p>
                      <a:pPr indent="0" lvl="0" marL="0" rtl="0" algn="ctr">
                        <a:spcBef>
                          <a:spcPts val="0"/>
                        </a:spcBef>
                        <a:spcAft>
                          <a:spcPts val="0"/>
                        </a:spcAft>
                        <a:buClr>
                          <a:schemeClr val="dk1"/>
                        </a:buClr>
                        <a:buSzPts val="1100"/>
                        <a:buFont typeface="Arial"/>
                        <a:buNone/>
                      </a:pPr>
                      <a:r>
                        <a:rPr b="1" lang="en" sz="2200">
                          <a:solidFill>
                            <a:schemeClr val="dk1"/>
                          </a:solidFill>
                          <a:highlight>
                            <a:srgbClr val="FFFF00"/>
                          </a:highlight>
                          <a:latin typeface="Comfortaa"/>
                          <a:ea typeface="Comfortaa"/>
                          <a:cs typeface="Comfortaa"/>
                          <a:sym typeface="Comfortaa"/>
                        </a:rPr>
                        <a:t>Communicate clearly </a:t>
                      </a:r>
                      <a:endParaRPr b="1" sz="22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2400">
                          <a:solidFill>
                            <a:schemeClr val="dk1"/>
                          </a:solidFill>
                          <a:highlight>
                            <a:srgbClr val="FFFF00"/>
                          </a:highlight>
                          <a:latin typeface="Comfortaa"/>
                          <a:ea typeface="Comfortaa"/>
                          <a:cs typeface="Comfortaa"/>
                          <a:sym typeface="Comfortaa"/>
                        </a:rPr>
                        <a:t>Please dress accordingly</a:t>
                      </a:r>
                      <a:r>
                        <a:rPr lang="en" sz="2400">
                          <a:solidFill>
                            <a:schemeClr val="dk1"/>
                          </a:solidFill>
                          <a:latin typeface="Comfortaa"/>
                          <a:ea typeface="Comfortaa"/>
                          <a:cs typeface="Comfortaa"/>
                          <a:sym typeface="Comfortaa"/>
                        </a:rPr>
                        <a:t>, dress code is still active.</a:t>
                      </a:r>
                      <a:endParaRPr sz="1800">
                        <a:latin typeface="Comfortaa"/>
                        <a:ea typeface="Comfortaa"/>
                        <a:cs typeface="Comfortaa"/>
                        <a:sym typeface="Comfortaa"/>
                      </a:endParaRPr>
                    </a:p>
                  </a:txBody>
                  <a:tcPr marT="91425" marB="91425" marR="91425" marL="91425"/>
                </a:tc>
              </a:tr>
            </a:tbl>
          </a:graphicData>
        </a:graphic>
      </p:graphicFrame>
      <p:pic>
        <p:nvPicPr>
          <p:cNvPr id="467" name="Google Shape;467;p8"/>
          <p:cNvPicPr preferRelativeResize="0"/>
          <p:nvPr/>
        </p:nvPicPr>
        <p:blipFill>
          <a:blip r:embed="rId9">
            <a:alphaModFix/>
          </a:blip>
          <a:stretch>
            <a:fillRect/>
          </a:stretch>
        </p:blipFill>
        <p:spPr>
          <a:xfrm>
            <a:off x="6553776" y="659750"/>
            <a:ext cx="4755400" cy="5684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Explore 3">
  <p:cSld name="CUSTOM_16_1_2">
    <p:spTree>
      <p:nvGrpSpPr>
        <p:cNvPr id="468" name="Shape 468"/>
        <p:cNvGrpSpPr/>
        <p:nvPr/>
      </p:nvGrpSpPr>
      <p:grpSpPr>
        <a:xfrm>
          <a:off x="0" y="0"/>
          <a:ext cx="0" cy="0"/>
          <a:chOff x="0" y="0"/>
          <a:chExt cx="0" cy="0"/>
        </a:xfrm>
      </p:grpSpPr>
      <p:sp>
        <p:nvSpPr>
          <p:cNvPr id="469" name="Google Shape;469;p9"/>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70" name="Google Shape;470;p9"/>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71" name="Google Shape;471;p9"/>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72" name="Google Shape;472;p9"/>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3" name="Google Shape;473;p9"/>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4" name="Google Shape;474;p9"/>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75" name="Google Shape;475;p9"/>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76" name="Google Shape;476;p9"/>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77" name="Google Shape;477;p9"/>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78" name="Google Shape;478;p9"/>
          <p:cNvSpPr/>
          <p:nvPr/>
        </p:nvSpPr>
        <p:spPr>
          <a:xfrm rot="5397851">
            <a:off x="11332255" y="2261934"/>
            <a:ext cx="959700" cy="43140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79" name="Google Shape;479;p9"/>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80" name="Google Shape;480;p9"/>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81" name="Google Shape;481;p9"/>
          <p:cNvSpPr txBox="1"/>
          <p:nvPr>
            <p:ph type="title"/>
          </p:nvPr>
        </p:nvSpPr>
        <p:spPr>
          <a:xfrm>
            <a:off x="795575" y="359550"/>
            <a:ext cx="4844400" cy="731400"/>
          </a:xfrm>
          <a:prstGeom prst="rect">
            <a:avLst/>
          </a:prstGeom>
          <a:solidFill>
            <a:schemeClr val="accent1"/>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482" name="Google Shape;482;p9"/>
          <p:cNvGrpSpPr/>
          <p:nvPr/>
        </p:nvGrpSpPr>
        <p:grpSpPr>
          <a:xfrm>
            <a:off x="5869732" y="192255"/>
            <a:ext cx="432000" cy="6472908"/>
            <a:chOff x="5869732" y="192255"/>
            <a:chExt cx="432000" cy="6472908"/>
          </a:xfrm>
        </p:grpSpPr>
        <p:grpSp>
          <p:nvGrpSpPr>
            <p:cNvPr id="483" name="Google Shape;483;p9"/>
            <p:cNvGrpSpPr/>
            <p:nvPr/>
          </p:nvGrpSpPr>
          <p:grpSpPr>
            <a:xfrm>
              <a:off x="5869732" y="192255"/>
              <a:ext cx="432000" cy="101655"/>
              <a:chOff x="5815912" y="201588"/>
              <a:chExt cx="540000" cy="104994"/>
            </a:xfrm>
          </p:grpSpPr>
          <p:sp>
            <p:nvSpPr>
              <p:cNvPr id="484" name="Google Shape;484;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5" name="Google Shape;485;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86" name="Google Shape;486;p9"/>
            <p:cNvGrpSpPr/>
            <p:nvPr/>
          </p:nvGrpSpPr>
          <p:grpSpPr>
            <a:xfrm>
              <a:off x="5869732" y="6563508"/>
              <a:ext cx="432000" cy="101655"/>
              <a:chOff x="5815912" y="201588"/>
              <a:chExt cx="540000" cy="104994"/>
            </a:xfrm>
          </p:grpSpPr>
          <p:sp>
            <p:nvSpPr>
              <p:cNvPr id="487" name="Google Shape;487;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8" name="Google Shape;488;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89" name="Google Shape;489;p9"/>
            <p:cNvGrpSpPr/>
            <p:nvPr/>
          </p:nvGrpSpPr>
          <p:grpSpPr>
            <a:xfrm>
              <a:off x="5869732" y="723193"/>
              <a:ext cx="432000" cy="101655"/>
              <a:chOff x="5815912" y="201588"/>
              <a:chExt cx="540000" cy="104994"/>
            </a:xfrm>
          </p:grpSpPr>
          <p:sp>
            <p:nvSpPr>
              <p:cNvPr id="490" name="Google Shape;490;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1" name="Google Shape;491;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92" name="Google Shape;492;p9"/>
            <p:cNvGrpSpPr/>
            <p:nvPr/>
          </p:nvGrpSpPr>
          <p:grpSpPr>
            <a:xfrm>
              <a:off x="5869732" y="1254131"/>
              <a:ext cx="432000" cy="101655"/>
              <a:chOff x="5815912" y="201588"/>
              <a:chExt cx="540000" cy="104994"/>
            </a:xfrm>
          </p:grpSpPr>
          <p:sp>
            <p:nvSpPr>
              <p:cNvPr id="493" name="Google Shape;493;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4" name="Google Shape;494;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95" name="Google Shape;495;p9"/>
            <p:cNvGrpSpPr/>
            <p:nvPr/>
          </p:nvGrpSpPr>
          <p:grpSpPr>
            <a:xfrm>
              <a:off x="5869732" y="1785069"/>
              <a:ext cx="432000" cy="101655"/>
              <a:chOff x="5815912" y="201588"/>
              <a:chExt cx="540000" cy="104994"/>
            </a:xfrm>
          </p:grpSpPr>
          <p:sp>
            <p:nvSpPr>
              <p:cNvPr id="496" name="Google Shape;496;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7" name="Google Shape;497;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98" name="Google Shape;498;p9"/>
            <p:cNvGrpSpPr/>
            <p:nvPr/>
          </p:nvGrpSpPr>
          <p:grpSpPr>
            <a:xfrm>
              <a:off x="5869732" y="2316007"/>
              <a:ext cx="432000" cy="101655"/>
              <a:chOff x="5815912" y="201588"/>
              <a:chExt cx="540000" cy="104994"/>
            </a:xfrm>
          </p:grpSpPr>
          <p:sp>
            <p:nvSpPr>
              <p:cNvPr id="499" name="Google Shape;499;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0" name="Google Shape;500;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01" name="Google Shape;501;p9"/>
            <p:cNvGrpSpPr/>
            <p:nvPr/>
          </p:nvGrpSpPr>
          <p:grpSpPr>
            <a:xfrm>
              <a:off x="5869732" y="2846944"/>
              <a:ext cx="432000" cy="101655"/>
              <a:chOff x="5815912" y="201588"/>
              <a:chExt cx="540000" cy="104994"/>
            </a:xfrm>
          </p:grpSpPr>
          <p:sp>
            <p:nvSpPr>
              <p:cNvPr id="502" name="Google Shape;502;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3" name="Google Shape;503;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04" name="Google Shape;504;p9"/>
            <p:cNvGrpSpPr/>
            <p:nvPr/>
          </p:nvGrpSpPr>
          <p:grpSpPr>
            <a:xfrm>
              <a:off x="5869732" y="3377883"/>
              <a:ext cx="432000" cy="101655"/>
              <a:chOff x="5815912" y="201588"/>
              <a:chExt cx="540000" cy="104994"/>
            </a:xfrm>
          </p:grpSpPr>
          <p:sp>
            <p:nvSpPr>
              <p:cNvPr id="505" name="Google Shape;505;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6" name="Google Shape;506;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07" name="Google Shape;507;p9"/>
            <p:cNvGrpSpPr/>
            <p:nvPr/>
          </p:nvGrpSpPr>
          <p:grpSpPr>
            <a:xfrm>
              <a:off x="5869732" y="3908820"/>
              <a:ext cx="432000" cy="101655"/>
              <a:chOff x="5815912" y="201588"/>
              <a:chExt cx="540000" cy="104994"/>
            </a:xfrm>
          </p:grpSpPr>
          <p:sp>
            <p:nvSpPr>
              <p:cNvPr id="508" name="Google Shape;508;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9" name="Google Shape;509;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10" name="Google Shape;510;p9"/>
            <p:cNvGrpSpPr/>
            <p:nvPr/>
          </p:nvGrpSpPr>
          <p:grpSpPr>
            <a:xfrm>
              <a:off x="5869732" y="4439758"/>
              <a:ext cx="432000" cy="101655"/>
              <a:chOff x="5815912" y="201588"/>
              <a:chExt cx="540000" cy="104994"/>
            </a:xfrm>
          </p:grpSpPr>
          <p:sp>
            <p:nvSpPr>
              <p:cNvPr id="511" name="Google Shape;511;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2" name="Google Shape;512;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13" name="Google Shape;513;p9"/>
            <p:cNvGrpSpPr/>
            <p:nvPr/>
          </p:nvGrpSpPr>
          <p:grpSpPr>
            <a:xfrm>
              <a:off x="5869732" y="4970697"/>
              <a:ext cx="432000" cy="101655"/>
              <a:chOff x="5815912" y="201588"/>
              <a:chExt cx="540000" cy="104994"/>
            </a:xfrm>
          </p:grpSpPr>
          <p:sp>
            <p:nvSpPr>
              <p:cNvPr id="514" name="Google Shape;514;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5" name="Google Shape;515;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16" name="Google Shape;516;p9"/>
            <p:cNvGrpSpPr/>
            <p:nvPr/>
          </p:nvGrpSpPr>
          <p:grpSpPr>
            <a:xfrm>
              <a:off x="5869732" y="5501635"/>
              <a:ext cx="432000" cy="101655"/>
              <a:chOff x="5815912" y="201588"/>
              <a:chExt cx="540000" cy="104994"/>
            </a:xfrm>
          </p:grpSpPr>
          <p:sp>
            <p:nvSpPr>
              <p:cNvPr id="517" name="Google Shape;517;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8" name="Google Shape;518;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19" name="Google Shape;519;p9"/>
            <p:cNvGrpSpPr/>
            <p:nvPr/>
          </p:nvGrpSpPr>
          <p:grpSpPr>
            <a:xfrm>
              <a:off x="5869732" y="6032572"/>
              <a:ext cx="432000" cy="101655"/>
              <a:chOff x="5815912" y="201588"/>
              <a:chExt cx="540000" cy="104994"/>
            </a:xfrm>
          </p:grpSpPr>
          <p:sp>
            <p:nvSpPr>
              <p:cNvPr id="520" name="Google Shape;520;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21" name="Google Shape;521;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522" name="Google Shape;522;p9">
            <a:hlinkClick action="ppaction://hlinksldjump" r:id="rId2"/>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23" name="Google Shape;523;p9">
            <a:hlinkClick action="ppaction://hlinksldjump" r:id="rId3"/>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24" name="Google Shape;524;p9">
            <a:hlinkClick action="ppaction://hlinksldjump" r:id="rId4"/>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25" name="Google Shape;525;p9">
            <a:hlinkClick action="ppaction://hlinksldjump" r:id="rId5"/>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26" name="Google Shape;526;p9">
            <a:hlinkClick action="ppaction://hlinksldjump" r:id="rId6"/>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27" name="Google Shape;527;p9">
            <a:hlinkClick action="ppaction://hlinksldjump" r:id="rId7"/>
          </p:cNvPr>
          <p:cNvSpPr/>
          <p:nvPr/>
        </p:nvSpPr>
        <p:spPr>
          <a:xfrm rot="5397851">
            <a:off x="-138220" y="386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28" name="Google Shape;528;p9">
            <a:hlinkClick action="ppaction://hlinksldjump" r:id="rId8"/>
          </p:cNvPr>
          <p:cNvSpPr/>
          <p:nvPr/>
        </p:nvSpPr>
        <p:spPr>
          <a:xfrm rot="5397851">
            <a:off x="-13822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graphicFrame>
        <p:nvGraphicFramePr>
          <p:cNvPr id="529" name="Google Shape;529;p9"/>
          <p:cNvGraphicFramePr/>
          <p:nvPr/>
        </p:nvGraphicFramePr>
        <p:xfrm>
          <a:off x="955538" y="1395350"/>
          <a:ext cx="3000000" cy="3000000"/>
        </p:xfrm>
        <a:graphic>
          <a:graphicData uri="http://schemas.openxmlformats.org/drawingml/2006/table">
            <a:tbl>
              <a:tblPr>
                <a:noFill/>
                <a:tableStyleId>{D6D2DCE9-D6B5-4B18-86DF-56E997C12961}</a:tableStyleId>
              </a:tblPr>
              <a:tblGrid>
                <a:gridCol w="2377700"/>
                <a:gridCol w="2377700"/>
              </a:tblGrid>
              <a:tr h="1714175">
                <a:tc>
                  <a:txBody>
                    <a:bodyPr/>
                    <a:lstStyle/>
                    <a:p>
                      <a:pPr indent="0" lvl="0" marL="0" rtl="0" algn="l">
                        <a:spcBef>
                          <a:spcPts val="0"/>
                        </a:spcBef>
                        <a:spcAft>
                          <a:spcPts val="0"/>
                        </a:spcAft>
                        <a:buNone/>
                      </a:pPr>
                      <a:r>
                        <a:rPr b="1" lang="en" sz="1800">
                          <a:latin typeface="Comfortaa"/>
                          <a:ea typeface="Comfortaa"/>
                          <a:cs typeface="Comfortaa"/>
                          <a:sym typeface="Comfortaa"/>
                        </a:rPr>
                        <a:t>Do participate!</a:t>
                      </a:r>
                      <a:r>
                        <a:rPr lang="en" sz="1800">
                          <a:latin typeface="Comfortaa"/>
                          <a:ea typeface="Comfortaa"/>
                          <a:cs typeface="Comfortaa"/>
                          <a:sym typeface="Comfortaa"/>
                        </a:rPr>
                        <a:t> Ask questions and post comments.</a:t>
                      </a:r>
                      <a:endParaRPr b="1" sz="1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1800">
                        <a:latin typeface="Comfortaa"/>
                        <a:ea typeface="Comfortaa"/>
                        <a:cs typeface="Comfortaa"/>
                        <a:sym typeface="Comfortaa"/>
                      </a:endParaRPr>
                    </a:p>
                  </a:txBody>
                  <a:tcPr marT="91425" marB="91425" marR="91425" marL="91425"/>
                </a:tc>
              </a:tr>
              <a:tr h="1714175">
                <a:tc>
                  <a:txBody>
                    <a:bodyPr/>
                    <a:lstStyle/>
                    <a:p>
                      <a:pPr indent="0" lvl="0" marL="0" rtl="0" algn="l">
                        <a:spcBef>
                          <a:spcPts val="0"/>
                        </a:spcBef>
                        <a:spcAft>
                          <a:spcPts val="0"/>
                        </a:spcAft>
                        <a:buNone/>
                      </a:pPr>
                      <a:r>
                        <a:rPr b="1" lang="en" sz="1800">
                          <a:latin typeface="Comfortaa"/>
                          <a:ea typeface="Comfortaa"/>
                          <a:cs typeface="Comfortaa"/>
                          <a:sym typeface="Comfortaa"/>
                        </a:rPr>
                        <a:t>Raise your hand</a:t>
                      </a:r>
                      <a:r>
                        <a:rPr lang="en" sz="1800">
                          <a:latin typeface="Comfortaa"/>
                          <a:ea typeface="Comfortaa"/>
                          <a:cs typeface="Comfortaa"/>
                          <a:sym typeface="Comfortaa"/>
                        </a:rPr>
                        <a:t> - physically or virtually!</a:t>
                      </a:r>
                      <a:endParaRPr sz="1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1800">
                        <a:latin typeface="Comfortaa"/>
                        <a:ea typeface="Comfortaa"/>
                        <a:cs typeface="Comfortaa"/>
                        <a:sym typeface="Comfortaa"/>
                      </a:endParaRPr>
                    </a:p>
                  </a:txBody>
                  <a:tcPr marT="91425" marB="91425" marR="91425" marL="91425"/>
                </a:tc>
              </a:tr>
              <a:tr h="1714175">
                <a:tc>
                  <a:txBody>
                    <a:bodyPr/>
                    <a:lstStyle/>
                    <a:p>
                      <a:pPr indent="0" lvl="0" marL="0" rtl="0" algn="l">
                        <a:spcBef>
                          <a:spcPts val="0"/>
                        </a:spcBef>
                        <a:spcAft>
                          <a:spcPts val="0"/>
                        </a:spcAft>
                        <a:buNone/>
                      </a:pPr>
                      <a:r>
                        <a:rPr b="1" lang="en" sz="1800">
                          <a:latin typeface="Comfortaa"/>
                          <a:ea typeface="Comfortaa"/>
                          <a:cs typeface="Comfortaa"/>
                          <a:sym typeface="Comfortaa"/>
                        </a:rPr>
                        <a:t>Mute </a:t>
                      </a:r>
                      <a:r>
                        <a:rPr lang="en" sz="1800">
                          <a:latin typeface="Comfortaa"/>
                          <a:ea typeface="Comfortaa"/>
                          <a:cs typeface="Comfortaa"/>
                          <a:sym typeface="Comfortaa"/>
                        </a:rPr>
                        <a:t>your microphone when you are not speaking!</a:t>
                      </a:r>
                      <a:endParaRPr b="1" sz="1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1800">
                        <a:latin typeface="Comfortaa"/>
                        <a:ea typeface="Comfortaa"/>
                        <a:cs typeface="Comfortaa"/>
                        <a:sym typeface="Comfortaa"/>
                      </a:endParaRPr>
                    </a:p>
                  </a:txBody>
                  <a:tcPr marT="91425" marB="91425" marR="91425" marL="91425"/>
                </a:tc>
              </a:tr>
            </a:tbl>
          </a:graphicData>
        </a:graphic>
      </p:graphicFrame>
      <p:pic>
        <p:nvPicPr>
          <p:cNvPr id="530" name="Google Shape;530;p9"/>
          <p:cNvPicPr preferRelativeResize="0"/>
          <p:nvPr/>
        </p:nvPicPr>
        <p:blipFill>
          <a:blip r:embed="rId9">
            <a:alphaModFix/>
          </a:blip>
          <a:stretch>
            <a:fillRect/>
          </a:stretch>
        </p:blipFill>
        <p:spPr>
          <a:xfrm>
            <a:off x="3722496" y="1605929"/>
            <a:ext cx="1661072" cy="1396500"/>
          </a:xfrm>
          <a:prstGeom prst="rect">
            <a:avLst/>
          </a:prstGeom>
          <a:noFill/>
          <a:ln>
            <a:noFill/>
          </a:ln>
        </p:spPr>
      </p:pic>
      <p:pic>
        <p:nvPicPr>
          <p:cNvPr id="531" name="Google Shape;531;p9"/>
          <p:cNvPicPr preferRelativeResize="0"/>
          <p:nvPr/>
        </p:nvPicPr>
        <p:blipFill>
          <a:blip r:embed="rId10">
            <a:alphaModFix/>
          </a:blip>
          <a:stretch>
            <a:fillRect/>
          </a:stretch>
        </p:blipFill>
        <p:spPr>
          <a:xfrm>
            <a:off x="3564975" y="3150129"/>
            <a:ext cx="1535025" cy="1519150"/>
          </a:xfrm>
          <a:prstGeom prst="rect">
            <a:avLst/>
          </a:prstGeom>
          <a:noFill/>
          <a:ln>
            <a:noFill/>
          </a:ln>
        </p:spPr>
      </p:pic>
      <p:pic>
        <p:nvPicPr>
          <p:cNvPr id="532" name="Google Shape;532;p9"/>
          <p:cNvPicPr preferRelativeResize="0"/>
          <p:nvPr/>
        </p:nvPicPr>
        <p:blipFill>
          <a:blip r:embed="rId11">
            <a:alphaModFix/>
          </a:blip>
          <a:stretch>
            <a:fillRect/>
          </a:stretch>
        </p:blipFill>
        <p:spPr>
          <a:xfrm>
            <a:off x="3432675" y="4922625"/>
            <a:ext cx="2240725" cy="1396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Explain 1">
  <p:cSld name="CUSTOM_16_1_2_1">
    <p:spTree>
      <p:nvGrpSpPr>
        <p:cNvPr id="533" name="Shape 533"/>
        <p:cNvGrpSpPr/>
        <p:nvPr/>
      </p:nvGrpSpPr>
      <p:grpSpPr>
        <a:xfrm>
          <a:off x="0" y="0"/>
          <a:ext cx="0" cy="0"/>
          <a:chOff x="0" y="0"/>
          <a:chExt cx="0" cy="0"/>
        </a:xfrm>
      </p:grpSpPr>
      <p:sp>
        <p:nvSpPr>
          <p:cNvPr id="534" name="Google Shape;534;p10"/>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35" name="Google Shape;535;p10"/>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CHECKLIST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36" name="Google Shape;536;p10"/>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lt1"/>
                </a:solidFill>
                <a:latin typeface="Barlow Semi Condensed SemiBold"/>
                <a:ea typeface="Barlow Semi Condensed SemiBold"/>
                <a:cs typeface="Barlow Semi Condensed SemiBold"/>
                <a:sym typeface="Barlow Semi Condensed SemiBold"/>
              </a:rPr>
              <a:t>ETIQUETTE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37" name="Google Shape;537;p10"/>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8" name="Google Shape;538;p10"/>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9" name="Google Shape;539;p10"/>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RUP</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40" name="Google Shape;540;p10"/>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ACCOUNTS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41" name="Google Shape;541;p10"/>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ACTIONS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42" name="Google Shape;542;p10"/>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REMINDER</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43" name="Google Shape;543;p10"/>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44" name="Google Shape;544;p10"/>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45" name="Google Shape;545;p10"/>
          <p:cNvSpPr txBox="1"/>
          <p:nvPr>
            <p:ph type="title"/>
          </p:nvPr>
        </p:nvSpPr>
        <p:spPr>
          <a:xfrm>
            <a:off x="795575" y="359550"/>
            <a:ext cx="4844400" cy="731400"/>
          </a:xfrm>
          <a:prstGeom prst="rect">
            <a:avLst/>
          </a:prstGeom>
          <a:solidFill>
            <a:schemeClr val="accent2"/>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546" name="Google Shape;546;p10"/>
          <p:cNvGrpSpPr/>
          <p:nvPr/>
        </p:nvGrpSpPr>
        <p:grpSpPr>
          <a:xfrm>
            <a:off x="5869732" y="192255"/>
            <a:ext cx="432000" cy="6472908"/>
            <a:chOff x="5869732" y="192255"/>
            <a:chExt cx="432000" cy="6472908"/>
          </a:xfrm>
        </p:grpSpPr>
        <p:grpSp>
          <p:nvGrpSpPr>
            <p:cNvPr id="547" name="Google Shape;547;p10"/>
            <p:cNvGrpSpPr/>
            <p:nvPr/>
          </p:nvGrpSpPr>
          <p:grpSpPr>
            <a:xfrm>
              <a:off x="5869732" y="192255"/>
              <a:ext cx="432000" cy="101655"/>
              <a:chOff x="5815912" y="201588"/>
              <a:chExt cx="540000" cy="104994"/>
            </a:xfrm>
          </p:grpSpPr>
          <p:sp>
            <p:nvSpPr>
              <p:cNvPr id="548" name="Google Shape;548;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49" name="Google Shape;549;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50" name="Google Shape;550;p10"/>
            <p:cNvGrpSpPr/>
            <p:nvPr/>
          </p:nvGrpSpPr>
          <p:grpSpPr>
            <a:xfrm>
              <a:off x="5869732" y="6563508"/>
              <a:ext cx="432000" cy="101655"/>
              <a:chOff x="5815912" y="201588"/>
              <a:chExt cx="540000" cy="104994"/>
            </a:xfrm>
          </p:grpSpPr>
          <p:sp>
            <p:nvSpPr>
              <p:cNvPr id="551" name="Google Shape;551;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2" name="Google Shape;552;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53" name="Google Shape;553;p10"/>
            <p:cNvGrpSpPr/>
            <p:nvPr/>
          </p:nvGrpSpPr>
          <p:grpSpPr>
            <a:xfrm>
              <a:off x="5869732" y="723193"/>
              <a:ext cx="432000" cy="101655"/>
              <a:chOff x="5815912" y="201588"/>
              <a:chExt cx="540000" cy="104994"/>
            </a:xfrm>
          </p:grpSpPr>
          <p:sp>
            <p:nvSpPr>
              <p:cNvPr id="554" name="Google Shape;554;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5" name="Google Shape;555;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56" name="Google Shape;556;p10"/>
            <p:cNvGrpSpPr/>
            <p:nvPr/>
          </p:nvGrpSpPr>
          <p:grpSpPr>
            <a:xfrm>
              <a:off x="5869732" y="1254131"/>
              <a:ext cx="432000" cy="101655"/>
              <a:chOff x="5815912" y="201588"/>
              <a:chExt cx="540000" cy="104994"/>
            </a:xfrm>
          </p:grpSpPr>
          <p:sp>
            <p:nvSpPr>
              <p:cNvPr id="557" name="Google Shape;557;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8" name="Google Shape;558;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59" name="Google Shape;559;p10"/>
            <p:cNvGrpSpPr/>
            <p:nvPr/>
          </p:nvGrpSpPr>
          <p:grpSpPr>
            <a:xfrm>
              <a:off x="5869732" y="1785069"/>
              <a:ext cx="432000" cy="101655"/>
              <a:chOff x="5815912" y="201588"/>
              <a:chExt cx="540000" cy="104994"/>
            </a:xfrm>
          </p:grpSpPr>
          <p:sp>
            <p:nvSpPr>
              <p:cNvPr id="560" name="Google Shape;560;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1" name="Google Shape;561;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62" name="Google Shape;562;p10"/>
            <p:cNvGrpSpPr/>
            <p:nvPr/>
          </p:nvGrpSpPr>
          <p:grpSpPr>
            <a:xfrm>
              <a:off x="5869732" y="2316007"/>
              <a:ext cx="432000" cy="101655"/>
              <a:chOff x="5815912" y="201588"/>
              <a:chExt cx="540000" cy="104994"/>
            </a:xfrm>
          </p:grpSpPr>
          <p:sp>
            <p:nvSpPr>
              <p:cNvPr id="563" name="Google Shape;563;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4" name="Google Shape;564;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65" name="Google Shape;565;p10"/>
            <p:cNvGrpSpPr/>
            <p:nvPr/>
          </p:nvGrpSpPr>
          <p:grpSpPr>
            <a:xfrm>
              <a:off x="5869732" y="2846944"/>
              <a:ext cx="432000" cy="101655"/>
              <a:chOff x="5815912" y="201588"/>
              <a:chExt cx="540000" cy="104994"/>
            </a:xfrm>
          </p:grpSpPr>
          <p:sp>
            <p:nvSpPr>
              <p:cNvPr id="566" name="Google Shape;566;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7" name="Google Shape;567;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68" name="Google Shape;568;p10"/>
            <p:cNvGrpSpPr/>
            <p:nvPr/>
          </p:nvGrpSpPr>
          <p:grpSpPr>
            <a:xfrm>
              <a:off x="5869732" y="3377883"/>
              <a:ext cx="432000" cy="101655"/>
              <a:chOff x="5815912" y="201588"/>
              <a:chExt cx="540000" cy="104994"/>
            </a:xfrm>
          </p:grpSpPr>
          <p:sp>
            <p:nvSpPr>
              <p:cNvPr id="569" name="Google Shape;569;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0" name="Google Shape;570;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71" name="Google Shape;571;p10"/>
            <p:cNvGrpSpPr/>
            <p:nvPr/>
          </p:nvGrpSpPr>
          <p:grpSpPr>
            <a:xfrm>
              <a:off x="5869732" y="3908820"/>
              <a:ext cx="432000" cy="101655"/>
              <a:chOff x="5815912" y="201588"/>
              <a:chExt cx="540000" cy="104994"/>
            </a:xfrm>
          </p:grpSpPr>
          <p:sp>
            <p:nvSpPr>
              <p:cNvPr id="572" name="Google Shape;572;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3" name="Google Shape;573;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74" name="Google Shape;574;p10"/>
            <p:cNvGrpSpPr/>
            <p:nvPr/>
          </p:nvGrpSpPr>
          <p:grpSpPr>
            <a:xfrm>
              <a:off x="5869732" y="4439758"/>
              <a:ext cx="432000" cy="101655"/>
              <a:chOff x="5815912" y="201588"/>
              <a:chExt cx="540000" cy="104994"/>
            </a:xfrm>
          </p:grpSpPr>
          <p:sp>
            <p:nvSpPr>
              <p:cNvPr id="575" name="Google Shape;575;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6" name="Google Shape;576;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77" name="Google Shape;577;p10"/>
            <p:cNvGrpSpPr/>
            <p:nvPr/>
          </p:nvGrpSpPr>
          <p:grpSpPr>
            <a:xfrm>
              <a:off x="5869732" y="4970697"/>
              <a:ext cx="432000" cy="101655"/>
              <a:chOff x="5815912" y="201588"/>
              <a:chExt cx="540000" cy="104994"/>
            </a:xfrm>
          </p:grpSpPr>
          <p:sp>
            <p:nvSpPr>
              <p:cNvPr id="578" name="Google Shape;578;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9" name="Google Shape;579;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80" name="Google Shape;580;p10"/>
            <p:cNvGrpSpPr/>
            <p:nvPr/>
          </p:nvGrpSpPr>
          <p:grpSpPr>
            <a:xfrm>
              <a:off x="5869732" y="5501635"/>
              <a:ext cx="432000" cy="101655"/>
              <a:chOff x="5815912" y="201588"/>
              <a:chExt cx="540000" cy="104994"/>
            </a:xfrm>
          </p:grpSpPr>
          <p:sp>
            <p:nvSpPr>
              <p:cNvPr id="581" name="Google Shape;581;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2" name="Google Shape;582;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83" name="Google Shape;583;p10"/>
            <p:cNvGrpSpPr/>
            <p:nvPr/>
          </p:nvGrpSpPr>
          <p:grpSpPr>
            <a:xfrm>
              <a:off x="5869732" y="6032572"/>
              <a:ext cx="432000" cy="101655"/>
              <a:chOff x="5815912" y="201588"/>
              <a:chExt cx="540000" cy="104994"/>
            </a:xfrm>
          </p:grpSpPr>
          <p:sp>
            <p:nvSpPr>
              <p:cNvPr id="584" name="Google Shape;584;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5" name="Google Shape;585;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586" name="Google Shape;586;p10"/>
          <p:cNvSpPr/>
          <p:nvPr/>
        </p:nvSpPr>
        <p:spPr>
          <a:xfrm rot="5397851">
            <a:off x="11332255" y="2261934"/>
            <a:ext cx="959700" cy="43140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PROBLEMS</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87" name="Google Shape;587;p10">
            <a:hlinkClick action="ppaction://hlinksldjump" r:id="rId2"/>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88" name="Google Shape;588;p10">
            <a:hlinkClick action="ppaction://hlinksldjump" r:id="rId3"/>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89" name="Google Shape;589;p10">
            <a:hlinkClick action="ppaction://hlinksldjump" r:id="rId4"/>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90" name="Google Shape;590;p10">
            <a:hlinkClick action="ppaction://hlinksldjump" r:id="rId5"/>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91" name="Google Shape;591;p10">
            <a:hlinkClick action="ppaction://hlinksldjump" r:id="rId6"/>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92" name="Google Shape;592;p10">
            <a:hlinkClick action="ppaction://hlinksldjump" r:id="rId7"/>
          </p:cNvPr>
          <p:cNvSpPr/>
          <p:nvPr/>
        </p:nvSpPr>
        <p:spPr>
          <a:xfrm rot="5397851">
            <a:off x="-138220" y="386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93" name="Google Shape;593;p10">
            <a:hlinkClick action="ppaction://hlinksldjump" r:id="rId8"/>
          </p:cNvPr>
          <p:cNvSpPr/>
          <p:nvPr/>
        </p:nvSpPr>
        <p:spPr>
          <a:xfrm rot="5397851">
            <a:off x="-13822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94" name="Google Shape;594;p10"/>
          <p:cNvSpPr txBox="1"/>
          <p:nvPr/>
        </p:nvSpPr>
        <p:spPr>
          <a:xfrm>
            <a:off x="791475" y="1090950"/>
            <a:ext cx="4844400" cy="512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latin typeface="Comfortaa"/>
                <a:ea typeface="Comfortaa"/>
                <a:cs typeface="Comfortaa"/>
                <a:sym typeface="Comfortaa"/>
              </a:rPr>
              <a:t>If you are having difficulty with your device, check the following:</a:t>
            </a:r>
            <a:endParaRPr sz="2100">
              <a:latin typeface="Comfortaa"/>
              <a:ea typeface="Comfortaa"/>
              <a:cs typeface="Comfortaa"/>
              <a:sym typeface="Comfortaa"/>
            </a:endParaRPr>
          </a:p>
          <a:p>
            <a:pPr indent="-361950" lvl="0" marL="457200" rtl="0" algn="l">
              <a:spcBef>
                <a:spcPts val="0"/>
              </a:spcBef>
              <a:spcAft>
                <a:spcPts val="0"/>
              </a:spcAft>
              <a:buSzPts val="2100"/>
              <a:buFont typeface="Comfortaa"/>
              <a:buAutoNum type="arabicPeriod"/>
            </a:pPr>
            <a:r>
              <a:rPr lang="en" sz="2100">
                <a:latin typeface="Comfortaa"/>
                <a:ea typeface="Comfortaa"/>
                <a:cs typeface="Comfortaa"/>
                <a:sym typeface="Comfortaa"/>
              </a:rPr>
              <a:t>Is your device connected to your home network or wifi? Click the wifi icon at the bottom of the screen to see if it is connected.</a:t>
            </a:r>
            <a:endParaRPr sz="2100">
              <a:latin typeface="Comfortaa"/>
              <a:ea typeface="Comfortaa"/>
              <a:cs typeface="Comfortaa"/>
              <a:sym typeface="Comfortaa"/>
            </a:endParaRPr>
          </a:p>
          <a:p>
            <a:pPr indent="-361950" lvl="0" marL="457200" rtl="0" algn="l">
              <a:spcBef>
                <a:spcPts val="0"/>
              </a:spcBef>
              <a:spcAft>
                <a:spcPts val="0"/>
              </a:spcAft>
              <a:buSzPts val="2100"/>
              <a:buFont typeface="Comfortaa"/>
              <a:buAutoNum type="arabicPeriod"/>
            </a:pPr>
            <a:r>
              <a:rPr lang="en" sz="2100">
                <a:latin typeface="Comfortaa"/>
                <a:ea typeface="Comfortaa"/>
                <a:cs typeface="Comfortaa"/>
                <a:sym typeface="Comfortaa"/>
              </a:rPr>
              <a:t>Is your device charged?</a:t>
            </a:r>
            <a:endParaRPr sz="2100">
              <a:latin typeface="Comfortaa"/>
              <a:ea typeface="Comfortaa"/>
              <a:cs typeface="Comfortaa"/>
              <a:sym typeface="Comfortaa"/>
            </a:endParaRPr>
          </a:p>
          <a:p>
            <a:pPr indent="-361950" lvl="0" marL="457200" rtl="0" algn="l">
              <a:spcBef>
                <a:spcPts val="0"/>
              </a:spcBef>
              <a:spcAft>
                <a:spcPts val="0"/>
              </a:spcAft>
              <a:buSzPts val="2100"/>
              <a:buFont typeface="Comfortaa"/>
              <a:buAutoNum type="arabicPeriod"/>
            </a:pPr>
            <a:r>
              <a:rPr lang="en" sz="2100">
                <a:latin typeface="Comfortaa"/>
                <a:ea typeface="Comfortaa"/>
                <a:cs typeface="Comfortaa"/>
                <a:sym typeface="Comfortaa"/>
              </a:rPr>
              <a:t>Did you use your correct login information to sign into your Google account?</a:t>
            </a:r>
            <a:endParaRPr sz="21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2100">
              <a:latin typeface="Comfortaa"/>
              <a:ea typeface="Comfortaa"/>
              <a:cs typeface="Comfortaa"/>
              <a:sym typeface="Comfortaa"/>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1pPr>
            <a:lvl2pPr lvl="1"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2pPr>
            <a:lvl3pPr lvl="2"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3pPr>
            <a:lvl4pPr lvl="3"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4pPr>
            <a:lvl5pPr lvl="4"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5pPr>
            <a:lvl6pPr lvl="5"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6pPr>
            <a:lvl7pPr lvl="6"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7pPr>
            <a:lvl8pPr lvl="7"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8pPr>
            <a:lvl9pPr lvl="8"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2900" lvl="0" marL="457200" rtl="0">
              <a:lnSpc>
                <a:spcPct val="115000"/>
              </a:lnSpc>
              <a:spcBef>
                <a:spcPts val="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1pPr>
            <a:lvl2pPr indent="-342900" lvl="1" marL="9144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2pPr>
            <a:lvl3pPr indent="-342900" lvl="2" marL="13716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3pPr>
            <a:lvl4pPr indent="-342900" lvl="3" marL="18288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4pPr>
            <a:lvl5pPr indent="-342900" lvl="4" marL="22860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5pPr>
            <a:lvl6pPr indent="-342900" lvl="5" marL="27432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6pPr>
            <a:lvl7pPr indent="-342900" lvl="6" marL="32004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7pPr>
            <a:lvl8pPr indent="-342900" lvl="7" marL="36576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8pPr>
            <a:lvl9pPr indent="-342900" lvl="8" marL="4114800" rtl="0">
              <a:lnSpc>
                <a:spcPct val="115000"/>
              </a:lnSpc>
              <a:spcBef>
                <a:spcPts val="2100"/>
              </a:spcBef>
              <a:spcAft>
                <a:spcPts val="210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5792075"/>
            <a:ext cx="1579800" cy="3735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slide" Target="/ppt/slides/slide4.xml"/><Relationship Id="rId4" Type="http://schemas.openxmlformats.org/officeDocument/2006/relationships/slide" Target="/ppt/slides/slide7.xml"/><Relationship Id="rId9" Type="http://schemas.openxmlformats.org/officeDocument/2006/relationships/slide" Target="/ppt/slides/slide3.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slide" Target="/ppt/slides/slide4.xml"/><Relationship Id="rId4" Type="http://schemas.openxmlformats.org/officeDocument/2006/relationships/slide" Target="/ppt/slides/slide7.xml"/><Relationship Id="rId9" Type="http://schemas.openxmlformats.org/officeDocument/2006/relationships/slide" Target="/ppt/slides/slide3.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slide" Target="/ppt/slides/slide4.xml"/><Relationship Id="rId9" Type="http://schemas.openxmlformats.org/officeDocument/2006/relationships/slide" Target="/ppt/slides/slide11.xml"/><Relationship Id="rId5" Type="http://schemas.openxmlformats.org/officeDocument/2006/relationships/slide" Target="/ppt/slides/slide7.xml"/><Relationship Id="rId6" Type="http://schemas.openxmlformats.org/officeDocument/2006/relationships/slide" Target="/ppt/slides/slide8.xml"/><Relationship Id="rId7" Type="http://schemas.openxmlformats.org/officeDocument/2006/relationships/slide" Target="/ppt/slides/slide9.xml"/><Relationship Id="rId8" Type="http://schemas.openxmlformats.org/officeDocument/2006/relationships/slide" Target="/ppt/slides/slide10.xml"/><Relationship Id="rId10" Type="http://schemas.openxmlformats.org/officeDocument/2006/relationships/slide" Target="/ppt/slid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slide" Target="/ppt/slides/slide4.xml"/><Relationship Id="rId4" Type="http://schemas.openxmlformats.org/officeDocument/2006/relationships/slide" Target="/ppt/slides/slide7.xml"/><Relationship Id="rId9" Type="http://schemas.openxmlformats.org/officeDocument/2006/relationships/slide" Target="/ppt/slides/slide3.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2.xml"/><Relationship Id="rId4" Type="http://schemas.openxmlformats.org/officeDocument/2006/relationships/slide" Target="/ppt/slides/slide4.xml"/><Relationship Id="rId9" Type="http://schemas.openxmlformats.org/officeDocument/2006/relationships/slide" Target="/ppt/slides/slide11.xml"/><Relationship Id="rId5" Type="http://schemas.openxmlformats.org/officeDocument/2006/relationships/slide" Target="/ppt/slides/slide7.xml"/><Relationship Id="rId6" Type="http://schemas.openxmlformats.org/officeDocument/2006/relationships/slide" Target="/ppt/slides/slide8.xml"/><Relationship Id="rId7" Type="http://schemas.openxmlformats.org/officeDocument/2006/relationships/slide" Target="/ppt/slides/slide9.xml"/><Relationship Id="rId8" Type="http://schemas.openxmlformats.org/officeDocument/2006/relationships/slide" Target="/ppt/slides/slide10.xml"/><Relationship Id="rId11" Type="http://schemas.openxmlformats.org/officeDocument/2006/relationships/slide" Target="/ppt/slides/slide7.xml"/><Relationship Id="rId10" Type="http://schemas.openxmlformats.org/officeDocument/2006/relationships/slide" Target="/ppt/slides/slide4.xml"/><Relationship Id="rId13" Type="http://schemas.openxmlformats.org/officeDocument/2006/relationships/slide" Target="/ppt/slides/slide9.xml"/><Relationship Id="rId12" Type="http://schemas.openxmlformats.org/officeDocument/2006/relationships/slide" Target="/ppt/slides/slide8.xml"/><Relationship Id="rId15" Type="http://schemas.openxmlformats.org/officeDocument/2006/relationships/slide" Target="/ppt/slides/slide11.xml"/><Relationship Id="rId14" Type="http://schemas.openxmlformats.org/officeDocument/2006/relationships/slide" Target="/ppt/slides/slide10.xml"/><Relationship Id="rId16" Type="http://schemas.openxmlformats.org/officeDocument/2006/relationships/slide" Target="/ppt/slid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11.xml"/><Relationship Id="rId5" Type="http://schemas.openxmlformats.org/officeDocument/2006/relationships/slide" Target="/ppt/slides/slide7.xml"/><Relationship Id="rId6" Type="http://schemas.openxmlformats.org/officeDocument/2006/relationships/slide" Target="/ppt/slides/slide8.xml"/><Relationship Id="rId7" Type="http://schemas.openxmlformats.org/officeDocument/2006/relationships/slide" Target="/ppt/slides/slide9.xml"/><Relationship Id="rId8" Type="http://schemas.openxmlformats.org/officeDocument/2006/relationships/slide" Target="/ppt/slid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slide" Target="/ppt/slides/slide4.xml"/><Relationship Id="rId4" Type="http://schemas.openxmlformats.org/officeDocument/2006/relationships/slide" Target="/ppt/slides/slide7.xml"/><Relationship Id="rId9" Type="http://schemas.openxmlformats.org/officeDocument/2006/relationships/slide" Target="/ppt/slides/slide3.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 Id="rId10" Type="http://schemas.openxmlformats.org/officeDocument/2006/relationships/slide" Target="/ppt/slid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slide" Target="/ppt/slides/slide4.xml"/><Relationship Id="rId4" Type="http://schemas.openxmlformats.org/officeDocument/2006/relationships/slide" Target="/ppt/slides/slide7.xml"/><Relationship Id="rId9" Type="http://schemas.openxmlformats.org/officeDocument/2006/relationships/slide" Target="/ppt/slides/slide3.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 Id="rId11" Type="http://schemas.openxmlformats.org/officeDocument/2006/relationships/image" Target="../media/image27.png"/><Relationship Id="rId10" Type="http://schemas.openxmlformats.org/officeDocument/2006/relationships/image" Target="../media/image29.png"/><Relationship Id="rId12"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slide" Target="/ppt/slides/slide4.xml"/><Relationship Id="rId4" Type="http://schemas.openxmlformats.org/officeDocument/2006/relationships/slide" Target="/ppt/slides/slide7.xml"/><Relationship Id="rId9" Type="http://schemas.openxmlformats.org/officeDocument/2006/relationships/slide" Target="/ppt/slides/slide3.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slide" Target="/ppt/slides/slide4.xml"/><Relationship Id="rId4" Type="http://schemas.openxmlformats.org/officeDocument/2006/relationships/slide" Target="/ppt/slides/slide8.xml"/><Relationship Id="rId9" Type="http://schemas.openxmlformats.org/officeDocument/2006/relationships/slide" Target="/ppt/slides/slide3.xml"/><Relationship Id="rId5" Type="http://schemas.openxmlformats.org/officeDocument/2006/relationships/slide" Target="/ppt/slides/slide9.xml"/><Relationship Id="rId6" Type="http://schemas.openxmlformats.org/officeDocument/2006/relationships/slide" Target="/ppt/slides/slide10.xml"/><Relationship Id="rId7" Type="http://schemas.openxmlformats.org/officeDocument/2006/relationships/slide" Target="/ppt/slides/slide11.xml"/><Relationship Id="rId8" Type="http://schemas.openxmlformats.org/officeDocument/2006/relationships/slide" Target="/ppt/slides/slide3.xml"/><Relationship Id="rId10"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slide" Target="/ppt/slides/slide4.xml"/><Relationship Id="rId4" Type="http://schemas.openxmlformats.org/officeDocument/2006/relationships/slide" Target="/ppt/slides/slide7.xml"/><Relationship Id="rId9" Type="http://schemas.openxmlformats.org/officeDocument/2006/relationships/slide" Target="/ppt/slides/slide3.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slide" Target="/ppt/slides/slide4.xml"/><Relationship Id="rId4" Type="http://schemas.openxmlformats.org/officeDocument/2006/relationships/slide" Target="/ppt/slides/slide7.xml"/><Relationship Id="rId9" Type="http://schemas.openxmlformats.org/officeDocument/2006/relationships/slide" Target="/ppt/slides/slide3.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 Id="rId8" Type="http://schemas.openxmlformats.org/officeDocument/2006/relationships/slide" Target="/ppt/slides/slide1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sp>
        <p:nvSpPr>
          <p:cNvPr id="1550" name="Google Shape;1550;p27">
            <a:hlinkClick action="ppaction://hlinksldjump" r:id="rId3"/>
          </p:cNvPr>
          <p:cNvSpPr/>
          <p:nvPr/>
        </p:nvSpPr>
        <p:spPr>
          <a:xfrm rot="350591">
            <a:off x="6178412" y="381791"/>
            <a:ext cx="5056673" cy="59845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7"/>
          <p:cNvSpPr txBox="1"/>
          <p:nvPr>
            <p:ph type="title"/>
          </p:nvPr>
        </p:nvSpPr>
        <p:spPr>
          <a:xfrm rot="342805">
            <a:off x="6482104" y="1245212"/>
            <a:ext cx="4245993" cy="2104175"/>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2020-2021</a:t>
            </a:r>
            <a:endParaRPr/>
          </a:p>
          <a:p>
            <a:pPr indent="0" lvl="0" marL="0" rtl="0" algn="ctr">
              <a:spcBef>
                <a:spcPts val="0"/>
              </a:spcBef>
              <a:spcAft>
                <a:spcPts val="0"/>
              </a:spcAft>
              <a:buNone/>
            </a:pPr>
            <a:r>
              <a:rPr lang="en"/>
              <a:t>Digital Handbook for Students</a:t>
            </a:r>
            <a:endParaRPr/>
          </a:p>
        </p:txBody>
      </p:sp>
      <p:sp>
        <p:nvSpPr>
          <p:cNvPr id="1552" name="Google Shape;1552;p27"/>
          <p:cNvSpPr txBox="1"/>
          <p:nvPr>
            <p:ph idx="2" type="subTitle"/>
          </p:nvPr>
        </p:nvSpPr>
        <p:spPr>
          <a:xfrm rot="343120">
            <a:off x="6429340" y="3499888"/>
            <a:ext cx="4022318" cy="1327509"/>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Mrs. Mattina</a:t>
            </a:r>
            <a:endParaRPr/>
          </a:p>
          <a:p>
            <a:pPr indent="0" lvl="0" marL="0" rtl="0" algn="ctr">
              <a:spcBef>
                <a:spcPts val="2100"/>
              </a:spcBef>
              <a:spcAft>
                <a:spcPts val="2100"/>
              </a:spcAft>
              <a:buNone/>
            </a:pPr>
            <a:r>
              <a:rPr lang="en"/>
              <a:t>GTMS Technology Teacher</a:t>
            </a:r>
            <a:endParaRPr/>
          </a:p>
        </p:txBody>
      </p:sp>
      <p:sp>
        <p:nvSpPr>
          <p:cNvPr id="1553" name="Google Shape;1553;p27"/>
          <p:cNvSpPr txBox="1"/>
          <p:nvPr>
            <p:ph idx="1" type="subTitle"/>
          </p:nvPr>
        </p:nvSpPr>
        <p:spPr>
          <a:xfrm>
            <a:off x="1338700" y="1025150"/>
            <a:ext cx="3350100" cy="1992000"/>
          </a:xfrm>
          <a:prstGeom prst="rect">
            <a:avLst/>
          </a:prstGeom>
        </p:spPr>
        <p:txBody>
          <a:bodyPr anchorCtr="0" anchor="ctr" bIns="121900" lIns="121900" spcFirstLastPara="1" rIns="121900" wrap="square" tIns="121900">
            <a:noAutofit/>
          </a:bodyPr>
          <a:lstStyle/>
          <a:p>
            <a:pPr indent="0" lvl="0" marL="0" rtl="0" algn="ctr">
              <a:spcBef>
                <a:spcPts val="0"/>
              </a:spcBef>
              <a:spcAft>
                <a:spcPts val="2100"/>
              </a:spcAft>
              <a:buNone/>
            </a:pPr>
            <a:r>
              <a:rPr lang="en"/>
              <a:t>GTMS Digital Handbook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2" name="Shape 1672"/>
        <p:cNvGrpSpPr/>
        <p:nvPr/>
      </p:nvGrpSpPr>
      <p:grpSpPr>
        <a:xfrm>
          <a:off x="0" y="0"/>
          <a:ext cx="0" cy="0"/>
          <a:chOff x="0" y="0"/>
          <a:chExt cx="0" cy="0"/>
        </a:xfrm>
      </p:grpSpPr>
      <p:sp>
        <p:nvSpPr>
          <p:cNvPr id="1673" name="Google Shape;1673;p36"/>
          <p:cNvSpPr txBox="1"/>
          <p:nvPr>
            <p:ph type="title"/>
          </p:nvPr>
        </p:nvSpPr>
        <p:spPr>
          <a:xfrm>
            <a:off x="795575" y="359550"/>
            <a:ext cx="4844400" cy="73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User Accounts</a:t>
            </a:r>
            <a:endParaRPr/>
          </a:p>
        </p:txBody>
      </p:sp>
      <p:sp>
        <p:nvSpPr>
          <p:cNvPr id="1674" name="Google Shape;1674;p36">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75" name="Google Shape;1675;p36">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76" name="Google Shape;1676;p36">
            <a:hlinkClick action="ppaction://hlinksldjump" r:id="rId5"/>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77" name="Google Shape;1677;p36">
            <a:hlinkClick action="ppaction://hlinksldjump" r:id="rId6"/>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78" name="Google Shape;1678;p36">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79" name="Google Shape;1679;p36">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80" name="Google Shape;1680;p36">
            <a:hlinkClick action="ppaction://hlinksldjump" r:id="rId9"/>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81" name="Google Shape;1681;p36"/>
          <p:cNvSpPr txBox="1"/>
          <p:nvPr>
            <p:ph idx="1" type="body"/>
          </p:nvPr>
        </p:nvSpPr>
        <p:spPr>
          <a:xfrm>
            <a:off x="6602875" y="448100"/>
            <a:ext cx="4844400" cy="60675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t/>
            </a:r>
            <a:endParaRPr/>
          </a:p>
        </p:txBody>
      </p:sp>
      <p:sp>
        <p:nvSpPr>
          <p:cNvPr id="1682" name="Google Shape;1682;p36"/>
          <p:cNvSpPr txBox="1"/>
          <p:nvPr>
            <p:ph idx="2" type="body"/>
          </p:nvPr>
        </p:nvSpPr>
        <p:spPr>
          <a:xfrm>
            <a:off x="791475" y="1387450"/>
            <a:ext cx="4844400" cy="51282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1100"/>
              <a:buFont typeface="Arial"/>
              <a:buNone/>
            </a:pPr>
            <a:r>
              <a:rPr lang="en"/>
              <a:t>Click to add text</a:t>
            </a:r>
            <a:endParaRPr/>
          </a:p>
          <a:p>
            <a:pPr indent="0" lvl="0" marL="0" rtl="0" algn="l">
              <a:lnSpc>
                <a:spcPct val="100000"/>
              </a:lnSpc>
              <a:spcBef>
                <a:spcPts val="100"/>
              </a:spcBef>
              <a:spcAft>
                <a:spcPts val="0"/>
              </a:spcAft>
              <a:buClr>
                <a:schemeClr val="dk1"/>
              </a:buClr>
              <a:buSzPts val="1100"/>
              <a:buFont typeface="Arial"/>
              <a:buNone/>
            </a:pPr>
            <a:r>
              <a:t/>
            </a:r>
            <a:endParaRPr b="1"/>
          </a:p>
          <a:p>
            <a:pPr indent="0" lvl="0" marL="0" rtl="0" algn="l">
              <a:lnSpc>
                <a:spcPct val="100000"/>
              </a:lnSpc>
              <a:spcBef>
                <a:spcPts val="100"/>
              </a:spcBef>
              <a:spcAft>
                <a:spcPts val="0"/>
              </a:spcAft>
              <a:buClr>
                <a:schemeClr val="dk1"/>
              </a:buClr>
              <a:buSzPts val="1100"/>
              <a:buFont typeface="Arial"/>
              <a:buNone/>
            </a:pPr>
            <a:r>
              <a:rPr b="1" lang="en"/>
              <a:t>Google account:</a:t>
            </a:r>
            <a:endParaRPr b="1"/>
          </a:p>
          <a:p>
            <a:pPr indent="0" lvl="0" marL="0" rtl="0" algn="l">
              <a:lnSpc>
                <a:spcPct val="100000"/>
              </a:lnSpc>
              <a:spcBef>
                <a:spcPts val="100"/>
              </a:spcBef>
              <a:spcAft>
                <a:spcPts val="0"/>
              </a:spcAft>
              <a:buClr>
                <a:schemeClr val="dk1"/>
              </a:buClr>
              <a:buSzPts val="1100"/>
              <a:buFont typeface="Arial"/>
              <a:buNone/>
            </a:pPr>
            <a:r>
              <a:t/>
            </a:r>
            <a:endParaRPr/>
          </a:p>
          <a:p>
            <a:pPr indent="0" lvl="0" marL="0" rtl="0" algn="l">
              <a:lnSpc>
                <a:spcPct val="100000"/>
              </a:lnSpc>
              <a:spcBef>
                <a:spcPts val="10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2100"/>
              </a:spcAft>
              <a:buClr>
                <a:schemeClr val="dk1"/>
              </a:buClr>
              <a:buSzPts val="1100"/>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6" name="Shape 1686"/>
        <p:cNvGrpSpPr/>
        <p:nvPr/>
      </p:nvGrpSpPr>
      <p:grpSpPr>
        <a:xfrm>
          <a:off x="0" y="0"/>
          <a:ext cx="0" cy="0"/>
          <a:chOff x="0" y="0"/>
          <a:chExt cx="0" cy="0"/>
        </a:xfrm>
      </p:grpSpPr>
      <p:sp>
        <p:nvSpPr>
          <p:cNvPr id="1687" name="Google Shape;1687;p37"/>
          <p:cNvSpPr txBox="1"/>
          <p:nvPr>
            <p:ph type="title"/>
          </p:nvPr>
        </p:nvSpPr>
        <p:spPr>
          <a:xfrm>
            <a:off x="795575" y="359550"/>
            <a:ext cx="4844400" cy="73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Responsible Use Policy</a:t>
            </a:r>
            <a:endParaRPr/>
          </a:p>
        </p:txBody>
      </p:sp>
      <p:sp>
        <p:nvSpPr>
          <p:cNvPr id="1688" name="Google Shape;1688;p37">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89" name="Google Shape;1689;p37">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90" name="Google Shape;1690;p37">
            <a:hlinkClick action="ppaction://hlinksldjump" r:id="rId5"/>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91" name="Google Shape;1691;p37">
            <a:hlinkClick action="ppaction://hlinksldjump" r:id="rId6"/>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92" name="Google Shape;1692;p37">
            <a:hlinkClick action="ppaction://hlinksldjump" r:id="rId7"/>
          </p:cNvPr>
          <p:cNvSpPr/>
          <p:nvPr/>
        </p:nvSpPr>
        <p:spPr>
          <a:xfrm rot="5397851">
            <a:off x="-138220" y="513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93" name="Google Shape;1693;p37">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94" name="Google Shape;1694;p37">
            <a:hlinkClick action="ppaction://hlinksldjump" r:id="rId9"/>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8" name="Shape 1698"/>
        <p:cNvGrpSpPr/>
        <p:nvPr/>
      </p:nvGrpSpPr>
      <p:grpSpPr>
        <a:xfrm>
          <a:off x="0" y="0"/>
          <a:ext cx="0" cy="0"/>
          <a:chOff x="0" y="0"/>
          <a:chExt cx="0" cy="0"/>
        </a:xfrm>
      </p:grpSpPr>
      <p:sp>
        <p:nvSpPr>
          <p:cNvPr id="1699" name="Google Shape;1699;p38"/>
          <p:cNvSpPr txBox="1"/>
          <p:nvPr>
            <p:ph type="title"/>
          </p:nvPr>
        </p:nvSpPr>
        <p:spPr>
          <a:xfrm>
            <a:off x="795575" y="359550"/>
            <a:ext cx="4844400" cy="73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Responsible Use Policy</a:t>
            </a:r>
            <a:endParaRPr/>
          </a:p>
        </p:txBody>
      </p:sp>
      <p:sp>
        <p:nvSpPr>
          <p:cNvPr id="1700" name="Google Shape;1700;p38">
            <a:hlinkClick action="ppaction://hlinksldjump" r:id="rId4"/>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01" name="Google Shape;1701;p38">
            <a:hlinkClick action="ppaction://hlinksldjump" r:id="rId5"/>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02" name="Google Shape;1702;p38">
            <a:hlinkClick action="ppaction://hlinksldjump" r:id="rId6"/>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03" name="Google Shape;1703;p38">
            <a:hlinkClick action="ppaction://hlinksldjump" r:id="rId7"/>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04" name="Google Shape;1704;p38">
            <a:hlinkClick action="ppaction://hlinksldjump" r:id="rId8"/>
          </p:cNvPr>
          <p:cNvSpPr/>
          <p:nvPr/>
        </p:nvSpPr>
        <p:spPr>
          <a:xfrm rot="5397851">
            <a:off x="-138220" y="513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05" name="Google Shape;1705;p38">
            <a:hlinkClick action="ppaction://hlinksldjump" r:id="rId9"/>
          </p:cNvPr>
          <p:cNvSpPr/>
          <p:nvPr/>
        </p:nvSpPr>
        <p:spPr>
          <a:xfrm rot="5397851">
            <a:off x="-138220" y="609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06" name="Google Shape;1706;p38">
            <a:hlinkClick action="ppaction://hlinksldjump" r:id="rId10"/>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0" name="Shape 1710"/>
        <p:cNvGrpSpPr/>
        <p:nvPr/>
      </p:nvGrpSpPr>
      <p:grpSpPr>
        <a:xfrm>
          <a:off x="0" y="0"/>
          <a:ext cx="0" cy="0"/>
          <a:chOff x="0" y="0"/>
          <a:chExt cx="0" cy="0"/>
        </a:xfrm>
      </p:grpSpPr>
      <p:sp>
        <p:nvSpPr>
          <p:cNvPr id="1711" name="Google Shape;1711;p39"/>
          <p:cNvSpPr txBox="1"/>
          <p:nvPr>
            <p:ph type="title"/>
          </p:nvPr>
        </p:nvSpPr>
        <p:spPr>
          <a:xfrm>
            <a:off x="795575" y="359550"/>
            <a:ext cx="4844400" cy="73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Thank you!</a:t>
            </a:r>
            <a:endParaRPr/>
          </a:p>
        </p:txBody>
      </p:sp>
      <p:sp>
        <p:nvSpPr>
          <p:cNvPr id="1712" name="Google Shape;1712;p39">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13" name="Google Shape;1713;p39">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14" name="Google Shape;1714;p39">
            <a:hlinkClick action="ppaction://hlinksldjump" r:id="rId5"/>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15" name="Google Shape;1715;p39">
            <a:hlinkClick action="ppaction://hlinksldjump" r:id="rId6"/>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16" name="Google Shape;1716;p39">
            <a:hlinkClick action="ppaction://hlinksldjump" r:id="rId7"/>
          </p:cNvPr>
          <p:cNvSpPr/>
          <p:nvPr/>
        </p:nvSpPr>
        <p:spPr>
          <a:xfrm rot="5397851">
            <a:off x="-138220" y="513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17" name="Google Shape;1717;p39">
            <a:hlinkClick action="ppaction://hlinksldjump" r:id="rId8"/>
          </p:cNvPr>
          <p:cNvSpPr/>
          <p:nvPr/>
        </p:nvSpPr>
        <p:spPr>
          <a:xfrm rot="5397851">
            <a:off x="-138220" y="609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18" name="Google Shape;1718;p39">
            <a:hlinkClick action="ppaction://hlinksldjump" r:id="rId9"/>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2" name="Shape 172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sp>
        <p:nvSpPr>
          <p:cNvPr id="1558" name="Google Shape;1558;p28">
            <a:hlinkClick action="ppaction://hlinksldjump" r:id="rId3"/>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59" name="Google Shape;1559;p28">
            <a:hlinkClick action="ppaction://hlinksldjump" r:id="rId4"/>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60" name="Google Shape;1560;p28">
            <a:hlinkClick action="ppaction://hlinksldjump" r:id="rId5"/>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61" name="Google Shape;1561;p28">
            <a:hlinkClick action="ppaction://hlinksldjump" r:id="rId6"/>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62" name="Google Shape;1562;p28">
            <a:hlinkClick action="ppaction://hlinksldjump" r:id="rId7"/>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63" name="Google Shape;1563;p28">
            <a:hlinkClick action="ppaction://hlinksldjump" r:id="rId8"/>
          </p:cNvPr>
          <p:cNvSpPr/>
          <p:nvPr/>
        </p:nvSpPr>
        <p:spPr>
          <a:xfrm rot="5397851">
            <a:off x="-138220" y="513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64" name="Google Shape;1564;p28">
            <a:hlinkClick action="ppaction://hlinksldjump" r:id="rId9"/>
          </p:cNvPr>
          <p:cNvSpPr/>
          <p:nvPr/>
        </p:nvSpPr>
        <p:spPr>
          <a:xfrm rot="5397851">
            <a:off x="-138220" y="609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65" name="Google Shape;1565;p28">
            <a:hlinkClick action="ppaction://hlinksldjump" r:id="rId10"/>
          </p:cNvPr>
          <p:cNvSpPr/>
          <p:nvPr/>
        </p:nvSpPr>
        <p:spPr>
          <a:xfrm rot="5397851">
            <a:off x="11364980" y="12931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66" name="Google Shape;1566;p28">
            <a:hlinkClick action="ppaction://hlinksldjump" r:id="rId11"/>
          </p:cNvPr>
          <p:cNvSpPr/>
          <p:nvPr/>
        </p:nvSpPr>
        <p:spPr>
          <a:xfrm rot="5397851">
            <a:off x="11364980" y="22532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67" name="Google Shape;1567;p28">
            <a:hlinkClick action="ppaction://hlinksldjump" r:id="rId12"/>
          </p:cNvPr>
          <p:cNvSpPr/>
          <p:nvPr/>
        </p:nvSpPr>
        <p:spPr>
          <a:xfrm rot="5397851">
            <a:off x="11364980" y="32133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68" name="Google Shape;1568;p28">
            <a:hlinkClick action="ppaction://hlinksldjump" r:id="rId13"/>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69" name="Google Shape;1569;p28">
            <a:hlinkClick action="ppaction://hlinksldjump" r:id="rId14"/>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70" name="Google Shape;1570;p28">
            <a:hlinkClick action="ppaction://hlinksldjump" r:id="rId15"/>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71" name="Google Shape;1571;p28">
            <a:hlinkClick action="ppaction://hlinksldjump" r:id="rId16"/>
          </p:cNvPr>
          <p:cNvSpPr/>
          <p:nvPr/>
        </p:nvSpPr>
        <p:spPr>
          <a:xfrm rot="5397851">
            <a:off x="11364980" y="333000"/>
            <a:ext cx="959700" cy="431400"/>
          </a:xfrm>
          <a:prstGeom prst="round2SameRect">
            <a:avLst>
              <a:gd fmla="val 19819" name="adj1"/>
              <a:gd fmla="val 0" name="adj2"/>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lang="en" sz="1100">
                <a:latin typeface="Barlow Semi Condensed"/>
                <a:ea typeface="Barlow Semi Condensed"/>
                <a:cs typeface="Barlow Semi Condensed"/>
                <a:sym typeface="Barlow Semi Condensed"/>
              </a:rPr>
              <a:t>CHECKLIST</a:t>
            </a:r>
            <a:endParaRPr b="1" i="0" sz="1100" cap="none" strike="noStrike">
              <a:latin typeface="Barlow Semi Condensed"/>
              <a:ea typeface="Barlow Semi Condensed"/>
              <a:cs typeface="Barlow Semi Condensed"/>
              <a:sym typeface="Barlow Semi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sp>
        <p:nvSpPr>
          <p:cNvPr id="1576" name="Google Shape;1576;p29"/>
          <p:cNvSpPr/>
          <p:nvPr/>
        </p:nvSpPr>
        <p:spPr>
          <a:xfrm>
            <a:off x="6623400" y="359400"/>
            <a:ext cx="4652400" cy="73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chemeClr val="lt1"/>
              </a:solidFill>
              <a:latin typeface="Roboto"/>
              <a:ea typeface="Roboto"/>
              <a:cs typeface="Roboto"/>
              <a:sym typeface="Roboto"/>
            </a:endParaRPr>
          </a:p>
        </p:txBody>
      </p:sp>
      <p:sp>
        <p:nvSpPr>
          <p:cNvPr id="1577" name="Google Shape;1577;p29"/>
          <p:cNvSpPr txBox="1"/>
          <p:nvPr>
            <p:ph type="title"/>
          </p:nvPr>
        </p:nvSpPr>
        <p:spPr>
          <a:xfrm>
            <a:off x="795575" y="359550"/>
            <a:ext cx="4844400" cy="73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Student Checklist </a:t>
            </a:r>
            <a:endParaRPr/>
          </a:p>
        </p:txBody>
      </p:sp>
      <p:sp>
        <p:nvSpPr>
          <p:cNvPr id="1578" name="Google Shape;1578;p29">
            <a:hlinkClick action="ppaction://hlinksldjump" r:id="rId3"/>
          </p:cNvPr>
          <p:cNvSpPr/>
          <p:nvPr/>
        </p:nvSpPr>
        <p:spPr>
          <a:xfrm rot="5397851">
            <a:off x="11464098" y="233700"/>
            <a:ext cx="959700" cy="6297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79" name="Google Shape;1579;p29">
            <a:hlinkClick action="ppaction://hlinksldjump" r:id="rId4"/>
          </p:cNvPr>
          <p:cNvSpPr/>
          <p:nvPr/>
        </p:nvSpPr>
        <p:spPr>
          <a:xfrm rot="5397851">
            <a:off x="11364974" y="1235350"/>
            <a:ext cx="959700" cy="546900"/>
          </a:xfrm>
          <a:prstGeom prst="round2SameRect">
            <a:avLst>
              <a:gd fmla="val 19819" name="adj1"/>
              <a:gd fmla="val 0" name="adj2"/>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80" name="Google Shape;1580;p29">
            <a:hlinkClick action="ppaction://hlinksldjump" r:id="rId5"/>
          </p:cNvPr>
          <p:cNvSpPr/>
          <p:nvPr/>
        </p:nvSpPr>
        <p:spPr>
          <a:xfrm rot="5397851">
            <a:off x="11364980" y="22532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81" name="Google Shape;1581;p29">
            <a:hlinkClick action="ppaction://hlinksldjump" r:id="rId6"/>
          </p:cNvPr>
          <p:cNvSpPr/>
          <p:nvPr/>
        </p:nvSpPr>
        <p:spPr>
          <a:xfrm rot="5397851">
            <a:off x="11364975" y="3214050"/>
            <a:ext cx="959700" cy="429900"/>
          </a:xfrm>
          <a:prstGeom prst="round2SameRect">
            <a:avLst>
              <a:gd fmla="val 19819" name="adj1"/>
              <a:gd fmla="val 0" name="adj2"/>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82" name="Google Shape;1582;p29">
            <a:hlinkClick action="ppaction://hlinksldjump" r:id="rId7"/>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83" name="Google Shape;1583;p29">
            <a:hlinkClick action="ppaction://hlinksldjump" r:id="rId8"/>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84" name="Google Shape;1584;p29">
            <a:hlinkClick action="ppaction://hlinksldjump" r:id="rId9"/>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85" name="Google Shape;1585;p29"/>
          <p:cNvSpPr/>
          <p:nvPr/>
        </p:nvSpPr>
        <p:spPr>
          <a:xfrm>
            <a:off x="6674100" y="3383800"/>
            <a:ext cx="4652400" cy="73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800">
                <a:latin typeface="Barlow Semi Condensed"/>
                <a:ea typeface="Barlow Semi Condensed"/>
                <a:cs typeface="Barlow Semi Condensed"/>
                <a:sym typeface="Barlow Semi Condensed"/>
              </a:rPr>
              <a:t>After</a:t>
            </a:r>
            <a:r>
              <a:rPr lang="en" sz="1800">
                <a:latin typeface="Barlow Semi Condensed"/>
                <a:ea typeface="Barlow Semi Condensed"/>
                <a:cs typeface="Barlow Semi Condensed"/>
                <a:sym typeface="Barlow Semi Condensed"/>
              </a:rPr>
              <a:t> the meeting, you should:</a:t>
            </a:r>
            <a:endParaRPr sz="1800">
              <a:latin typeface="Barlow Semi Condensed"/>
              <a:ea typeface="Barlow Semi Condensed"/>
              <a:cs typeface="Barlow Semi Condensed"/>
              <a:sym typeface="Barlow Semi Condensed"/>
            </a:endParaRPr>
          </a:p>
        </p:txBody>
      </p:sp>
      <p:sp>
        <p:nvSpPr>
          <p:cNvPr id="1586" name="Google Shape;1586;p29"/>
          <p:cNvSpPr txBox="1"/>
          <p:nvPr>
            <p:ph idx="1" type="body"/>
          </p:nvPr>
        </p:nvSpPr>
        <p:spPr>
          <a:xfrm>
            <a:off x="6674100" y="351000"/>
            <a:ext cx="4844400" cy="6156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
              <a:t>Prior</a:t>
            </a:r>
            <a:r>
              <a:rPr lang="en"/>
              <a:t> to attending the virtual ETIQUETTE, you should have the following:</a:t>
            </a:r>
            <a:endParaRPr/>
          </a:p>
          <a:p>
            <a:pPr indent="-342900" lvl="0" marL="457200" rtl="0" algn="l">
              <a:spcBef>
                <a:spcPts val="2100"/>
              </a:spcBef>
              <a:spcAft>
                <a:spcPts val="0"/>
              </a:spcAft>
              <a:buSzPts val="1800"/>
              <a:buAutoNum type="arabicPeriod"/>
            </a:pPr>
            <a:r>
              <a:rPr lang="en"/>
              <a:t>Grab your device.</a:t>
            </a:r>
            <a:endParaRPr/>
          </a:p>
          <a:p>
            <a:pPr indent="-342900" lvl="0" marL="457200" rtl="0" algn="l">
              <a:spcBef>
                <a:spcPts val="0"/>
              </a:spcBef>
              <a:spcAft>
                <a:spcPts val="0"/>
              </a:spcAft>
              <a:buSzPts val="1800"/>
              <a:buAutoNum type="arabicPeriod"/>
            </a:pPr>
            <a:r>
              <a:rPr lang="en"/>
              <a:t>Grab your headphones (optional).</a:t>
            </a:r>
            <a:endParaRPr/>
          </a:p>
          <a:p>
            <a:pPr indent="-342900" lvl="0" marL="457200" rtl="0" algn="l">
              <a:spcBef>
                <a:spcPts val="0"/>
              </a:spcBef>
              <a:spcAft>
                <a:spcPts val="0"/>
              </a:spcAft>
              <a:buSzPts val="1800"/>
              <a:buAutoNum type="arabicPeriod"/>
            </a:pPr>
            <a:r>
              <a:rPr lang="en"/>
              <a:t>Grab your device’s charger (if necessary).</a:t>
            </a:r>
            <a:endParaRPr/>
          </a:p>
          <a:p>
            <a:pPr indent="-342900" lvl="0" marL="457200" rtl="0" algn="l">
              <a:spcBef>
                <a:spcPts val="0"/>
              </a:spcBef>
              <a:spcAft>
                <a:spcPts val="0"/>
              </a:spcAft>
              <a:buSzPts val="1800"/>
              <a:buAutoNum type="arabicPeriod"/>
            </a:pPr>
            <a:r>
              <a:rPr lang="en"/>
              <a:t>Grab your notebook, textbook, pen, and other materials needed for your class.</a:t>
            </a:r>
            <a:endParaRPr/>
          </a:p>
          <a:p>
            <a:pPr indent="0" lvl="0" marL="457200" rtl="0" algn="l">
              <a:spcBef>
                <a:spcPts val="2100"/>
              </a:spcBef>
              <a:spcAft>
                <a:spcPts val="0"/>
              </a:spcAft>
              <a:buNone/>
            </a:pPr>
            <a:r>
              <a:t/>
            </a:r>
            <a:endParaRPr/>
          </a:p>
          <a:p>
            <a:pPr indent="0" lvl="0" marL="457200" rtl="0" algn="l">
              <a:spcBef>
                <a:spcPts val="2100"/>
              </a:spcBef>
              <a:spcAft>
                <a:spcPts val="0"/>
              </a:spcAft>
              <a:buNone/>
            </a:pPr>
            <a:r>
              <a:t/>
            </a:r>
            <a:endParaRPr/>
          </a:p>
          <a:p>
            <a:pPr indent="-342900" lvl="0" marL="457200" rtl="0" algn="l">
              <a:spcBef>
                <a:spcPts val="2100"/>
              </a:spcBef>
              <a:spcAft>
                <a:spcPts val="0"/>
              </a:spcAft>
              <a:buSzPts val="1800"/>
              <a:buAutoNum type="arabicPeriod"/>
            </a:pPr>
            <a:r>
              <a:rPr lang="en"/>
              <a:t>Charge the device (if necessary).</a:t>
            </a:r>
            <a:endParaRPr/>
          </a:p>
          <a:p>
            <a:pPr indent="-342900" lvl="0" marL="457200" rtl="0" algn="l">
              <a:spcBef>
                <a:spcPts val="0"/>
              </a:spcBef>
              <a:spcAft>
                <a:spcPts val="0"/>
              </a:spcAft>
              <a:buSzPts val="1800"/>
              <a:buAutoNum type="arabicPeriod"/>
            </a:pPr>
            <a:r>
              <a:rPr lang="en"/>
              <a:t>Reflect on your learning.</a:t>
            </a:r>
            <a:endParaRPr/>
          </a:p>
          <a:p>
            <a:pPr indent="-342900" lvl="0" marL="457200" rtl="0" algn="l">
              <a:spcBef>
                <a:spcPts val="0"/>
              </a:spcBef>
              <a:spcAft>
                <a:spcPts val="0"/>
              </a:spcAft>
              <a:buSzPts val="1800"/>
              <a:buAutoNum type="arabicPeriod"/>
            </a:pPr>
            <a:r>
              <a:rPr lang="en"/>
              <a:t>Take a bathroom, snack, or brain break for a few minutes.</a:t>
            </a:r>
            <a:endParaRPr/>
          </a:p>
          <a:p>
            <a:pPr indent="-342900" lvl="0" marL="457200" rtl="0" algn="l">
              <a:spcBef>
                <a:spcPts val="0"/>
              </a:spcBef>
              <a:spcAft>
                <a:spcPts val="0"/>
              </a:spcAft>
              <a:buSzPts val="1800"/>
              <a:buAutoNum type="arabicPeriod"/>
            </a:pPr>
            <a:r>
              <a:rPr lang="en"/>
              <a:t>Attend your next class on time.</a:t>
            </a:r>
            <a:endParaRPr/>
          </a:p>
          <a:p>
            <a:pPr indent="-342900" lvl="0" marL="457200" rtl="0" algn="l">
              <a:spcBef>
                <a:spcPts val="0"/>
              </a:spcBef>
              <a:spcAft>
                <a:spcPts val="0"/>
              </a:spcAft>
              <a:buSzPts val="1800"/>
              <a:buAutoNum type="arabicPeriod"/>
            </a:pPr>
            <a:r>
              <a:rPr lang="en"/>
              <a:t>Complete any assignments.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0" name="Shape 1590"/>
        <p:cNvGrpSpPr/>
        <p:nvPr/>
      </p:nvGrpSpPr>
      <p:grpSpPr>
        <a:xfrm>
          <a:off x="0" y="0"/>
          <a:ext cx="0" cy="0"/>
          <a:chOff x="0" y="0"/>
          <a:chExt cx="0" cy="0"/>
        </a:xfrm>
      </p:grpSpPr>
      <p:sp>
        <p:nvSpPr>
          <p:cNvPr id="1591" name="Google Shape;1591;p30"/>
          <p:cNvSpPr txBox="1"/>
          <p:nvPr>
            <p:ph type="title"/>
          </p:nvPr>
        </p:nvSpPr>
        <p:spPr>
          <a:xfrm>
            <a:off x="795575" y="359550"/>
            <a:ext cx="4844400" cy="73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3200"/>
              <a:t>Virtual Meeting ETIQUETTE</a:t>
            </a:r>
            <a:endParaRPr sz="3200"/>
          </a:p>
        </p:txBody>
      </p:sp>
      <p:sp>
        <p:nvSpPr>
          <p:cNvPr id="1592" name="Google Shape;1592;p30">
            <a:hlinkClick action="ppaction://hlinksldjump" r:id="rId3"/>
          </p:cNvPr>
          <p:cNvSpPr/>
          <p:nvPr/>
        </p:nvSpPr>
        <p:spPr>
          <a:xfrm rot="5397851">
            <a:off x="11364980" y="12931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93" name="Google Shape;1593;p30">
            <a:hlinkClick action="ppaction://hlinksldjump" r:id="rId4"/>
          </p:cNvPr>
          <p:cNvSpPr/>
          <p:nvPr/>
        </p:nvSpPr>
        <p:spPr>
          <a:xfrm rot="5397851">
            <a:off x="11364980" y="22532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94" name="Google Shape;1594;p30">
            <a:hlinkClick action="ppaction://hlinksldjump" r:id="rId5"/>
          </p:cNvPr>
          <p:cNvSpPr/>
          <p:nvPr/>
        </p:nvSpPr>
        <p:spPr>
          <a:xfrm rot="5397851">
            <a:off x="11364980" y="32133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95" name="Google Shape;1595;p30">
            <a:hlinkClick action="ppaction://hlinksldjump" r:id="rId6"/>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96" name="Google Shape;1596;p30">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97" name="Google Shape;1597;p30">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98" name="Google Shape;1598;p30">
            <a:hlinkClick action="ppaction://hlinksldjump" r:id="rId9"/>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99" name="Google Shape;1599;p30"/>
          <p:cNvSpPr txBox="1"/>
          <p:nvPr>
            <p:ph type="title"/>
          </p:nvPr>
        </p:nvSpPr>
        <p:spPr>
          <a:xfrm>
            <a:off x="6608350" y="359550"/>
            <a:ext cx="4844400" cy="7314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sz="3200"/>
              <a:t>Page 1</a:t>
            </a:r>
            <a:endParaRPr sz="3200"/>
          </a:p>
        </p:txBody>
      </p:sp>
      <p:sp>
        <p:nvSpPr>
          <p:cNvPr id="1600" name="Google Shape;1600;p30">
            <a:hlinkClick action="ppaction://hlinksldjump" r:id="rId10"/>
          </p:cNvPr>
          <p:cNvSpPr/>
          <p:nvPr/>
        </p:nvSpPr>
        <p:spPr>
          <a:xfrm rot="5397851">
            <a:off x="11364980" y="1293100"/>
            <a:ext cx="959700" cy="431400"/>
          </a:xfrm>
          <a:prstGeom prst="round2SameRect">
            <a:avLst>
              <a:gd fmla="val 19819" name="adj1"/>
              <a:gd fmla="val 0" name="adj2"/>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100" u="none" cap="none" strike="noStrike">
              <a:solidFill>
                <a:schemeClr val="dk1"/>
              </a:solidFill>
              <a:latin typeface="Barlow Semi Condensed"/>
              <a:ea typeface="Barlow Semi Condensed"/>
              <a:cs typeface="Barlow Semi Condensed"/>
              <a:sym typeface="Barlow Semi Condensed"/>
            </a:endParaRPr>
          </a:p>
        </p:txBody>
      </p:sp>
      <p:sp>
        <p:nvSpPr>
          <p:cNvPr id="1601" name="Google Shape;1601;p30">
            <a:hlinkClick action="ppaction://hlinkshowjump?jump=nextslide"/>
          </p:cNvPr>
          <p:cNvSpPr txBox="1"/>
          <p:nvPr/>
        </p:nvSpPr>
        <p:spPr>
          <a:xfrm>
            <a:off x="6877550" y="559050"/>
            <a:ext cx="1820400" cy="3324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Barlow Semi Condensed"/>
                <a:ea typeface="Barlow Semi Condensed"/>
                <a:cs typeface="Barlow Semi Condensed"/>
                <a:sym typeface="Barlow Semi Condensed"/>
              </a:rPr>
              <a:t>Go to NEXT SLIDE</a:t>
            </a:r>
            <a:endParaRPr b="1" sz="1500">
              <a:latin typeface="Barlow Semi Condensed"/>
              <a:ea typeface="Barlow Semi Condensed"/>
              <a:cs typeface="Barlow Semi Condensed"/>
              <a:sym typeface="Barlow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sp>
        <p:nvSpPr>
          <p:cNvPr id="1606" name="Google Shape;1606;p31"/>
          <p:cNvSpPr txBox="1"/>
          <p:nvPr>
            <p:ph type="title"/>
          </p:nvPr>
        </p:nvSpPr>
        <p:spPr>
          <a:xfrm>
            <a:off x="795575" y="359550"/>
            <a:ext cx="4844400" cy="73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Page 2</a:t>
            </a:r>
            <a:endParaRPr/>
          </a:p>
        </p:txBody>
      </p:sp>
      <p:sp>
        <p:nvSpPr>
          <p:cNvPr id="1607" name="Google Shape;1607;p31">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08" name="Google Shape;1608;p31">
            <a:hlinkClick action="ppaction://hlinksldjump" r:id="rId4"/>
          </p:cNvPr>
          <p:cNvSpPr/>
          <p:nvPr/>
        </p:nvSpPr>
        <p:spPr>
          <a:xfrm rot="5397851">
            <a:off x="11364980" y="22532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09" name="Google Shape;1609;p31">
            <a:hlinkClick action="ppaction://hlinksldjump" r:id="rId5"/>
          </p:cNvPr>
          <p:cNvSpPr/>
          <p:nvPr/>
        </p:nvSpPr>
        <p:spPr>
          <a:xfrm rot="5397851">
            <a:off x="11364980" y="32133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10" name="Google Shape;1610;p31">
            <a:hlinkClick action="ppaction://hlinksldjump" r:id="rId6"/>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11" name="Google Shape;1611;p31">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12" name="Google Shape;1612;p31">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13" name="Google Shape;1613;p31">
            <a:hlinkClick action="ppaction://hlinksldjump" r:id="rId9"/>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graphicFrame>
        <p:nvGraphicFramePr>
          <p:cNvPr id="1614" name="Google Shape;1614;p31"/>
          <p:cNvGraphicFramePr/>
          <p:nvPr/>
        </p:nvGraphicFramePr>
        <p:xfrm>
          <a:off x="6652850" y="1090925"/>
          <a:ext cx="3000000" cy="3000000"/>
        </p:xfrm>
        <a:graphic>
          <a:graphicData uri="http://schemas.openxmlformats.org/drawingml/2006/table">
            <a:tbl>
              <a:tblPr>
                <a:noFill/>
                <a:tableStyleId>{D6D2DCE9-D6B5-4B18-86DF-56E997C12961}</a:tableStyleId>
              </a:tblPr>
              <a:tblGrid>
                <a:gridCol w="2377700"/>
                <a:gridCol w="2377700"/>
              </a:tblGrid>
              <a:tr h="2140775">
                <a:tc>
                  <a:txBody>
                    <a:bodyPr/>
                    <a:lstStyle/>
                    <a:p>
                      <a:pPr indent="0" lvl="0" marL="0" rtl="0" algn="l">
                        <a:spcBef>
                          <a:spcPts val="0"/>
                        </a:spcBef>
                        <a:spcAft>
                          <a:spcPts val="0"/>
                        </a:spcAft>
                        <a:buNone/>
                      </a:pPr>
                      <a:r>
                        <a:rPr lang="en" sz="1800">
                          <a:latin typeface="Comfortaa"/>
                          <a:ea typeface="Comfortaa"/>
                          <a:cs typeface="Comfortaa"/>
                          <a:sym typeface="Comfortaa"/>
                        </a:rPr>
                        <a:t>Turn </a:t>
                      </a:r>
                      <a:r>
                        <a:rPr b="1" lang="en" sz="1800">
                          <a:latin typeface="Comfortaa"/>
                          <a:ea typeface="Comfortaa"/>
                          <a:cs typeface="Comfortaa"/>
                          <a:sym typeface="Comfortaa"/>
                        </a:rPr>
                        <a:t>on your video - </a:t>
                      </a:r>
                      <a:r>
                        <a:rPr lang="en" sz="1800">
                          <a:latin typeface="Comfortaa"/>
                          <a:ea typeface="Comfortaa"/>
                          <a:cs typeface="Comfortaa"/>
                          <a:sym typeface="Comfortaa"/>
                        </a:rPr>
                        <a:t>OPTIONAL</a:t>
                      </a:r>
                      <a:endParaRPr sz="18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1800">
                        <a:latin typeface="Comfortaa"/>
                        <a:ea typeface="Comfortaa"/>
                        <a:cs typeface="Comfortaa"/>
                        <a:sym typeface="Comfortaa"/>
                      </a:endParaRPr>
                    </a:p>
                  </a:txBody>
                  <a:tcPr marT="91425" marB="91425" marR="91425" marL="91425"/>
                </a:tc>
              </a:tr>
              <a:tr h="1733900">
                <a:tc>
                  <a:txBody>
                    <a:bodyPr/>
                    <a:lstStyle/>
                    <a:p>
                      <a:pPr indent="0" lvl="0" marL="0" rtl="0" algn="l">
                        <a:spcBef>
                          <a:spcPts val="0"/>
                        </a:spcBef>
                        <a:spcAft>
                          <a:spcPts val="0"/>
                        </a:spcAft>
                        <a:buNone/>
                      </a:pPr>
                      <a:r>
                        <a:rPr lang="en" sz="1800">
                          <a:latin typeface="Comfortaa"/>
                          <a:ea typeface="Comfortaa"/>
                          <a:cs typeface="Comfortaa"/>
                          <a:sym typeface="Comfortaa"/>
                        </a:rPr>
                        <a:t>The chat is for </a:t>
                      </a:r>
                      <a:r>
                        <a:rPr b="1" lang="en" sz="1800">
                          <a:latin typeface="Comfortaa"/>
                          <a:ea typeface="Comfortaa"/>
                          <a:cs typeface="Comfortaa"/>
                          <a:sym typeface="Comfortaa"/>
                        </a:rPr>
                        <a:t>class discussions</a:t>
                      </a:r>
                      <a:r>
                        <a:rPr lang="en" sz="1800">
                          <a:latin typeface="Comfortaa"/>
                          <a:ea typeface="Comfortaa"/>
                          <a:cs typeface="Comfortaa"/>
                          <a:sym typeface="Comfortaa"/>
                        </a:rPr>
                        <a:t> only, so please</a:t>
                      </a:r>
                      <a:endParaRPr sz="1800">
                        <a:latin typeface="Comfortaa"/>
                        <a:ea typeface="Comfortaa"/>
                        <a:cs typeface="Comfortaa"/>
                        <a:sym typeface="Comfortaa"/>
                      </a:endParaRPr>
                    </a:p>
                    <a:p>
                      <a:pPr indent="0" lvl="0" marL="0" rtl="0" algn="l">
                        <a:spcBef>
                          <a:spcPts val="0"/>
                        </a:spcBef>
                        <a:spcAft>
                          <a:spcPts val="0"/>
                        </a:spcAft>
                        <a:buNone/>
                      </a:pPr>
                      <a:r>
                        <a:rPr b="1" lang="en" sz="1800">
                          <a:latin typeface="Comfortaa"/>
                          <a:ea typeface="Comfortaa"/>
                          <a:cs typeface="Comfortaa"/>
                          <a:sym typeface="Comfortaa"/>
                        </a:rPr>
                        <a:t>stay on topic</a:t>
                      </a:r>
                      <a:r>
                        <a:rPr lang="en" sz="1800">
                          <a:latin typeface="Comfortaa"/>
                          <a:ea typeface="Comfortaa"/>
                          <a:cs typeface="Comfortaa"/>
                          <a:sym typeface="Comfortaa"/>
                        </a:rPr>
                        <a:t>!</a:t>
                      </a:r>
                      <a:endParaRPr sz="1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1800">
                        <a:latin typeface="Comfortaa"/>
                        <a:ea typeface="Comfortaa"/>
                        <a:cs typeface="Comfortaa"/>
                        <a:sym typeface="Comfortaa"/>
                      </a:endParaRPr>
                    </a:p>
                  </a:txBody>
                  <a:tcPr marT="91425" marB="91425" marR="91425" marL="91425"/>
                </a:tc>
              </a:tr>
              <a:tr h="1733900">
                <a:tc>
                  <a:txBody>
                    <a:bodyPr/>
                    <a:lstStyle/>
                    <a:p>
                      <a:pPr indent="0" lvl="0" marL="0" rtl="0" algn="l">
                        <a:spcBef>
                          <a:spcPts val="0"/>
                        </a:spcBef>
                        <a:spcAft>
                          <a:spcPts val="0"/>
                        </a:spcAft>
                        <a:buNone/>
                      </a:pPr>
                      <a:r>
                        <a:rPr lang="en" sz="1800">
                          <a:latin typeface="Comfortaa"/>
                          <a:ea typeface="Comfortaa"/>
                          <a:cs typeface="Comfortaa"/>
                          <a:sym typeface="Comfortaa"/>
                        </a:rPr>
                        <a:t>Check your spelling and grammar before sending your comment.</a:t>
                      </a:r>
                      <a:endParaRPr b="1" sz="1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1800">
                        <a:latin typeface="Comfortaa"/>
                        <a:ea typeface="Comfortaa"/>
                        <a:cs typeface="Comfortaa"/>
                        <a:sym typeface="Comfortaa"/>
                      </a:endParaRPr>
                    </a:p>
                  </a:txBody>
                  <a:tcPr marT="91425" marB="91425" marR="91425" marL="91425"/>
                </a:tc>
              </a:tr>
            </a:tbl>
          </a:graphicData>
        </a:graphic>
      </p:graphicFrame>
      <p:pic>
        <p:nvPicPr>
          <p:cNvPr id="1615" name="Google Shape;1615;p31"/>
          <p:cNvPicPr preferRelativeResize="0"/>
          <p:nvPr/>
        </p:nvPicPr>
        <p:blipFill>
          <a:blip r:embed="rId10">
            <a:alphaModFix/>
          </a:blip>
          <a:stretch>
            <a:fillRect/>
          </a:stretch>
        </p:blipFill>
        <p:spPr>
          <a:xfrm>
            <a:off x="9385400" y="1385650"/>
            <a:ext cx="1585200" cy="1585200"/>
          </a:xfrm>
          <a:prstGeom prst="rect">
            <a:avLst/>
          </a:prstGeom>
          <a:noFill/>
          <a:ln>
            <a:noFill/>
          </a:ln>
        </p:spPr>
      </p:pic>
      <p:pic>
        <p:nvPicPr>
          <p:cNvPr id="1616" name="Google Shape;1616;p31"/>
          <p:cNvPicPr preferRelativeResize="0"/>
          <p:nvPr/>
        </p:nvPicPr>
        <p:blipFill>
          <a:blip r:embed="rId11">
            <a:alphaModFix/>
          </a:blip>
          <a:stretch>
            <a:fillRect/>
          </a:stretch>
        </p:blipFill>
        <p:spPr>
          <a:xfrm>
            <a:off x="9385400" y="4848575"/>
            <a:ext cx="1585200" cy="1585200"/>
          </a:xfrm>
          <a:prstGeom prst="rect">
            <a:avLst/>
          </a:prstGeom>
          <a:noFill/>
          <a:ln>
            <a:noFill/>
          </a:ln>
        </p:spPr>
      </p:pic>
      <p:pic>
        <p:nvPicPr>
          <p:cNvPr id="1617" name="Google Shape;1617;p31"/>
          <p:cNvPicPr preferRelativeResize="0"/>
          <p:nvPr/>
        </p:nvPicPr>
        <p:blipFill>
          <a:blip r:embed="rId12">
            <a:alphaModFix/>
          </a:blip>
          <a:stretch>
            <a:fillRect/>
          </a:stretch>
        </p:blipFill>
        <p:spPr>
          <a:xfrm>
            <a:off x="9385400" y="3097575"/>
            <a:ext cx="1868001" cy="1868026"/>
          </a:xfrm>
          <a:prstGeom prst="rect">
            <a:avLst/>
          </a:prstGeom>
          <a:noFill/>
          <a:ln>
            <a:noFill/>
          </a:ln>
        </p:spPr>
      </p:pic>
      <p:sp>
        <p:nvSpPr>
          <p:cNvPr id="1618" name="Google Shape;1618;p31">
            <a:hlinkClick action="ppaction://hlinkshowjump?jump=nextslide"/>
          </p:cNvPr>
          <p:cNvSpPr txBox="1"/>
          <p:nvPr/>
        </p:nvSpPr>
        <p:spPr>
          <a:xfrm>
            <a:off x="6732275" y="381175"/>
            <a:ext cx="1747800" cy="3324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Barlow Semi Condensed"/>
                <a:ea typeface="Barlow Semi Condensed"/>
                <a:cs typeface="Barlow Semi Condensed"/>
                <a:sym typeface="Barlow Semi Condensed"/>
              </a:rPr>
              <a:t>Go to NEXT SLIDE</a:t>
            </a:r>
            <a:endParaRPr b="1" sz="1500">
              <a:latin typeface="Barlow Semi Condensed"/>
              <a:ea typeface="Barlow Semi Condensed"/>
              <a:cs typeface="Barlow Semi Condensed"/>
              <a:sym typeface="Barlow Semi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32"/>
          <p:cNvSpPr txBox="1"/>
          <p:nvPr>
            <p:ph type="title"/>
          </p:nvPr>
        </p:nvSpPr>
        <p:spPr>
          <a:xfrm>
            <a:off x="795575" y="359550"/>
            <a:ext cx="4844400" cy="73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Digital Etiquette</a:t>
            </a:r>
            <a:endParaRPr/>
          </a:p>
        </p:txBody>
      </p:sp>
      <p:sp>
        <p:nvSpPr>
          <p:cNvPr id="1624" name="Google Shape;1624;p32">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25" name="Google Shape;1625;p32">
            <a:hlinkClick action="ppaction://hlinksldjump" r:id="rId4"/>
          </p:cNvPr>
          <p:cNvSpPr/>
          <p:nvPr/>
        </p:nvSpPr>
        <p:spPr>
          <a:xfrm rot="5397851">
            <a:off x="11364980" y="22532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26" name="Google Shape;1626;p32">
            <a:hlinkClick action="ppaction://hlinksldjump" r:id="rId5"/>
          </p:cNvPr>
          <p:cNvSpPr/>
          <p:nvPr/>
        </p:nvSpPr>
        <p:spPr>
          <a:xfrm rot="5397851">
            <a:off x="11364980" y="32133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27" name="Google Shape;1627;p32">
            <a:hlinkClick action="ppaction://hlinksldjump" r:id="rId6"/>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28" name="Google Shape;1628;p32">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29" name="Google Shape;1629;p32">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30" name="Google Shape;1630;p32">
            <a:hlinkClick action="ppaction://hlinksldjump" r:id="rId9"/>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sp>
        <p:nvSpPr>
          <p:cNvPr id="1635" name="Google Shape;1635;p33"/>
          <p:cNvSpPr txBox="1"/>
          <p:nvPr>
            <p:ph type="title"/>
          </p:nvPr>
        </p:nvSpPr>
        <p:spPr>
          <a:xfrm>
            <a:off x="795575" y="359550"/>
            <a:ext cx="4844400" cy="73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PROBLEMS</a:t>
            </a:r>
            <a:endParaRPr/>
          </a:p>
        </p:txBody>
      </p:sp>
      <p:sp>
        <p:nvSpPr>
          <p:cNvPr id="1636" name="Google Shape;1636;p33">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37" name="Google Shape;1637;p33">
            <a:hlinkClick action="ppaction://hlinksldjump" r:id="rId4"/>
          </p:cNvPr>
          <p:cNvSpPr/>
          <p:nvPr/>
        </p:nvSpPr>
        <p:spPr>
          <a:xfrm rot="5397851">
            <a:off x="11364980" y="32133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38" name="Google Shape;1638;p33">
            <a:hlinkClick action="ppaction://hlinksldjump" r:id="rId5"/>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39" name="Google Shape;1639;p33">
            <a:hlinkClick action="ppaction://hlinksldjump" r:id="rId6"/>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40" name="Google Shape;1640;p33">
            <a:hlinkClick action="ppaction://hlinksldjump" r:id="rId7"/>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41" name="Google Shape;1641;p33">
            <a:hlinkClick action="ppaction://hlinksldjump" r:id="rId8"/>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42" name="Google Shape;1642;p33">
            <a:hlinkClick action="ppaction://hlinksldjump" r:id="rId9"/>
          </p:cNvPr>
          <p:cNvSpPr/>
          <p:nvPr/>
        </p:nvSpPr>
        <p:spPr>
          <a:xfrm rot="5397831">
            <a:off x="11320745" y="2247425"/>
            <a:ext cx="951000" cy="431400"/>
          </a:xfrm>
          <a:prstGeom prst="round2SameRect">
            <a:avLst>
              <a:gd fmla="val 19819" name="adj1"/>
              <a:gd fmla="val 0" name="adj2"/>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100" u="none" cap="none" strike="noStrike">
              <a:solidFill>
                <a:schemeClr val="dk1"/>
              </a:solidFill>
              <a:latin typeface="Barlow Semi Condensed"/>
              <a:ea typeface="Barlow Semi Condensed"/>
              <a:cs typeface="Barlow Semi Condensed"/>
              <a:sym typeface="Barlow Semi Condensed"/>
            </a:endParaRPr>
          </a:p>
        </p:txBody>
      </p:sp>
      <p:pic>
        <p:nvPicPr>
          <p:cNvPr id="1643" name="Google Shape;1643;p33"/>
          <p:cNvPicPr preferRelativeResize="0"/>
          <p:nvPr/>
        </p:nvPicPr>
        <p:blipFill>
          <a:blip r:embed="rId10">
            <a:alphaModFix/>
          </a:blip>
          <a:stretch>
            <a:fillRect/>
          </a:stretch>
        </p:blipFill>
        <p:spPr>
          <a:xfrm>
            <a:off x="4195200" y="202325"/>
            <a:ext cx="1375200" cy="137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id="1648" name="Google Shape;1648;p34"/>
          <p:cNvSpPr txBox="1"/>
          <p:nvPr>
            <p:ph type="title"/>
          </p:nvPr>
        </p:nvSpPr>
        <p:spPr>
          <a:xfrm>
            <a:off x="795575" y="359550"/>
            <a:ext cx="4844400" cy="73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REMINDER</a:t>
            </a:r>
            <a:endParaRPr/>
          </a:p>
        </p:txBody>
      </p:sp>
      <p:sp>
        <p:nvSpPr>
          <p:cNvPr id="1649" name="Google Shape;1649;p34">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50" name="Google Shape;1650;p34">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51" name="Google Shape;1651;p34">
            <a:hlinkClick action="ppaction://hlinksldjump" r:id="rId5"/>
          </p:cNvPr>
          <p:cNvSpPr/>
          <p:nvPr/>
        </p:nvSpPr>
        <p:spPr>
          <a:xfrm rot="5397851">
            <a:off x="11364980" y="32133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52" name="Google Shape;1652;p34">
            <a:hlinkClick action="ppaction://hlinksldjump" r:id="rId6"/>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53" name="Google Shape;1653;p34">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54" name="Google Shape;1654;p34">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55" name="Google Shape;1655;p34">
            <a:hlinkClick action="ppaction://hlinksldjump" r:id="rId9"/>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9" name="Shape 1659"/>
        <p:cNvGrpSpPr/>
        <p:nvPr/>
      </p:nvGrpSpPr>
      <p:grpSpPr>
        <a:xfrm>
          <a:off x="0" y="0"/>
          <a:ext cx="0" cy="0"/>
          <a:chOff x="0" y="0"/>
          <a:chExt cx="0" cy="0"/>
        </a:xfrm>
      </p:grpSpPr>
      <p:sp>
        <p:nvSpPr>
          <p:cNvPr id="1660" name="Google Shape;1660;p35"/>
          <p:cNvSpPr txBox="1"/>
          <p:nvPr>
            <p:ph type="title"/>
          </p:nvPr>
        </p:nvSpPr>
        <p:spPr>
          <a:xfrm>
            <a:off x="795575" y="359550"/>
            <a:ext cx="4844400" cy="73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Actions</a:t>
            </a:r>
            <a:endParaRPr/>
          </a:p>
        </p:txBody>
      </p:sp>
      <p:sp>
        <p:nvSpPr>
          <p:cNvPr id="1661" name="Google Shape;1661;p35">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62" name="Google Shape;1662;p35">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63" name="Google Shape;1663;p35">
            <a:hlinkClick action="ppaction://hlinksldjump" r:id="rId5"/>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64" name="Google Shape;1664;p35">
            <a:hlinkClick action="ppaction://hlinksldjump" r:id="rId6"/>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65" name="Google Shape;1665;p35">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66" name="Google Shape;1666;p35">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67" name="Google Shape;1667;p35">
            <a:hlinkClick action="ppaction://hlinksldjump" r:id="rId9"/>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68" name="Google Shape;1668;p35"/>
          <p:cNvSpPr txBox="1"/>
          <p:nvPr>
            <p:ph idx="2" type="body"/>
          </p:nvPr>
        </p:nvSpPr>
        <p:spPr>
          <a:xfrm>
            <a:off x="791475" y="1387450"/>
            <a:ext cx="4844400" cy="5128200"/>
          </a:xfrm>
          <a:prstGeom prst="rect">
            <a:avLst/>
          </a:prstGeom>
        </p:spPr>
        <p:txBody>
          <a:bodyPr anchorCtr="0" anchor="t" bIns="121900" lIns="121900" spcFirstLastPara="1" rIns="121900" wrap="square" tIns="121900">
            <a:noAutofit/>
          </a:bodyPr>
          <a:lstStyle/>
          <a:p>
            <a:pPr indent="-342900" lvl="0" marL="457200" rtl="0" algn="l">
              <a:lnSpc>
                <a:spcPct val="100000"/>
              </a:lnSpc>
              <a:spcBef>
                <a:spcPts val="0"/>
              </a:spcBef>
              <a:spcAft>
                <a:spcPts val="0"/>
              </a:spcAft>
              <a:buSzPts val="1800"/>
              <a:buChar char="●"/>
            </a:pPr>
            <a:r>
              <a:rPr lang="en"/>
              <a:t>If you do not comply with these guidelines, your teacher may revoke some of your permissions to comment or chat in the virtual classroom.</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You may be directed to a waiting room during the virtual meeting.</a:t>
            </a:r>
            <a:endParaRPr/>
          </a:p>
          <a:p>
            <a:pPr indent="0" lvl="0" marL="0" rtl="0" algn="l">
              <a:lnSpc>
                <a:spcPct val="100000"/>
              </a:lnSpc>
              <a:spcBef>
                <a:spcPts val="0"/>
              </a:spcBef>
              <a:spcAft>
                <a:spcPts val="0"/>
              </a:spcAft>
              <a:buClr>
                <a:schemeClr val="dk1"/>
              </a:buClr>
              <a:buSzPts val="1100"/>
              <a:buFont typeface="Arial"/>
              <a:buNone/>
            </a:pPr>
            <a:r>
              <a:t/>
            </a:r>
            <a:endParaRPr/>
          </a:p>
          <a:p>
            <a:pPr indent="-342900" lvl="0" marL="457200" rtl="0" algn="l">
              <a:lnSpc>
                <a:spcPct val="100000"/>
              </a:lnSpc>
              <a:spcBef>
                <a:spcPts val="0"/>
              </a:spcBef>
              <a:spcAft>
                <a:spcPts val="0"/>
              </a:spcAft>
              <a:buSzPts val="1800"/>
              <a:buChar char="●"/>
            </a:pPr>
            <a:r>
              <a:rPr lang="en"/>
              <a:t>Your teacher may write up a discipline report.</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Your teacher may call or contact your counselor, parent/guardian about your behavior.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2100"/>
              </a:spcBef>
              <a:spcAft>
                <a:spcPts val="2100"/>
              </a:spcAft>
              <a:buClr>
                <a:schemeClr val="dk1"/>
              </a:buClr>
              <a:buSzPts val="110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373C3F"/>
      </a:lt1>
      <a:dk2>
        <a:srgbClr val="373C3F"/>
      </a:dk2>
      <a:lt2>
        <a:srgbClr val="F4CCCC"/>
      </a:lt2>
      <a:accent1>
        <a:srgbClr val="FCE5CD"/>
      </a:accent1>
      <a:accent2>
        <a:srgbClr val="FFF2CC"/>
      </a:accent2>
      <a:accent3>
        <a:srgbClr val="D9EAD3"/>
      </a:accent3>
      <a:accent4>
        <a:srgbClr val="C9DAF8"/>
      </a:accent4>
      <a:accent5>
        <a:srgbClr val="D9D2E9"/>
      </a:accent5>
      <a:accent6>
        <a:srgbClr val="EAD1DC"/>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