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f78210d3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f78210d3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8f78210d3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8f78210d3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8f78210d3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8f78210d3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65a5c374d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f78210d3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f78210d3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f78210d3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f78210d3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f78210d3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f78210d3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5a5c374d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6eea3199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6eea3199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5a5c374d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5a5c374d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65a5c374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65a5c374d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32050f280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32050f280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65a5c374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f78210d3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f78210d3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8f78210d3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8f78210d3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30005">
            <a:off x="6526407" y="1766134"/>
            <a:ext cx="2625231" cy="2121345"/>
          </a:xfrm>
          <a:custGeom>
            <a:rect b="b" l="l" r="r" t="t"/>
            <a:pathLst>
              <a:path extrusionOk="0" h="1888454" w="2337021">
                <a:moveTo>
                  <a:pt x="426513" y="2712"/>
                </a:moveTo>
                <a:lnTo>
                  <a:pt x="2276268" y="487534"/>
                </a:lnTo>
                <a:cubicBezTo>
                  <a:pt x="2319131" y="498964"/>
                  <a:pt x="2345801" y="543732"/>
                  <a:pt x="2334371" y="586594"/>
                </a:cubicBezTo>
                <a:lnTo>
                  <a:pt x="2009568" y="1827701"/>
                </a:lnTo>
                <a:cubicBezTo>
                  <a:pt x="1998138" y="1870564"/>
                  <a:pt x="1953371" y="1897234"/>
                  <a:pt x="1910509" y="1885804"/>
                </a:cubicBezTo>
                <a:lnTo>
                  <a:pt x="60754" y="1400982"/>
                </a:lnTo>
                <a:cubicBezTo>
                  <a:pt x="17891" y="1389551"/>
                  <a:pt x="-8779" y="1344784"/>
                  <a:pt x="2651" y="1301922"/>
                </a:cubicBezTo>
                <a:lnTo>
                  <a:pt x="327454" y="60814"/>
                </a:lnTo>
                <a:cubicBezTo>
                  <a:pt x="338883" y="16999"/>
                  <a:pt x="382698" y="-8718"/>
                  <a:pt x="426513" y="27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377551" y="11720"/>
            <a:ext cx="4524693" cy="1624035"/>
            <a:chOff x="2882675" y="129528"/>
            <a:chExt cx="6946105" cy="2493146"/>
          </a:xfrm>
        </p:grpSpPr>
        <p:sp>
          <p:nvSpPr>
            <p:cNvPr id="13" name="Google Shape;13;p2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-411593">
            <a:off x="-78683" y="1305929"/>
            <a:ext cx="2694742" cy="1806841"/>
            <a:chOff x="1617511" y="3116363"/>
            <a:chExt cx="4137082" cy="2773939"/>
          </a:xfrm>
        </p:grpSpPr>
        <p:sp>
          <p:nvSpPr>
            <p:cNvPr id="20" name="Google Shape;20;p2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531639">
            <a:off x="6395634" y="1789558"/>
            <a:ext cx="2623297" cy="2119782"/>
            <a:chOff x="6494351" y="3204355"/>
            <a:chExt cx="2337021" cy="1888454"/>
          </a:xfrm>
        </p:grpSpPr>
        <p:sp>
          <p:nvSpPr>
            <p:cNvPr id="24" name="Google Shape;24;p2"/>
            <p:cNvSpPr/>
            <p:nvPr/>
          </p:nvSpPr>
          <p:spPr>
            <a:xfrm>
              <a:off x="6494351" y="3204355"/>
              <a:ext cx="2337021" cy="1888454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3244" y="3300412"/>
              <a:ext cx="1918128" cy="1791445"/>
            </a:xfrm>
            <a:custGeom>
              <a:rect b="b" l="l" r="r" t="t"/>
              <a:pathLst>
                <a:path extrusionOk="0" h="1791445" w="1918128">
                  <a:moveTo>
                    <a:pt x="365760" y="0"/>
                  </a:moveTo>
                  <a:lnTo>
                    <a:pt x="1857375" y="390525"/>
                  </a:lnTo>
                  <a:cubicBezTo>
                    <a:pt x="1900238" y="401955"/>
                    <a:pt x="1926907" y="446722"/>
                    <a:pt x="1915478" y="489585"/>
                  </a:cubicBezTo>
                  <a:lnTo>
                    <a:pt x="1590675" y="1730693"/>
                  </a:lnTo>
                  <a:cubicBezTo>
                    <a:pt x="1579245" y="1773555"/>
                    <a:pt x="1534478" y="1800225"/>
                    <a:pt x="1491615" y="1788795"/>
                  </a:cubicBezTo>
                  <a:lnTo>
                    <a:pt x="0" y="139827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26592" y="3425190"/>
              <a:ext cx="1707832" cy="1560194"/>
            </a:xfrm>
            <a:custGeom>
              <a:rect b="b" l="l" r="r" t="t"/>
              <a:pathLst>
                <a:path extrusionOk="0" h="1560194" w="1707832">
                  <a:moveTo>
                    <a:pt x="294322" y="102870"/>
                  </a:moveTo>
                  <a:cubicBezTo>
                    <a:pt x="293370" y="105727"/>
                    <a:pt x="291465" y="106680"/>
                    <a:pt x="288607" y="106680"/>
                  </a:cubicBezTo>
                  <a:cubicBezTo>
                    <a:pt x="285750" y="105727"/>
                    <a:pt x="284797" y="103822"/>
                    <a:pt x="284797" y="100965"/>
                  </a:cubicBezTo>
                  <a:lnTo>
                    <a:pt x="310515" y="3810"/>
                  </a:lnTo>
                  <a:cubicBezTo>
                    <a:pt x="311467" y="952"/>
                    <a:pt x="313372" y="0"/>
                    <a:pt x="316230" y="0"/>
                  </a:cubicBezTo>
                  <a:lnTo>
                    <a:pt x="411480" y="24765"/>
                  </a:lnTo>
                  <a:cubicBezTo>
                    <a:pt x="414338" y="25717"/>
                    <a:pt x="415290" y="27622"/>
                    <a:pt x="415290" y="30480"/>
                  </a:cubicBezTo>
                  <a:cubicBezTo>
                    <a:pt x="414338" y="33338"/>
                    <a:pt x="412432" y="34290"/>
                    <a:pt x="409575" y="34290"/>
                  </a:cubicBezTo>
                  <a:lnTo>
                    <a:pt x="318135" y="10477"/>
                  </a:lnTo>
                  <a:lnTo>
                    <a:pt x="294322" y="102870"/>
                  </a:lnTo>
                  <a:lnTo>
                    <a:pt x="294322" y="102870"/>
                  </a:lnTo>
                  <a:close/>
                  <a:moveTo>
                    <a:pt x="1606868" y="347663"/>
                  </a:moveTo>
                  <a:cubicBezTo>
                    <a:pt x="1604010" y="346710"/>
                    <a:pt x="1603057" y="344805"/>
                    <a:pt x="1603057" y="341947"/>
                  </a:cubicBezTo>
                  <a:cubicBezTo>
                    <a:pt x="1604010" y="339090"/>
                    <a:pt x="1605915" y="338138"/>
                    <a:pt x="1608772" y="338138"/>
                  </a:cubicBezTo>
                  <a:lnTo>
                    <a:pt x="1704022" y="362902"/>
                  </a:lnTo>
                  <a:cubicBezTo>
                    <a:pt x="1706880" y="363855"/>
                    <a:pt x="1707832" y="365760"/>
                    <a:pt x="1707832" y="368617"/>
                  </a:cubicBezTo>
                  <a:lnTo>
                    <a:pt x="1682115" y="465772"/>
                  </a:lnTo>
                  <a:cubicBezTo>
                    <a:pt x="1681163" y="468630"/>
                    <a:pt x="1679257" y="469582"/>
                    <a:pt x="1676400" y="469582"/>
                  </a:cubicBezTo>
                  <a:cubicBezTo>
                    <a:pt x="1673543" y="468630"/>
                    <a:pt x="1672590" y="466725"/>
                    <a:pt x="1672590" y="463867"/>
                  </a:cubicBezTo>
                  <a:lnTo>
                    <a:pt x="1696402" y="371475"/>
                  </a:lnTo>
                  <a:lnTo>
                    <a:pt x="1606868" y="347663"/>
                  </a:lnTo>
                  <a:lnTo>
                    <a:pt x="1606868" y="347663"/>
                  </a:lnTo>
                  <a:close/>
                  <a:moveTo>
                    <a:pt x="1413510" y="1457325"/>
                  </a:moveTo>
                  <a:cubicBezTo>
                    <a:pt x="1414463" y="1454467"/>
                    <a:pt x="1416368" y="1453515"/>
                    <a:pt x="1419225" y="1453515"/>
                  </a:cubicBezTo>
                  <a:cubicBezTo>
                    <a:pt x="1422082" y="1454467"/>
                    <a:pt x="1423035" y="1456373"/>
                    <a:pt x="1423035" y="1459230"/>
                  </a:cubicBezTo>
                  <a:lnTo>
                    <a:pt x="1397318" y="1556385"/>
                  </a:lnTo>
                  <a:cubicBezTo>
                    <a:pt x="1396365" y="1559242"/>
                    <a:pt x="1394460" y="1560195"/>
                    <a:pt x="1391602" y="1560195"/>
                  </a:cubicBezTo>
                  <a:lnTo>
                    <a:pt x="1296352" y="1535430"/>
                  </a:lnTo>
                  <a:cubicBezTo>
                    <a:pt x="1293495" y="1534478"/>
                    <a:pt x="1292543" y="1532573"/>
                    <a:pt x="1292543" y="1529715"/>
                  </a:cubicBezTo>
                  <a:cubicBezTo>
                    <a:pt x="1293495" y="1526857"/>
                    <a:pt x="1295400" y="1525905"/>
                    <a:pt x="1298257" y="1525905"/>
                  </a:cubicBezTo>
                  <a:lnTo>
                    <a:pt x="1389697" y="1549717"/>
                  </a:lnTo>
                  <a:lnTo>
                    <a:pt x="1413510" y="1457325"/>
                  </a:lnTo>
                  <a:lnTo>
                    <a:pt x="1413510" y="1457325"/>
                  </a:lnTo>
                  <a:close/>
                  <a:moveTo>
                    <a:pt x="100965" y="1212532"/>
                  </a:moveTo>
                  <a:cubicBezTo>
                    <a:pt x="103822" y="1213485"/>
                    <a:pt x="104775" y="1215390"/>
                    <a:pt x="104775" y="1218248"/>
                  </a:cubicBezTo>
                  <a:cubicBezTo>
                    <a:pt x="103822" y="1221105"/>
                    <a:pt x="101917" y="1222057"/>
                    <a:pt x="99060" y="1222057"/>
                  </a:cubicBezTo>
                  <a:lnTo>
                    <a:pt x="3810" y="1197292"/>
                  </a:lnTo>
                  <a:cubicBezTo>
                    <a:pt x="952" y="1196340"/>
                    <a:pt x="0" y="1194435"/>
                    <a:pt x="0" y="1191578"/>
                  </a:cubicBezTo>
                  <a:lnTo>
                    <a:pt x="25717" y="1094423"/>
                  </a:lnTo>
                  <a:cubicBezTo>
                    <a:pt x="26670" y="1091565"/>
                    <a:pt x="28575" y="1090613"/>
                    <a:pt x="31432" y="1090613"/>
                  </a:cubicBezTo>
                  <a:cubicBezTo>
                    <a:pt x="34290" y="1091565"/>
                    <a:pt x="35242" y="1093470"/>
                    <a:pt x="35242" y="1096328"/>
                  </a:cubicBezTo>
                  <a:lnTo>
                    <a:pt x="11430" y="1188720"/>
                  </a:lnTo>
                  <a:lnTo>
                    <a:pt x="100965" y="1212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2322" y="3787669"/>
              <a:ext cx="309455" cy="309455"/>
            </a:xfrm>
            <a:custGeom>
              <a:rect b="b" l="l" r="r" t="t"/>
              <a:pathLst>
                <a:path extrusionOk="0" h="309455" w="309455">
                  <a:moveTo>
                    <a:pt x="193780" y="5185"/>
                  </a:moveTo>
                  <a:cubicBezTo>
                    <a:pt x="276648" y="27093"/>
                    <a:pt x="326178" y="110913"/>
                    <a:pt x="304270" y="193780"/>
                  </a:cubicBezTo>
                  <a:cubicBezTo>
                    <a:pt x="282363" y="276648"/>
                    <a:pt x="198543" y="326178"/>
                    <a:pt x="115675" y="304270"/>
                  </a:cubicBezTo>
                  <a:cubicBezTo>
                    <a:pt x="32808" y="282363"/>
                    <a:pt x="-16722" y="198543"/>
                    <a:pt x="5185" y="115675"/>
                  </a:cubicBezTo>
                  <a:cubicBezTo>
                    <a:pt x="27093" y="32808"/>
                    <a:pt x="111865" y="-16722"/>
                    <a:pt x="193780" y="5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4396" y="3858791"/>
              <a:ext cx="167212" cy="167212"/>
            </a:xfrm>
            <a:custGeom>
              <a:rect b="b" l="l" r="r" t="t"/>
              <a:pathLst>
                <a:path extrusionOk="0" h="167212" w="167212">
                  <a:moveTo>
                    <a:pt x="104561" y="2644"/>
                  </a:moveTo>
                  <a:cubicBezTo>
                    <a:pt x="149329" y="14074"/>
                    <a:pt x="175998" y="59794"/>
                    <a:pt x="164569" y="104561"/>
                  </a:cubicBezTo>
                  <a:cubicBezTo>
                    <a:pt x="153139" y="149329"/>
                    <a:pt x="107419" y="175999"/>
                    <a:pt x="62651" y="164569"/>
                  </a:cubicBezTo>
                  <a:cubicBezTo>
                    <a:pt x="17884" y="153139"/>
                    <a:pt x="-8786" y="107419"/>
                    <a:pt x="2644" y="62651"/>
                  </a:cubicBezTo>
                  <a:cubicBezTo>
                    <a:pt x="14073" y="17884"/>
                    <a:pt x="59794" y="-8786"/>
                    <a:pt x="104561" y="2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10223" y="3390773"/>
              <a:ext cx="535559" cy="1103249"/>
            </a:xfrm>
            <a:custGeom>
              <a:rect b="b" l="l" r="r" t="t"/>
              <a:pathLst>
                <a:path extrusionOk="0" h="1103249" w="535559">
                  <a:moveTo>
                    <a:pt x="271590" y="109664"/>
                  </a:moveTo>
                  <a:cubicBezTo>
                    <a:pt x="341122" y="127762"/>
                    <a:pt x="410655" y="145860"/>
                    <a:pt x="480187" y="163957"/>
                  </a:cubicBezTo>
                  <a:cubicBezTo>
                    <a:pt x="499237" y="168719"/>
                    <a:pt x="510667" y="188722"/>
                    <a:pt x="505905" y="207772"/>
                  </a:cubicBezTo>
                  <a:lnTo>
                    <a:pt x="505905" y="207772"/>
                  </a:lnTo>
                  <a:cubicBezTo>
                    <a:pt x="501142" y="226822"/>
                    <a:pt x="481140" y="238252"/>
                    <a:pt x="463042" y="233489"/>
                  </a:cubicBezTo>
                  <a:cubicBezTo>
                    <a:pt x="393509" y="215392"/>
                    <a:pt x="323977" y="197294"/>
                    <a:pt x="254445" y="179197"/>
                  </a:cubicBezTo>
                  <a:cubicBezTo>
                    <a:pt x="235395" y="174435"/>
                    <a:pt x="223965" y="154432"/>
                    <a:pt x="228727" y="136335"/>
                  </a:cubicBezTo>
                  <a:lnTo>
                    <a:pt x="228727" y="136335"/>
                  </a:lnTo>
                  <a:cubicBezTo>
                    <a:pt x="233490" y="116332"/>
                    <a:pt x="252540" y="104902"/>
                    <a:pt x="271590" y="109664"/>
                  </a:cubicBezTo>
                  <a:lnTo>
                    <a:pt x="271590" y="109664"/>
                  </a:lnTo>
                  <a:close/>
                  <a:moveTo>
                    <a:pt x="72517" y="870712"/>
                  </a:moveTo>
                  <a:cubicBezTo>
                    <a:pt x="142049" y="888809"/>
                    <a:pt x="211582" y="906907"/>
                    <a:pt x="281115" y="925005"/>
                  </a:cubicBezTo>
                  <a:cubicBezTo>
                    <a:pt x="300165" y="929767"/>
                    <a:pt x="311595" y="949770"/>
                    <a:pt x="306832" y="967867"/>
                  </a:cubicBezTo>
                  <a:lnTo>
                    <a:pt x="306832" y="967867"/>
                  </a:lnTo>
                  <a:cubicBezTo>
                    <a:pt x="302070" y="986917"/>
                    <a:pt x="282067" y="998347"/>
                    <a:pt x="263970" y="993584"/>
                  </a:cubicBezTo>
                  <a:cubicBezTo>
                    <a:pt x="194437" y="975487"/>
                    <a:pt x="124905" y="957390"/>
                    <a:pt x="55372" y="939292"/>
                  </a:cubicBezTo>
                  <a:cubicBezTo>
                    <a:pt x="36322" y="934530"/>
                    <a:pt x="24892" y="914527"/>
                    <a:pt x="29655" y="896430"/>
                  </a:cubicBezTo>
                  <a:lnTo>
                    <a:pt x="29655" y="896430"/>
                  </a:lnTo>
                  <a:cubicBezTo>
                    <a:pt x="33464" y="876427"/>
                    <a:pt x="53467" y="864997"/>
                    <a:pt x="72517" y="870712"/>
                  </a:cubicBezTo>
                  <a:lnTo>
                    <a:pt x="72517" y="870712"/>
                  </a:lnTo>
                  <a:close/>
                  <a:moveTo>
                    <a:pt x="43942" y="978345"/>
                  </a:moveTo>
                  <a:cubicBezTo>
                    <a:pt x="24892" y="973582"/>
                    <a:pt x="5842" y="985012"/>
                    <a:pt x="1080" y="1004062"/>
                  </a:cubicBezTo>
                  <a:lnTo>
                    <a:pt x="1080" y="1004062"/>
                  </a:lnTo>
                  <a:cubicBezTo>
                    <a:pt x="-3683" y="1023112"/>
                    <a:pt x="7747" y="1042162"/>
                    <a:pt x="26797" y="1047877"/>
                  </a:cubicBezTo>
                  <a:lnTo>
                    <a:pt x="235395" y="1102170"/>
                  </a:lnTo>
                  <a:cubicBezTo>
                    <a:pt x="254445" y="1106932"/>
                    <a:pt x="273495" y="1095502"/>
                    <a:pt x="278257" y="1076452"/>
                  </a:cubicBezTo>
                  <a:lnTo>
                    <a:pt x="278257" y="1076452"/>
                  </a:lnTo>
                  <a:cubicBezTo>
                    <a:pt x="283020" y="1057402"/>
                    <a:pt x="271590" y="1038352"/>
                    <a:pt x="252540" y="1032637"/>
                  </a:cubicBezTo>
                  <a:lnTo>
                    <a:pt x="43942" y="978345"/>
                  </a:lnTo>
                  <a:lnTo>
                    <a:pt x="43942" y="978345"/>
                  </a:lnTo>
                  <a:close/>
                  <a:moveTo>
                    <a:pt x="101092" y="762127"/>
                  </a:moveTo>
                  <a:cubicBezTo>
                    <a:pt x="82042" y="757365"/>
                    <a:pt x="62992" y="768795"/>
                    <a:pt x="58230" y="787845"/>
                  </a:cubicBezTo>
                  <a:lnTo>
                    <a:pt x="58230" y="787845"/>
                  </a:lnTo>
                  <a:cubicBezTo>
                    <a:pt x="53467" y="806895"/>
                    <a:pt x="64897" y="825945"/>
                    <a:pt x="83947" y="831659"/>
                  </a:cubicBezTo>
                  <a:lnTo>
                    <a:pt x="292545" y="885952"/>
                  </a:lnTo>
                  <a:cubicBezTo>
                    <a:pt x="311595" y="890715"/>
                    <a:pt x="330645" y="879284"/>
                    <a:pt x="336359" y="860234"/>
                  </a:cubicBezTo>
                  <a:lnTo>
                    <a:pt x="336359" y="860234"/>
                  </a:lnTo>
                  <a:cubicBezTo>
                    <a:pt x="341122" y="841184"/>
                    <a:pt x="329692" y="822134"/>
                    <a:pt x="310642" y="817372"/>
                  </a:cubicBezTo>
                  <a:lnTo>
                    <a:pt x="101092" y="762127"/>
                  </a:lnTo>
                  <a:lnTo>
                    <a:pt x="101092" y="762127"/>
                  </a:lnTo>
                  <a:close/>
                  <a:moveTo>
                    <a:pt x="243015" y="218249"/>
                  </a:moveTo>
                  <a:cubicBezTo>
                    <a:pt x="223965" y="213487"/>
                    <a:pt x="204915" y="224917"/>
                    <a:pt x="199199" y="243967"/>
                  </a:cubicBezTo>
                  <a:lnTo>
                    <a:pt x="199199" y="243967"/>
                  </a:lnTo>
                  <a:cubicBezTo>
                    <a:pt x="194437" y="263017"/>
                    <a:pt x="205867" y="282067"/>
                    <a:pt x="224917" y="286830"/>
                  </a:cubicBezTo>
                  <a:lnTo>
                    <a:pt x="433515" y="341122"/>
                  </a:lnTo>
                  <a:cubicBezTo>
                    <a:pt x="452565" y="345885"/>
                    <a:pt x="471615" y="334455"/>
                    <a:pt x="476377" y="315405"/>
                  </a:cubicBezTo>
                  <a:lnTo>
                    <a:pt x="476377" y="315405"/>
                  </a:lnTo>
                  <a:cubicBezTo>
                    <a:pt x="481140" y="296355"/>
                    <a:pt x="469709" y="277305"/>
                    <a:pt x="450659" y="272542"/>
                  </a:cubicBezTo>
                  <a:lnTo>
                    <a:pt x="243015" y="218249"/>
                  </a:lnTo>
                  <a:lnTo>
                    <a:pt x="243015" y="218249"/>
                  </a:lnTo>
                  <a:close/>
                  <a:moveTo>
                    <a:pt x="300165" y="1080"/>
                  </a:moveTo>
                  <a:cubicBezTo>
                    <a:pt x="281115" y="-3683"/>
                    <a:pt x="262065" y="7747"/>
                    <a:pt x="257302" y="26797"/>
                  </a:cubicBezTo>
                  <a:lnTo>
                    <a:pt x="257302" y="26797"/>
                  </a:lnTo>
                  <a:cubicBezTo>
                    <a:pt x="252540" y="45847"/>
                    <a:pt x="263970" y="64897"/>
                    <a:pt x="283020" y="69660"/>
                  </a:cubicBezTo>
                  <a:lnTo>
                    <a:pt x="491617" y="123952"/>
                  </a:lnTo>
                  <a:cubicBezTo>
                    <a:pt x="510667" y="128714"/>
                    <a:pt x="529717" y="117285"/>
                    <a:pt x="534480" y="98235"/>
                  </a:cubicBezTo>
                  <a:lnTo>
                    <a:pt x="534480" y="98235"/>
                  </a:lnTo>
                  <a:cubicBezTo>
                    <a:pt x="539242" y="79185"/>
                    <a:pt x="527812" y="60135"/>
                    <a:pt x="508762" y="55372"/>
                  </a:cubicBezTo>
                  <a:lnTo>
                    <a:pt x="300165" y="10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86895" y="3010566"/>
            <a:ext cx="530744" cy="548651"/>
            <a:chOff x="3426491" y="5931793"/>
            <a:chExt cx="814775" cy="842265"/>
          </a:xfrm>
        </p:grpSpPr>
        <p:sp>
          <p:nvSpPr>
            <p:cNvPr id="31" name="Google Shape;31;p2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6485068">
            <a:off x="8463401" y="3827533"/>
            <a:ext cx="359104" cy="813099"/>
            <a:chOff x="6286819" y="3044637"/>
            <a:chExt cx="551300" cy="1248275"/>
          </a:xfrm>
        </p:grpSpPr>
        <p:sp>
          <p:nvSpPr>
            <p:cNvPr id="34" name="Google Shape;34;p2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Google Shape;40;p2"/>
          <p:cNvGrpSpPr/>
          <p:nvPr/>
        </p:nvGrpSpPr>
        <p:grpSpPr>
          <a:xfrm>
            <a:off x="409489" y="3581022"/>
            <a:ext cx="1013122" cy="923229"/>
            <a:chOff x="1731097" y="2015405"/>
            <a:chExt cx="1555300" cy="1417300"/>
          </a:xfrm>
        </p:grpSpPr>
        <p:sp>
          <p:nvSpPr>
            <p:cNvPr id="41" name="Google Shape;41;p2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 txBox="1"/>
          <p:nvPr>
            <p:ph type="ctrTitle"/>
          </p:nvPr>
        </p:nvSpPr>
        <p:spPr>
          <a:xfrm>
            <a:off x="2178450" y="1600175"/>
            <a:ext cx="4929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5" name="Google Shape;45;p2"/>
          <p:cNvSpPr txBox="1"/>
          <p:nvPr>
            <p:ph idx="1" type="subTitle"/>
          </p:nvPr>
        </p:nvSpPr>
        <p:spPr>
          <a:xfrm>
            <a:off x="311700" y="4207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2" name="Google Shape;4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>
            <a:off x="2692026" y="-157312"/>
            <a:ext cx="3919687" cy="1407381"/>
            <a:chOff x="2882675" y="129528"/>
            <a:chExt cx="6946105" cy="2493146"/>
          </a:xfrm>
        </p:grpSpPr>
        <p:sp>
          <p:nvSpPr>
            <p:cNvPr id="434" name="Google Shape;434;p11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1"/>
          <p:cNvGrpSpPr/>
          <p:nvPr/>
        </p:nvGrpSpPr>
        <p:grpSpPr>
          <a:xfrm rot="-410566">
            <a:off x="-281301" y="-24802"/>
            <a:ext cx="2333387" cy="1565101"/>
            <a:chOff x="1617511" y="3116363"/>
            <a:chExt cx="4137082" cy="2773939"/>
          </a:xfrm>
        </p:grpSpPr>
        <p:sp>
          <p:nvSpPr>
            <p:cNvPr id="441" name="Google Shape;441;p11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1"/>
          <p:cNvGrpSpPr/>
          <p:nvPr/>
        </p:nvGrpSpPr>
        <p:grpSpPr>
          <a:xfrm>
            <a:off x="6599843" y="966971"/>
            <a:ext cx="2643943" cy="2186053"/>
            <a:chOff x="8389361" y="2098975"/>
            <a:chExt cx="4068231" cy="3362640"/>
          </a:xfrm>
        </p:grpSpPr>
        <p:sp>
          <p:nvSpPr>
            <p:cNvPr id="445" name="Google Shape;445;p11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11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3" name="Google Shape;453;p11"/>
          <p:cNvGrpSpPr/>
          <p:nvPr/>
        </p:nvGrpSpPr>
        <p:grpSpPr>
          <a:xfrm>
            <a:off x="2228006" y="508288"/>
            <a:ext cx="459777" cy="475459"/>
            <a:chOff x="3426491" y="5931793"/>
            <a:chExt cx="814775" cy="842265"/>
          </a:xfrm>
        </p:grpSpPr>
        <p:sp>
          <p:nvSpPr>
            <p:cNvPr id="454" name="Google Shape;454;p11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11"/>
          <p:cNvGrpSpPr/>
          <p:nvPr/>
        </p:nvGrpSpPr>
        <p:grpSpPr>
          <a:xfrm rot="2877916">
            <a:off x="7758198" y="3669309"/>
            <a:ext cx="311226" cy="704682"/>
            <a:chOff x="6286819" y="3044637"/>
            <a:chExt cx="551300" cy="1248275"/>
          </a:xfrm>
        </p:grpSpPr>
        <p:sp>
          <p:nvSpPr>
            <p:cNvPr id="457" name="Google Shape;457;p11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458;p11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459" name="Google Shape;459;p11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3" name="Google Shape;463;p11"/>
          <p:cNvGrpSpPr/>
          <p:nvPr/>
        </p:nvGrpSpPr>
        <p:grpSpPr>
          <a:xfrm>
            <a:off x="288718" y="3557516"/>
            <a:ext cx="877656" cy="800066"/>
            <a:chOff x="1731097" y="2015405"/>
            <a:chExt cx="1555300" cy="1417300"/>
          </a:xfrm>
        </p:grpSpPr>
        <p:sp>
          <p:nvSpPr>
            <p:cNvPr id="464" name="Google Shape;464;p11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69" name="Google Shape;4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rot="-2339370">
            <a:off x="388365" y="1480043"/>
            <a:ext cx="1321260" cy="1204027"/>
            <a:chOff x="1731097" y="2015405"/>
            <a:chExt cx="1555300" cy="1417300"/>
          </a:xfrm>
        </p:grpSpPr>
        <p:sp>
          <p:nvSpPr>
            <p:cNvPr id="472" name="Google Shape;472;p1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3"/>
          <p:cNvGrpSpPr/>
          <p:nvPr/>
        </p:nvGrpSpPr>
        <p:grpSpPr>
          <a:xfrm rot="-2339370">
            <a:off x="2127240" y="1480043"/>
            <a:ext cx="1321260" cy="1204027"/>
            <a:chOff x="1731097" y="2015405"/>
            <a:chExt cx="1555300" cy="1417300"/>
          </a:xfrm>
        </p:grpSpPr>
        <p:sp>
          <p:nvSpPr>
            <p:cNvPr id="476" name="Google Shape;476;p1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13"/>
          <p:cNvGrpSpPr/>
          <p:nvPr/>
        </p:nvGrpSpPr>
        <p:grpSpPr>
          <a:xfrm rot="-2339370">
            <a:off x="3941090" y="1480043"/>
            <a:ext cx="1321260" cy="1204027"/>
            <a:chOff x="1731097" y="2015405"/>
            <a:chExt cx="1555300" cy="1417300"/>
          </a:xfrm>
        </p:grpSpPr>
        <p:sp>
          <p:nvSpPr>
            <p:cNvPr id="480" name="Google Shape;480;p1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13"/>
          <p:cNvGrpSpPr/>
          <p:nvPr/>
        </p:nvGrpSpPr>
        <p:grpSpPr>
          <a:xfrm rot="-2339370">
            <a:off x="5679965" y="1480043"/>
            <a:ext cx="1321260" cy="1204027"/>
            <a:chOff x="1731097" y="2015405"/>
            <a:chExt cx="1555300" cy="1417300"/>
          </a:xfrm>
        </p:grpSpPr>
        <p:sp>
          <p:nvSpPr>
            <p:cNvPr id="484" name="Google Shape;484;p1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13"/>
          <p:cNvGrpSpPr/>
          <p:nvPr/>
        </p:nvGrpSpPr>
        <p:grpSpPr>
          <a:xfrm rot="-2339370">
            <a:off x="7418890" y="1480043"/>
            <a:ext cx="1321260" cy="1204027"/>
            <a:chOff x="1731097" y="2015405"/>
            <a:chExt cx="1555300" cy="1417300"/>
          </a:xfrm>
        </p:grpSpPr>
        <p:sp>
          <p:nvSpPr>
            <p:cNvPr id="488" name="Google Shape;488;p1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3"/>
          <p:cNvSpPr txBox="1"/>
          <p:nvPr>
            <p:ph idx="12" type="sldNum"/>
          </p:nvPr>
        </p:nvSpPr>
        <p:spPr>
          <a:xfrm>
            <a:off x="8110206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2" name="Google Shape;49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3" name="Google Shape;493;p13"/>
          <p:cNvSpPr txBox="1"/>
          <p:nvPr>
            <p:ph idx="1" type="body"/>
          </p:nvPr>
        </p:nvSpPr>
        <p:spPr>
          <a:xfrm>
            <a:off x="306550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94" name="Google Shape;494;p13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495" name="Google Shape;495;p13"/>
          <p:cNvSpPr txBox="1"/>
          <p:nvPr>
            <p:ph idx="3" type="body"/>
          </p:nvPr>
        </p:nvSpPr>
        <p:spPr>
          <a:xfrm>
            <a:off x="2045455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96" name="Google Shape;496;p13"/>
          <p:cNvSpPr txBox="1"/>
          <p:nvPr>
            <p:ph idx="4" type="subTitle"/>
          </p:nvPr>
        </p:nvSpPr>
        <p:spPr>
          <a:xfrm>
            <a:off x="2045455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497" name="Google Shape;497;p13"/>
          <p:cNvSpPr txBox="1"/>
          <p:nvPr>
            <p:ph idx="5" type="body"/>
          </p:nvPr>
        </p:nvSpPr>
        <p:spPr>
          <a:xfrm>
            <a:off x="378435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98" name="Google Shape;498;p13"/>
          <p:cNvSpPr txBox="1"/>
          <p:nvPr>
            <p:ph idx="6" type="subTitle"/>
          </p:nvPr>
        </p:nvSpPr>
        <p:spPr>
          <a:xfrm>
            <a:off x="378435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499" name="Google Shape;499;p13"/>
          <p:cNvSpPr txBox="1"/>
          <p:nvPr>
            <p:ph idx="7" type="body"/>
          </p:nvPr>
        </p:nvSpPr>
        <p:spPr>
          <a:xfrm>
            <a:off x="5523264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00" name="Google Shape;500;p13"/>
          <p:cNvSpPr txBox="1"/>
          <p:nvPr>
            <p:ph idx="8" type="subTitle"/>
          </p:nvPr>
        </p:nvSpPr>
        <p:spPr>
          <a:xfrm>
            <a:off x="5523264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501" name="Google Shape;501;p13"/>
          <p:cNvSpPr txBox="1"/>
          <p:nvPr>
            <p:ph idx="9" type="body"/>
          </p:nvPr>
        </p:nvSpPr>
        <p:spPr>
          <a:xfrm>
            <a:off x="726216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02" name="Google Shape;502;p13"/>
          <p:cNvSpPr txBox="1"/>
          <p:nvPr>
            <p:ph idx="13" type="subTitle"/>
          </p:nvPr>
        </p:nvSpPr>
        <p:spPr>
          <a:xfrm>
            <a:off x="726216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14"/>
          <p:cNvGrpSpPr/>
          <p:nvPr/>
        </p:nvGrpSpPr>
        <p:grpSpPr>
          <a:xfrm rot="1505863">
            <a:off x="2398378" y="2754246"/>
            <a:ext cx="3879946" cy="3059376"/>
            <a:chOff x="1617511" y="3116363"/>
            <a:chExt cx="4137082" cy="2773939"/>
          </a:xfrm>
        </p:grpSpPr>
        <p:sp>
          <p:nvSpPr>
            <p:cNvPr id="505" name="Google Shape;505;p1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4"/>
          <p:cNvGrpSpPr/>
          <p:nvPr/>
        </p:nvGrpSpPr>
        <p:grpSpPr>
          <a:xfrm>
            <a:off x="-2009" y="-11"/>
            <a:ext cx="9071613" cy="3256049"/>
            <a:chOff x="2882675" y="129528"/>
            <a:chExt cx="6946105" cy="2493146"/>
          </a:xfrm>
        </p:grpSpPr>
        <p:sp>
          <p:nvSpPr>
            <p:cNvPr id="509" name="Google Shape;509;p14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6" name="Google Shape;516;p14"/>
          <p:cNvSpPr txBox="1"/>
          <p:nvPr>
            <p:ph type="title"/>
          </p:nvPr>
        </p:nvSpPr>
        <p:spPr>
          <a:xfrm>
            <a:off x="311700" y="842625"/>
            <a:ext cx="8520600" cy="13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grpSp>
        <p:nvGrpSpPr>
          <p:cNvPr id="517" name="Google Shape;517;p14"/>
          <p:cNvGrpSpPr/>
          <p:nvPr/>
        </p:nvGrpSpPr>
        <p:grpSpPr>
          <a:xfrm>
            <a:off x="6528593" y="3886945"/>
            <a:ext cx="767192" cy="814218"/>
            <a:chOff x="3426491" y="5931793"/>
            <a:chExt cx="814775" cy="842265"/>
          </a:xfrm>
        </p:grpSpPr>
        <p:sp>
          <p:nvSpPr>
            <p:cNvPr id="518" name="Google Shape;518;p14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2" name="Google Shape;522;p15"/>
          <p:cNvSpPr txBox="1"/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3" name="Google Shape;523;p15"/>
          <p:cNvSpPr txBox="1"/>
          <p:nvPr>
            <p:ph idx="1" type="subTitle"/>
          </p:nvPr>
        </p:nvSpPr>
        <p:spPr>
          <a:xfrm>
            <a:off x="265500" y="3184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524" name="Google Shape;524;p15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525" name="Google Shape;525;p15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15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532" name="Google Shape;532;p15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15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536" name="Google Shape;536;p15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7" name="Google Shape;537;p15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538" name="Google Shape;538;p15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15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545" name="Google Shape;545;p15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15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548" name="Google Shape;548;p15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9" name="Google Shape;549;p15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550" name="Google Shape;550;p15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5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5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5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15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555" name="Google Shape;555;p15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0" name="Google Shape;560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6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2" name="Google Shape;562;p16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3" name="Google Shape;56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6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50" name="Google Shape;50;p3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57" name="Google Shape;57;p3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3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61" name="Google Shape;61;p3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2;p3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63" name="Google Shape;63;p3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" name="Google Shape;69;p3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70" name="Google Shape;70;p3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73" name="Google Shape;73;p3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4;p3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79;p3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80" name="Google Shape;80;p3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1512425" y="788875"/>
            <a:ext cx="5803974" cy="4205251"/>
            <a:chOff x="1512425" y="788875"/>
            <a:chExt cx="5803974" cy="4205251"/>
          </a:xfrm>
        </p:grpSpPr>
        <p:pic>
          <p:nvPicPr>
            <p:cNvPr id="84" name="Google Shape;84;p3"/>
            <p:cNvPicPr preferRelativeResize="0"/>
            <p:nvPr/>
          </p:nvPicPr>
          <p:blipFill rotWithShape="1">
            <a:blip r:embed="rId2">
              <a:alphaModFix/>
            </a:blip>
            <a:srcRect b="3191" l="1808" r="2000" t="3201"/>
            <a:stretch/>
          </p:blipFill>
          <p:spPr>
            <a:xfrm>
              <a:off x="1512425" y="788875"/>
              <a:ext cx="5803974" cy="4205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3"/>
            <p:cNvSpPr/>
            <p:nvPr/>
          </p:nvSpPr>
          <p:spPr>
            <a:xfrm>
              <a:off x="1692150" y="1355500"/>
              <a:ext cx="5465400" cy="359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" name="Google Shape;86;p3"/>
            <p:cNvGrpSpPr/>
            <p:nvPr/>
          </p:nvGrpSpPr>
          <p:grpSpPr>
            <a:xfrm>
              <a:off x="1804450" y="996100"/>
              <a:ext cx="344400" cy="359400"/>
              <a:chOff x="1804450" y="996100"/>
              <a:chExt cx="344400" cy="359400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</a:t>
                </a:r>
                <a:endParaRPr b="1" sz="1000"/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2233875" y="996100"/>
              <a:ext cx="344400" cy="359400"/>
              <a:chOff x="1804450" y="996100"/>
              <a:chExt cx="344400" cy="35940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2</a:t>
                </a:r>
                <a:endParaRPr b="1" sz="1000"/>
              </a:p>
            </p:txBody>
          </p:sp>
        </p:grpSp>
        <p:grpSp>
          <p:nvGrpSpPr>
            <p:cNvPr id="92" name="Google Shape;92;p3"/>
            <p:cNvGrpSpPr/>
            <p:nvPr/>
          </p:nvGrpSpPr>
          <p:grpSpPr>
            <a:xfrm>
              <a:off x="2700725" y="996100"/>
              <a:ext cx="344400" cy="359400"/>
              <a:chOff x="1804450" y="996100"/>
              <a:chExt cx="344400" cy="359400"/>
            </a:xfrm>
          </p:grpSpPr>
          <p:sp>
            <p:nvSpPr>
              <p:cNvPr id="93" name="Google Shape;93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3</a:t>
                </a:r>
                <a:endParaRPr b="1" sz="1000"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3167575" y="996100"/>
              <a:ext cx="344400" cy="359400"/>
              <a:chOff x="1804450" y="996100"/>
              <a:chExt cx="344400" cy="3594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4</a:t>
                </a:r>
                <a:endParaRPr b="1" sz="1000"/>
              </a:p>
            </p:txBody>
          </p:sp>
        </p:grpSp>
        <p:grpSp>
          <p:nvGrpSpPr>
            <p:cNvPr id="98" name="Google Shape;98;p3"/>
            <p:cNvGrpSpPr/>
            <p:nvPr/>
          </p:nvGrpSpPr>
          <p:grpSpPr>
            <a:xfrm>
              <a:off x="3597000" y="996100"/>
              <a:ext cx="344400" cy="359400"/>
              <a:chOff x="1804450" y="996100"/>
              <a:chExt cx="344400" cy="359400"/>
            </a:xfrm>
          </p:grpSpPr>
          <p:sp>
            <p:nvSpPr>
              <p:cNvPr id="99" name="Google Shape;99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5</a:t>
                </a:r>
                <a:endParaRPr b="1" sz="1000"/>
              </a:p>
            </p:txBody>
          </p:sp>
        </p:grpSp>
        <p:grpSp>
          <p:nvGrpSpPr>
            <p:cNvPr id="101" name="Google Shape;101;p3"/>
            <p:cNvGrpSpPr/>
            <p:nvPr/>
          </p:nvGrpSpPr>
          <p:grpSpPr>
            <a:xfrm>
              <a:off x="4026425" y="996100"/>
              <a:ext cx="344400" cy="359400"/>
              <a:chOff x="1804450" y="996100"/>
              <a:chExt cx="344400" cy="359400"/>
            </a:xfrm>
          </p:grpSpPr>
          <p:sp>
            <p:nvSpPr>
              <p:cNvPr id="102" name="Google Shape;102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6</a:t>
                </a:r>
                <a:endParaRPr b="1" sz="1000"/>
              </a:p>
            </p:txBody>
          </p:sp>
        </p:grpSp>
        <p:grpSp>
          <p:nvGrpSpPr>
            <p:cNvPr id="104" name="Google Shape;104;p3"/>
            <p:cNvGrpSpPr/>
            <p:nvPr/>
          </p:nvGrpSpPr>
          <p:grpSpPr>
            <a:xfrm>
              <a:off x="4455850" y="996100"/>
              <a:ext cx="344400" cy="359400"/>
              <a:chOff x="1804450" y="996100"/>
              <a:chExt cx="344400" cy="35940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7</a:t>
                </a:r>
                <a:endParaRPr b="1" sz="1000"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>
              <a:off x="4960125" y="996100"/>
              <a:ext cx="344400" cy="359400"/>
              <a:chOff x="1804450" y="996100"/>
              <a:chExt cx="344400" cy="3594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8</a:t>
                </a:r>
                <a:endParaRPr b="1" sz="1000"/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5389550" y="996100"/>
              <a:ext cx="344400" cy="359400"/>
              <a:chOff x="1804450" y="996100"/>
              <a:chExt cx="344400" cy="359400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3"/>
              <p:cNvSpPr txBox="1"/>
              <p:nvPr/>
            </p:nvSpPr>
            <p:spPr>
              <a:xfrm>
                <a:off x="1845600" y="996100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9</a:t>
                </a:r>
                <a:endParaRPr b="1" sz="1000"/>
              </a:p>
            </p:txBody>
          </p:sp>
        </p:grpSp>
        <p:grpSp>
          <p:nvGrpSpPr>
            <p:cNvPr id="113" name="Google Shape;113;p3"/>
            <p:cNvGrpSpPr/>
            <p:nvPr/>
          </p:nvGrpSpPr>
          <p:grpSpPr>
            <a:xfrm>
              <a:off x="5818975" y="996100"/>
              <a:ext cx="385500" cy="359400"/>
              <a:chOff x="1804450" y="996100"/>
              <a:chExt cx="385500" cy="359400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3"/>
              <p:cNvSpPr txBox="1"/>
              <p:nvPr/>
            </p:nvSpPr>
            <p:spPr>
              <a:xfrm>
                <a:off x="1820950" y="996100"/>
                <a:ext cx="3690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10</a:t>
                </a:r>
                <a:endParaRPr b="1" sz="1000"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6223750" y="996100"/>
              <a:ext cx="369050" cy="359400"/>
              <a:chOff x="1779800" y="996100"/>
              <a:chExt cx="369050" cy="35940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3"/>
              <p:cNvSpPr txBox="1"/>
              <p:nvPr/>
            </p:nvSpPr>
            <p:spPr>
              <a:xfrm>
                <a:off x="1779800" y="996100"/>
                <a:ext cx="3444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11</a:t>
                </a:r>
                <a:endParaRPr b="1" sz="1000"/>
              </a:p>
            </p:txBody>
          </p:sp>
        </p:grpSp>
        <p:grpSp>
          <p:nvGrpSpPr>
            <p:cNvPr id="119" name="Google Shape;119;p3"/>
            <p:cNvGrpSpPr/>
            <p:nvPr/>
          </p:nvGrpSpPr>
          <p:grpSpPr>
            <a:xfrm>
              <a:off x="6677825" y="996100"/>
              <a:ext cx="344400" cy="359400"/>
              <a:chOff x="1804450" y="996100"/>
              <a:chExt cx="344400" cy="359400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1804450" y="996100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3"/>
              <p:cNvSpPr txBox="1"/>
              <p:nvPr/>
            </p:nvSpPr>
            <p:spPr>
              <a:xfrm>
                <a:off x="1804450" y="996100"/>
                <a:ext cx="3444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12</a:t>
                </a:r>
                <a:endParaRPr b="1" sz="1000"/>
              </a:p>
            </p:txBody>
          </p:sp>
        </p:grpSp>
      </p:grpSp>
      <p:sp>
        <p:nvSpPr>
          <p:cNvPr id="122" name="Google Shape;122;p3"/>
          <p:cNvSpPr txBox="1"/>
          <p:nvPr/>
        </p:nvSpPr>
        <p:spPr>
          <a:xfrm>
            <a:off x="570875" y="144575"/>
            <a:ext cx="786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The Top Row Explained</a:t>
            </a:r>
            <a:endParaRPr sz="5000"/>
          </a:p>
        </p:txBody>
      </p:sp>
      <p:grpSp>
        <p:nvGrpSpPr>
          <p:cNvPr id="123" name="Google Shape;123;p3"/>
          <p:cNvGrpSpPr/>
          <p:nvPr/>
        </p:nvGrpSpPr>
        <p:grpSpPr>
          <a:xfrm>
            <a:off x="22550" y="1425250"/>
            <a:ext cx="1632000" cy="3575775"/>
            <a:chOff x="22550" y="1425250"/>
            <a:chExt cx="1632000" cy="3575775"/>
          </a:xfrm>
        </p:grpSpPr>
        <p:grpSp>
          <p:nvGrpSpPr>
            <p:cNvPr id="124" name="Google Shape;124;p3"/>
            <p:cNvGrpSpPr/>
            <p:nvPr/>
          </p:nvGrpSpPr>
          <p:grpSpPr>
            <a:xfrm>
              <a:off x="22550" y="1425250"/>
              <a:ext cx="1373250" cy="379450"/>
              <a:chOff x="11900" y="788875"/>
              <a:chExt cx="1373250" cy="379450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3"/>
              <p:cNvSpPr txBox="1"/>
              <p:nvPr/>
            </p:nvSpPr>
            <p:spPr>
              <a:xfrm>
                <a:off x="53050" y="788875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</a:t>
                </a:r>
                <a:endParaRPr b="1" sz="1000"/>
              </a:p>
            </p:txBody>
          </p:sp>
          <p:sp>
            <p:nvSpPr>
              <p:cNvPr id="127" name="Google Shape;127;p3"/>
              <p:cNvSpPr txBox="1"/>
              <p:nvPr/>
            </p:nvSpPr>
            <p:spPr>
              <a:xfrm>
                <a:off x="366950" y="808925"/>
                <a:ext cx="10182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Escape key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28" name="Google Shape;128;p3"/>
            <p:cNvGrpSpPr/>
            <p:nvPr/>
          </p:nvGrpSpPr>
          <p:grpSpPr>
            <a:xfrm>
              <a:off x="22550" y="1804700"/>
              <a:ext cx="1632000" cy="505250"/>
              <a:chOff x="11900" y="679910"/>
              <a:chExt cx="1632000" cy="488400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2</a:t>
                </a:r>
                <a:endParaRPr b="1" sz="1000"/>
              </a:p>
            </p:txBody>
          </p:sp>
          <p:sp>
            <p:nvSpPr>
              <p:cNvPr id="131" name="Google Shape;131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Go BACK a page in browser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22550" y="2353900"/>
              <a:ext cx="1632000" cy="505250"/>
              <a:chOff x="11900" y="679910"/>
              <a:chExt cx="1632000" cy="4884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3</a:t>
                </a:r>
                <a:endParaRPr b="1" sz="1000"/>
              </a:p>
            </p:txBody>
          </p:sp>
          <p:sp>
            <p:nvSpPr>
              <p:cNvPr id="135" name="Google Shape;135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Go to NEXT page in browser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>
              <a:off x="22550" y="3000450"/>
              <a:ext cx="1632000" cy="505250"/>
              <a:chOff x="11900" y="679910"/>
              <a:chExt cx="1632000" cy="488400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4</a:t>
                </a:r>
                <a:endParaRPr b="1" sz="1000"/>
              </a:p>
            </p:txBody>
          </p:sp>
          <p:sp>
            <p:nvSpPr>
              <p:cNvPr id="139" name="Google Shape;139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Refresh your browser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40" name="Google Shape;140;p3"/>
            <p:cNvGrpSpPr/>
            <p:nvPr/>
          </p:nvGrpSpPr>
          <p:grpSpPr>
            <a:xfrm>
              <a:off x="22550" y="3579575"/>
              <a:ext cx="1632000" cy="505250"/>
              <a:chOff x="11900" y="679910"/>
              <a:chExt cx="1632000" cy="488400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5</a:t>
                </a:r>
                <a:endParaRPr b="1" sz="1000"/>
              </a:p>
            </p:txBody>
          </p:sp>
          <p:sp>
            <p:nvSpPr>
              <p:cNvPr id="143" name="Google Shape;143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Full Screen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22550" y="4495775"/>
              <a:ext cx="1632000" cy="505250"/>
              <a:chOff x="11900" y="679910"/>
              <a:chExt cx="1632000" cy="488400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6</a:t>
                </a:r>
                <a:endParaRPr b="1" sz="1000"/>
              </a:p>
            </p:txBody>
          </p:sp>
          <p:sp>
            <p:nvSpPr>
              <p:cNvPr id="147" name="Google Shape;147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Switch desktop mode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</p:grpSp>
      <p:grpSp>
        <p:nvGrpSpPr>
          <p:cNvPr id="148" name="Google Shape;148;p3"/>
          <p:cNvGrpSpPr/>
          <p:nvPr/>
        </p:nvGrpSpPr>
        <p:grpSpPr>
          <a:xfrm>
            <a:off x="7369850" y="1425250"/>
            <a:ext cx="1664650" cy="2940225"/>
            <a:chOff x="7369850" y="1425250"/>
            <a:chExt cx="1664650" cy="2940225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7369850" y="1425250"/>
              <a:ext cx="1632000" cy="505250"/>
              <a:chOff x="11900" y="679910"/>
              <a:chExt cx="1632000" cy="488400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7</a:t>
                </a:r>
                <a:endParaRPr b="1" sz="1000"/>
              </a:p>
            </p:txBody>
          </p:sp>
          <p:sp>
            <p:nvSpPr>
              <p:cNvPr id="152" name="Google Shape;152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Set screen dimmer low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7402500" y="1871050"/>
              <a:ext cx="1632000" cy="505250"/>
              <a:chOff x="11900" y="679910"/>
              <a:chExt cx="1632000" cy="488400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8</a:t>
                </a:r>
                <a:endParaRPr b="1" sz="1000"/>
              </a:p>
            </p:txBody>
          </p:sp>
          <p:sp>
            <p:nvSpPr>
              <p:cNvPr id="156" name="Google Shape;156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Set screen dimmer high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7402500" y="2353900"/>
              <a:ext cx="1632000" cy="505250"/>
              <a:chOff x="11900" y="679910"/>
              <a:chExt cx="1632000" cy="488400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3"/>
              <p:cNvSpPr txBox="1"/>
              <p:nvPr/>
            </p:nvSpPr>
            <p:spPr>
              <a:xfrm>
                <a:off x="47175" y="815663"/>
                <a:ext cx="2022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9</a:t>
                </a:r>
                <a:endParaRPr b="1" sz="1000"/>
              </a:p>
            </p:txBody>
          </p:sp>
          <p:sp>
            <p:nvSpPr>
              <p:cNvPr id="160" name="Google Shape;160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Mute sound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7402500" y="2799250"/>
              <a:ext cx="1632000" cy="505250"/>
              <a:chOff x="11900" y="679910"/>
              <a:chExt cx="1632000" cy="488400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3"/>
              <p:cNvSpPr txBox="1"/>
              <p:nvPr/>
            </p:nvSpPr>
            <p:spPr>
              <a:xfrm>
                <a:off x="47175" y="815651"/>
                <a:ext cx="3444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10</a:t>
                </a:r>
                <a:endParaRPr b="1" sz="1000"/>
              </a:p>
            </p:txBody>
          </p:sp>
          <p:sp>
            <p:nvSpPr>
              <p:cNvPr id="164" name="Google Shape;164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Set volume lower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7399798" y="3304500"/>
              <a:ext cx="1632000" cy="505250"/>
              <a:chOff x="11900" y="679910"/>
              <a:chExt cx="1632000" cy="48840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3"/>
              <p:cNvSpPr txBox="1"/>
              <p:nvPr/>
            </p:nvSpPr>
            <p:spPr>
              <a:xfrm>
                <a:off x="47175" y="815651"/>
                <a:ext cx="3444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11</a:t>
                </a:r>
                <a:endParaRPr b="1" sz="1000"/>
              </a:p>
            </p:txBody>
          </p:sp>
          <p:sp>
            <p:nvSpPr>
              <p:cNvPr id="168" name="Google Shape;168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Set volume higher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7402500" y="3860225"/>
              <a:ext cx="1632000" cy="505250"/>
              <a:chOff x="11900" y="679910"/>
              <a:chExt cx="1632000" cy="488400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11900" y="788875"/>
                <a:ext cx="344400" cy="359400"/>
              </a:xfrm>
              <a:prstGeom prst="ellipse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3"/>
              <p:cNvSpPr txBox="1"/>
              <p:nvPr/>
            </p:nvSpPr>
            <p:spPr>
              <a:xfrm>
                <a:off x="47175" y="815651"/>
                <a:ext cx="344400" cy="21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/>
                  <a:t>12</a:t>
                </a:r>
                <a:endParaRPr b="1" sz="1000"/>
              </a:p>
            </p:txBody>
          </p:sp>
          <p:sp>
            <p:nvSpPr>
              <p:cNvPr id="172" name="Google Shape;172;p3"/>
              <p:cNvSpPr txBox="1"/>
              <p:nvPr/>
            </p:nvSpPr>
            <p:spPr>
              <a:xfrm>
                <a:off x="356300" y="679910"/>
                <a:ext cx="12876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latin typeface="Athiti"/>
                    <a:ea typeface="Athiti"/>
                    <a:cs typeface="Athiti"/>
                    <a:sym typeface="Athiti"/>
                  </a:rPr>
                  <a:t>Power off the device</a:t>
                </a:r>
                <a:endParaRPr sz="1200">
                  <a:latin typeface="Athiti"/>
                  <a:ea typeface="Athiti"/>
                  <a:cs typeface="Athiti"/>
                  <a:sym typeface="Athit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"/>
          <p:cNvGrpSpPr/>
          <p:nvPr/>
        </p:nvGrpSpPr>
        <p:grpSpPr>
          <a:xfrm>
            <a:off x="2692026" y="-157312"/>
            <a:ext cx="3919687" cy="1407381"/>
            <a:chOff x="2882675" y="129528"/>
            <a:chExt cx="6946105" cy="2493146"/>
          </a:xfrm>
        </p:grpSpPr>
        <p:sp>
          <p:nvSpPr>
            <p:cNvPr id="175" name="Google Shape;175;p4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 rot="-410566">
            <a:off x="-281301" y="-24802"/>
            <a:ext cx="2333387" cy="1565101"/>
            <a:chOff x="1617511" y="3116363"/>
            <a:chExt cx="4137082" cy="2773939"/>
          </a:xfrm>
        </p:grpSpPr>
        <p:sp>
          <p:nvSpPr>
            <p:cNvPr id="182" name="Google Shape;182;p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6599843" y="966971"/>
            <a:ext cx="2643943" cy="2186053"/>
            <a:chOff x="8389361" y="2098975"/>
            <a:chExt cx="4068231" cy="3362640"/>
          </a:xfrm>
        </p:grpSpPr>
        <p:sp>
          <p:nvSpPr>
            <p:cNvPr id="186" name="Google Shape;186;p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" name="Google Shape;194;p4"/>
          <p:cNvGrpSpPr/>
          <p:nvPr/>
        </p:nvGrpSpPr>
        <p:grpSpPr>
          <a:xfrm>
            <a:off x="2228006" y="508288"/>
            <a:ext cx="459777" cy="475459"/>
            <a:chOff x="3426491" y="5931793"/>
            <a:chExt cx="814775" cy="842265"/>
          </a:xfrm>
        </p:grpSpPr>
        <p:sp>
          <p:nvSpPr>
            <p:cNvPr id="195" name="Google Shape;195;p4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 rot="2877916">
            <a:off x="7758198" y="3669309"/>
            <a:ext cx="311226" cy="704682"/>
            <a:chOff x="6286819" y="3044637"/>
            <a:chExt cx="551300" cy="1248275"/>
          </a:xfrm>
        </p:grpSpPr>
        <p:sp>
          <p:nvSpPr>
            <p:cNvPr id="198" name="Google Shape;198;p4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4"/>
          <p:cNvGrpSpPr/>
          <p:nvPr/>
        </p:nvGrpSpPr>
        <p:grpSpPr>
          <a:xfrm>
            <a:off x="288718" y="3557516"/>
            <a:ext cx="877656" cy="800066"/>
            <a:chOff x="1731097" y="2015405"/>
            <a:chExt cx="1555300" cy="1417300"/>
          </a:xfrm>
        </p:grpSpPr>
        <p:sp>
          <p:nvSpPr>
            <p:cNvPr id="205" name="Google Shape;205;p4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4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chemeClr val="lt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2692026" y="-157312"/>
            <a:ext cx="3919687" cy="1407381"/>
            <a:chOff x="2882675" y="129528"/>
            <a:chExt cx="6946105" cy="2493146"/>
          </a:xfrm>
        </p:grpSpPr>
        <p:sp>
          <p:nvSpPr>
            <p:cNvPr id="212" name="Google Shape;212;p5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5"/>
          <p:cNvGrpSpPr/>
          <p:nvPr/>
        </p:nvGrpSpPr>
        <p:grpSpPr>
          <a:xfrm rot="-410566">
            <a:off x="-281301" y="-24802"/>
            <a:ext cx="2333387" cy="1565101"/>
            <a:chOff x="1617511" y="3116363"/>
            <a:chExt cx="4137082" cy="2773939"/>
          </a:xfrm>
        </p:grpSpPr>
        <p:sp>
          <p:nvSpPr>
            <p:cNvPr id="219" name="Google Shape;219;p5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6599843" y="966971"/>
            <a:ext cx="2643943" cy="2186053"/>
            <a:chOff x="8389361" y="2098975"/>
            <a:chExt cx="4068231" cy="3362640"/>
          </a:xfrm>
        </p:grpSpPr>
        <p:sp>
          <p:nvSpPr>
            <p:cNvPr id="223" name="Google Shape;223;p5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" name="Google Shape;224;p5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1" name="Google Shape;231;p5"/>
          <p:cNvGrpSpPr/>
          <p:nvPr/>
        </p:nvGrpSpPr>
        <p:grpSpPr>
          <a:xfrm>
            <a:off x="2228006" y="508288"/>
            <a:ext cx="459777" cy="475459"/>
            <a:chOff x="3426491" y="5931793"/>
            <a:chExt cx="814775" cy="842265"/>
          </a:xfrm>
        </p:grpSpPr>
        <p:sp>
          <p:nvSpPr>
            <p:cNvPr id="232" name="Google Shape;232;p5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 rot="2877916">
            <a:off x="7758198" y="3669309"/>
            <a:ext cx="311226" cy="704682"/>
            <a:chOff x="6286819" y="3044637"/>
            <a:chExt cx="551300" cy="1248275"/>
          </a:xfrm>
        </p:grpSpPr>
        <p:sp>
          <p:nvSpPr>
            <p:cNvPr id="235" name="Google Shape;235;p5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5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1" name="Google Shape;241;p5"/>
          <p:cNvGrpSpPr/>
          <p:nvPr/>
        </p:nvGrpSpPr>
        <p:grpSpPr>
          <a:xfrm>
            <a:off x="288718" y="3557516"/>
            <a:ext cx="877656" cy="800066"/>
            <a:chOff x="1731097" y="2015405"/>
            <a:chExt cx="1555300" cy="1417300"/>
          </a:xfrm>
        </p:grpSpPr>
        <p:sp>
          <p:nvSpPr>
            <p:cNvPr id="242" name="Google Shape;242;p5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5"/>
          <p:cNvSpPr txBox="1"/>
          <p:nvPr>
            <p:ph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5"/>
          <p:cNvSpPr txBox="1"/>
          <p:nvPr>
            <p:ph idx="1" type="body"/>
          </p:nvPr>
        </p:nvSpPr>
        <p:spPr>
          <a:xfrm>
            <a:off x="1246325" y="2219151"/>
            <a:ext cx="5556300" cy="24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47" name="Google Shape;24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8" name="Google Shape;248;p5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251" name="Google Shape;251;p6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258" name="Google Shape;258;p6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6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262" name="Google Shape;262;p6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6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64" name="Google Shape;264;p6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0" name="Google Shape;270;p6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271" name="Google Shape;271;p6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274" name="Google Shape;274;p6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6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76" name="Google Shape;276;p6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0" name="Google Shape;280;p6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281" name="Google Shape;281;p6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6"/>
          <p:cNvSpPr txBox="1"/>
          <p:nvPr>
            <p:ph type="title"/>
          </p:nvPr>
        </p:nvSpPr>
        <p:spPr>
          <a:xfrm>
            <a:off x="1785900" y="445025"/>
            <a:ext cx="467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5" name="Google Shape;285;p6"/>
          <p:cNvSpPr txBox="1"/>
          <p:nvPr>
            <p:ph idx="1" type="body"/>
          </p:nvPr>
        </p:nvSpPr>
        <p:spPr>
          <a:xfrm>
            <a:off x="3117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6" name="Google Shape;286;p6"/>
          <p:cNvSpPr txBox="1"/>
          <p:nvPr>
            <p:ph idx="2" type="body"/>
          </p:nvPr>
        </p:nvSpPr>
        <p:spPr>
          <a:xfrm>
            <a:off x="48324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7" name="Google Shape;28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bg>
      <p:bgPr>
        <a:solidFill>
          <a:schemeClr val="lt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7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290" name="Google Shape;290;p7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7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297" name="Google Shape;297;p7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301" name="Google Shape;301;p7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" name="Google Shape;302;p7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303" name="Google Shape;303;p7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9" name="Google Shape;309;p7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310" name="Google Shape;310;p7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313" name="Google Shape;313;p7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" name="Google Shape;314;p7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15" name="Google Shape;315;p7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9" name="Google Shape;319;p7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320" name="Google Shape;320;p7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7"/>
          <p:cNvSpPr txBox="1"/>
          <p:nvPr>
            <p:ph type="title"/>
          </p:nvPr>
        </p:nvSpPr>
        <p:spPr>
          <a:xfrm>
            <a:off x="311700" y="1245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7"/>
          <p:cNvSpPr txBox="1"/>
          <p:nvPr>
            <p:ph idx="1" type="body"/>
          </p:nvPr>
        </p:nvSpPr>
        <p:spPr>
          <a:xfrm>
            <a:off x="3247917" y="2103050"/>
            <a:ext cx="25980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5" name="Google Shape;32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7"/>
          <p:cNvSpPr txBox="1"/>
          <p:nvPr>
            <p:ph idx="2" type="body"/>
          </p:nvPr>
        </p:nvSpPr>
        <p:spPr>
          <a:xfrm>
            <a:off x="6184146" y="2103050"/>
            <a:ext cx="25980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7" name="Google Shape;327;p7"/>
          <p:cNvSpPr txBox="1"/>
          <p:nvPr>
            <p:ph idx="3" type="body"/>
          </p:nvPr>
        </p:nvSpPr>
        <p:spPr>
          <a:xfrm>
            <a:off x="311700" y="2103050"/>
            <a:ext cx="25980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8" name="Google Shape;328;p7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8"/>
          <p:cNvSpPr txBox="1"/>
          <p:nvPr>
            <p:ph type="title"/>
          </p:nvPr>
        </p:nvSpPr>
        <p:spPr>
          <a:xfrm>
            <a:off x="1908700" y="445025"/>
            <a:ext cx="48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32" name="Google Shape;332;p8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333" name="Google Shape;333;p8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8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340" name="Google Shape;340;p8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8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344" name="Google Shape;344;p8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Google Shape;345;p8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346" name="Google Shape;346;p8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2" name="Google Shape;352;p8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353" name="Google Shape;353;p8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8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356" name="Google Shape;356;p8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8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58" name="Google Shape;358;p8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2" name="Google Shape;362;p8"/>
          <p:cNvSpPr txBox="1"/>
          <p:nvPr/>
        </p:nvSpPr>
        <p:spPr>
          <a:xfrm>
            <a:off x="1246325" y="1338825"/>
            <a:ext cx="55563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63" name="Google Shape;363;p8"/>
          <p:cNvSpPr txBox="1"/>
          <p:nvPr/>
        </p:nvSpPr>
        <p:spPr>
          <a:xfrm>
            <a:off x="1246325" y="1443338"/>
            <a:ext cx="55563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Is the bottom row of the screen.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It displays the launcher, any pinned apps, and the settings area of your device.</a:t>
            </a:r>
            <a:endParaRPr sz="1900"/>
          </a:p>
        </p:txBody>
      </p:sp>
      <p:grpSp>
        <p:nvGrpSpPr>
          <p:cNvPr id="364" name="Google Shape;364;p8"/>
          <p:cNvGrpSpPr/>
          <p:nvPr/>
        </p:nvGrpSpPr>
        <p:grpSpPr>
          <a:xfrm>
            <a:off x="205838" y="2929750"/>
            <a:ext cx="8290625" cy="1460000"/>
            <a:chOff x="37525" y="3609050"/>
            <a:chExt cx="8290625" cy="1460000"/>
          </a:xfrm>
        </p:grpSpPr>
        <p:pic>
          <p:nvPicPr>
            <p:cNvPr id="365" name="Google Shape;365;p8"/>
            <p:cNvPicPr preferRelativeResize="0"/>
            <p:nvPr/>
          </p:nvPicPr>
          <p:blipFill rotWithShape="1">
            <a:blip r:embed="rId2">
              <a:alphaModFix/>
            </a:blip>
            <a:srcRect b="0" l="0" r="0" t="94766"/>
            <a:stretch/>
          </p:blipFill>
          <p:spPr>
            <a:xfrm>
              <a:off x="572125" y="3698875"/>
              <a:ext cx="7715250" cy="26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8"/>
            <p:cNvSpPr/>
            <p:nvPr/>
          </p:nvSpPr>
          <p:spPr>
            <a:xfrm>
              <a:off x="572125" y="3968050"/>
              <a:ext cx="232200" cy="3294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 txBox="1"/>
            <p:nvPr/>
          </p:nvSpPr>
          <p:spPr>
            <a:xfrm>
              <a:off x="37525" y="4297450"/>
              <a:ext cx="2927400" cy="771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This will open the apps </a:t>
              </a:r>
              <a:r>
                <a:rPr b="1" lang="en-GB">
                  <a:latin typeface="Athiti"/>
                  <a:ea typeface="Athiti"/>
                  <a:cs typeface="Athiti"/>
                  <a:sym typeface="Athiti"/>
                </a:rPr>
                <a:t>launcher</a:t>
              </a: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 and display any apps that are installed in your account.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099675" y="3609050"/>
              <a:ext cx="2740200" cy="419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 txBox="1"/>
            <p:nvPr/>
          </p:nvSpPr>
          <p:spPr>
            <a:xfrm>
              <a:off x="3490650" y="4075500"/>
              <a:ext cx="1832700" cy="619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latin typeface="Athiti"/>
                  <a:ea typeface="Athiti"/>
                  <a:cs typeface="Athiti"/>
                  <a:sym typeface="Athiti"/>
                </a:rPr>
                <a:t>Pinned apps</a:t>
              </a: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 for quick access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7681650" y="3609050"/>
              <a:ext cx="646500" cy="419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 txBox="1"/>
            <p:nvPr/>
          </p:nvSpPr>
          <p:spPr>
            <a:xfrm>
              <a:off x="7307325" y="3713800"/>
              <a:ext cx="374400" cy="26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372" name="Google Shape;372;p8"/>
            <p:cNvSpPr txBox="1"/>
            <p:nvPr/>
          </p:nvSpPr>
          <p:spPr>
            <a:xfrm>
              <a:off x="6495450" y="4130550"/>
              <a:ext cx="1832700" cy="818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Access your device </a:t>
              </a:r>
              <a:r>
                <a:rPr b="1" lang="en-GB">
                  <a:latin typeface="Athiti"/>
                  <a:ea typeface="Athiti"/>
                  <a:cs typeface="Athiti"/>
                  <a:sym typeface="Athiti"/>
                </a:rPr>
                <a:t>settings,</a:t>
              </a: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 accessibility, and wifi network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"/>
          <p:cNvSpPr txBox="1"/>
          <p:nvPr>
            <p:ph type="title"/>
          </p:nvPr>
        </p:nvSpPr>
        <p:spPr>
          <a:xfrm>
            <a:off x="311700" y="555600"/>
            <a:ext cx="532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5" name="Google Shape;375;p9"/>
          <p:cNvSpPr txBox="1"/>
          <p:nvPr>
            <p:ph idx="1" type="body"/>
          </p:nvPr>
        </p:nvSpPr>
        <p:spPr>
          <a:xfrm>
            <a:off x="311700" y="1389600"/>
            <a:ext cx="532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76" name="Google Shape;37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7" name="Google Shape;377;p9"/>
          <p:cNvGrpSpPr/>
          <p:nvPr/>
        </p:nvGrpSpPr>
        <p:grpSpPr>
          <a:xfrm flipH="1" rot="1363262">
            <a:off x="6269153" y="531407"/>
            <a:ext cx="2965511" cy="1064402"/>
            <a:chOff x="2882675" y="129528"/>
            <a:chExt cx="6946105" cy="2493146"/>
          </a:xfrm>
        </p:grpSpPr>
        <p:sp>
          <p:nvSpPr>
            <p:cNvPr id="378" name="Google Shape;378;p9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9"/>
          <p:cNvGrpSpPr/>
          <p:nvPr/>
        </p:nvGrpSpPr>
        <p:grpSpPr>
          <a:xfrm flipH="1" rot="49119">
            <a:off x="6558288" y="1461161"/>
            <a:ext cx="1766301" cy="1184316"/>
            <a:chOff x="1617511" y="3116363"/>
            <a:chExt cx="4137082" cy="2773939"/>
          </a:xfrm>
        </p:grpSpPr>
        <p:sp>
          <p:nvSpPr>
            <p:cNvPr id="385" name="Google Shape;385;p9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9"/>
          <p:cNvGrpSpPr/>
          <p:nvPr/>
        </p:nvGrpSpPr>
        <p:grpSpPr>
          <a:xfrm flipH="1" rot="1363262">
            <a:off x="8388902" y="2180443"/>
            <a:ext cx="347853" cy="359589"/>
            <a:chOff x="3426491" y="5931793"/>
            <a:chExt cx="814775" cy="842265"/>
          </a:xfrm>
        </p:grpSpPr>
        <p:sp>
          <p:nvSpPr>
            <p:cNvPr id="389" name="Google Shape;389;p9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9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2591849" y="-203268"/>
            <a:ext cx="4525387" cy="1621293"/>
            <a:chOff x="2882675" y="129528"/>
            <a:chExt cx="6946105" cy="2493146"/>
          </a:xfrm>
        </p:grpSpPr>
        <p:sp>
          <p:nvSpPr>
            <p:cNvPr id="395" name="Google Shape;395;p10"/>
            <p:cNvSpPr/>
            <p:nvPr/>
          </p:nvSpPr>
          <p:spPr>
            <a:xfrm>
              <a:off x="3974985" y="129528"/>
              <a:ext cx="5853795" cy="1669285"/>
            </a:xfrm>
            <a:custGeom>
              <a:rect b="b" l="l" r="r" t="t"/>
              <a:pathLst>
                <a:path extrusionOk="0" h="1582261" w="6540553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5288893" y="1592328"/>
              <a:ext cx="1739122" cy="1030346"/>
            </a:xfrm>
            <a:custGeom>
              <a:rect b="b" l="l" r="r" t="t"/>
              <a:pathLst>
                <a:path extrusionOk="0" h="598169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288893" y="1592328"/>
              <a:ext cx="1739122" cy="602129"/>
            </a:xfrm>
            <a:custGeom>
              <a:rect b="b" l="l" r="r" t="t"/>
              <a:pathLst>
                <a:path extrusionOk="0" h="349567" w="100965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2882675" y="495907"/>
              <a:ext cx="6551239" cy="1450361"/>
            </a:xfrm>
            <a:custGeom>
              <a:rect b="b" l="l" r="r" t="t"/>
              <a:pathLst>
                <a:path extrusionOk="0" h="842009" w="3803332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2923708" y="563201"/>
              <a:ext cx="6467564" cy="1196056"/>
            </a:xfrm>
            <a:custGeom>
              <a:rect b="b" l="l" r="r" t="t"/>
              <a:pathLst>
                <a:path extrusionOk="0" h="694372" w="3754754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2882675" y="364599"/>
              <a:ext cx="6551239" cy="131255"/>
            </a:xfrm>
            <a:custGeom>
              <a:rect b="b" l="l" r="r" t="t"/>
              <a:pathLst>
                <a:path extrusionOk="0" h="76200" w="3803332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0"/>
          <p:cNvGrpSpPr/>
          <p:nvPr/>
        </p:nvGrpSpPr>
        <p:grpSpPr>
          <a:xfrm rot="-412786">
            <a:off x="-797360" y="-50841"/>
            <a:ext cx="2697355" cy="1805047"/>
            <a:chOff x="1617511" y="3116363"/>
            <a:chExt cx="4137082" cy="2773939"/>
          </a:xfrm>
        </p:grpSpPr>
        <p:sp>
          <p:nvSpPr>
            <p:cNvPr id="402" name="Google Shape;402;p10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rect b="b" l="l" r="r" t="t"/>
              <a:pathLst>
                <a:path extrusionOk="0" h="842034" w="2221295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1748503" y="3281277"/>
              <a:ext cx="3796535" cy="2385549"/>
            </a:xfrm>
            <a:custGeom>
              <a:rect b="b" l="l" r="r" t="t"/>
              <a:pathLst>
                <a:path extrusionOk="0" h="1384934" w="2204084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0"/>
          <p:cNvGrpSpPr/>
          <p:nvPr/>
        </p:nvGrpSpPr>
        <p:grpSpPr>
          <a:xfrm>
            <a:off x="7140522" y="1091507"/>
            <a:ext cx="3051580" cy="2517609"/>
            <a:chOff x="8389361" y="2098975"/>
            <a:chExt cx="4068231" cy="3362640"/>
          </a:xfrm>
        </p:grpSpPr>
        <p:sp>
          <p:nvSpPr>
            <p:cNvPr id="406" name="Google Shape;406;p10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rect b="b" l="l" r="r" t="t"/>
              <a:pathLst>
                <a:path extrusionOk="0" h="1888454" w="2337021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" name="Google Shape;407;p10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408" name="Google Shape;408;p10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rect b="b" l="l" r="r" t="t"/>
                <a:pathLst>
                  <a:path extrusionOk="0" h="1888454" w="2337021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rect b="b" l="l" r="r" t="t"/>
                <a:pathLst>
                  <a:path extrusionOk="0" h="1791445" w="1918128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0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rect b="b" l="l" r="r" t="t"/>
                <a:pathLst>
                  <a:path extrusionOk="0" h="1560194" w="1707832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0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rect b="b" l="l" r="r" t="t"/>
                <a:pathLst>
                  <a:path extrusionOk="0" h="309455" w="309455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rect b="b" l="l" r="r" t="t"/>
                <a:pathLst>
                  <a:path extrusionOk="0" h="167212" w="167212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rect b="b" l="l" r="r" t="t"/>
                <a:pathLst>
                  <a:path extrusionOk="0" h="1103249" w="535559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4" name="Google Shape;414;p10"/>
          <p:cNvGrpSpPr/>
          <p:nvPr/>
        </p:nvGrpSpPr>
        <p:grpSpPr>
          <a:xfrm>
            <a:off x="2095280" y="564295"/>
            <a:ext cx="530826" cy="547725"/>
            <a:chOff x="3426491" y="5931793"/>
            <a:chExt cx="814775" cy="842265"/>
          </a:xfrm>
        </p:grpSpPr>
        <p:sp>
          <p:nvSpPr>
            <p:cNvPr id="415" name="Google Shape;415;p10"/>
            <p:cNvSpPr/>
            <p:nvPr/>
          </p:nvSpPr>
          <p:spPr>
            <a:xfrm>
              <a:off x="3538472" y="593179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426491" y="5977703"/>
              <a:ext cx="702794" cy="796355"/>
            </a:xfrm>
            <a:custGeom>
              <a:rect b="b" l="l" r="r" t="t"/>
              <a:pathLst>
                <a:path extrusionOk="0" h="462325" w="408008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0"/>
          <p:cNvGrpSpPr/>
          <p:nvPr/>
        </p:nvGrpSpPr>
        <p:grpSpPr>
          <a:xfrm rot="2872752">
            <a:off x="8479525" y="4199748"/>
            <a:ext cx="358548" cy="811921"/>
            <a:chOff x="6286819" y="3044637"/>
            <a:chExt cx="551300" cy="1248275"/>
          </a:xfrm>
        </p:grpSpPr>
        <p:sp>
          <p:nvSpPr>
            <p:cNvPr id="418" name="Google Shape;418;p10"/>
            <p:cNvSpPr/>
            <p:nvPr/>
          </p:nvSpPr>
          <p:spPr>
            <a:xfrm>
              <a:off x="6319036" y="3044637"/>
              <a:ext cx="519083" cy="1215167"/>
            </a:xfrm>
            <a:custGeom>
              <a:rect b="b" l="l" r="r" t="t"/>
              <a:pathLst>
                <a:path extrusionOk="0" h="1215167" w="519083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" name="Google Shape;419;p10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420" name="Google Shape;420;p10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rect b="b" l="l" r="r" t="t"/>
                <a:pathLst>
                  <a:path extrusionOk="0" h="113057" w="71695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rect b="b" l="l" r="r" t="t"/>
                <a:pathLst>
                  <a:path extrusionOk="0" h="550541" w="73341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rect b="b" l="l" r="r" t="t"/>
                <a:pathLst>
                  <a:path extrusionOk="0" h="64769" w="36194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0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rect b="b" l="l" r="r" t="t"/>
                <a:pathLst>
                  <a:path extrusionOk="0" h="120967" w="88582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4" name="Google Shape;424;p10"/>
          <p:cNvGrpSpPr/>
          <p:nvPr/>
        </p:nvGrpSpPr>
        <p:grpSpPr>
          <a:xfrm rot="1184696">
            <a:off x="167868" y="3609181"/>
            <a:ext cx="1013285" cy="921719"/>
            <a:chOff x="1731097" y="2015405"/>
            <a:chExt cx="1555300" cy="1417300"/>
          </a:xfrm>
        </p:grpSpPr>
        <p:sp>
          <p:nvSpPr>
            <p:cNvPr id="425" name="Google Shape;425;p10"/>
            <p:cNvSpPr/>
            <p:nvPr/>
          </p:nvSpPr>
          <p:spPr>
            <a:xfrm>
              <a:off x="1801240" y="2015405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1731097" y="2042708"/>
              <a:ext cx="1485157" cy="1389997"/>
            </a:xfrm>
            <a:custGeom>
              <a:rect b="b" l="l" r="r" t="t"/>
              <a:pathLst>
                <a:path extrusionOk="0" h="806965" w="86221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1770364" y="2080044"/>
              <a:ext cx="1405305" cy="1310435"/>
            </a:xfrm>
            <a:custGeom>
              <a:rect b="b" l="l" r="r" t="t"/>
              <a:pathLst>
                <a:path extrusionOk="0" h="760775" w="815852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10"/>
          <p:cNvSpPr txBox="1"/>
          <p:nvPr>
            <p:ph type="title"/>
          </p:nvPr>
        </p:nvSpPr>
        <p:spPr>
          <a:xfrm>
            <a:off x="1114875" y="1418025"/>
            <a:ext cx="620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9" name="Google Shape;429;p10"/>
          <p:cNvSpPr txBox="1"/>
          <p:nvPr>
            <p:ph idx="1" type="body"/>
          </p:nvPr>
        </p:nvSpPr>
        <p:spPr>
          <a:xfrm>
            <a:off x="1114875" y="2252025"/>
            <a:ext cx="6204900" cy="25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3pPr>
            <a:lvl4pPr indent="-3556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4pPr>
            <a:lvl5pPr indent="-3556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5pPr>
            <a:lvl6pPr indent="-3556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6pPr>
            <a:lvl7pPr indent="-3556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7pPr>
            <a:lvl8pPr indent="-3556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8pPr>
            <a:lvl9pPr indent="-3556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JVrRt6DTAho" TargetMode="External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presentation/d/1lNN29DEL0Pr9eSsSr-_kXfvoLuFKdB_a8b8685M_It0/preview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hrome.google.com/webstore/" TargetMode="External"/><Relationship Id="rId4" Type="http://schemas.openxmlformats.org/officeDocument/2006/relationships/hyperlink" Target="https://chrome.google.com/webstore/" TargetMode="External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upport.google.com/chromebook/answer/183101?hl=e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7"/>
          <p:cNvSpPr txBox="1"/>
          <p:nvPr>
            <p:ph type="ctrTitle"/>
          </p:nvPr>
        </p:nvSpPr>
        <p:spPr>
          <a:xfrm>
            <a:off x="2178450" y="1600175"/>
            <a:ext cx="4929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Explore your Chromebook</a:t>
            </a:r>
            <a:endParaRPr/>
          </a:p>
        </p:txBody>
      </p:sp>
      <p:sp>
        <p:nvSpPr>
          <p:cNvPr id="573" name="Google Shape;573;p17"/>
          <p:cNvSpPr txBox="1"/>
          <p:nvPr>
            <p:ph idx="1" type="subTitle"/>
          </p:nvPr>
        </p:nvSpPr>
        <p:spPr>
          <a:xfrm>
            <a:off x="382650" y="3652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Kim Mattina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GTMS Technology Teacher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Certified Trainer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/>
          <p:nvPr>
            <p:ph type="title"/>
          </p:nvPr>
        </p:nvSpPr>
        <p:spPr>
          <a:xfrm>
            <a:off x="202250" y="445025"/>
            <a:ext cx="881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Keyboard Shortcuts</a:t>
            </a:r>
            <a:endParaRPr sz="5000"/>
          </a:p>
        </p:txBody>
      </p:sp>
      <p:sp>
        <p:nvSpPr>
          <p:cNvPr id="631" name="Google Shape;631;p26"/>
          <p:cNvSpPr txBox="1"/>
          <p:nvPr>
            <p:ph idx="1" type="body"/>
          </p:nvPr>
        </p:nvSpPr>
        <p:spPr>
          <a:xfrm>
            <a:off x="3117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Whole Screenshot</a:t>
            </a:r>
            <a:endParaRPr sz="2400"/>
          </a:p>
        </p:txBody>
      </p:sp>
      <p:sp>
        <p:nvSpPr>
          <p:cNvPr id="632" name="Google Shape;632;p26"/>
          <p:cNvSpPr txBox="1"/>
          <p:nvPr>
            <p:ph idx="2" type="body"/>
          </p:nvPr>
        </p:nvSpPr>
        <p:spPr>
          <a:xfrm>
            <a:off x="48324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Partial Screenshot</a:t>
            </a:r>
            <a:endParaRPr sz="2400"/>
          </a:p>
        </p:txBody>
      </p:sp>
      <p:pic>
        <p:nvPicPr>
          <p:cNvPr descr="screen_shot_whole.png" id="633" name="Google Shape;6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43825"/>
            <a:ext cx="2904025" cy="98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_shot_partial.png" id="634" name="Google Shape;6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846" y="2395649"/>
            <a:ext cx="3527475" cy="10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 txBox="1"/>
          <p:nvPr>
            <p:ph idx="4294967295"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Shelf</a:t>
            </a:r>
            <a:endParaRPr/>
          </a:p>
        </p:txBody>
      </p:sp>
      <p:sp>
        <p:nvSpPr>
          <p:cNvPr id="640" name="Google Shape;640;p27"/>
          <p:cNvSpPr txBox="1"/>
          <p:nvPr>
            <p:ph idx="4294967295" type="body"/>
          </p:nvPr>
        </p:nvSpPr>
        <p:spPr>
          <a:xfrm>
            <a:off x="1246325" y="2024501"/>
            <a:ext cx="55563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Is the bottom row of the screen.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It displays the launcher, any pinned apps, and the settings area of your device.</a:t>
            </a: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>
            <a:off x="37525" y="3609050"/>
            <a:ext cx="8290625" cy="1460000"/>
            <a:chOff x="37525" y="3609050"/>
            <a:chExt cx="8290625" cy="1460000"/>
          </a:xfrm>
        </p:grpSpPr>
        <p:pic>
          <p:nvPicPr>
            <p:cNvPr id="642" name="Google Shape;642;p27"/>
            <p:cNvPicPr preferRelativeResize="0"/>
            <p:nvPr/>
          </p:nvPicPr>
          <p:blipFill rotWithShape="1">
            <a:blip r:embed="rId3">
              <a:alphaModFix/>
            </a:blip>
            <a:srcRect b="0" l="0" r="0" t="94766"/>
            <a:stretch/>
          </p:blipFill>
          <p:spPr>
            <a:xfrm>
              <a:off x="572125" y="3698875"/>
              <a:ext cx="7715250" cy="26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3" name="Google Shape;643;p27"/>
            <p:cNvSpPr/>
            <p:nvPr/>
          </p:nvSpPr>
          <p:spPr>
            <a:xfrm>
              <a:off x="572125" y="3968050"/>
              <a:ext cx="232200" cy="3294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 txBox="1"/>
            <p:nvPr/>
          </p:nvSpPr>
          <p:spPr>
            <a:xfrm>
              <a:off x="37525" y="4297450"/>
              <a:ext cx="2927400" cy="771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This will open the apps launcher and display any apps that are installed in your account.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099675" y="3609050"/>
              <a:ext cx="2740200" cy="419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 txBox="1"/>
            <p:nvPr/>
          </p:nvSpPr>
          <p:spPr>
            <a:xfrm>
              <a:off x="3490650" y="4075500"/>
              <a:ext cx="1832700" cy="619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Pinned apps for quick access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681650" y="3609050"/>
              <a:ext cx="646500" cy="419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 txBox="1"/>
            <p:nvPr/>
          </p:nvSpPr>
          <p:spPr>
            <a:xfrm>
              <a:off x="7307325" y="3713800"/>
              <a:ext cx="374400" cy="26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  <p:sp>
          <p:nvSpPr>
            <p:cNvPr id="649" name="Google Shape;649;p27"/>
            <p:cNvSpPr txBox="1"/>
            <p:nvPr/>
          </p:nvSpPr>
          <p:spPr>
            <a:xfrm>
              <a:off x="6495450" y="4130550"/>
              <a:ext cx="1832700" cy="818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Athiti"/>
                  <a:ea typeface="Athiti"/>
                  <a:cs typeface="Athiti"/>
                  <a:sym typeface="Athiti"/>
                </a:rPr>
                <a:t>Access your device settings, accessibility, and wifi network</a:t>
              </a:r>
              <a:endParaRPr>
                <a:latin typeface="Athiti"/>
                <a:ea typeface="Athiti"/>
                <a:cs typeface="Athiti"/>
                <a:sym typeface="Athit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 txBox="1"/>
          <p:nvPr>
            <p:ph idx="4294967295"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The Touchpad Shortcuts</a:t>
            </a:r>
            <a:endParaRPr sz="3400"/>
          </a:p>
        </p:txBody>
      </p:sp>
      <p:sp>
        <p:nvSpPr>
          <p:cNvPr id="655" name="Google Shape;655;p28"/>
          <p:cNvSpPr txBox="1"/>
          <p:nvPr>
            <p:ph idx="4294967295" type="body"/>
          </p:nvPr>
        </p:nvSpPr>
        <p:spPr>
          <a:xfrm>
            <a:off x="1246325" y="2219150"/>
            <a:ext cx="5556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There are no buttons on the touchpad! 😲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Instead you will need to know touchpad shortcuts to navigate your session on the Chromebook.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9"/>
          <p:cNvSpPr txBox="1"/>
          <p:nvPr>
            <p:ph type="title"/>
          </p:nvPr>
        </p:nvSpPr>
        <p:spPr>
          <a:xfrm>
            <a:off x="1785900" y="445025"/>
            <a:ext cx="467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Touchpad Shortcuts</a:t>
            </a:r>
            <a:endParaRPr/>
          </a:p>
        </p:txBody>
      </p:sp>
      <p:sp>
        <p:nvSpPr>
          <p:cNvPr id="661" name="Google Shape;661;p29"/>
          <p:cNvSpPr txBox="1"/>
          <p:nvPr>
            <p:ph idx="1" type="body"/>
          </p:nvPr>
        </p:nvSpPr>
        <p:spPr>
          <a:xfrm>
            <a:off x="344500" y="1556550"/>
            <a:ext cx="41766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/>
              <a:t>To Single Click - TAP the touchpad ONCE with ONE finger. </a:t>
            </a:r>
            <a:endParaRPr sz="1800"/>
          </a:p>
        </p:txBody>
      </p:sp>
      <p:sp>
        <p:nvSpPr>
          <p:cNvPr id="662" name="Google Shape;662;p29"/>
          <p:cNvSpPr txBox="1"/>
          <p:nvPr>
            <p:ph idx="2" type="body"/>
          </p:nvPr>
        </p:nvSpPr>
        <p:spPr>
          <a:xfrm>
            <a:off x="4832400" y="1556550"/>
            <a:ext cx="3999900" cy="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/>
              <a:t>To RIGHT Click - TAP the touchpad ONCE with TWO fingers</a:t>
            </a:r>
            <a:endParaRPr sz="1800"/>
          </a:p>
        </p:txBody>
      </p:sp>
      <p:pic>
        <p:nvPicPr>
          <p:cNvPr id="663" name="Google Shape;6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13" y="2490850"/>
            <a:ext cx="3503569" cy="19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362" y="2446200"/>
            <a:ext cx="3662319" cy="206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0"/>
          <p:cNvSpPr txBox="1"/>
          <p:nvPr>
            <p:ph type="title"/>
          </p:nvPr>
        </p:nvSpPr>
        <p:spPr>
          <a:xfrm>
            <a:off x="1785900" y="445025"/>
            <a:ext cx="467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Scrolling!</a:t>
            </a:r>
            <a:endParaRPr/>
          </a:p>
        </p:txBody>
      </p:sp>
      <p:sp>
        <p:nvSpPr>
          <p:cNvPr id="670" name="Google Shape;670;p30"/>
          <p:cNvSpPr txBox="1"/>
          <p:nvPr>
            <p:ph idx="1" type="body"/>
          </p:nvPr>
        </p:nvSpPr>
        <p:spPr>
          <a:xfrm>
            <a:off x="3117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Place TWO fingers on the touchpad and move them up and down to scroll </a:t>
            </a:r>
            <a:r>
              <a:rPr b="1" lang="en-GB"/>
              <a:t>vertically.</a:t>
            </a:r>
            <a:endParaRPr b="1"/>
          </a:p>
        </p:txBody>
      </p:sp>
      <p:sp>
        <p:nvSpPr>
          <p:cNvPr id="671" name="Google Shape;671;p30"/>
          <p:cNvSpPr txBox="1"/>
          <p:nvPr>
            <p:ph idx="2" type="body"/>
          </p:nvPr>
        </p:nvSpPr>
        <p:spPr>
          <a:xfrm>
            <a:off x="48324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Place TWO fingers on the touchpad and move them left to right to scroll </a:t>
            </a:r>
            <a:r>
              <a:rPr b="1" lang="en-GB">
                <a:solidFill>
                  <a:schemeClr val="dk1"/>
                </a:solidFill>
              </a:rPr>
              <a:t>horizontally.</a:t>
            </a:r>
            <a:endParaRPr/>
          </a:p>
        </p:txBody>
      </p:sp>
      <p:pic>
        <p:nvPicPr>
          <p:cNvPr id="672" name="Google Shape;672;p30" title="Scrolling on your Chromebook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850" y="2805750"/>
            <a:ext cx="3054875" cy="2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1"/>
          <p:cNvSpPr txBox="1"/>
          <p:nvPr>
            <p:ph idx="4294967295"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Activate the Camera App</a:t>
            </a:r>
            <a:endParaRPr/>
          </a:p>
        </p:txBody>
      </p:sp>
      <p:sp>
        <p:nvSpPr>
          <p:cNvPr id="678" name="Google Shape;678;p31"/>
          <p:cNvSpPr txBox="1"/>
          <p:nvPr>
            <p:ph idx="4294967295" type="body"/>
          </p:nvPr>
        </p:nvSpPr>
        <p:spPr>
          <a:xfrm>
            <a:off x="1246325" y="2219150"/>
            <a:ext cx="5556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On your Chromebook there is a built in camera that you can access to take pictures of your work or to create videos.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To access the camera, click on the </a:t>
            </a:r>
            <a:r>
              <a:rPr b="1" lang="en-GB"/>
              <a:t>LAUNCHER</a:t>
            </a:r>
            <a:r>
              <a:rPr lang="en-GB"/>
              <a:t> button at the bottom left corner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Follow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directions</a:t>
            </a:r>
            <a:r>
              <a:rPr lang="en-GB"/>
              <a:t> provided.</a:t>
            </a:r>
            <a:endParaRPr/>
          </a:p>
        </p:txBody>
      </p:sp>
      <p:pic>
        <p:nvPicPr>
          <p:cNvPr id="679" name="Google Shape;679;p31"/>
          <p:cNvPicPr preferRelativeResize="0"/>
          <p:nvPr/>
        </p:nvPicPr>
        <p:blipFill rotWithShape="1">
          <a:blip r:embed="rId4">
            <a:alphaModFix/>
          </a:blip>
          <a:srcRect b="0" l="53340" r="0" t="0"/>
          <a:stretch/>
        </p:blipFill>
        <p:spPr>
          <a:xfrm rot="1433803">
            <a:off x="7554298" y="1710580"/>
            <a:ext cx="931555" cy="87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2"/>
          <p:cNvSpPr txBox="1"/>
          <p:nvPr>
            <p:ph idx="4294967295" type="title"/>
          </p:nvPr>
        </p:nvSpPr>
        <p:spPr>
          <a:xfrm>
            <a:off x="1246325" y="1100950"/>
            <a:ext cx="55563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Chrome Web store and  Extensions</a:t>
            </a:r>
            <a:endParaRPr/>
          </a:p>
        </p:txBody>
      </p:sp>
      <p:sp>
        <p:nvSpPr>
          <p:cNvPr id="685" name="Google Shape;685;p32"/>
          <p:cNvSpPr txBox="1"/>
          <p:nvPr>
            <p:ph idx="4294967295" type="body"/>
          </p:nvPr>
        </p:nvSpPr>
        <p:spPr>
          <a:xfrm>
            <a:off x="1246325" y="2219150"/>
            <a:ext cx="5556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A Chrome extension is a mini application that can be downloaded from the Chrome web store.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Once it is installed, the icons can be seen at the top right side of the browser.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Click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GB"/>
              <a:t> to access to the Chrome webstore</a:t>
            </a:r>
            <a:endParaRPr/>
          </a:p>
        </p:txBody>
      </p:sp>
      <p:pic>
        <p:nvPicPr>
          <p:cNvPr id="686" name="Google Shape;686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24169">
            <a:off x="7471625" y="1582400"/>
            <a:ext cx="1086000" cy="10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3"/>
          <p:cNvSpPr txBox="1"/>
          <p:nvPr>
            <p:ph type="title"/>
          </p:nvPr>
        </p:nvSpPr>
        <p:spPr>
          <a:xfrm>
            <a:off x="1015175" y="690225"/>
            <a:ext cx="6497100" cy="13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4"/>
          <p:cNvSpPr txBox="1"/>
          <p:nvPr>
            <p:ph idx="4294967295"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697" name="Google Shape;697;p34"/>
          <p:cNvSpPr txBox="1"/>
          <p:nvPr>
            <p:ph idx="4294967295" type="body"/>
          </p:nvPr>
        </p:nvSpPr>
        <p:spPr>
          <a:xfrm>
            <a:off x="1246325" y="2219150"/>
            <a:ext cx="5556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"/>
          <p:cNvSpPr txBox="1"/>
          <p:nvPr>
            <p:ph type="title"/>
          </p:nvPr>
        </p:nvSpPr>
        <p:spPr>
          <a:xfrm>
            <a:off x="464100" y="936600"/>
            <a:ext cx="5212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What is a Chromebook?</a:t>
            </a:r>
            <a:endParaRPr sz="3000"/>
          </a:p>
        </p:txBody>
      </p:sp>
      <p:sp>
        <p:nvSpPr>
          <p:cNvPr id="579" name="Google Shape;579;p18"/>
          <p:cNvSpPr txBox="1"/>
          <p:nvPr>
            <p:ph idx="1" type="body"/>
          </p:nvPr>
        </p:nvSpPr>
        <p:spPr>
          <a:xfrm>
            <a:off x="464100" y="1770600"/>
            <a:ext cx="53283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Chromebook is a device that connects to the Internet and is designed to be used with a Google account.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 user can access all of the G Suite apps that are available on the school Google domain.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"/>
          <p:cNvSpPr txBox="1"/>
          <p:nvPr>
            <p:ph type="title"/>
          </p:nvPr>
        </p:nvSpPr>
        <p:spPr>
          <a:xfrm>
            <a:off x="1219700" y="1514525"/>
            <a:ext cx="620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it different?</a:t>
            </a:r>
            <a:endParaRPr/>
          </a:p>
        </p:txBody>
      </p:sp>
      <p:sp>
        <p:nvSpPr>
          <p:cNvPr id="585" name="Google Shape;585;p19"/>
          <p:cNvSpPr txBox="1"/>
          <p:nvPr>
            <p:ph idx="1" type="body"/>
          </p:nvPr>
        </p:nvSpPr>
        <p:spPr>
          <a:xfrm>
            <a:off x="1257125" y="2270225"/>
            <a:ext cx="6204900" cy="17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It does not have a large hard drive so it is not meant to have programs installed on it.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It does not have a CD Drive.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It is lightweight and able to process and access information quickly.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type="title"/>
          </p:nvPr>
        </p:nvSpPr>
        <p:spPr>
          <a:xfrm>
            <a:off x="974475" y="614025"/>
            <a:ext cx="6533100" cy="13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Keyboard</a:t>
            </a:r>
            <a:endParaRPr/>
          </a:p>
        </p:txBody>
      </p:sp>
      <p:pic>
        <p:nvPicPr>
          <p:cNvPr id="591" name="Google Shape;591;p20"/>
          <p:cNvPicPr preferRelativeResize="0"/>
          <p:nvPr/>
        </p:nvPicPr>
        <p:blipFill rotWithShape="1">
          <a:blip r:embed="rId3">
            <a:alphaModFix/>
          </a:blip>
          <a:srcRect b="3191" l="1808" r="2000" t="3201"/>
          <a:stretch/>
        </p:blipFill>
        <p:spPr>
          <a:xfrm>
            <a:off x="2088950" y="2117200"/>
            <a:ext cx="4125299" cy="29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4294967295" type="title"/>
          </p:nvPr>
        </p:nvSpPr>
        <p:spPr>
          <a:xfrm>
            <a:off x="1246325" y="14912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Keyboard is Different!</a:t>
            </a:r>
            <a:endParaRPr/>
          </a:p>
        </p:txBody>
      </p:sp>
      <p:sp>
        <p:nvSpPr>
          <p:cNvPr id="597" name="Google Shape;597;p21"/>
          <p:cNvSpPr txBox="1"/>
          <p:nvPr>
            <p:ph idx="4294967295" type="body"/>
          </p:nvPr>
        </p:nvSpPr>
        <p:spPr>
          <a:xfrm>
            <a:off x="1246325" y="2295350"/>
            <a:ext cx="55563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There is no: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/>
              <a:t>DELETE key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/>
              <a:t>CAPS lock key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/>
              <a:t>HOME and END keys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Get to know keyboard shortcuts.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Click this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/>
              <a:t> to find more help with keyboard shortcuts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 txBox="1"/>
          <p:nvPr>
            <p:ph idx="4294967295"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Common Keyboard Shortcuts</a:t>
            </a:r>
            <a:endParaRPr sz="2900"/>
          </a:p>
        </p:txBody>
      </p:sp>
      <p:sp>
        <p:nvSpPr>
          <p:cNvPr id="607" name="Google Shape;607;p23"/>
          <p:cNvSpPr txBox="1"/>
          <p:nvPr>
            <p:ph idx="4294967295" type="body"/>
          </p:nvPr>
        </p:nvSpPr>
        <p:spPr>
          <a:xfrm>
            <a:off x="1246325" y="2219150"/>
            <a:ext cx="5556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Press and hold down the </a:t>
            </a:r>
            <a:r>
              <a:rPr b="1" lang="en-GB"/>
              <a:t>CTRL</a:t>
            </a:r>
            <a:r>
              <a:rPr lang="en-GB"/>
              <a:t> key and the letter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COPY - </a:t>
            </a:r>
            <a:r>
              <a:rPr b="1" lang="en-GB"/>
              <a:t>CTRL + C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PASTE - </a:t>
            </a:r>
            <a:r>
              <a:rPr b="1" lang="en-GB"/>
              <a:t>CTRL + V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CUT - </a:t>
            </a:r>
            <a:r>
              <a:rPr b="1" lang="en-GB"/>
              <a:t>CTRL + X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Undo - </a:t>
            </a:r>
            <a:r>
              <a:rPr b="1" lang="en-GB"/>
              <a:t>CTRL + Z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/>
              <a:t>Keyboard help - </a:t>
            </a:r>
            <a:r>
              <a:rPr b="1" lang="en-GB"/>
              <a:t>CTRL + ALT + ?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4"/>
          <p:cNvSpPr txBox="1"/>
          <p:nvPr>
            <p:ph type="title"/>
          </p:nvPr>
        </p:nvSpPr>
        <p:spPr>
          <a:xfrm>
            <a:off x="202250" y="445025"/>
            <a:ext cx="881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Keyboard Shortcuts</a:t>
            </a:r>
            <a:endParaRPr sz="5000"/>
          </a:p>
        </p:txBody>
      </p:sp>
      <p:sp>
        <p:nvSpPr>
          <p:cNvPr id="613" name="Google Shape;613;p24"/>
          <p:cNvSpPr txBox="1"/>
          <p:nvPr>
            <p:ph idx="1" type="body"/>
          </p:nvPr>
        </p:nvSpPr>
        <p:spPr>
          <a:xfrm>
            <a:off x="3117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DELETE Key - instead use: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ALT + Backspace</a:t>
            </a:r>
            <a:r>
              <a:rPr lang="en-GB"/>
              <a:t> - deletes a character ahead of the cursor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CTRL + Backspace</a:t>
            </a:r>
            <a:r>
              <a:rPr lang="en-GB"/>
              <a:t> - deletes a previous word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4"/>
          <p:cNvSpPr txBox="1"/>
          <p:nvPr>
            <p:ph idx="2" type="body"/>
          </p:nvPr>
        </p:nvSpPr>
        <p:spPr>
          <a:xfrm>
            <a:off x="48324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CAPS LOCK key - instead use: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ALT + Search key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Toggle it again to disable it</a:t>
            </a:r>
            <a:endParaRPr b="1"/>
          </a:p>
        </p:txBody>
      </p:sp>
      <p:grpSp>
        <p:nvGrpSpPr>
          <p:cNvPr id="615" name="Google Shape;615;p24"/>
          <p:cNvGrpSpPr/>
          <p:nvPr/>
        </p:nvGrpSpPr>
        <p:grpSpPr>
          <a:xfrm>
            <a:off x="5413925" y="3349075"/>
            <a:ext cx="2836833" cy="593850"/>
            <a:chOff x="5378250" y="2877400"/>
            <a:chExt cx="2836833" cy="593850"/>
          </a:xfrm>
        </p:grpSpPr>
        <p:pic>
          <p:nvPicPr>
            <p:cNvPr id="616" name="Google Shape;61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52475" y="2877400"/>
              <a:ext cx="1162608" cy="59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8250" y="2877400"/>
              <a:ext cx="1233974" cy="59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24"/>
            <p:cNvSpPr txBox="1"/>
            <p:nvPr/>
          </p:nvSpPr>
          <p:spPr>
            <a:xfrm>
              <a:off x="6682650" y="2927750"/>
              <a:ext cx="2994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latin typeface="Athiti"/>
                  <a:ea typeface="Athiti"/>
                  <a:cs typeface="Athiti"/>
                  <a:sym typeface="Athiti"/>
                </a:rPr>
                <a:t>+</a:t>
              </a:r>
              <a:endParaRPr b="1" sz="2000">
                <a:latin typeface="Athiti"/>
                <a:ea typeface="Athiti"/>
                <a:cs typeface="Athiti"/>
                <a:sym typeface="Athit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 txBox="1"/>
          <p:nvPr>
            <p:ph type="title"/>
          </p:nvPr>
        </p:nvSpPr>
        <p:spPr>
          <a:xfrm>
            <a:off x="202250" y="445025"/>
            <a:ext cx="881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Keyboard Shortcuts</a:t>
            </a:r>
            <a:endParaRPr sz="5000"/>
          </a:p>
        </p:txBody>
      </p:sp>
      <p:sp>
        <p:nvSpPr>
          <p:cNvPr id="624" name="Google Shape;624;p25"/>
          <p:cNvSpPr txBox="1"/>
          <p:nvPr>
            <p:ph idx="1" type="body"/>
          </p:nvPr>
        </p:nvSpPr>
        <p:spPr>
          <a:xfrm>
            <a:off x="3117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No HOME Key - instead use:</a:t>
            </a:r>
            <a:endParaRPr sz="23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ALT + Up Arrow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5"/>
          <p:cNvSpPr txBox="1"/>
          <p:nvPr>
            <p:ph idx="2" type="body"/>
          </p:nvPr>
        </p:nvSpPr>
        <p:spPr>
          <a:xfrm>
            <a:off x="4832400" y="1556550"/>
            <a:ext cx="3999900" cy="26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No END key - instead use:</a:t>
            </a:r>
            <a:endParaRPr sz="23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➢"/>
            </a:pPr>
            <a:r>
              <a:rPr b="1" lang="en-GB"/>
              <a:t>ALT + Down arrow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53_Gavell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F7A747"/>
      </a:accent1>
      <a:accent2>
        <a:srgbClr val="EADCC0"/>
      </a:accent2>
      <a:accent3>
        <a:srgbClr val="EFCA81"/>
      </a:accent3>
      <a:accent4>
        <a:srgbClr val="E6D5B4"/>
      </a:accent4>
      <a:accent5>
        <a:srgbClr val="F3D79D"/>
      </a:accent5>
      <a:accent6>
        <a:srgbClr val="F9EACB"/>
      </a:accent6>
      <a:hlink>
        <a:srgbClr val="FF99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