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9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CBFB357-7CD3-CB04-C66F-0B94A686C34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CBFB357-7CD3-CB04-C66F-0B94A686C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3E6DBCB-1DF7-64A3-001C-8A6CA4622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Matrix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F3875-6D17-F7B7-CF1F-B58DB3D4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72E2D8-0A58-934A-7780-AF62F3A75FE5}"/>
              </a:ext>
            </a:extLst>
          </p:cNvPr>
          <p:cNvGrpSpPr/>
          <p:nvPr/>
        </p:nvGrpSpPr>
        <p:grpSpPr>
          <a:xfrm>
            <a:off x="714375" y="2030570"/>
            <a:ext cx="8651652" cy="6962555"/>
            <a:chOff x="2427262" y="1070515"/>
            <a:chExt cx="4318931" cy="3475731"/>
          </a:xfrm>
        </p:grpSpPr>
        <p:sp>
          <p:nvSpPr>
            <p:cNvPr id="9" name="Arrow: Left-Right 8">
              <a:extLst>
                <a:ext uri="{FF2B5EF4-FFF2-40B4-BE49-F238E27FC236}">
                  <a16:creationId xmlns:a16="http://schemas.microsoft.com/office/drawing/2014/main" id="{57DEEAF0-C75F-F9AB-013E-04666927DFF0}"/>
                </a:ext>
              </a:extLst>
            </p:cNvPr>
            <p:cNvSpPr/>
            <p:nvPr/>
          </p:nvSpPr>
          <p:spPr>
            <a:xfrm>
              <a:off x="2909383" y="2691170"/>
              <a:ext cx="3325235" cy="83925"/>
            </a:xfrm>
            <a:prstGeom prst="leftRightArrow">
              <a:avLst>
                <a:gd name="adj1" fmla="val 274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Arrow: Left-Right 9">
              <a:extLst>
                <a:ext uri="{FF2B5EF4-FFF2-40B4-BE49-F238E27FC236}">
                  <a16:creationId xmlns:a16="http://schemas.microsoft.com/office/drawing/2014/main" id="{8DAD9F26-6FDC-2A19-E7CD-C4F5A8CFC2A8}"/>
                </a:ext>
              </a:extLst>
            </p:cNvPr>
            <p:cNvSpPr/>
            <p:nvPr/>
          </p:nvSpPr>
          <p:spPr>
            <a:xfrm rot="5400000">
              <a:off x="2909383" y="2691170"/>
              <a:ext cx="3325235" cy="83925"/>
            </a:xfrm>
            <a:prstGeom prst="leftRightArrow">
              <a:avLst>
                <a:gd name="adj1" fmla="val 27400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F697A0-22BC-E716-882A-08DDA03563A9}"/>
                </a:ext>
              </a:extLst>
            </p:cNvPr>
            <p:cNvSpPr/>
            <p:nvPr/>
          </p:nvSpPr>
          <p:spPr>
            <a:xfrm flipH="1">
              <a:off x="2985501" y="1140968"/>
              <a:ext cx="1510385" cy="151038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DAE04E-86B0-36A0-6D30-03C9976FA30F}"/>
                </a:ext>
              </a:extLst>
            </p:cNvPr>
            <p:cNvSpPr/>
            <p:nvPr/>
          </p:nvSpPr>
          <p:spPr>
            <a:xfrm>
              <a:off x="4648117" y="1140968"/>
              <a:ext cx="1510383" cy="15103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D3F150-C7B6-1B1A-1EF8-73E690791D6E}"/>
                </a:ext>
              </a:extLst>
            </p:cNvPr>
            <p:cNvSpPr/>
            <p:nvPr/>
          </p:nvSpPr>
          <p:spPr>
            <a:xfrm flipH="1" flipV="1">
              <a:off x="2985501" y="2814697"/>
              <a:ext cx="1510385" cy="15103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024CA-CCDC-5EFD-399E-56A7D9297440}"/>
                </a:ext>
              </a:extLst>
            </p:cNvPr>
            <p:cNvSpPr/>
            <p:nvPr/>
          </p:nvSpPr>
          <p:spPr>
            <a:xfrm flipV="1">
              <a:off x="4648117" y="2814697"/>
              <a:ext cx="1510383" cy="151038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+mj-lt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52AD6F2-0F9F-7106-6BE0-E0F9E3FC39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6900" y="4484370"/>
              <a:ext cx="3171600" cy="0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BE2F78-391E-2465-8D36-705C22868461}"/>
                </a:ext>
              </a:extLst>
            </p:cNvPr>
            <p:cNvSpPr/>
            <p:nvPr/>
          </p:nvSpPr>
          <p:spPr>
            <a:xfrm rot="10800000" flipV="1">
              <a:off x="4038602" y="4412320"/>
              <a:ext cx="1066798" cy="133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Business Value</a:t>
              </a:r>
              <a:endParaRPr lang="en-US" sz="1600" b="1" dirty="0">
                <a:latin typeface="+mj-lt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5A5E589-DF45-C311-2491-D0B89CEBC57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138944" y="2756862"/>
              <a:ext cx="3171600" cy="0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0F648E-4EFF-39F5-A9EF-4697BF517A92}"/>
                </a:ext>
              </a:extLst>
            </p:cNvPr>
            <p:cNvSpPr/>
            <p:nvPr/>
          </p:nvSpPr>
          <p:spPr>
            <a:xfrm rot="5400000" flipV="1">
              <a:off x="2186257" y="2690599"/>
              <a:ext cx="1066798" cy="133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Complexity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FE13B55-9D05-8FD4-80E7-9D80208866B5}"/>
                </a:ext>
              </a:extLst>
            </p:cNvPr>
            <p:cNvSpPr/>
            <p:nvPr/>
          </p:nvSpPr>
          <p:spPr>
            <a:xfrm rot="10800000" flipV="1">
              <a:off x="2427262" y="4410238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Low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D447C22-B305-3985-B3E9-873ECE08F56C}"/>
                </a:ext>
              </a:extLst>
            </p:cNvPr>
            <p:cNvSpPr/>
            <p:nvPr/>
          </p:nvSpPr>
          <p:spPr>
            <a:xfrm rot="10800000" flipV="1">
              <a:off x="6165357" y="4412319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High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02C2C1-5396-97A2-1D40-7E12A9DFDFC7}"/>
                </a:ext>
              </a:extLst>
            </p:cNvPr>
            <p:cNvSpPr/>
            <p:nvPr/>
          </p:nvSpPr>
          <p:spPr>
            <a:xfrm rot="5400000" flipV="1">
              <a:off x="2225522" y="1394517"/>
              <a:ext cx="580836" cy="1339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1600" dirty="0">
                  <a:latin typeface="+mj-lt"/>
                </a:rPr>
                <a:t>High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0B9691-8BCD-77A7-456A-48711C1BA265}"/>
                </a:ext>
              </a:extLst>
            </p:cNvPr>
            <p:cNvSpPr/>
            <p:nvPr/>
          </p:nvSpPr>
          <p:spPr>
            <a:xfrm flipH="1">
              <a:off x="3057837" y="1634385"/>
              <a:ext cx="136294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#01]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4AE0C8-0272-AF38-152C-B5D548F9567C}"/>
                </a:ext>
              </a:extLst>
            </p:cNvPr>
            <p:cNvSpPr/>
            <p:nvPr/>
          </p:nvSpPr>
          <p:spPr>
            <a:xfrm flipH="1">
              <a:off x="4712205" y="1634385"/>
              <a:ext cx="138220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#02]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BAC52DB-5D9D-E6B5-6E17-0010AFBDEBEF}"/>
                </a:ext>
              </a:extLst>
            </p:cNvPr>
            <p:cNvSpPr/>
            <p:nvPr/>
          </p:nvSpPr>
          <p:spPr>
            <a:xfrm flipH="1">
              <a:off x="3066193" y="3203230"/>
              <a:ext cx="1362947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latin typeface="+mj-lt"/>
                </a:rPr>
                <a:t>[Main Title  #03]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latin typeface="+mj-lt"/>
                </a:rPr>
                <a:t>Lorem Ipsum is simply dummy text of the printing and typesetting industry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2556D24-67D9-DA16-44BD-5AB145C73028}"/>
                </a:ext>
              </a:extLst>
            </p:cNvPr>
            <p:cNvSpPr/>
            <p:nvPr/>
          </p:nvSpPr>
          <p:spPr>
            <a:xfrm flipH="1">
              <a:off x="4714859" y="3203230"/>
              <a:ext cx="1382206" cy="64850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+mj-lt"/>
                </a:rPr>
                <a:t>[Main Title  #04]</a:t>
              </a:r>
            </a:p>
            <a:p>
              <a:pPr algn="ctr">
                <a:lnSpc>
                  <a:spcPct val="120000"/>
                </a:lnSpc>
              </a:pPr>
              <a:r>
                <a:rPr lang="en-US" dirty="0">
                  <a:solidFill>
                    <a:schemeClr val="bg1"/>
                  </a:solidFill>
                  <a:latin typeface="+mj-lt"/>
                </a:rPr>
                <a:t>Lorem Ipsum is simply dummy text of the printing and typesetting industry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93A3EB-9DD0-399D-C6C4-1296A34ECBFB}"/>
              </a:ext>
            </a:extLst>
          </p:cNvPr>
          <p:cNvGrpSpPr/>
          <p:nvPr/>
        </p:nvGrpSpPr>
        <p:grpSpPr>
          <a:xfrm>
            <a:off x="9519420" y="2151943"/>
            <a:ext cx="7458292" cy="1488133"/>
            <a:chOff x="5562600" y="1328376"/>
            <a:chExt cx="1601786" cy="1602796"/>
          </a:xfrm>
        </p:grpSpPr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C8B8E05A-6BA0-0F3A-6B0C-D21CF930F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1328376"/>
              <a:ext cx="1601786" cy="1602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A1DDC05-8108-C923-DA47-EE2E6600F748}"/>
                </a:ext>
              </a:extLst>
            </p:cNvPr>
            <p:cNvSpPr/>
            <p:nvPr/>
          </p:nvSpPr>
          <p:spPr>
            <a:xfrm>
              <a:off x="5562600" y="1328376"/>
              <a:ext cx="1601786" cy="1601131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10000"/>
                  </a:schemeClr>
                </a:gs>
                <a:gs pos="100000">
                  <a:schemeClr val="bg1">
                    <a:lumMod val="95000"/>
                    <a:alpha val="10000"/>
                  </a:schemeClr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74C54A-8781-D7E6-FF56-8829537C7998}"/>
              </a:ext>
            </a:extLst>
          </p:cNvPr>
          <p:cNvGrpSpPr/>
          <p:nvPr/>
        </p:nvGrpSpPr>
        <p:grpSpPr>
          <a:xfrm>
            <a:off x="9519420" y="7125052"/>
            <a:ext cx="7458292" cy="1488133"/>
            <a:chOff x="5562600" y="1328376"/>
            <a:chExt cx="1601786" cy="1602796"/>
          </a:xfrm>
        </p:grpSpPr>
        <p:sp>
          <p:nvSpPr>
            <p:cNvPr id="30" name="Oval 11">
              <a:extLst>
                <a:ext uri="{FF2B5EF4-FFF2-40B4-BE49-F238E27FC236}">
                  <a16:creationId xmlns:a16="http://schemas.microsoft.com/office/drawing/2014/main" id="{1604B76B-A519-2169-C91D-A1E16A912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1328376"/>
              <a:ext cx="1601786" cy="1602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C64F86D-34D9-6440-9344-102E5F5566E1}"/>
                </a:ext>
              </a:extLst>
            </p:cNvPr>
            <p:cNvSpPr/>
            <p:nvPr/>
          </p:nvSpPr>
          <p:spPr>
            <a:xfrm>
              <a:off x="5562600" y="1328376"/>
              <a:ext cx="1601786" cy="1601131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10000"/>
                  </a:schemeClr>
                </a:gs>
                <a:gs pos="100000">
                  <a:schemeClr val="bg1">
                    <a:lumMod val="95000"/>
                    <a:alpha val="10000"/>
                  </a:schemeClr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450F31-2C64-8773-670F-C8E89FA6300D}"/>
              </a:ext>
            </a:extLst>
          </p:cNvPr>
          <p:cNvGrpSpPr/>
          <p:nvPr/>
        </p:nvGrpSpPr>
        <p:grpSpPr>
          <a:xfrm>
            <a:off x="9519420" y="5467349"/>
            <a:ext cx="7458292" cy="1488133"/>
            <a:chOff x="5562600" y="1328376"/>
            <a:chExt cx="1601786" cy="1602796"/>
          </a:xfrm>
        </p:grpSpPr>
        <p:sp>
          <p:nvSpPr>
            <p:cNvPr id="33" name="Oval 11">
              <a:extLst>
                <a:ext uri="{FF2B5EF4-FFF2-40B4-BE49-F238E27FC236}">
                  <a16:creationId xmlns:a16="http://schemas.microsoft.com/office/drawing/2014/main" id="{CE1094C3-7246-C4F6-516A-E61A8A7F3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1328376"/>
              <a:ext cx="1601786" cy="1602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E884782-3E07-F9B1-6256-27CA58A16787}"/>
                </a:ext>
              </a:extLst>
            </p:cNvPr>
            <p:cNvSpPr/>
            <p:nvPr/>
          </p:nvSpPr>
          <p:spPr>
            <a:xfrm>
              <a:off x="5562600" y="1328376"/>
              <a:ext cx="1601786" cy="1601131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10000"/>
                  </a:schemeClr>
                </a:gs>
                <a:gs pos="100000">
                  <a:schemeClr val="bg1">
                    <a:lumMod val="95000"/>
                    <a:alpha val="10000"/>
                  </a:schemeClr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95488F-4A3E-4B48-02A6-9E6AD5811CCF}"/>
              </a:ext>
            </a:extLst>
          </p:cNvPr>
          <p:cNvGrpSpPr/>
          <p:nvPr/>
        </p:nvGrpSpPr>
        <p:grpSpPr>
          <a:xfrm>
            <a:off x="9519420" y="3809646"/>
            <a:ext cx="7458292" cy="1488133"/>
            <a:chOff x="5562600" y="1328376"/>
            <a:chExt cx="1601786" cy="1602796"/>
          </a:xfrm>
        </p:grpSpPr>
        <p:sp>
          <p:nvSpPr>
            <p:cNvPr id="36" name="Oval 11">
              <a:extLst>
                <a:ext uri="{FF2B5EF4-FFF2-40B4-BE49-F238E27FC236}">
                  <a16:creationId xmlns:a16="http://schemas.microsoft.com/office/drawing/2014/main" id="{807C664A-543E-D327-8C24-7E114E6E2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1328376"/>
              <a:ext cx="1601786" cy="1602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CBA420F-E0E3-F04F-359E-769D1E608B3B}"/>
                </a:ext>
              </a:extLst>
            </p:cNvPr>
            <p:cNvSpPr/>
            <p:nvPr/>
          </p:nvSpPr>
          <p:spPr>
            <a:xfrm>
              <a:off x="5562600" y="1328376"/>
              <a:ext cx="1601786" cy="1601131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10000"/>
                  </a:schemeClr>
                </a:gs>
                <a:gs pos="100000">
                  <a:schemeClr val="bg1">
                    <a:lumMod val="95000"/>
                    <a:alpha val="10000"/>
                  </a:schemeClr>
                </a:gs>
              </a:gsLst>
              <a:lin ang="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1A912203-06FD-B52A-B53F-F8B48335A553}"/>
              </a:ext>
            </a:extLst>
          </p:cNvPr>
          <p:cNvSpPr/>
          <p:nvPr/>
        </p:nvSpPr>
        <p:spPr>
          <a:xfrm flipH="1">
            <a:off x="8959380" y="2335984"/>
            <a:ext cx="1120068" cy="1120051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4138B0A-B94F-D9D5-B6C4-2E01FA068D68}"/>
              </a:ext>
            </a:extLst>
          </p:cNvPr>
          <p:cNvSpPr/>
          <p:nvPr/>
        </p:nvSpPr>
        <p:spPr>
          <a:xfrm flipH="1">
            <a:off x="8959380" y="3993687"/>
            <a:ext cx="1120068" cy="1120051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F25B34C-561D-18AE-E25A-679012312692}"/>
              </a:ext>
            </a:extLst>
          </p:cNvPr>
          <p:cNvSpPr/>
          <p:nvPr/>
        </p:nvSpPr>
        <p:spPr>
          <a:xfrm flipH="1">
            <a:off x="8959380" y="5651390"/>
            <a:ext cx="1120068" cy="1120051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9830813-6663-0285-B68F-D2793D98F940}"/>
              </a:ext>
            </a:extLst>
          </p:cNvPr>
          <p:cNvSpPr/>
          <p:nvPr/>
        </p:nvSpPr>
        <p:spPr>
          <a:xfrm flipH="1">
            <a:off x="8959380" y="7309093"/>
            <a:ext cx="1120068" cy="112005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3232144-825D-6941-0289-53BDC80635E6}"/>
              </a:ext>
            </a:extLst>
          </p:cNvPr>
          <p:cNvSpPr/>
          <p:nvPr/>
        </p:nvSpPr>
        <p:spPr>
          <a:xfrm flipH="1">
            <a:off x="10382865" y="2412672"/>
            <a:ext cx="6179946" cy="96667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accent1"/>
                </a:solidFill>
                <a:latin typeface="+mj-lt"/>
              </a:rPr>
              <a:t>Main Title #01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j-lt"/>
              </a:rPr>
              <a:t>Lorem Ipsum is simply dummy text of the printing and typesetting industry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2770B13-5A5E-1FDE-4567-9DB7DA4E9876}"/>
              </a:ext>
            </a:extLst>
          </p:cNvPr>
          <p:cNvSpPr/>
          <p:nvPr/>
        </p:nvSpPr>
        <p:spPr>
          <a:xfrm flipH="1">
            <a:off x="10382865" y="4070375"/>
            <a:ext cx="6179946" cy="96667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accent2"/>
                </a:solidFill>
                <a:latin typeface="+mj-lt"/>
              </a:rPr>
              <a:t>Main Title #02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j-lt"/>
              </a:rPr>
              <a:t>Lorem Ipsum is simply dummy text of the printing and typesetting industry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0DD6CF1-F726-B4ED-06D3-17782B4C1F6A}"/>
              </a:ext>
            </a:extLst>
          </p:cNvPr>
          <p:cNvSpPr/>
          <p:nvPr/>
        </p:nvSpPr>
        <p:spPr>
          <a:xfrm flipH="1">
            <a:off x="10382865" y="5728079"/>
            <a:ext cx="6179946" cy="96667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latin typeface="+mj-lt"/>
              </a:rPr>
              <a:t>Main Title #03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j-lt"/>
              </a:rPr>
              <a:t>Lorem Ipsum is simply dummy text of the printing and typesetting industry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67A308B-309F-4A87-EEAD-1BD77D975377}"/>
              </a:ext>
            </a:extLst>
          </p:cNvPr>
          <p:cNvSpPr/>
          <p:nvPr/>
        </p:nvSpPr>
        <p:spPr>
          <a:xfrm flipH="1">
            <a:off x="10382865" y="7385782"/>
            <a:ext cx="6179946" cy="96667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Main Title #04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+mj-lt"/>
              </a:rPr>
              <a:t>Lorem Ipsum is simply dummy text of the printing and typesetting industry</a:t>
            </a:r>
          </a:p>
        </p:txBody>
      </p:sp>
    </p:spTree>
    <p:extLst>
      <p:ext uri="{BB962C8B-B14F-4D97-AF65-F5344CB8AC3E}">
        <p14:creationId xmlns:p14="http://schemas.microsoft.com/office/powerpoint/2010/main" val="19248821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7897</TotalTime>
  <Words>149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Matrix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289</cp:revision>
  <dcterms:created xsi:type="dcterms:W3CDTF">2006-08-16T00:00:00Z</dcterms:created>
  <dcterms:modified xsi:type="dcterms:W3CDTF">2025-10-06T09:00:36Z</dcterms:modified>
  <cp:category/>
  <dc:identifier>DAGkDf5R9EM</dc:identifier>
</cp:coreProperties>
</file>