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68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34808285" r:id="rId16"/>
    <p:sldId id="2134808273" r:id="rId17"/>
    <p:sldId id="2134808278" r:id="rId18"/>
    <p:sldId id="2134807223" r:id="rId19"/>
    <p:sldId id="2134808853" r:id="rId20"/>
    <p:sldId id="2134807776" r:id="rId21"/>
    <p:sldId id="2134808846" r:id="rId22"/>
    <p:sldId id="2134808855" r:id="rId23"/>
    <p:sldId id="2134808856" r:id="rId24"/>
    <p:sldId id="2134808214" r:id="rId25"/>
    <p:sldId id="2134808840" r:id="rId26"/>
    <p:sldId id="2134808851" r:id="rId27"/>
    <p:sldId id="2134808852" r:id="rId28"/>
    <p:sldId id="2134808854" r:id="rId29"/>
    <p:sldId id="2134806216" r:id="rId30"/>
    <p:sldId id="2134808838" r:id="rId31"/>
    <p:sldId id="2134808839" r:id="rId32"/>
    <p:sldId id="2134808248" r:id="rId33"/>
    <p:sldId id="2134808847" r:id="rId34"/>
    <p:sldId id="2134808183" r:id="rId35"/>
    <p:sldId id="2134808184" r:id="rId36"/>
    <p:sldId id="2134808185" r:id="rId37"/>
    <p:sldId id="2134808186" r:id="rId38"/>
    <p:sldId id="2134808861" r:id="rId39"/>
    <p:sldId id="2134808860" r:id="rId40"/>
    <p:sldId id="2134808287" r:id="rId41"/>
    <p:sldId id="2134808857" r:id="rId42"/>
    <p:sldId id="2134808858" r:id="rId43"/>
    <p:sldId id="2134806998" r:id="rId44"/>
    <p:sldId id="2134806999" r:id="rId45"/>
    <p:sldId id="2134808859" r:id="rId46"/>
    <p:sldId id="2134807003" r:id="rId47"/>
    <p:sldId id="2134807004" r:id="rId48"/>
    <p:sldId id="2134808290" r:id="rId49"/>
    <p:sldId id="2134807011" r:id="rId50"/>
    <p:sldId id="2134808293" r:id="rId51"/>
    <p:sldId id="2134808294" r:id="rId52"/>
    <p:sldId id="2134808292" r:id="rId53"/>
    <p:sldId id="2134808295" r:id="rId54"/>
    <p:sldId id="2134808291" r:id="rId55"/>
    <p:sldId id="2134808296" r:id="rId56"/>
    <p:sldId id="2134808297" r:id="rId57"/>
    <p:sldId id="2134808298" r:id="rId58"/>
    <p:sldId id="2134806115" r:id="rId59"/>
    <p:sldId id="2134808299" r:id="rId60"/>
    <p:sldId id="2134807367" r:id="rId61"/>
    <p:sldId id="2134807368" r:id="rId62"/>
    <p:sldId id="2134807369" r:id="rId63"/>
    <p:sldId id="2134807370" r:id="rId64"/>
    <p:sldId id="2134808805" r:id="rId65"/>
    <p:sldId id="2134808775" r:id="rId66"/>
    <p:sldId id="2134808474" r:id="rId67"/>
  </p:sldIdLst>
  <p:sldSz cx="13716000" cy="10287000"/>
  <p:notesSz cx="6858000" cy="9144000"/>
  <p:embeddedFontLst>
    <p:embeddedFont>
      <p:font typeface="Cambria" panose="02040503050406030204" pitchFamily="18" charset="0"/>
      <p:regular r:id="rId69"/>
      <p:bold r:id="rId70"/>
      <p:italic r:id="rId71"/>
      <p:boldItalic r:id="rId72"/>
    </p:embeddedFont>
    <p:embeddedFont>
      <p:font typeface="Carelia" panose="020B0604020202020204" charset="0"/>
      <p:regular r:id="rId73"/>
    </p:embeddedFont>
    <p:embeddedFont>
      <p:font typeface="Dosis" pitchFamily="2" charset="0"/>
      <p:regular r:id="rId74"/>
      <p:bold r:id="rId75"/>
    </p:embeddedFont>
    <p:embeddedFont>
      <p:font typeface="Dosis Bold" charset="0"/>
      <p:regular r:id="rId76"/>
      <p:bold r:id="rId77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7F7F7F"/>
    <a:srgbClr val="F2F2F2"/>
    <a:srgbClr val="FDEADA"/>
    <a:srgbClr val="106584"/>
    <a:srgbClr val="FFFFFF"/>
    <a:srgbClr val="F7F1BD"/>
    <a:srgbClr val="106585"/>
    <a:srgbClr val="426C7C"/>
    <a:srgbClr val="DCE6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5196" autoAdjust="0"/>
  </p:normalViewPr>
  <p:slideViewPr>
    <p:cSldViewPr snapToGrid="0">
      <p:cViewPr varScale="1">
        <p:scale>
          <a:sx n="44" d="100"/>
          <a:sy n="44" d="100"/>
        </p:scale>
        <p:origin x="1230" y="42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6.fntdata"/><Relationship Id="rId79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4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5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8.fntdata"/><Relationship Id="rId7" Type="http://schemas.openxmlformats.org/officeDocument/2006/relationships/slide" Target="slides/slide3.xml"/><Relationship Id="rId71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19/11/2024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651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5221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1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8550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1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0064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062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4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208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73051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435101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3625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2333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39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39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39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36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1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1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1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41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4.xml"/><Relationship Id="rId7" Type="http://schemas.openxmlformats.org/officeDocument/2006/relationships/image" Target="../media/image2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6.xml"/><Relationship Id="rId10" Type="http://schemas.openxmlformats.org/officeDocument/2006/relationships/image" Target="../media/image5.png"/><Relationship Id="rId4" Type="http://schemas.openxmlformats.org/officeDocument/2006/relationships/tags" Target="../tags/tag105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3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3.svg"/><Relationship Id="rId5" Type="http://schemas.openxmlformats.org/officeDocument/2006/relationships/tags" Target="../tags/tag111.xml"/><Relationship Id="rId10" Type="http://schemas.openxmlformats.org/officeDocument/2006/relationships/image" Target="../media/image12.png"/><Relationship Id="rId4" Type="http://schemas.openxmlformats.org/officeDocument/2006/relationships/tags" Target="../tags/tag110.xml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3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2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2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5.xml"/><Relationship Id="rId7" Type="http://schemas.openxmlformats.org/officeDocument/2006/relationships/image" Target="../media/image2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7.xml"/><Relationship Id="rId10" Type="http://schemas.openxmlformats.org/officeDocument/2006/relationships/image" Target="../media/image5.png"/><Relationship Id="rId4" Type="http://schemas.openxmlformats.org/officeDocument/2006/relationships/tags" Target="../tags/tag126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13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12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2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9.xml"/><Relationship Id="rId7" Type="http://schemas.openxmlformats.org/officeDocument/2006/relationships/image" Target="../media/image2.jpe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5.png"/><Relationship Id="rId5" Type="http://schemas.openxmlformats.org/officeDocument/2006/relationships/tags" Target="../tags/tag161.xml"/><Relationship Id="rId10" Type="http://schemas.openxmlformats.org/officeDocument/2006/relationships/image" Target="../media/image34.png"/><Relationship Id="rId4" Type="http://schemas.openxmlformats.org/officeDocument/2006/relationships/tags" Target="../tags/tag160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5.png"/><Relationship Id="rId5" Type="http://schemas.openxmlformats.org/officeDocument/2006/relationships/tags" Target="../tags/tag166.xml"/><Relationship Id="rId10" Type="http://schemas.openxmlformats.org/officeDocument/2006/relationships/image" Target="../media/image4.svg"/><Relationship Id="rId4" Type="http://schemas.openxmlformats.org/officeDocument/2006/relationships/tags" Target="../tags/tag165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2.jpeg"/><Relationship Id="rId18" Type="http://schemas.openxmlformats.org/officeDocument/2006/relationships/image" Target="../media/image38.pn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37.svg"/><Relationship Id="rId2" Type="http://schemas.openxmlformats.org/officeDocument/2006/relationships/tags" Target="../tags/tag169.xml"/><Relationship Id="rId16" Type="http://schemas.openxmlformats.org/officeDocument/2006/relationships/image" Target="../media/image36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5" Type="http://schemas.openxmlformats.org/officeDocument/2006/relationships/tags" Target="../tags/tag172.xml"/><Relationship Id="rId15" Type="http://schemas.openxmlformats.org/officeDocument/2006/relationships/image" Target="../media/image26.svg"/><Relationship Id="rId10" Type="http://schemas.openxmlformats.org/officeDocument/2006/relationships/tags" Target="../tags/tag177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image" Target="../media/image39.png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image" Target="../media/image16.sv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15.png"/><Relationship Id="rId5" Type="http://schemas.openxmlformats.org/officeDocument/2006/relationships/tags" Target="../tags/tag18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2.xml"/><Relationship Id="rId9" Type="http://schemas.openxmlformats.org/officeDocument/2006/relationships/tags" Target="../tags/tag18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image" Target="../media/image15.png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89.xml"/><Relationship Id="rId16" Type="http://schemas.openxmlformats.org/officeDocument/2006/relationships/image" Target="../media/image40.png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5" Type="http://schemas.openxmlformats.org/officeDocument/2006/relationships/tags" Target="../tags/tag192.xml"/><Relationship Id="rId15" Type="http://schemas.openxmlformats.org/officeDocument/2006/relationships/image" Target="../media/image20.png"/><Relationship Id="rId10" Type="http://schemas.openxmlformats.org/officeDocument/2006/relationships/tags" Target="../tags/tag197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06.xml"/><Relationship Id="rId13" Type="http://schemas.openxmlformats.org/officeDocument/2006/relationships/image" Target="../media/image15.png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00.xml"/><Relationship Id="rId16" Type="http://schemas.openxmlformats.org/officeDocument/2006/relationships/image" Target="../media/image40.png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11" Type="http://schemas.openxmlformats.org/officeDocument/2006/relationships/tags" Target="../tags/tag209.xml"/><Relationship Id="rId5" Type="http://schemas.openxmlformats.org/officeDocument/2006/relationships/tags" Target="../tags/tag203.xml"/><Relationship Id="rId15" Type="http://schemas.openxmlformats.org/officeDocument/2006/relationships/image" Target="../media/image19.png"/><Relationship Id="rId10" Type="http://schemas.openxmlformats.org/officeDocument/2006/relationships/tags" Target="../tags/tag208.xml"/><Relationship Id="rId4" Type="http://schemas.openxmlformats.org/officeDocument/2006/relationships/tags" Target="../tags/tag202.xml"/><Relationship Id="rId9" Type="http://schemas.openxmlformats.org/officeDocument/2006/relationships/tags" Target="../tags/tag207.xml"/><Relationship Id="rId14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image" Target="../media/image16.svg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image" Target="../media/image15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14.xml"/><Relationship Id="rId10" Type="http://schemas.openxmlformats.org/officeDocument/2006/relationships/tags" Target="../tags/tag219.xml"/><Relationship Id="rId4" Type="http://schemas.openxmlformats.org/officeDocument/2006/relationships/tags" Target="../tags/tag213.xml"/><Relationship Id="rId9" Type="http://schemas.openxmlformats.org/officeDocument/2006/relationships/tags" Target="../tags/tag218.xml"/><Relationship Id="rId1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3" Type="http://schemas.microsoft.com/office/2007/relationships/media" Target="../media/media1.mp4"/><Relationship Id="rId7" Type="http://schemas.openxmlformats.org/officeDocument/2006/relationships/tags" Target="../tags/tag224.xml"/><Relationship Id="rId2" Type="http://schemas.openxmlformats.org/officeDocument/2006/relationships/video" Target="NULL" TargetMode="External"/><Relationship Id="rId1" Type="http://schemas.openxmlformats.org/officeDocument/2006/relationships/tags" Target="../tags/tag220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10" Type="http://schemas.openxmlformats.org/officeDocument/2006/relationships/image" Target="../media/image42.png"/><Relationship Id="rId4" Type="http://schemas.openxmlformats.org/officeDocument/2006/relationships/tags" Target="../tags/tag221.xml"/><Relationship Id="rId9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33.xml"/><Relationship Id="rId13" Type="http://schemas.openxmlformats.org/officeDocument/2006/relationships/tags" Target="../tags/tag238.xml"/><Relationship Id="rId18" Type="http://schemas.openxmlformats.org/officeDocument/2006/relationships/image" Target="../media/image20.png"/><Relationship Id="rId3" Type="http://schemas.openxmlformats.org/officeDocument/2006/relationships/tags" Target="../tags/tag228.xml"/><Relationship Id="rId21" Type="http://schemas.openxmlformats.org/officeDocument/2006/relationships/image" Target="../media/image45.png"/><Relationship Id="rId7" Type="http://schemas.openxmlformats.org/officeDocument/2006/relationships/tags" Target="../tags/tag232.xml"/><Relationship Id="rId12" Type="http://schemas.openxmlformats.org/officeDocument/2006/relationships/tags" Target="../tags/tag237.xml"/><Relationship Id="rId17" Type="http://schemas.openxmlformats.org/officeDocument/2006/relationships/image" Target="../media/image16.svg"/><Relationship Id="rId2" Type="http://schemas.openxmlformats.org/officeDocument/2006/relationships/tags" Target="../tags/tag227.xml"/><Relationship Id="rId16" Type="http://schemas.openxmlformats.org/officeDocument/2006/relationships/image" Target="../media/image15.png"/><Relationship Id="rId20" Type="http://schemas.openxmlformats.org/officeDocument/2006/relationships/image" Target="../media/image44.png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11" Type="http://schemas.openxmlformats.org/officeDocument/2006/relationships/tags" Target="../tags/tag236.xml"/><Relationship Id="rId5" Type="http://schemas.openxmlformats.org/officeDocument/2006/relationships/tags" Target="../tags/tag230.xml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47.png"/><Relationship Id="rId10" Type="http://schemas.openxmlformats.org/officeDocument/2006/relationships/tags" Target="../tags/tag235.xml"/><Relationship Id="rId19" Type="http://schemas.openxmlformats.org/officeDocument/2006/relationships/image" Target="../media/image43.png"/><Relationship Id="rId4" Type="http://schemas.openxmlformats.org/officeDocument/2006/relationships/tags" Target="../tags/tag229.xml"/><Relationship Id="rId9" Type="http://schemas.openxmlformats.org/officeDocument/2006/relationships/tags" Target="../tags/tag234.xml"/><Relationship Id="rId14" Type="http://schemas.openxmlformats.org/officeDocument/2006/relationships/tags" Target="../tags/tag239.xml"/><Relationship Id="rId2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47.xml"/><Relationship Id="rId13" Type="http://schemas.openxmlformats.org/officeDocument/2006/relationships/tags" Target="../tags/tag252.xml"/><Relationship Id="rId18" Type="http://schemas.openxmlformats.org/officeDocument/2006/relationships/image" Target="../media/image43.png"/><Relationship Id="rId3" Type="http://schemas.openxmlformats.org/officeDocument/2006/relationships/tags" Target="../tags/tag242.xml"/><Relationship Id="rId21" Type="http://schemas.openxmlformats.org/officeDocument/2006/relationships/image" Target="../media/image46.png"/><Relationship Id="rId7" Type="http://schemas.openxmlformats.org/officeDocument/2006/relationships/tags" Target="../tags/tag246.xml"/><Relationship Id="rId12" Type="http://schemas.openxmlformats.org/officeDocument/2006/relationships/tags" Target="../tags/tag251.xml"/><Relationship Id="rId17" Type="http://schemas.openxmlformats.org/officeDocument/2006/relationships/image" Target="../media/image16.svg"/><Relationship Id="rId2" Type="http://schemas.openxmlformats.org/officeDocument/2006/relationships/tags" Target="../tags/tag241.xml"/><Relationship Id="rId16" Type="http://schemas.openxmlformats.org/officeDocument/2006/relationships/image" Target="../media/image15.png"/><Relationship Id="rId20" Type="http://schemas.openxmlformats.org/officeDocument/2006/relationships/image" Target="../media/image45.png"/><Relationship Id="rId1" Type="http://schemas.openxmlformats.org/officeDocument/2006/relationships/tags" Target="../tags/tag240.xml"/><Relationship Id="rId6" Type="http://schemas.openxmlformats.org/officeDocument/2006/relationships/tags" Target="../tags/tag245.xml"/><Relationship Id="rId11" Type="http://schemas.openxmlformats.org/officeDocument/2006/relationships/tags" Target="../tags/tag250.xml"/><Relationship Id="rId5" Type="http://schemas.openxmlformats.org/officeDocument/2006/relationships/tags" Target="../tags/tag244.xml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19.png"/><Relationship Id="rId10" Type="http://schemas.openxmlformats.org/officeDocument/2006/relationships/tags" Target="../tags/tag249.xml"/><Relationship Id="rId19" Type="http://schemas.openxmlformats.org/officeDocument/2006/relationships/image" Target="../media/image44.png"/><Relationship Id="rId4" Type="http://schemas.openxmlformats.org/officeDocument/2006/relationships/tags" Target="../tags/tag243.xml"/><Relationship Id="rId9" Type="http://schemas.openxmlformats.org/officeDocument/2006/relationships/tags" Target="../tags/tag248.xml"/><Relationship Id="rId14" Type="http://schemas.openxmlformats.org/officeDocument/2006/relationships/tags" Target="../tags/tag253.xml"/><Relationship Id="rId2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5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55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image" Target="../media/image5.png"/><Relationship Id="rId5" Type="http://schemas.openxmlformats.org/officeDocument/2006/relationships/tags" Target="../tags/tag258.xml"/><Relationship Id="rId10" Type="http://schemas.openxmlformats.org/officeDocument/2006/relationships/image" Target="../media/image4.svg"/><Relationship Id="rId4" Type="http://schemas.openxmlformats.org/officeDocument/2006/relationships/tags" Target="../tags/tag257.xml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6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7.svg"/><Relationship Id="rId3" Type="http://schemas.openxmlformats.org/officeDocument/2006/relationships/tags" Target="../tags/tag262.xml"/><Relationship Id="rId7" Type="http://schemas.openxmlformats.org/officeDocument/2006/relationships/tags" Target="../tags/tag266.xml"/><Relationship Id="rId12" Type="http://schemas.openxmlformats.org/officeDocument/2006/relationships/tags" Target="../tags/tag271.xml"/><Relationship Id="rId17" Type="http://schemas.openxmlformats.org/officeDocument/2006/relationships/image" Target="../media/image36.png"/><Relationship Id="rId2" Type="http://schemas.openxmlformats.org/officeDocument/2006/relationships/tags" Target="../tags/tag261.xml"/><Relationship Id="rId16" Type="http://schemas.openxmlformats.org/officeDocument/2006/relationships/image" Target="../media/image26.svg"/><Relationship Id="rId1" Type="http://schemas.openxmlformats.org/officeDocument/2006/relationships/tags" Target="../tags/tag260.xml"/><Relationship Id="rId6" Type="http://schemas.openxmlformats.org/officeDocument/2006/relationships/tags" Target="../tags/tag265.xml"/><Relationship Id="rId11" Type="http://schemas.openxmlformats.org/officeDocument/2006/relationships/tags" Target="../tags/tag270.xml"/><Relationship Id="rId5" Type="http://schemas.openxmlformats.org/officeDocument/2006/relationships/tags" Target="../tags/tag264.xml"/><Relationship Id="rId15" Type="http://schemas.openxmlformats.org/officeDocument/2006/relationships/image" Target="../media/image12.png"/><Relationship Id="rId10" Type="http://schemas.openxmlformats.org/officeDocument/2006/relationships/tags" Target="../tags/tag269.xml"/><Relationship Id="rId19" Type="http://schemas.openxmlformats.org/officeDocument/2006/relationships/image" Target="../media/image38.png"/><Relationship Id="rId4" Type="http://schemas.openxmlformats.org/officeDocument/2006/relationships/tags" Target="../tags/tag263.xml"/><Relationship Id="rId9" Type="http://schemas.openxmlformats.org/officeDocument/2006/relationships/tags" Target="../tags/tag268.xml"/><Relationship Id="rId1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image" Target="../media/image15.png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50.png"/><Relationship Id="rId2" Type="http://schemas.openxmlformats.org/officeDocument/2006/relationships/tags" Target="../tags/tag273.xml"/><Relationship Id="rId16" Type="http://schemas.openxmlformats.org/officeDocument/2006/relationships/image" Target="../media/image49.PNG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5" Type="http://schemas.openxmlformats.org/officeDocument/2006/relationships/tags" Target="../tags/tag276.xml"/><Relationship Id="rId15" Type="http://schemas.openxmlformats.org/officeDocument/2006/relationships/image" Target="../media/image48.png"/><Relationship Id="rId10" Type="http://schemas.openxmlformats.org/officeDocument/2006/relationships/tags" Target="../tags/tag281.xml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88.xml"/><Relationship Id="rId13" Type="http://schemas.openxmlformats.org/officeDocument/2006/relationships/tags" Target="../tags/tag293.xml"/><Relationship Id="rId18" Type="http://schemas.openxmlformats.org/officeDocument/2006/relationships/image" Target="../media/image50.png"/><Relationship Id="rId3" Type="http://schemas.openxmlformats.org/officeDocument/2006/relationships/tags" Target="../tags/tag285.xml"/><Relationship Id="rId7" Type="http://schemas.openxmlformats.org/officeDocument/2006/relationships/audio" Target="../media/media2.m4a"/><Relationship Id="rId12" Type="http://schemas.openxmlformats.org/officeDocument/2006/relationships/tags" Target="../tags/tag292.xml"/><Relationship Id="rId17" Type="http://schemas.openxmlformats.org/officeDocument/2006/relationships/image" Target="../media/image49.PNG"/><Relationship Id="rId2" Type="http://schemas.openxmlformats.org/officeDocument/2006/relationships/tags" Target="../tags/tag284.xml"/><Relationship Id="rId16" Type="http://schemas.openxmlformats.org/officeDocument/2006/relationships/image" Target="../media/image48.png"/><Relationship Id="rId1" Type="http://schemas.openxmlformats.org/officeDocument/2006/relationships/tags" Target="../tags/tag283.xml"/><Relationship Id="rId6" Type="http://schemas.microsoft.com/office/2007/relationships/media" Target="../media/media2.m4a"/><Relationship Id="rId11" Type="http://schemas.openxmlformats.org/officeDocument/2006/relationships/tags" Target="../tags/tag291.xml"/><Relationship Id="rId5" Type="http://schemas.openxmlformats.org/officeDocument/2006/relationships/tags" Target="../tags/tag287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290.xml"/><Relationship Id="rId19" Type="http://schemas.openxmlformats.org/officeDocument/2006/relationships/image" Target="../media/image51.png"/><Relationship Id="rId4" Type="http://schemas.openxmlformats.org/officeDocument/2006/relationships/tags" Target="../tags/tag286.xml"/><Relationship Id="rId9" Type="http://schemas.openxmlformats.org/officeDocument/2006/relationships/tags" Target="../tags/tag289.xml"/><Relationship Id="rId14" Type="http://schemas.openxmlformats.org/officeDocument/2006/relationships/tags" Target="../tags/tag29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02.xml"/><Relationship Id="rId13" Type="http://schemas.openxmlformats.org/officeDocument/2006/relationships/image" Target="../media/image16.svg"/><Relationship Id="rId3" Type="http://schemas.openxmlformats.org/officeDocument/2006/relationships/tags" Target="../tags/tag297.xml"/><Relationship Id="rId7" Type="http://schemas.openxmlformats.org/officeDocument/2006/relationships/tags" Target="../tags/tag301.xml"/><Relationship Id="rId12" Type="http://schemas.openxmlformats.org/officeDocument/2006/relationships/image" Target="../media/image15.png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slideLayout" Target="../slideLayouts/slideLayout29.xml"/><Relationship Id="rId5" Type="http://schemas.openxmlformats.org/officeDocument/2006/relationships/tags" Target="../tags/tag299.xml"/><Relationship Id="rId10" Type="http://schemas.openxmlformats.org/officeDocument/2006/relationships/tags" Target="../tags/tag304.xml"/><Relationship Id="rId4" Type="http://schemas.openxmlformats.org/officeDocument/2006/relationships/tags" Target="../tags/tag298.xml"/><Relationship Id="rId9" Type="http://schemas.openxmlformats.org/officeDocument/2006/relationships/tags" Target="../tags/tag303.xml"/><Relationship Id="rId1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10.xml"/><Relationship Id="rId13" Type="http://schemas.openxmlformats.org/officeDocument/2006/relationships/tags" Target="../tags/tag315.xml"/><Relationship Id="rId18" Type="http://schemas.openxmlformats.org/officeDocument/2006/relationships/image" Target="../media/image50.png"/><Relationship Id="rId3" Type="http://schemas.openxmlformats.org/officeDocument/2006/relationships/tags" Target="../tags/tag307.xml"/><Relationship Id="rId7" Type="http://schemas.openxmlformats.org/officeDocument/2006/relationships/audio" Target="../media/media2.m4a"/><Relationship Id="rId12" Type="http://schemas.openxmlformats.org/officeDocument/2006/relationships/tags" Target="../tags/tag314.xml"/><Relationship Id="rId17" Type="http://schemas.openxmlformats.org/officeDocument/2006/relationships/image" Target="../media/image49.PNG"/><Relationship Id="rId2" Type="http://schemas.openxmlformats.org/officeDocument/2006/relationships/tags" Target="../tags/tag306.xml"/><Relationship Id="rId16" Type="http://schemas.openxmlformats.org/officeDocument/2006/relationships/image" Target="../media/image48.png"/><Relationship Id="rId1" Type="http://schemas.openxmlformats.org/officeDocument/2006/relationships/tags" Target="../tags/tag305.xml"/><Relationship Id="rId6" Type="http://schemas.microsoft.com/office/2007/relationships/media" Target="../media/media2.m4a"/><Relationship Id="rId11" Type="http://schemas.openxmlformats.org/officeDocument/2006/relationships/tags" Target="../tags/tag313.xml"/><Relationship Id="rId5" Type="http://schemas.openxmlformats.org/officeDocument/2006/relationships/tags" Target="../tags/tag309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312.xml"/><Relationship Id="rId19" Type="http://schemas.openxmlformats.org/officeDocument/2006/relationships/image" Target="../media/image51.png"/><Relationship Id="rId4" Type="http://schemas.openxmlformats.org/officeDocument/2006/relationships/tags" Target="../tags/tag308.xml"/><Relationship Id="rId9" Type="http://schemas.openxmlformats.org/officeDocument/2006/relationships/tags" Target="../tags/tag311.xml"/><Relationship Id="rId14" Type="http://schemas.openxmlformats.org/officeDocument/2006/relationships/tags" Target="../tags/tag31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24.xml"/><Relationship Id="rId13" Type="http://schemas.openxmlformats.org/officeDocument/2006/relationships/tags" Target="../tags/tag329.xml"/><Relationship Id="rId18" Type="http://schemas.openxmlformats.org/officeDocument/2006/relationships/image" Target="../media/image53.png"/><Relationship Id="rId3" Type="http://schemas.openxmlformats.org/officeDocument/2006/relationships/tags" Target="../tags/tag319.xml"/><Relationship Id="rId7" Type="http://schemas.openxmlformats.org/officeDocument/2006/relationships/tags" Target="../tags/tag323.xml"/><Relationship Id="rId12" Type="http://schemas.openxmlformats.org/officeDocument/2006/relationships/tags" Target="../tags/tag328.xml"/><Relationship Id="rId17" Type="http://schemas.openxmlformats.org/officeDocument/2006/relationships/image" Target="../media/image48.png"/><Relationship Id="rId2" Type="http://schemas.openxmlformats.org/officeDocument/2006/relationships/tags" Target="../tags/tag318.xml"/><Relationship Id="rId16" Type="http://schemas.openxmlformats.org/officeDocument/2006/relationships/image" Target="../media/image16.svg"/><Relationship Id="rId1" Type="http://schemas.openxmlformats.org/officeDocument/2006/relationships/tags" Target="../tags/tag317.xml"/><Relationship Id="rId6" Type="http://schemas.openxmlformats.org/officeDocument/2006/relationships/tags" Target="../tags/tag322.xml"/><Relationship Id="rId11" Type="http://schemas.openxmlformats.org/officeDocument/2006/relationships/tags" Target="../tags/tag327.xml"/><Relationship Id="rId5" Type="http://schemas.openxmlformats.org/officeDocument/2006/relationships/tags" Target="../tags/tag321.xml"/><Relationship Id="rId15" Type="http://schemas.openxmlformats.org/officeDocument/2006/relationships/image" Target="../media/image15.png"/><Relationship Id="rId10" Type="http://schemas.openxmlformats.org/officeDocument/2006/relationships/tags" Target="../tags/tag326.xml"/><Relationship Id="rId19" Type="http://schemas.openxmlformats.org/officeDocument/2006/relationships/image" Target="../media/image49.PNG"/><Relationship Id="rId4" Type="http://schemas.openxmlformats.org/officeDocument/2006/relationships/tags" Target="../tags/tag320.xml"/><Relationship Id="rId9" Type="http://schemas.openxmlformats.org/officeDocument/2006/relationships/tags" Target="../tags/tag325.xml"/><Relationship Id="rId14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tags" Target="../tags/tag342.xml"/><Relationship Id="rId18" Type="http://schemas.openxmlformats.org/officeDocument/2006/relationships/image" Target="../media/image49.PNG"/><Relationship Id="rId3" Type="http://schemas.openxmlformats.org/officeDocument/2006/relationships/tags" Target="../tags/tag332.xml"/><Relationship Id="rId7" Type="http://schemas.openxmlformats.org/officeDocument/2006/relationships/tags" Target="../tags/tag336.xml"/><Relationship Id="rId12" Type="http://schemas.openxmlformats.org/officeDocument/2006/relationships/tags" Target="../tags/tag341.xml"/><Relationship Id="rId17" Type="http://schemas.openxmlformats.org/officeDocument/2006/relationships/image" Target="../media/image53.png"/><Relationship Id="rId2" Type="http://schemas.openxmlformats.org/officeDocument/2006/relationships/tags" Target="../tags/tag331.xml"/><Relationship Id="rId16" Type="http://schemas.openxmlformats.org/officeDocument/2006/relationships/image" Target="../media/image16.svg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tags" Target="../tags/tag340.xml"/><Relationship Id="rId5" Type="http://schemas.openxmlformats.org/officeDocument/2006/relationships/tags" Target="../tags/tag334.xml"/><Relationship Id="rId15" Type="http://schemas.openxmlformats.org/officeDocument/2006/relationships/image" Target="../media/image15.png"/><Relationship Id="rId10" Type="http://schemas.openxmlformats.org/officeDocument/2006/relationships/tags" Target="../tags/tag339.xml"/><Relationship Id="rId19" Type="http://schemas.openxmlformats.org/officeDocument/2006/relationships/image" Target="../media/image25.png"/><Relationship Id="rId4" Type="http://schemas.openxmlformats.org/officeDocument/2006/relationships/tags" Target="../tags/tag333.xml"/><Relationship Id="rId9" Type="http://schemas.openxmlformats.org/officeDocument/2006/relationships/tags" Target="../tags/tag338.xml"/><Relationship Id="rId14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350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54.png"/><Relationship Id="rId3" Type="http://schemas.openxmlformats.org/officeDocument/2006/relationships/tags" Target="../tags/tag345.xml"/><Relationship Id="rId7" Type="http://schemas.openxmlformats.org/officeDocument/2006/relationships/tags" Target="../tags/tag349.xml"/><Relationship Id="rId12" Type="http://schemas.openxmlformats.org/officeDocument/2006/relationships/tags" Target="../tags/tag354.xml"/><Relationship Id="rId17" Type="http://schemas.openxmlformats.org/officeDocument/2006/relationships/image" Target="../media/image50.png"/><Relationship Id="rId2" Type="http://schemas.openxmlformats.org/officeDocument/2006/relationships/tags" Target="../tags/tag344.xml"/><Relationship Id="rId16" Type="http://schemas.openxmlformats.org/officeDocument/2006/relationships/image" Target="../media/image48.png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11" Type="http://schemas.openxmlformats.org/officeDocument/2006/relationships/tags" Target="../tags/tag353.xml"/><Relationship Id="rId5" Type="http://schemas.openxmlformats.org/officeDocument/2006/relationships/tags" Target="../tags/tag347.xml"/><Relationship Id="rId15" Type="http://schemas.openxmlformats.org/officeDocument/2006/relationships/image" Target="../media/image16.svg"/><Relationship Id="rId10" Type="http://schemas.openxmlformats.org/officeDocument/2006/relationships/tags" Target="../tags/tag352.xml"/><Relationship Id="rId19" Type="http://schemas.openxmlformats.org/officeDocument/2006/relationships/image" Target="../media/image55.jpeg"/><Relationship Id="rId4" Type="http://schemas.openxmlformats.org/officeDocument/2006/relationships/tags" Target="../tags/tag346.xml"/><Relationship Id="rId9" Type="http://schemas.openxmlformats.org/officeDocument/2006/relationships/tags" Target="../tags/tag351.xml"/><Relationship Id="rId1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362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55.jpeg"/><Relationship Id="rId3" Type="http://schemas.openxmlformats.org/officeDocument/2006/relationships/tags" Target="../tags/tag357.xml"/><Relationship Id="rId7" Type="http://schemas.openxmlformats.org/officeDocument/2006/relationships/tags" Target="../tags/tag361.xml"/><Relationship Id="rId12" Type="http://schemas.openxmlformats.org/officeDocument/2006/relationships/tags" Target="../tags/tag366.xml"/><Relationship Id="rId17" Type="http://schemas.openxmlformats.org/officeDocument/2006/relationships/image" Target="../media/image54.png"/><Relationship Id="rId2" Type="http://schemas.openxmlformats.org/officeDocument/2006/relationships/tags" Target="../tags/tag356.xml"/><Relationship Id="rId16" Type="http://schemas.openxmlformats.org/officeDocument/2006/relationships/image" Target="../media/image50.png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11" Type="http://schemas.openxmlformats.org/officeDocument/2006/relationships/tags" Target="../tags/tag365.xml"/><Relationship Id="rId5" Type="http://schemas.openxmlformats.org/officeDocument/2006/relationships/tags" Target="../tags/tag359.xml"/><Relationship Id="rId15" Type="http://schemas.openxmlformats.org/officeDocument/2006/relationships/image" Target="../media/image16.svg"/><Relationship Id="rId10" Type="http://schemas.openxmlformats.org/officeDocument/2006/relationships/tags" Target="../tags/tag364.xml"/><Relationship Id="rId19" Type="http://schemas.openxmlformats.org/officeDocument/2006/relationships/image" Target="../media/image25.png"/><Relationship Id="rId4" Type="http://schemas.openxmlformats.org/officeDocument/2006/relationships/tags" Target="../tags/tag358.xml"/><Relationship Id="rId9" Type="http://schemas.openxmlformats.org/officeDocument/2006/relationships/tags" Target="../tags/tag363.xml"/><Relationship Id="rId1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374.xml"/><Relationship Id="rId13" Type="http://schemas.openxmlformats.org/officeDocument/2006/relationships/tags" Target="../tags/tag379.xml"/><Relationship Id="rId18" Type="http://schemas.openxmlformats.org/officeDocument/2006/relationships/image" Target="../media/image48.png"/><Relationship Id="rId3" Type="http://schemas.openxmlformats.org/officeDocument/2006/relationships/tags" Target="../tags/tag369.xml"/><Relationship Id="rId21" Type="http://schemas.openxmlformats.org/officeDocument/2006/relationships/image" Target="../media/image57.png"/><Relationship Id="rId7" Type="http://schemas.openxmlformats.org/officeDocument/2006/relationships/tags" Target="../tags/tag373.xml"/><Relationship Id="rId12" Type="http://schemas.openxmlformats.org/officeDocument/2006/relationships/tags" Target="../tags/tag378.xml"/><Relationship Id="rId17" Type="http://schemas.openxmlformats.org/officeDocument/2006/relationships/image" Target="../media/image16.svg"/><Relationship Id="rId2" Type="http://schemas.openxmlformats.org/officeDocument/2006/relationships/tags" Target="../tags/tag368.xml"/><Relationship Id="rId16" Type="http://schemas.openxmlformats.org/officeDocument/2006/relationships/image" Target="../media/image15.png"/><Relationship Id="rId20" Type="http://schemas.openxmlformats.org/officeDocument/2006/relationships/image" Target="../media/image56.png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11" Type="http://schemas.openxmlformats.org/officeDocument/2006/relationships/tags" Target="../tags/tag377.xml"/><Relationship Id="rId5" Type="http://schemas.openxmlformats.org/officeDocument/2006/relationships/tags" Target="../tags/tag371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376.xml"/><Relationship Id="rId19" Type="http://schemas.openxmlformats.org/officeDocument/2006/relationships/image" Target="../media/image49.PNG"/><Relationship Id="rId4" Type="http://schemas.openxmlformats.org/officeDocument/2006/relationships/tags" Target="../tags/tag370.xml"/><Relationship Id="rId9" Type="http://schemas.openxmlformats.org/officeDocument/2006/relationships/tags" Target="../tags/tag375.xml"/><Relationship Id="rId14" Type="http://schemas.openxmlformats.org/officeDocument/2006/relationships/tags" Target="../tags/tag38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388.xml"/><Relationship Id="rId13" Type="http://schemas.openxmlformats.org/officeDocument/2006/relationships/tags" Target="../tags/tag393.xml"/><Relationship Id="rId18" Type="http://schemas.openxmlformats.org/officeDocument/2006/relationships/image" Target="../media/image49.PNG"/><Relationship Id="rId3" Type="http://schemas.openxmlformats.org/officeDocument/2006/relationships/tags" Target="../tags/tag383.xml"/><Relationship Id="rId21" Type="http://schemas.openxmlformats.org/officeDocument/2006/relationships/image" Target="../media/image25.png"/><Relationship Id="rId7" Type="http://schemas.openxmlformats.org/officeDocument/2006/relationships/tags" Target="../tags/tag387.xml"/><Relationship Id="rId12" Type="http://schemas.openxmlformats.org/officeDocument/2006/relationships/tags" Target="../tags/tag392.xml"/><Relationship Id="rId17" Type="http://schemas.openxmlformats.org/officeDocument/2006/relationships/image" Target="../media/image16.svg"/><Relationship Id="rId2" Type="http://schemas.openxmlformats.org/officeDocument/2006/relationships/tags" Target="../tags/tag382.xml"/><Relationship Id="rId16" Type="http://schemas.openxmlformats.org/officeDocument/2006/relationships/image" Target="../media/image15.png"/><Relationship Id="rId20" Type="http://schemas.openxmlformats.org/officeDocument/2006/relationships/image" Target="../media/image56.png"/><Relationship Id="rId1" Type="http://schemas.openxmlformats.org/officeDocument/2006/relationships/tags" Target="../tags/tag381.xml"/><Relationship Id="rId6" Type="http://schemas.openxmlformats.org/officeDocument/2006/relationships/tags" Target="../tags/tag386.xml"/><Relationship Id="rId11" Type="http://schemas.openxmlformats.org/officeDocument/2006/relationships/tags" Target="../tags/tag391.xml"/><Relationship Id="rId5" Type="http://schemas.openxmlformats.org/officeDocument/2006/relationships/tags" Target="../tags/tag385.xml"/><Relationship Id="rId15" Type="http://schemas.openxmlformats.org/officeDocument/2006/relationships/slideLayout" Target="../slideLayouts/slideLayout29.xml"/><Relationship Id="rId10" Type="http://schemas.openxmlformats.org/officeDocument/2006/relationships/tags" Target="../tags/tag390.xml"/><Relationship Id="rId19" Type="http://schemas.openxmlformats.org/officeDocument/2006/relationships/image" Target="../media/image57.png"/><Relationship Id="rId4" Type="http://schemas.openxmlformats.org/officeDocument/2006/relationships/tags" Target="../tags/tag384.xml"/><Relationship Id="rId9" Type="http://schemas.openxmlformats.org/officeDocument/2006/relationships/tags" Target="../tags/tag389.xml"/><Relationship Id="rId14" Type="http://schemas.openxmlformats.org/officeDocument/2006/relationships/tags" Target="../tags/tag39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402.xml"/><Relationship Id="rId13" Type="http://schemas.openxmlformats.org/officeDocument/2006/relationships/image" Target="../media/image15.png"/><Relationship Id="rId3" Type="http://schemas.openxmlformats.org/officeDocument/2006/relationships/tags" Target="../tags/tag397.xml"/><Relationship Id="rId7" Type="http://schemas.openxmlformats.org/officeDocument/2006/relationships/tags" Target="../tags/tag401.xml"/><Relationship Id="rId12" Type="http://schemas.openxmlformats.org/officeDocument/2006/relationships/slideLayout" Target="../slideLayouts/slideLayout29.xml"/><Relationship Id="rId2" Type="http://schemas.openxmlformats.org/officeDocument/2006/relationships/tags" Target="../tags/tag396.xml"/><Relationship Id="rId1" Type="http://schemas.openxmlformats.org/officeDocument/2006/relationships/tags" Target="../tags/tag395.xml"/><Relationship Id="rId6" Type="http://schemas.openxmlformats.org/officeDocument/2006/relationships/tags" Target="../tags/tag400.xml"/><Relationship Id="rId11" Type="http://schemas.openxmlformats.org/officeDocument/2006/relationships/tags" Target="../tags/tag405.xml"/><Relationship Id="rId5" Type="http://schemas.openxmlformats.org/officeDocument/2006/relationships/tags" Target="../tags/tag399.xml"/><Relationship Id="rId15" Type="http://schemas.openxmlformats.org/officeDocument/2006/relationships/image" Target="../media/image58.png"/><Relationship Id="rId10" Type="http://schemas.openxmlformats.org/officeDocument/2006/relationships/tags" Target="../tags/tag404.xml"/><Relationship Id="rId4" Type="http://schemas.openxmlformats.org/officeDocument/2006/relationships/tags" Target="../tags/tag398.xml"/><Relationship Id="rId9" Type="http://schemas.openxmlformats.org/officeDocument/2006/relationships/tags" Target="../tags/tag403.xml"/><Relationship Id="rId14" Type="http://schemas.openxmlformats.org/officeDocument/2006/relationships/image" Target="../media/image1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408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6.svg"/><Relationship Id="rId2" Type="http://schemas.openxmlformats.org/officeDocument/2006/relationships/tags" Target="../tags/tag407.xml"/><Relationship Id="rId1" Type="http://schemas.openxmlformats.org/officeDocument/2006/relationships/tags" Target="../tags/tag406.xml"/><Relationship Id="rId6" Type="http://schemas.openxmlformats.org/officeDocument/2006/relationships/tags" Target="../tags/tag411.xml"/><Relationship Id="rId11" Type="http://schemas.openxmlformats.org/officeDocument/2006/relationships/image" Target="../media/image5.png"/><Relationship Id="rId5" Type="http://schemas.openxmlformats.org/officeDocument/2006/relationships/tags" Target="../tags/tag410.xml"/><Relationship Id="rId10" Type="http://schemas.openxmlformats.org/officeDocument/2006/relationships/image" Target="../media/image4.svg"/><Relationship Id="rId4" Type="http://schemas.openxmlformats.org/officeDocument/2006/relationships/tags" Target="../tags/tag409.xml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419.xml"/><Relationship Id="rId13" Type="http://schemas.openxmlformats.org/officeDocument/2006/relationships/image" Target="../media/image12.png"/><Relationship Id="rId3" Type="http://schemas.openxmlformats.org/officeDocument/2006/relationships/tags" Target="../tags/tag414.xml"/><Relationship Id="rId7" Type="http://schemas.openxmlformats.org/officeDocument/2006/relationships/tags" Target="../tags/tag418.xml"/><Relationship Id="rId12" Type="http://schemas.openxmlformats.org/officeDocument/2006/relationships/image" Target="../media/image2.jpeg"/><Relationship Id="rId17" Type="http://schemas.openxmlformats.org/officeDocument/2006/relationships/image" Target="../media/image38.png"/><Relationship Id="rId2" Type="http://schemas.openxmlformats.org/officeDocument/2006/relationships/tags" Target="../tags/tag413.xml"/><Relationship Id="rId16" Type="http://schemas.openxmlformats.org/officeDocument/2006/relationships/image" Target="../media/image37.svg"/><Relationship Id="rId1" Type="http://schemas.openxmlformats.org/officeDocument/2006/relationships/tags" Target="../tags/tag412.xml"/><Relationship Id="rId6" Type="http://schemas.openxmlformats.org/officeDocument/2006/relationships/tags" Target="../tags/tag41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16.xml"/><Relationship Id="rId15" Type="http://schemas.openxmlformats.org/officeDocument/2006/relationships/image" Target="../media/image36.png"/><Relationship Id="rId10" Type="http://schemas.openxmlformats.org/officeDocument/2006/relationships/tags" Target="../tags/tag421.xml"/><Relationship Id="rId4" Type="http://schemas.openxmlformats.org/officeDocument/2006/relationships/tags" Target="../tags/tag415.xml"/><Relationship Id="rId9" Type="http://schemas.openxmlformats.org/officeDocument/2006/relationships/tags" Target="../tags/tag420.xml"/><Relationship Id="rId14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424.xml"/><Relationship Id="rId7" Type="http://schemas.openxmlformats.org/officeDocument/2006/relationships/image" Target="../media/image16.svg"/><Relationship Id="rId2" Type="http://schemas.openxmlformats.org/officeDocument/2006/relationships/tags" Target="../tags/tag423.xml"/><Relationship Id="rId1" Type="http://schemas.openxmlformats.org/officeDocument/2006/relationships/tags" Target="../tags/tag42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2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tags" Target="../tags/tag428.xml"/><Relationship Id="rId7" Type="http://schemas.openxmlformats.org/officeDocument/2006/relationships/image" Target="../media/image16.svg"/><Relationship Id="rId2" Type="http://schemas.openxmlformats.org/officeDocument/2006/relationships/tags" Target="../tags/tag427.xml"/><Relationship Id="rId1" Type="http://schemas.openxmlformats.org/officeDocument/2006/relationships/tags" Target="../tags/tag42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29.xml"/><Relationship Id="rId9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432.xml"/><Relationship Id="rId7" Type="http://schemas.openxmlformats.org/officeDocument/2006/relationships/image" Target="../media/image16.svg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33.xml"/><Relationship Id="rId9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36.xml"/><Relationship Id="rId7" Type="http://schemas.openxmlformats.org/officeDocument/2006/relationships/slideLayout" Target="../slideLayouts/slideLayout40.xml"/><Relationship Id="rId2" Type="http://schemas.openxmlformats.org/officeDocument/2006/relationships/tags" Target="../tags/tag435.xml"/><Relationship Id="rId1" Type="http://schemas.openxmlformats.org/officeDocument/2006/relationships/tags" Target="../tags/tag434.xml"/><Relationship Id="rId6" Type="http://schemas.openxmlformats.org/officeDocument/2006/relationships/tags" Target="../tags/tag439.xml"/><Relationship Id="rId11" Type="http://schemas.openxmlformats.org/officeDocument/2006/relationships/image" Target="../media/image44.png"/><Relationship Id="rId5" Type="http://schemas.openxmlformats.org/officeDocument/2006/relationships/tags" Target="../tags/tag438.xml"/><Relationship Id="rId10" Type="http://schemas.openxmlformats.org/officeDocument/2006/relationships/image" Target="../media/image48.png"/><Relationship Id="rId4" Type="http://schemas.openxmlformats.org/officeDocument/2006/relationships/tags" Target="../tags/tag437.xml"/><Relationship Id="rId9" Type="http://schemas.openxmlformats.org/officeDocument/2006/relationships/image" Target="../media/image1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42.xml"/><Relationship Id="rId7" Type="http://schemas.openxmlformats.org/officeDocument/2006/relationships/slideLayout" Target="../slideLayouts/slideLayout40.xml"/><Relationship Id="rId2" Type="http://schemas.openxmlformats.org/officeDocument/2006/relationships/tags" Target="../tags/tag441.xml"/><Relationship Id="rId1" Type="http://schemas.openxmlformats.org/officeDocument/2006/relationships/tags" Target="../tags/tag440.xml"/><Relationship Id="rId6" Type="http://schemas.openxmlformats.org/officeDocument/2006/relationships/tags" Target="../tags/tag445.xml"/><Relationship Id="rId11" Type="http://schemas.openxmlformats.org/officeDocument/2006/relationships/image" Target="../media/image45.png"/><Relationship Id="rId5" Type="http://schemas.openxmlformats.org/officeDocument/2006/relationships/tags" Target="../tags/tag444.xml"/><Relationship Id="rId10" Type="http://schemas.openxmlformats.org/officeDocument/2006/relationships/image" Target="../media/image48.png"/><Relationship Id="rId4" Type="http://schemas.openxmlformats.org/officeDocument/2006/relationships/tags" Target="../tags/tag443.xml"/><Relationship Id="rId9" Type="http://schemas.openxmlformats.org/officeDocument/2006/relationships/image" Target="../media/image16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48.xml"/><Relationship Id="rId7" Type="http://schemas.openxmlformats.org/officeDocument/2006/relationships/slideLayout" Target="../slideLayouts/slideLayout40.xml"/><Relationship Id="rId2" Type="http://schemas.openxmlformats.org/officeDocument/2006/relationships/tags" Target="../tags/tag447.xml"/><Relationship Id="rId1" Type="http://schemas.openxmlformats.org/officeDocument/2006/relationships/tags" Target="../tags/tag446.xml"/><Relationship Id="rId6" Type="http://schemas.openxmlformats.org/officeDocument/2006/relationships/tags" Target="../tags/tag451.xml"/><Relationship Id="rId11" Type="http://schemas.openxmlformats.org/officeDocument/2006/relationships/image" Target="../media/image43.png"/><Relationship Id="rId5" Type="http://schemas.openxmlformats.org/officeDocument/2006/relationships/tags" Target="../tags/tag450.xml"/><Relationship Id="rId10" Type="http://schemas.openxmlformats.org/officeDocument/2006/relationships/image" Target="../media/image48.png"/><Relationship Id="rId4" Type="http://schemas.openxmlformats.org/officeDocument/2006/relationships/tags" Target="../tags/tag449.xml"/><Relationship Id="rId9" Type="http://schemas.openxmlformats.org/officeDocument/2006/relationships/image" Target="../media/image16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454.xml"/><Relationship Id="rId7" Type="http://schemas.openxmlformats.org/officeDocument/2006/relationships/image" Target="../media/image16.svg"/><Relationship Id="rId2" Type="http://schemas.openxmlformats.org/officeDocument/2006/relationships/tags" Target="../tags/tag453.xml"/><Relationship Id="rId1" Type="http://schemas.openxmlformats.org/officeDocument/2006/relationships/tags" Target="../tags/tag452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55.xml"/><Relationship Id="rId9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58.xml"/><Relationship Id="rId7" Type="http://schemas.openxmlformats.org/officeDocument/2006/relationships/image" Target="../media/image16.svg"/><Relationship Id="rId2" Type="http://schemas.openxmlformats.org/officeDocument/2006/relationships/tags" Target="../tags/tag457.xml"/><Relationship Id="rId1" Type="http://schemas.openxmlformats.org/officeDocument/2006/relationships/tags" Target="../tags/tag45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59.xml"/><Relationship Id="rId9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462.xml"/><Relationship Id="rId7" Type="http://schemas.openxmlformats.org/officeDocument/2006/relationships/image" Target="../media/image16.svg"/><Relationship Id="rId2" Type="http://schemas.openxmlformats.org/officeDocument/2006/relationships/tags" Target="../tags/tag461.xml"/><Relationship Id="rId1" Type="http://schemas.openxmlformats.org/officeDocument/2006/relationships/tags" Target="../tags/tag46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63.xml"/><Relationship Id="rId9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66.xml"/><Relationship Id="rId7" Type="http://schemas.openxmlformats.org/officeDocument/2006/relationships/image" Target="../media/image15.png"/><Relationship Id="rId2" Type="http://schemas.openxmlformats.org/officeDocument/2006/relationships/tags" Target="../tags/tag465.xml"/><Relationship Id="rId1" Type="http://schemas.openxmlformats.org/officeDocument/2006/relationships/tags" Target="../tags/tag464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68.xml"/><Relationship Id="rId4" Type="http://schemas.openxmlformats.org/officeDocument/2006/relationships/tags" Target="../tags/tag467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71.xml"/><Relationship Id="rId7" Type="http://schemas.openxmlformats.org/officeDocument/2006/relationships/image" Target="../media/image15.png"/><Relationship Id="rId2" Type="http://schemas.openxmlformats.org/officeDocument/2006/relationships/tags" Target="../tags/tag470.xml"/><Relationship Id="rId1" Type="http://schemas.openxmlformats.org/officeDocument/2006/relationships/tags" Target="../tags/tag469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73.xml"/><Relationship Id="rId4" Type="http://schemas.openxmlformats.org/officeDocument/2006/relationships/tags" Target="../tags/tag472.xml"/><Relationship Id="rId9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76.xml"/><Relationship Id="rId7" Type="http://schemas.openxmlformats.org/officeDocument/2006/relationships/image" Target="../media/image16.svg"/><Relationship Id="rId2" Type="http://schemas.openxmlformats.org/officeDocument/2006/relationships/tags" Target="../tags/tag475.xml"/><Relationship Id="rId1" Type="http://schemas.openxmlformats.org/officeDocument/2006/relationships/tags" Target="../tags/tag47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477.xml"/><Relationship Id="rId9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480.xml"/><Relationship Id="rId7" Type="http://schemas.openxmlformats.org/officeDocument/2006/relationships/image" Target="../media/image66.png"/><Relationship Id="rId2" Type="http://schemas.openxmlformats.org/officeDocument/2006/relationships/tags" Target="../tags/tag479.xml"/><Relationship Id="rId1" Type="http://schemas.openxmlformats.org/officeDocument/2006/relationships/tags" Target="../tags/tag478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83.xml"/><Relationship Id="rId7" Type="http://schemas.openxmlformats.org/officeDocument/2006/relationships/image" Target="../media/image15.png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85.xml"/><Relationship Id="rId4" Type="http://schemas.openxmlformats.org/officeDocument/2006/relationships/tags" Target="../tags/tag484.xml"/><Relationship Id="rId9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88.xml"/><Relationship Id="rId7" Type="http://schemas.openxmlformats.org/officeDocument/2006/relationships/image" Target="../media/image15.png"/><Relationship Id="rId2" Type="http://schemas.openxmlformats.org/officeDocument/2006/relationships/tags" Target="../tags/tag487.xml"/><Relationship Id="rId1" Type="http://schemas.openxmlformats.org/officeDocument/2006/relationships/tags" Target="../tags/tag486.xml"/><Relationship Id="rId6" Type="http://schemas.openxmlformats.org/officeDocument/2006/relationships/slideLayout" Target="../slideLayouts/slideLayout40.xml"/><Relationship Id="rId5" Type="http://schemas.openxmlformats.org/officeDocument/2006/relationships/tags" Target="../tags/tag490.xml"/><Relationship Id="rId4" Type="http://schemas.openxmlformats.org/officeDocument/2006/relationships/tags" Target="../tags/tag489.xml"/><Relationship Id="rId9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93.xml"/><Relationship Id="rId7" Type="http://schemas.openxmlformats.org/officeDocument/2006/relationships/slideLayout" Target="../slideLayouts/slideLayout40.xml"/><Relationship Id="rId2" Type="http://schemas.openxmlformats.org/officeDocument/2006/relationships/tags" Target="../tags/tag492.xml"/><Relationship Id="rId1" Type="http://schemas.openxmlformats.org/officeDocument/2006/relationships/tags" Target="../tags/tag491.xml"/><Relationship Id="rId6" Type="http://schemas.openxmlformats.org/officeDocument/2006/relationships/tags" Target="../tags/tag496.xml"/><Relationship Id="rId11" Type="http://schemas.openxmlformats.org/officeDocument/2006/relationships/image" Target="../media/image68.png"/><Relationship Id="rId5" Type="http://schemas.openxmlformats.org/officeDocument/2006/relationships/tags" Target="../tags/tag495.xml"/><Relationship Id="rId10" Type="http://schemas.openxmlformats.org/officeDocument/2006/relationships/image" Target="../media/image29.png"/><Relationship Id="rId4" Type="http://schemas.openxmlformats.org/officeDocument/2006/relationships/tags" Target="../tags/tag494.xml"/><Relationship Id="rId9" Type="http://schemas.openxmlformats.org/officeDocument/2006/relationships/image" Target="../media/image16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499.xml"/><Relationship Id="rId7" Type="http://schemas.openxmlformats.org/officeDocument/2006/relationships/image" Target="../media/image69.png"/><Relationship Id="rId2" Type="http://schemas.openxmlformats.org/officeDocument/2006/relationships/tags" Target="../tags/tag498.xml"/><Relationship Id="rId1" Type="http://schemas.openxmlformats.org/officeDocument/2006/relationships/tags" Target="../tags/tag49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502.xml"/><Relationship Id="rId7" Type="http://schemas.openxmlformats.org/officeDocument/2006/relationships/image" Target="../media/image16.svg"/><Relationship Id="rId2" Type="http://schemas.openxmlformats.org/officeDocument/2006/relationships/tags" Target="../tags/tag501.xml"/><Relationship Id="rId1" Type="http://schemas.openxmlformats.org/officeDocument/2006/relationships/tags" Target="../tags/tag50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503.xml"/><Relationship Id="rId9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tags" Target="../tags/tag511.xml"/><Relationship Id="rId13" Type="http://schemas.openxmlformats.org/officeDocument/2006/relationships/image" Target="../media/image16.svg"/><Relationship Id="rId3" Type="http://schemas.openxmlformats.org/officeDocument/2006/relationships/tags" Target="../tags/tag506.xml"/><Relationship Id="rId7" Type="http://schemas.openxmlformats.org/officeDocument/2006/relationships/tags" Target="../tags/tag510.xml"/><Relationship Id="rId12" Type="http://schemas.openxmlformats.org/officeDocument/2006/relationships/image" Target="../media/image15.png"/><Relationship Id="rId2" Type="http://schemas.openxmlformats.org/officeDocument/2006/relationships/tags" Target="../tags/tag505.xml"/><Relationship Id="rId1" Type="http://schemas.openxmlformats.org/officeDocument/2006/relationships/tags" Target="../tags/tag504.xml"/><Relationship Id="rId6" Type="http://schemas.openxmlformats.org/officeDocument/2006/relationships/tags" Target="../tags/tag509.xml"/><Relationship Id="rId11" Type="http://schemas.openxmlformats.org/officeDocument/2006/relationships/slideLayout" Target="../slideLayouts/slideLayout40.xml"/><Relationship Id="rId5" Type="http://schemas.openxmlformats.org/officeDocument/2006/relationships/tags" Target="../tags/tag508.xml"/><Relationship Id="rId15" Type="http://schemas.openxmlformats.org/officeDocument/2006/relationships/image" Target="../media/image70.png"/><Relationship Id="rId10" Type="http://schemas.openxmlformats.org/officeDocument/2006/relationships/tags" Target="../tags/tag513.xml"/><Relationship Id="rId4" Type="http://schemas.openxmlformats.org/officeDocument/2006/relationships/tags" Target="../tags/tag507.xml"/><Relationship Id="rId9" Type="http://schemas.openxmlformats.org/officeDocument/2006/relationships/tags" Target="../tags/tag512.xml"/><Relationship Id="rId14" Type="http://schemas.openxmlformats.org/officeDocument/2006/relationships/image" Target="../media/image7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516.xml"/><Relationship Id="rId7" Type="http://schemas.openxmlformats.org/officeDocument/2006/relationships/image" Target="../media/image16.svg"/><Relationship Id="rId2" Type="http://schemas.openxmlformats.org/officeDocument/2006/relationships/tags" Target="../tags/tag515.xml"/><Relationship Id="rId1" Type="http://schemas.openxmlformats.org/officeDocument/2006/relationships/tags" Target="../tags/tag51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40.xml"/><Relationship Id="rId4" Type="http://schemas.openxmlformats.org/officeDocument/2006/relationships/tags" Target="../tags/tag517.xml"/><Relationship Id="rId9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10.png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6.sv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29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2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2.jpeg"/><Relationship Id="rId28" Type="http://schemas.openxmlformats.org/officeDocument/2006/relationships/image" Target="../media/image28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525.xml"/><Relationship Id="rId13" Type="http://schemas.openxmlformats.org/officeDocument/2006/relationships/image" Target="../media/image71.png"/><Relationship Id="rId3" Type="http://schemas.openxmlformats.org/officeDocument/2006/relationships/tags" Target="../tags/tag520.xml"/><Relationship Id="rId7" Type="http://schemas.openxmlformats.org/officeDocument/2006/relationships/tags" Target="../tags/tag524.xml"/><Relationship Id="rId12" Type="http://schemas.openxmlformats.org/officeDocument/2006/relationships/image" Target="../media/image16.svg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tags" Target="../tags/tag523.xml"/><Relationship Id="rId11" Type="http://schemas.openxmlformats.org/officeDocument/2006/relationships/image" Target="../media/image15.png"/><Relationship Id="rId5" Type="http://schemas.openxmlformats.org/officeDocument/2006/relationships/tags" Target="../tags/tag522.xml"/><Relationship Id="rId10" Type="http://schemas.openxmlformats.org/officeDocument/2006/relationships/slideLayout" Target="../slideLayouts/slideLayout40.xml"/><Relationship Id="rId4" Type="http://schemas.openxmlformats.org/officeDocument/2006/relationships/tags" Target="../tags/tag521.xml"/><Relationship Id="rId9" Type="http://schemas.openxmlformats.org/officeDocument/2006/relationships/tags" Target="../tags/tag526.xml"/><Relationship Id="rId14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532.xml"/><Relationship Id="rId13" Type="http://schemas.openxmlformats.org/officeDocument/2006/relationships/image" Target="../media/image16.svg"/><Relationship Id="rId3" Type="http://schemas.openxmlformats.org/officeDocument/2006/relationships/tags" Target="../tags/tag529.xml"/><Relationship Id="rId7" Type="http://schemas.openxmlformats.org/officeDocument/2006/relationships/tags" Target="../tags/tag531.xml"/><Relationship Id="rId12" Type="http://schemas.openxmlformats.org/officeDocument/2006/relationships/image" Target="../media/image15.png"/><Relationship Id="rId2" Type="http://schemas.openxmlformats.org/officeDocument/2006/relationships/tags" Target="../tags/tag528.xml"/><Relationship Id="rId1" Type="http://schemas.openxmlformats.org/officeDocument/2006/relationships/tags" Target="../tags/tag527.xml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9.xml"/><Relationship Id="rId5" Type="http://schemas.microsoft.com/office/2007/relationships/media" Target="../media/media3.mp3"/><Relationship Id="rId15" Type="http://schemas.openxmlformats.org/officeDocument/2006/relationships/image" Target="../media/image51.png"/><Relationship Id="rId10" Type="http://schemas.openxmlformats.org/officeDocument/2006/relationships/tags" Target="../tags/tag534.xml"/><Relationship Id="rId4" Type="http://schemas.openxmlformats.org/officeDocument/2006/relationships/tags" Target="../tags/tag530.xml"/><Relationship Id="rId9" Type="http://schemas.openxmlformats.org/officeDocument/2006/relationships/tags" Target="../tags/tag533.xml"/><Relationship Id="rId14" Type="http://schemas.openxmlformats.org/officeDocument/2006/relationships/image" Target="../media/image73.gi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tags" Target="../tags/tag542.xml"/><Relationship Id="rId13" Type="http://schemas.openxmlformats.org/officeDocument/2006/relationships/image" Target="../media/image74.jpg"/><Relationship Id="rId18" Type="http://schemas.openxmlformats.org/officeDocument/2006/relationships/image" Target="../media/image78.png"/><Relationship Id="rId3" Type="http://schemas.openxmlformats.org/officeDocument/2006/relationships/tags" Target="../tags/tag537.xml"/><Relationship Id="rId7" Type="http://schemas.openxmlformats.org/officeDocument/2006/relationships/tags" Target="../tags/tag541.xml"/><Relationship Id="rId12" Type="http://schemas.openxmlformats.org/officeDocument/2006/relationships/image" Target="../media/image16.svg"/><Relationship Id="rId17" Type="http://schemas.microsoft.com/office/2007/relationships/hdphoto" Target="../media/hdphoto1.wdp"/><Relationship Id="rId2" Type="http://schemas.openxmlformats.org/officeDocument/2006/relationships/tags" Target="../tags/tag536.xml"/><Relationship Id="rId16" Type="http://schemas.openxmlformats.org/officeDocument/2006/relationships/image" Target="../media/image77.png"/><Relationship Id="rId1" Type="http://schemas.openxmlformats.org/officeDocument/2006/relationships/tags" Target="../tags/tag535.xml"/><Relationship Id="rId6" Type="http://schemas.openxmlformats.org/officeDocument/2006/relationships/tags" Target="../tags/tag540.xml"/><Relationship Id="rId11" Type="http://schemas.openxmlformats.org/officeDocument/2006/relationships/image" Target="../media/image15.png"/><Relationship Id="rId5" Type="http://schemas.openxmlformats.org/officeDocument/2006/relationships/tags" Target="../tags/tag539.xml"/><Relationship Id="rId15" Type="http://schemas.openxmlformats.org/officeDocument/2006/relationships/image" Target="../media/image76.jp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538.xml"/><Relationship Id="rId9" Type="http://schemas.openxmlformats.org/officeDocument/2006/relationships/tags" Target="../tags/tag543.xml"/><Relationship Id="rId14" Type="http://schemas.openxmlformats.org/officeDocument/2006/relationships/image" Target="../media/image75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551.xml"/><Relationship Id="rId13" Type="http://schemas.openxmlformats.org/officeDocument/2006/relationships/image" Target="../media/image39.png"/><Relationship Id="rId3" Type="http://schemas.openxmlformats.org/officeDocument/2006/relationships/tags" Target="../tags/tag546.xml"/><Relationship Id="rId7" Type="http://schemas.openxmlformats.org/officeDocument/2006/relationships/tags" Target="../tags/tag550.xml"/><Relationship Id="rId12" Type="http://schemas.openxmlformats.org/officeDocument/2006/relationships/image" Target="../media/image16.svg"/><Relationship Id="rId2" Type="http://schemas.openxmlformats.org/officeDocument/2006/relationships/tags" Target="../tags/tag545.xml"/><Relationship Id="rId1" Type="http://schemas.openxmlformats.org/officeDocument/2006/relationships/tags" Target="../tags/tag544.xml"/><Relationship Id="rId6" Type="http://schemas.openxmlformats.org/officeDocument/2006/relationships/tags" Target="../tags/tag549.xml"/><Relationship Id="rId11" Type="http://schemas.openxmlformats.org/officeDocument/2006/relationships/image" Target="../media/image15.png"/><Relationship Id="rId5" Type="http://schemas.openxmlformats.org/officeDocument/2006/relationships/tags" Target="../tags/tag54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547.xml"/><Relationship Id="rId9" Type="http://schemas.openxmlformats.org/officeDocument/2006/relationships/tags" Target="../tags/tag55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3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6.svg"/><Relationship Id="rId5" Type="http://schemas.openxmlformats.org/officeDocument/2006/relationships/tags" Target="../tags/tag86.xml"/><Relationship Id="rId10" Type="http://schemas.openxmlformats.org/officeDocument/2006/relationships/image" Target="../media/image12.png"/><Relationship Id="rId4" Type="http://schemas.openxmlformats.org/officeDocument/2006/relationships/tags" Target="../tags/tag85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1.xml"/><Relationship Id="rId7" Type="http://schemas.openxmlformats.org/officeDocument/2006/relationships/image" Target="../media/image2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3.xml"/><Relationship Id="rId10" Type="http://schemas.openxmlformats.org/officeDocument/2006/relationships/image" Target="../media/image5.png"/><Relationship Id="rId4" Type="http://schemas.openxmlformats.org/officeDocument/2006/relationships/tags" Target="../tags/tag92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6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2.png"/><Relationship Id="rId5" Type="http://schemas.openxmlformats.org/officeDocument/2006/relationships/tags" Target="../tags/tag98.xml"/><Relationship Id="rId10" Type="http://schemas.openxmlformats.org/officeDocument/2006/relationships/image" Target="../media/image2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2 - Séance 2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3894705" y="8574280"/>
            <a:ext cx="592418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Écoles Pionnières – Année scolaire 2024-2025</a:t>
            </a:r>
          </a:p>
          <a:p>
            <a:pPr algn="ctr" defTabSz="685800">
              <a:spcAft>
                <a:spcPts val="1800"/>
              </a:spcAft>
            </a:pPr>
            <a:r>
              <a:rPr lang="fr-FR" sz="2400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Version en cours d’amélioration. </a:t>
            </a: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1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1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1C7FA2F-0B68-FE69-7288-C9292859F24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674872" y="2107571"/>
            <a:ext cx="10747256" cy="5931207"/>
          </a:xfrm>
          <a:prstGeom prst="roundRect">
            <a:avLst>
              <a:gd name="adj" fmla="val 8554"/>
            </a:avLst>
          </a:prstGeom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Comment tu t’appelles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2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Tu as quel âge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Tu es en quelle classe ?</a:t>
            </a:r>
            <a:endParaRPr lang="fr-FR" sz="2100" b="1" dirty="0">
              <a:solidFill>
                <a:schemeClr val="bg1">
                  <a:lumMod val="75000"/>
                </a:schemeClr>
              </a:solidFill>
              <a:latin typeface="Dosis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Est-ce que tu as une gomme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1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Je me présente 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926220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srgbClr val="106584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474417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2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B720BF-F2E5-CE12-DAD9-8094DEE555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628" y="2826823"/>
            <a:ext cx="7887383" cy="534208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8071131-933B-ED38-ABA1-E3CE001D02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54449" y="2811582"/>
            <a:ext cx="3802710" cy="53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707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Chanson : « La Rumba 1, 2, 3 ».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as quel âge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i en minuscule et en majuscule.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i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2658516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2529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49158EF7-1A29-910E-4457-143F08AF8FB4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600546" y="5801341"/>
            <a:ext cx="1111545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Chanter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les nombres jusqu’à 10.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891F837-A361-58E0-C20B-D67A42A121D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76264" y="5817632"/>
            <a:ext cx="503526" cy="548088"/>
          </a:xfrm>
          <a:prstGeom prst="rect">
            <a:avLst/>
          </a:prstGeom>
        </p:spPr>
      </p:pic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55344" y="4677734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les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41670" y="4582254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791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4AAED-67A5-D788-8FF6-C979DA104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5FD1737-1DE8-2FEE-C619-DABE9142D3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D1266E1-6688-C712-C218-3931D9248A0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A407AF-B80A-FD3C-D2F9-2302DF18DB36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CF6C4F3-3F65-6FF2-CA83-29ADF631EA6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2ACD2A3-0FDC-0778-B262-900AEBA1D120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ADD2AA4-6DEA-E426-4257-F15E5A4A57BD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26B4BB0C-6784-3170-F919-6BBE8243BA2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C37C26-2B68-4D41-BA16-3049438AD469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6637816-D698-42CE-F6F4-DBFA2BE17D2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768CDA-74EC-062D-04E0-B73317A068F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chiffres hier. 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0C63C35B-DE6D-6EC8-A1BF-1856E1B491E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50636B2D-11D6-3082-5658-49A5075EBF5C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1" name="Image 40">
            <a:extLst>
              <a:ext uri="{FF2B5EF4-FFF2-40B4-BE49-F238E27FC236}">
                <a16:creationId xmlns:a16="http://schemas.microsoft.com/office/drawing/2014/main" id="{7EA6E0B8-E37F-9B8A-60BE-0156F09267A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297506" y="4370770"/>
            <a:ext cx="10923353" cy="14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30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775CE-45CE-3A53-1880-3152C9B86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964441C-7885-12A7-AD90-9A26DE77C88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C13D1822-37D3-CCFD-9B4A-EF9F70007AE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5A00B0A-A4E3-B205-1EF7-5A33121359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6051A62-B063-2291-1106-782288444ED6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A04859A-1A89-31A6-7155-5E09729D523A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2D75E0D-04FA-1D4F-E047-29A3C140927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206EEFB-B71D-81F1-D9EE-2CB6B4D482C6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6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6AB5CDE-CC01-57FF-33E3-7FDB4018FBAF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886EDA6-2AE7-3194-640C-EED4E23AFE5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65911" y="80703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7450430E-A864-CEE4-44F9-9088CE6E4ED7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7" name="ZoneTexte 26">
            <a:extLst>
              <a:ext uri="{FF2B5EF4-FFF2-40B4-BE49-F238E27FC236}">
                <a16:creationId xmlns:a16="http://schemas.microsoft.com/office/drawing/2014/main" id="{AA328D3B-DFFD-80AA-CCA6-613406146AB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chiffre, je vais désigner un élève pour le dire.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Quel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est ce chiffre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5512371-CE44-4FB7-4011-058308E17BF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40340B9-AA59-8391-3E4E-F7B1C1B43407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297506" y="4370770"/>
            <a:ext cx="10923353" cy="140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33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E1B52-89C1-8974-F0D6-30413FBB4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7BAD365-52CE-5623-6140-EDFD6DDBA01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C0991CE-66A9-C9CE-E3D5-4741AAFEF3F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3B92F9-7DB0-68D5-29A4-D27425D0DFB9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C45A484-9D64-8540-0AA2-D597102DAEB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2BA9DE8C-F7F0-501F-9CB3-0AD93841316A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F4F414A-403E-56E7-FAB4-8D15CBC12E5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EBBDD32-94D2-078F-5300-264B6B2FF01B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3989B31-8973-3C1E-076C-7BC342A92CD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E660845-4576-DEFD-8808-79E6508EC3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22CFE7F-B3BC-53FF-CE84-2AA309E8283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39" y="2437319"/>
            <a:ext cx="7799286" cy="55137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22C94AB-4121-61CA-A3B7-55D4CC2FFEE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512980" y="722213"/>
            <a:ext cx="932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8727">
              <a:spcAft>
                <a:spcPts val="600"/>
              </a:spcAft>
              <a:defRPr/>
            </a:pPr>
            <a:r>
              <a:rPr lang="fr-FR" sz="2400" b="1" dirty="0">
                <a:solidFill>
                  <a:srgbClr val="A6A6A6"/>
                </a:solidFill>
                <a:latin typeface="Calibri"/>
              </a:rPr>
              <a:t>On va réécouter une chanson et on va chanter. 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2AF8434-B7FC-980F-EB20-8D73CAACADF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967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B7323E3B-1C26-DDE9-1C64-A4D1F3A7292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D5C015B-A4D2-C8FE-60A2-A23CECAC4DF1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3F96621F-3B9C-3663-4316-D1B3F8ABB5A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9" name="Rectangle : coins arrondis 8">
                <a:extLst>
                  <a:ext uri="{FF2B5EF4-FFF2-40B4-BE49-F238E27FC236}">
                    <a16:creationId xmlns:a16="http://schemas.microsoft.com/office/drawing/2014/main" id="{06D9BE59-9C5E-9945-0F8D-2074F84B8623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A1127964-E06A-00EA-6BB6-8C91F46E601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1" name="Rectangle : coins arrondis 10">
                  <a:extLst>
                    <a:ext uri="{FF2B5EF4-FFF2-40B4-BE49-F238E27FC236}">
                      <a16:creationId xmlns:a16="http://schemas.microsoft.com/office/drawing/2014/main" id="{17E475E3-D3D8-C48E-892D-B9579C2EB593}"/>
                    </a:ext>
                  </a:extLst>
                </p:cNvPr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890C556-3870-794E-65D9-E686DDA2448D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2" name="La Rumba 123 - Apprendre à compter jusqu'à 10 - Comptine afropop pour maternelles - Professeur Baba">
            <a:hlinkClick r:id="" action="ppaction://media"/>
            <a:extLst>
              <a:ext uri="{FF2B5EF4-FFF2-40B4-BE49-F238E27FC236}">
                <a16:creationId xmlns:a16="http://schemas.microsoft.com/office/drawing/2014/main" id="{9196E90D-2AEC-D661-E148-09289FBEAC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8288" end="41246.411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81200" y="2400300"/>
            <a:ext cx="9753600" cy="5486400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46E264D-1594-7A75-C32D-60AB06E32820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16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32BA75E-8136-FA09-F096-1040869300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5D22FF7-585A-4309-3C49-DD9FB19E257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2658836-24B0-4FF7-2417-13AC12ABF44F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55E4571-0980-B305-9B58-15054F1B5ED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A346E83-DAE7-CFD2-7072-AF0A721956C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DA447E5-142D-039C-11EF-FC1B0E76F9D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772032"/>
                <a:chOff x="195880" y="180292"/>
                <a:chExt cx="8769597" cy="772032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54FA795-ECE8-5EA1-DD3A-112B243664BA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CD43F4F-F412-DEE4-CF05-A1DB6902FA16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4" y="746104"/>
                  <a:ext cx="8763377" cy="206220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hier. 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51837CD-9190-45D6-A48F-E2B9AE2B1D5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C43AEDC-318F-A2C4-A857-B10796893B1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6577" y="2991581"/>
            <a:ext cx="2402236" cy="170505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D7B0008-D601-5D78-1C86-0B123B6A134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047252" y="6277858"/>
            <a:ext cx="1613315" cy="1803117"/>
          </a:xfrm>
          <a:prstGeom prst="rect">
            <a:avLst/>
          </a:prstGeom>
        </p:spPr>
      </p:pic>
      <p:pic>
        <p:nvPicPr>
          <p:cNvPr id="14" name="Image 13" descr="Une image contenant garçon, habits, dessin humoristique, clipart&#10;&#10;Description générée automatiquement">
            <a:extLst>
              <a:ext uri="{FF2B5EF4-FFF2-40B4-BE49-F238E27FC236}">
                <a16:creationId xmlns:a16="http://schemas.microsoft.com/office/drawing/2014/main" id="{1B68C199-9A5A-3E32-EB37-2373B28A28A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204" y="6166497"/>
            <a:ext cx="1785040" cy="20258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06ABB8A-119B-D4C9-57DE-A36C31A4D60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570967" y="2856958"/>
            <a:ext cx="2402237" cy="177326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157557D-12B6-3D3B-2CFF-A8C2BE9816B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818355" y="2530191"/>
            <a:ext cx="1668797" cy="2241668"/>
          </a:xfrm>
          <a:prstGeom prst="rect">
            <a:avLst/>
          </a:prstGeom>
        </p:spPr>
      </p:pic>
      <p:sp>
        <p:nvSpPr>
          <p:cNvPr id="27" name="ZoneTexte 5">
            <a:extLst>
              <a:ext uri="{FF2B5EF4-FFF2-40B4-BE49-F238E27FC236}">
                <a16:creationId xmlns:a16="http://schemas.microsoft.com/office/drawing/2014/main" id="{05DE2E3B-22E8-CEF4-1A9B-CAF3B78B9373}"/>
              </a:ext>
            </a:extLst>
          </p:cNvPr>
          <p:cNvSpPr txBox="1"/>
          <p:nvPr/>
        </p:nvSpPr>
        <p:spPr>
          <a:xfrm>
            <a:off x="5218813" y="4816888"/>
            <a:ext cx="310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livre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0" name="ZoneTexte 5">
            <a:extLst>
              <a:ext uri="{FF2B5EF4-FFF2-40B4-BE49-F238E27FC236}">
                <a16:creationId xmlns:a16="http://schemas.microsoft.com/office/drawing/2014/main" id="{3B041790-C623-6FA2-7D87-869BCC103E34}"/>
              </a:ext>
            </a:extLst>
          </p:cNvPr>
          <p:cNvSpPr txBox="1"/>
          <p:nvPr/>
        </p:nvSpPr>
        <p:spPr>
          <a:xfrm>
            <a:off x="1486577" y="4816888"/>
            <a:ext cx="310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abricot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1" name="ZoneTexte 5">
            <a:extLst>
              <a:ext uri="{FF2B5EF4-FFF2-40B4-BE49-F238E27FC236}">
                <a16:creationId xmlns:a16="http://schemas.microsoft.com/office/drawing/2014/main" id="{6A1E1E65-E5A7-1A3D-7921-ECBF9E67C11C}"/>
              </a:ext>
            </a:extLst>
          </p:cNvPr>
          <p:cNvSpPr txBox="1"/>
          <p:nvPr/>
        </p:nvSpPr>
        <p:spPr>
          <a:xfrm>
            <a:off x="8951049" y="4814349"/>
            <a:ext cx="310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gâteau 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2" name="ZoneTexte 5">
            <a:extLst>
              <a:ext uri="{FF2B5EF4-FFF2-40B4-BE49-F238E27FC236}">
                <a16:creationId xmlns:a16="http://schemas.microsoft.com/office/drawing/2014/main" id="{3E2BBDE3-BF01-A577-5788-D0F62BE51929}"/>
              </a:ext>
            </a:extLst>
          </p:cNvPr>
          <p:cNvSpPr txBox="1"/>
          <p:nvPr/>
        </p:nvSpPr>
        <p:spPr>
          <a:xfrm>
            <a:off x="3230440" y="8213468"/>
            <a:ext cx="310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un immeuble 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33" name="ZoneTexte 5">
            <a:extLst>
              <a:ext uri="{FF2B5EF4-FFF2-40B4-BE49-F238E27FC236}">
                <a16:creationId xmlns:a16="http://schemas.microsoft.com/office/drawing/2014/main" id="{35DB5613-1E3B-3548-2F34-72A6960CBC4D}"/>
              </a:ext>
            </a:extLst>
          </p:cNvPr>
          <p:cNvSpPr txBox="1"/>
          <p:nvPr/>
        </p:nvSpPr>
        <p:spPr>
          <a:xfrm>
            <a:off x="7379016" y="8219292"/>
            <a:ext cx="310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40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des amis 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F7227F-C166-49B7-5CCF-50E4DE3560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8CE850F-80D8-5170-9991-58101636DEB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31E4BB-B415-AA4F-5653-F0B4155B739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64976E0-2EF2-771C-6762-9495354083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649BDC0-AFB0-B471-0AAE-348E3970C23E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23DBB1A-2755-4FD1-EFEC-FC5B4A1B683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BFE824E-4733-1045-6D7D-F85D4520FF1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6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D2253FE-BF29-BD45-C945-40D8264E33F7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65911" y="80703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96472CF-F39C-3031-FF9E-711346E4210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BC71C49A-EEA0-988B-F4D7-9B3AC9978D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486577" y="3299803"/>
            <a:ext cx="2402236" cy="170505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0DC4CB6-7519-5557-8550-C5E7477FF63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888813" y="6212494"/>
            <a:ext cx="1613315" cy="1803117"/>
          </a:xfrm>
          <a:prstGeom prst="rect">
            <a:avLst/>
          </a:prstGeom>
        </p:spPr>
      </p:pic>
      <p:pic>
        <p:nvPicPr>
          <p:cNvPr id="21" name="Image 20" descr="Une image contenant garçon, habits, dessin humoristique, clipart&#10;&#10;Description générée automatiquement">
            <a:extLst>
              <a:ext uri="{FF2B5EF4-FFF2-40B4-BE49-F238E27FC236}">
                <a16:creationId xmlns:a16="http://schemas.microsoft.com/office/drawing/2014/main" id="{3DFCB23F-3F3D-E777-A242-3E35157F64A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765" y="6101133"/>
            <a:ext cx="1785040" cy="202583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CC865F2-F0FC-F708-6D51-0709589FD0F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5570967" y="3165180"/>
            <a:ext cx="2402237" cy="177326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B02736A-BEFB-3916-C24D-787CA07C313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818355" y="2838413"/>
            <a:ext cx="1668797" cy="224166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chaque image, je vais désigner un élève pour dire le mot.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Quel est ce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5CBE5-381B-8145-962D-95BD2275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0C0F787-B5E2-72AB-A5C7-F06DCFF888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953193F-EB2B-9DF7-7DCA-E5E043FA61C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707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Chanson : « La Rumba 1, 2, 3 ».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Tu as quel âge ?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Reconnaître la lettre i en minuscule et en majuscule.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la lettre i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F0430A2-F523-26BD-4302-277F564779A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F162B062-F3EE-970D-0885-525F0CCB895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1236C2-6260-F87C-32C1-E2244034AB3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276417B8-0EC1-BF14-BF68-565B30E20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1627019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Tu as quel âge ?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J’ai / Tu as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675992" y="579479"/>
            <a:ext cx="12105321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78C043C-12B3-BD6D-9C88-EF36185D455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05014461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0323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pic>
        <p:nvPicPr>
          <p:cNvPr id="6" name="Parcours_1_S2_s1_Dialogue">
            <a:hlinkClick r:id="" action="ppaction://media"/>
            <a:extLst>
              <a:ext uri="{FF2B5EF4-FFF2-40B4-BE49-F238E27FC236}">
                <a16:creationId xmlns:a16="http://schemas.microsoft.com/office/drawing/2014/main" id="{4878C046-D2FB-9CA0-C029-AFD4D63210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09668" y="654968"/>
            <a:ext cx="745730" cy="745730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106287B1-714F-8B75-504C-A7E375D3C3B0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398A09A2-E084-5BBC-0D5E-9643325740F5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4FD6350-9720-5274-7B1A-7AC0F028575D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3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8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8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9558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CEC57-9A34-76AA-7B8C-87F7A41EB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0E3EF41-FE38-5791-F4A3-4354A9EA567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A780E01-F906-A524-603B-297AAD43863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C4EF83B-454D-1A6E-3BEE-F6461C117094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AB0C5AA9-88D3-4FEC-0683-23F34D27780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51195ECA-E435-D7CA-CA63-4EEB832BA91D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8442EB0-293B-17C2-172F-7340F8DC571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45017C2-8DE8-A5C3-BF88-F1BA87E84601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40CB686-2F19-BFFC-E96C-D754617B0D94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5A1357-7B1A-0CBE-658A-43654DB560B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</a:t>
            </a:r>
            <a:r>
              <a:rPr kumimoji="0" lang="fr-FR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25AB82-106F-7D18-E5C6-CC5927EA906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FECC7F8C-30B7-A4B5-2A1E-1EEF1E42829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A9568FE-5096-FD76-D300-C902A90D96E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045242" y="4928240"/>
            <a:ext cx="3255017" cy="4150156"/>
          </a:xfrm>
          <a:prstGeom prst="rect">
            <a:avLst/>
          </a:prstGeom>
        </p:spPr>
      </p:pic>
      <p:pic>
        <p:nvPicPr>
          <p:cNvPr id="6" name="Parcours_1_S2_s1_Dialogue">
            <a:hlinkClick r:id="" action="ppaction://media"/>
            <a:extLst>
              <a:ext uri="{FF2B5EF4-FFF2-40B4-BE49-F238E27FC236}">
                <a16:creationId xmlns:a16="http://schemas.microsoft.com/office/drawing/2014/main" id="{BD451F9E-5C4A-20C1-6D6E-3C4632854EA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09668" y="654968"/>
            <a:ext cx="745730" cy="745730"/>
          </a:xfrm>
          <a:prstGeom prst="rect">
            <a:avLst/>
          </a:prstGeom>
        </p:spPr>
      </p:pic>
      <p:sp>
        <p:nvSpPr>
          <p:cNvPr id="7" name="Bulle narrative : ronde 6">
            <a:extLst>
              <a:ext uri="{FF2B5EF4-FFF2-40B4-BE49-F238E27FC236}">
                <a16:creationId xmlns:a16="http://schemas.microsoft.com/office/drawing/2014/main" id="{3A3A2A87-0ACC-1399-CE12-C1D034109137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535FA326-FDD7-3493-391A-73E99963A60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9EE4883-4D8A-D675-58A9-3C5D0CB5DDA3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735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8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18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2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906033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Tu as quel âge ?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838048" y="2417423"/>
            <a:ext cx="3932903" cy="1527188"/>
          </a:xfrm>
          <a:prstGeom prst="wedgeEllipseCallout">
            <a:avLst>
              <a:gd name="adj1" fmla="val -8785"/>
              <a:gd name="adj2" fmla="val 7114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AE27B94-88BB-A62F-6DEF-4F910C2F060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618889" y="2806612"/>
            <a:ext cx="437121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ct val="107000"/>
              </a:lnSpc>
              <a:defRPr/>
            </a:pPr>
            <a:r>
              <a:rPr lang="fr-MA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as quel âge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05EE50C-2760-20D2-D62F-E08BAEDC656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371804" y="4967981"/>
            <a:ext cx="2648805" cy="4060054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FBCC2A6-DE81-82DB-0191-3609E362085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6833831B-F4DC-1F0C-2E04-E4B8C1DFEA07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2416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2FD84-3560-B2A5-9FE5-EA49F5684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09A82B6-98A4-6FEE-96C6-223089511F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EC5E16F-A0AA-2140-FE04-0120F3889A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1E8CAAF-93BD-2BB3-F69B-192EB7336E74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4B22BEBA-C9A5-31EF-39C7-AE0C0256DC6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E9C9DFE-E72F-5879-1306-B9676B2E45C8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E7AC898-776F-C725-ADA5-B30C9F6E0F1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FC4CD86-013B-B154-2617-27998DBB6CD8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7F6C53B-3E35-940C-B046-27BFE95A20A1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2B82F33-2205-6895-2DC3-8CEEF247650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31387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895399-8C71-FD3B-3564-595C974B386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97552" y="759062"/>
            <a:ext cx="10869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Que signifie « Tu as quel âge » en arabe ? </a:t>
            </a:r>
          </a:p>
        </p:txBody>
      </p:sp>
      <p:sp>
        <p:nvSpPr>
          <p:cNvPr id="9" name="Bulle narrative : ronde 8">
            <a:extLst>
              <a:ext uri="{FF2B5EF4-FFF2-40B4-BE49-F238E27FC236}">
                <a16:creationId xmlns:a16="http://schemas.microsoft.com/office/drawing/2014/main" id="{CD55EE78-2D3D-1A73-CA77-4F10336521B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838048" y="2417423"/>
            <a:ext cx="3932903" cy="1527188"/>
          </a:xfrm>
          <a:prstGeom prst="wedgeEllipseCallout">
            <a:avLst>
              <a:gd name="adj1" fmla="val -8785"/>
              <a:gd name="adj2" fmla="val 7114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70E6460-A8DC-160A-EB0D-00AD7F9D5DC2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371804" y="4967981"/>
            <a:ext cx="2648805" cy="4060054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E83B5AF4-7D5D-9917-3F93-F3CAB49010A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AC4BC8D0-8D99-7919-AE00-FCBAFD9E6A2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7618889" y="2806612"/>
            <a:ext cx="437121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ct val="107000"/>
              </a:lnSpc>
              <a:defRPr/>
            </a:pPr>
            <a:r>
              <a:rPr lang="fr-MA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as quel âge ?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590B340-6016-5B65-A1E6-C64A24D75F58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grpSp>
        <p:nvGrpSpPr>
          <p:cNvPr id="14" name="Groupe 13">
            <a:extLst>
              <a:ext uri="{FF2B5EF4-FFF2-40B4-BE49-F238E27FC236}">
                <a16:creationId xmlns:a16="http://schemas.microsoft.com/office/drawing/2014/main" id="{DFA81D3C-D7A9-1028-10B5-B9D585B5E7BC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11186653" y="608795"/>
            <a:ext cx="1961535" cy="1238864"/>
            <a:chOff x="7152968" y="2374490"/>
            <a:chExt cx="1961535" cy="1238864"/>
          </a:xfrm>
        </p:grpSpPr>
        <p:sp>
          <p:nvSpPr>
            <p:cNvPr id="16" name="Bulle narrative : ronde 15">
              <a:extLst>
                <a:ext uri="{FF2B5EF4-FFF2-40B4-BE49-F238E27FC236}">
                  <a16:creationId xmlns:a16="http://schemas.microsoft.com/office/drawing/2014/main" id="{72D53341-2275-0516-9C93-3DE9DECB5F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E4F8A9D-1327-ED04-2E67-C7702913C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84632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8C1DB-3236-97FD-78C7-EC4474F4F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7B3EB95-903D-00DE-0AEC-0D580D77327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892C9B0-EB44-E9C9-9648-850957DE050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7F80675-93BB-8BAB-912F-6B248A9B7CF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7781001-1A3B-349A-CCF0-14B526E2BC8B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741ADE-376D-FF0E-9B35-2CD01177E5D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80AD9EA-7F1A-6887-1AE9-146380348CB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A7112D7-7BC5-0916-8059-4F26E4B52BF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EB25381-6011-AB8C-86DC-39309DF4FEF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5E8C6E96-53EF-4B60-4258-7029194513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17391" y="66263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98087AA-60B0-0F32-93BB-63A1AC3D54B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64721"/>
            <a:ext cx="118110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: « J’ai huit ans.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F053813D-729A-D966-FBA7-D8FD190E921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72288" y="2251092"/>
            <a:ext cx="3635340" cy="1583550"/>
          </a:xfrm>
          <a:prstGeom prst="wedgeEllipseCallout">
            <a:avLst>
              <a:gd name="adj1" fmla="val 10498"/>
              <a:gd name="adj2" fmla="val 7087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9E7659E-E0CA-ACB6-3FC8-D36DAEE8153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31314" y="2713449"/>
            <a:ext cx="311728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ct val="107000"/>
              </a:lnSpc>
              <a:defRPr/>
            </a:pPr>
            <a:r>
              <a:rPr lang="fr-MA" sz="36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J’ai </a:t>
            </a:r>
            <a:r>
              <a:rPr lang="fr-MA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huit ans.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CDC9054-5439-18F2-3598-2D86B73A1CF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1447" y="417350"/>
            <a:ext cx="1274595" cy="14071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36450F7-9ABE-2C00-D717-CC9E103F39C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045242" y="4928240"/>
            <a:ext cx="3255017" cy="415015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A578A31-C0A1-F354-092B-B1D1A39D7CD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17001" r="66464"/>
          <a:stretch/>
        </p:blipFill>
        <p:spPr>
          <a:xfrm>
            <a:off x="1695449" y="5608282"/>
            <a:ext cx="2145805" cy="2404925"/>
          </a:xfrm>
          <a:prstGeom prst="rect">
            <a:avLst/>
          </a:prstGeom>
        </p:spPr>
      </p:pic>
      <p:pic>
        <p:nvPicPr>
          <p:cNvPr id="21" name="Image 2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D30259F-09C7-9916-C984-8F6FFFDE6CC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733404" y="4296999"/>
            <a:ext cx="5573271" cy="4921283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7E4F48DA-0AE3-F631-0582-3C4C58301BA2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90686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281B42-D721-A910-F00D-189F81ACA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2FE06DF-4BC6-23DD-5DB9-AEEBA073BFB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131CE91-2550-90FA-59B4-D3B7B1DBB62C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BF6E1BB-5819-688E-D15D-7196EF7B398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DB6AC22-29B2-16B4-8A76-8B95986F1A52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CF68277-2AA8-21B5-F8B8-04B71A4E3A51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90622002-4A7A-A27B-576C-1E6A852E41E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B136885-6B1E-3FB1-25F4-60C1AF258E3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D26E02A-799B-7DB0-0323-CBFF0E2AE058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B9D2794-C6E1-98D1-7BC5-CE6BA5A68D8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83001E-99A8-4706-D39E-935F97D24E5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3480" y="755429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: « j’ai huit ans » en arabe ? </a:t>
            </a:r>
          </a:p>
        </p:txBody>
      </p:sp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4C71800C-5D50-B7D5-E00C-B868747FC08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72288" y="2251092"/>
            <a:ext cx="3635340" cy="1583550"/>
          </a:xfrm>
          <a:prstGeom prst="wedgeEllipseCallout">
            <a:avLst>
              <a:gd name="adj1" fmla="val 10498"/>
              <a:gd name="adj2" fmla="val 7087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9F6EAFD-1646-667E-EBB2-6DBC0297C7E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31314" y="2713449"/>
            <a:ext cx="311728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ct val="107000"/>
              </a:lnSpc>
              <a:defRPr/>
            </a:pPr>
            <a:r>
              <a:rPr lang="fr-MA" sz="36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J’ai </a:t>
            </a:r>
            <a:r>
              <a:rPr lang="fr-MA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huit ans.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F1AEE779-96CE-5FC8-E81F-74E117BA50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7045242" y="4928240"/>
            <a:ext cx="3255017" cy="415015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4063ABF-E49C-9321-DB12-47882938E0D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17001" r="66464"/>
          <a:stretch/>
        </p:blipFill>
        <p:spPr>
          <a:xfrm>
            <a:off x="1695449" y="5608282"/>
            <a:ext cx="2145805" cy="2404925"/>
          </a:xfrm>
          <a:prstGeom prst="rect">
            <a:avLst/>
          </a:prstGeom>
        </p:spPr>
      </p:pic>
      <p:pic>
        <p:nvPicPr>
          <p:cNvPr id="22" name="Image 21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4D32444-D420-25B8-4E01-F5B8923F8911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733404" y="4296999"/>
            <a:ext cx="5573271" cy="4921283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80131E1-7191-CB26-9DB6-11D26E5A2525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grpSp>
        <p:nvGrpSpPr>
          <p:cNvPr id="12" name="Groupe 11">
            <a:extLst>
              <a:ext uri="{FF2B5EF4-FFF2-40B4-BE49-F238E27FC236}">
                <a16:creationId xmlns:a16="http://schemas.microsoft.com/office/drawing/2014/main" id="{EA17BB85-579F-7597-7CD9-A86D7ADBAF6D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1186653" y="608795"/>
            <a:ext cx="1961535" cy="1238864"/>
            <a:chOff x="7152968" y="2374490"/>
            <a:chExt cx="1961535" cy="1238864"/>
          </a:xfrm>
        </p:grpSpPr>
        <p:sp>
          <p:nvSpPr>
            <p:cNvPr id="13" name="Bulle narrative : ronde 12">
              <a:extLst>
                <a:ext uri="{FF2B5EF4-FFF2-40B4-BE49-F238E27FC236}">
                  <a16:creationId xmlns:a16="http://schemas.microsoft.com/office/drawing/2014/main" id="{E9DFE59B-892B-A282-6D1E-B6F732BC12B9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74C433D-C7CB-6932-32C6-C8BEDE4A7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56058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72F88-6B25-6E91-DC80-745C9A6E6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86E42F4-13B8-D372-6141-32B7725C954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ADABDB1-AAC1-563B-065D-98E2DFF2C53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B4B15A-73FF-FA4E-7795-FBEF96248700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4651E45-BCF9-8050-A907-7D3E8C04AD6C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24BE26-2634-7D0F-863C-008B395B2A8E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51B5B75-AEC7-3D43-6408-4120835B5F0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ADF735F-2337-85DD-3F73-877021B54850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9CE0615-FC2F-B6D1-2473-9A25CC8B44CB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C259920-12B3-4455-94B9-0C5AB34E73B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17391" y="66263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E670DA0-1EA8-7C1D-A7EC-1B593D227C1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07079" y="564721"/>
            <a:ext cx="11811000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: « J’ai sept ans. 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473A93B-FDDF-85B1-6259-4127CDB2F70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31447" y="417350"/>
            <a:ext cx="1274595" cy="1407186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FEDAAEBE-9153-39AD-6964-C40A2F4A9C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3FFF5DDA-6314-2215-B394-0148579846C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7593181" y="2502065"/>
            <a:ext cx="3635340" cy="1583550"/>
          </a:xfrm>
          <a:prstGeom prst="wedgeEllipseCallout">
            <a:avLst>
              <a:gd name="adj1" fmla="val -13476"/>
              <a:gd name="adj2" fmla="val 744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AC6346D-64BA-1CF1-E201-A29E21A269D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61554" y="6343650"/>
            <a:ext cx="1639884" cy="186037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43B27B0D-A6BC-EBD9-6F0C-59E24411B7F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7852207" y="3014248"/>
            <a:ext cx="311728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ct val="107000"/>
              </a:lnSpc>
              <a:defRPr/>
            </a:pPr>
            <a:r>
              <a:rPr lang="fr-MA" sz="36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J’ai </a:t>
            </a:r>
            <a:r>
              <a:rPr lang="fr-MA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sept ans.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905E8EA-69B9-1FB5-12BB-50F542D07C3D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12579" y="4852913"/>
            <a:ext cx="2474346" cy="4192655"/>
          </a:xfrm>
          <a:prstGeom prst="rect">
            <a:avLst/>
          </a:prstGeom>
        </p:spPr>
      </p:pic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C4689392-912D-C30C-E4B7-793FA174293F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231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62127-9974-B149-B4BF-A2DE48BD6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2B2D5DB-1F14-1B62-6864-BD9F8B27953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B9C7166-D9F0-A4C6-A6A7-533DCF7056C8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B2B9A98-931B-5B12-043D-D1FE0360056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4412575-F02A-7FD7-3C64-1401B2038836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15C359A-486C-59A5-5B32-8EC204019BFF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29A5BFF2-CD8C-0282-5A12-9C0645A00D1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E90AFD4-EC21-4E8C-7CDC-759A93FD73A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C10CF26-5C60-935C-99DB-E05E34A6FAF4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CDB8DCC-E499-C16F-2ABF-27D49A4EF4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860DA79-B648-6E52-1242-AE59B0CD390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73480" y="755429"/>
            <a:ext cx="1181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: « j’ai sept ans » en arabe ? </a:t>
            </a:r>
          </a:p>
        </p:txBody>
      </p:sp>
      <p:sp>
        <p:nvSpPr>
          <p:cNvPr id="17" name="Bulle narrative : ronde 16">
            <a:extLst>
              <a:ext uri="{FF2B5EF4-FFF2-40B4-BE49-F238E27FC236}">
                <a16:creationId xmlns:a16="http://schemas.microsoft.com/office/drawing/2014/main" id="{DF415CF3-FFAE-2775-1FAE-5D64BDC0F34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593181" y="2502065"/>
            <a:ext cx="3635340" cy="1583550"/>
          </a:xfrm>
          <a:prstGeom prst="wedgeEllipseCallout">
            <a:avLst>
              <a:gd name="adj1" fmla="val -13476"/>
              <a:gd name="adj2" fmla="val 744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43E2200-E3A8-1A6A-8C54-0E9E861EF13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852207" y="3014248"/>
            <a:ext cx="3117288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lnSpc>
                <a:spcPct val="107000"/>
              </a:lnSpc>
              <a:defRPr/>
            </a:pPr>
            <a:r>
              <a:rPr lang="fr-MA" sz="3600" b="1" dirty="0">
                <a:solidFill>
                  <a:srgbClr val="F79646">
                    <a:lumMod val="7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J’ai </a:t>
            </a:r>
            <a:r>
              <a:rPr lang="fr-MA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sept ans.</a:t>
            </a:r>
          </a:p>
        </p:txBody>
      </p:sp>
      <p:pic>
        <p:nvPicPr>
          <p:cNvPr id="9" name="Image 8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184FCCF1-48E7-6E8E-D392-025EA597622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FDFFF9B-3F71-0304-1DC6-F822B02F04D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12579" y="4852913"/>
            <a:ext cx="2474346" cy="419265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E6BA5FE-68C4-94D7-D6D0-126FD410A4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861554" y="6343650"/>
            <a:ext cx="1639884" cy="1860372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7A092A6F-C9A2-921C-11FD-B492F8849734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grpSp>
        <p:nvGrpSpPr>
          <p:cNvPr id="24" name="Groupe 23">
            <a:extLst>
              <a:ext uri="{FF2B5EF4-FFF2-40B4-BE49-F238E27FC236}">
                <a16:creationId xmlns:a16="http://schemas.microsoft.com/office/drawing/2014/main" id="{9B591D21-C3EC-0634-8857-8E5138E2A3D9}"/>
              </a:ext>
            </a:extLst>
          </p:cNvPr>
          <p:cNvGrpSpPr/>
          <p:nvPr>
            <p:custDataLst>
              <p:tags r:id="rId10"/>
            </p:custDataLst>
          </p:nvPr>
        </p:nvGrpSpPr>
        <p:grpSpPr>
          <a:xfrm>
            <a:off x="11186653" y="608795"/>
            <a:ext cx="1961535" cy="1238864"/>
            <a:chOff x="7152968" y="2374490"/>
            <a:chExt cx="1961535" cy="1238864"/>
          </a:xfrm>
        </p:grpSpPr>
        <p:sp>
          <p:nvSpPr>
            <p:cNvPr id="25" name="Bulle narrative : ronde 24">
              <a:extLst>
                <a:ext uri="{FF2B5EF4-FFF2-40B4-BE49-F238E27FC236}">
                  <a16:creationId xmlns:a16="http://schemas.microsoft.com/office/drawing/2014/main" id="{0B60615F-4F92-6F7E-EB00-67475188743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26955D0A-6CA5-3071-33A3-039BA8240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0261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ED468-F543-B133-48A7-16E112B72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0058A6C-3484-4B8E-B947-48F23E74A6B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62BA472-3CA3-6F37-424B-FBE77ED16A5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72A284-15D3-B851-2064-71EB73C9D2C7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95243C2-9232-7201-001D-22144B139A0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6C5BB64-4516-C47F-A872-D7483F107354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9DF776C-CE89-2294-1E09-7734FFDD713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9B095E16-2989-85C7-4E69-1C374C469061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B683358-09D5-D96E-02FC-E0D093DB6F4A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63036575-2496-8D6C-BDEE-C75D5DE954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1886" y="62129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C1606F0-6F26-512E-603B-0E36497DFF3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04255" y="515295"/>
            <a:ext cx="1086451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la question: «  tu as quel âge ? »</a:t>
            </a:r>
          </a:p>
          <a:p>
            <a:pPr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Répondez en disant « J’ai …. ans. ».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55BEA1-6CBF-5ABC-7D0D-CCB30548B8B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906531" y="2674828"/>
            <a:ext cx="9933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35">
              <a:defRPr/>
            </a:pPr>
            <a:r>
              <a:rPr lang="fr-FR" sz="48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Tu as quel âge ?</a:t>
            </a:r>
            <a:endParaRPr lang="fr-FR" sz="5400" b="1" dirty="0">
              <a:solidFill>
                <a:prstClr val="black"/>
              </a:solidFill>
              <a:latin typeface="Dosis" pitchFamily="2" charset="0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04A10E0A-FC99-3463-A7C6-310304D2AB7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546611728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Picture 49" descr="A cartoon of a person teaching a group of children&#10;&#10;Description automatically generated">
            <a:extLst>
              <a:ext uri="{FF2B5EF4-FFF2-40B4-BE49-F238E27FC236}">
                <a16:creationId xmlns:a16="http://schemas.microsoft.com/office/drawing/2014/main" id="{845D7618-F3F4-2A1F-F3EE-3666D05305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63" y="3844278"/>
            <a:ext cx="6956874" cy="521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536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707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Chanson : « La Rumba 1, 2, 3 ».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Tu as quel âge ?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Reconnaître la lettre i en minuscule et en majuscule.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la lettre i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393532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1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8109628E-D429-AA02-366B-281F1DC33EE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480252" y="4633610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3C07BA0F-955A-73C5-FF56-948436C05F6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65365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Reconnaître la lettre i en minuscule et en majuscule.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32EA708-A825-D533-D7C1-33CA8BF77CA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DC49E35F-7734-2C70-8464-2A398343F27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la lettre i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i. Elle fait le son « i 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i 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882095739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047113" y="420140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B2EFC9C-8BB3-ACA7-EAF6-50CA67AFE312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MA" sz="28700" b="1" dirty="0">
                <a:solidFill>
                  <a:srgbClr val="106585"/>
                </a:solidFill>
              </a:rPr>
              <a:t>i</a:t>
            </a:r>
            <a:endParaRPr lang="fr-MA" sz="28700" dirty="0"/>
          </a:p>
        </p:txBody>
      </p: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73354AC-8F6E-ED78-BD53-2DD41621B52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46863" y="707210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i en majuscule.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AFE6CDB9-65B9-AB83-8D25-4D23F042EA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38206" y="776485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783DBB4C-D2D2-26E6-FBA3-A721020521A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853463860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2E0B4C8-B8D2-8A6A-A9F4-6BE06E087E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6B56503-B941-5272-2790-1EA5D1C5C2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4026" y="3517539"/>
            <a:ext cx="2167948" cy="325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231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84091-E15D-1BB6-AF78-D8B9B762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68B468B-E77E-495C-D8D2-B48DD9F1A07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63836" y="578762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I - i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répéter ? 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5826FE9C-8D61-A019-B9BE-178D6B7A23B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7062" y="70210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F2333C2-5C7E-82C0-5ED2-FC7F1677886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616223452"/>
              </p:ext>
            </p:ext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FD3AF820-F703-0848-EB60-DA60884413C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132461" y="587312"/>
            <a:ext cx="1860771" cy="124112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F5E0FB6-197E-DBE0-DDEF-35EE0EFC95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0971" y="3354189"/>
            <a:ext cx="5834056" cy="357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19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06963" y="65035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FA0C53-EA0B-8B3B-8CC8-ABD1AD1EB23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8177" y="562153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immeuble.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immeuble, je vois la lettre i et j’entends le son « i  ».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35121" y="4212476"/>
            <a:ext cx="96297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5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</a:t>
            </a:r>
            <a:r>
              <a:rPr kumimoji="0" lang="fr-FR" sz="115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mmeuble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654AE645-6043-69B0-95A2-2FAE42D063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279FD9F-7B5F-FB6F-D4EE-D909831E19E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4A238C7-FDA5-FB15-72F2-434FAFCAA8AF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585522" y="3787795"/>
            <a:ext cx="2157411" cy="271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049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61B21-03F2-2E82-9983-8051655CA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3D210924-F8D0-F192-E352-52FE342A56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704F70-72D3-14F3-B4BB-D9AFE6D8C95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8313" y="4035504"/>
            <a:ext cx="77604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a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BFDDB5A1-A43C-97A2-1302-E00DCB6D704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E7FD6E9-BA89-301C-15F0-62D18311326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1590E75E-23BF-E8D7-3CA7-288FFC5733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i comme dans ami.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ami, je vois la lettre i et j’entends le son « i ». </a:t>
            </a:r>
          </a:p>
        </p:txBody>
      </p:sp>
      <p:pic>
        <p:nvPicPr>
          <p:cNvPr id="3" name="Image 2" descr="Une image contenant garçon, habits, dessin humoristique, clipart&#10;&#10;Description générée automatiquement">
            <a:extLst>
              <a:ext uri="{FF2B5EF4-FFF2-40B4-BE49-F238E27FC236}">
                <a16:creationId xmlns:a16="http://schemas.microsoft.com/office/drawing/2014/main" id="{61104515-56D6-9825-E9DC-0018B0B8BFC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356" y="3619184"/>
            <a:ext cx="2686261" cy="304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9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4F636-5800-1FB5-8178-3DC75815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58606C38-614C-E741-7236-9B0E0D84C16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8313" y="696110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9FCFF6-5EA0-A1FD-AF25-AC4FE22BE67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10922" y="4035504"/>
            <a:ext cx="77604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abr</a:t>
            </a:r>
            <a:r>
              <a:rPr kumimoji="0" lang="fr-FR" sz="13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</a:t>
            </a:r>
            <a:r>
              <a:rPr lang="fr-FR" sz="13800" b="1" dirty="0">
                <a:solidFill>
                  <a:srgbClr val="106584"/>
                </a:solidFill>
                <a:latin typeface="Dosis" pitchFamily="2" charset="0"/>
              </a:rPr>
              <a:t>cot</a:t>
            </a:r>
            <a:endParaRPr kumimoji="0" lang="fr-FR" sz="138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A7B7CB7A-0B30-DD4C-4301-3B69C016166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9" name="Image 8">
            <a:extLst>
              <a:ext uri="{FF2B5EF4-FFF2-40B4-BE49-F238E27FC236}">
                <a16:creationId xmlns:a16="http://schemas.microsoft.com/office/drawing/2014/main" id="{58E42216-C0F0-BDD2-4406-ABD40C4B05B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AA46975-321F-6C16-BD66-8E10DDBD0EC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8177" y="605695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i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comme dans abricot.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Dans le mot abricot, je vois la lettre i et j’entends le son « i  ».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85BAF8-E2BA-7FEE-EA67-FC587CBD192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671375" y="4108071"/>
            <a:ext cx="3019846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585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82E04-158B-1A81-9CD9-EFF7565E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8C038CA-DB1D-BC2F-1343-BC0C38ACA13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bien cette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4EA7E43-E6F3-F69C-4609-35FC759D486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38160C2-7057-510A-39B0-F87C9654329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0704CBB-85F1-59B4-D65E-B9B4D1F6F94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6910111-67F9-EEA8-B042-CFA7636857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3541" y="5143500"/>
            <a:ext cx="11088915" cy="271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51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6657D-B6CC-495F-AA94-DFBBE2212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2C95F29-B479-31D9-5711-4924DD9EC30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montrer la lettre i ?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CF41EB6-12EB-5C64-C713-51ED82367A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2815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7F05F1-7FB3-351A-0377-683CC92DBF10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5F81C8CB-55A5-F70E-92A3-39AFAD9480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0E6D06A-7DFA-0A41-F201-DF775CC578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3541" y="5143500"/>
            <a:ext cx="11088915" cy="271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233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357E5-653F-4F8C-178F-C71757D77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056AF0C-A06A-FDD6-E10C-9EEEA5A09EB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39512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Repérez la lettre i dans la liste.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B4FE97C-394E-F01D-741E-00D236CD1D0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98128" y="774267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7C0E5A3-AD60-C704-F0B9-C82FEE8B1D0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647C6356-B5F0-C6EE-FF27-890E6773FC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83142" y="524034"/>
            <a:ext cx="878270" cy="125079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BDE010D-4423-4518-2514-B3619032D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1367" y="5143500"/>
            <a:ext cx="11033264" cy="271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68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C7D83-CF1D-8037-B88F-1128FD6B2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2C0D5F17-7E62-71A4-1AFB-06414CA5A20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i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51307C32-FCFD-CBD6-8C73-E3A5659B81F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E44B8AB-F44A-0CDB-BC5A-1C538DED8BD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livre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C57ABE8-8D8B-BC7A-2AD0-B926883E3E1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B27E591-E831-28FB-EEFB-8F93B40CF42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3175647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D728E-1B5C-728D-FF21-4CABB953A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9BC1B83-2C89-B08B-740F-03332CDFD5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i dans le mot. 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4D122E15-722D-0AB1-1459-79BD92442CE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39E80E6-A658-5944-D119-CFDDCCB805A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3364B24-7222-28E2-3547-174E1CFA71C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5247" y="524034"/>
            <a:ext cx="916165" cy="130476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97BC740-BA1C-A374-3C04-7853E854505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vre</a:t>
            </a:r>
          </a:p>
        </p:txBody>
      </p:sp>
    </p:spTree>
    <p:extLst>
      <p:ext uri="{BB962C8B-B14F-4D97-AF65-F5344CB8AC3E}">
        <p14:creationId xmlns:p14="http://schemas.microsoft.com/office/powerpoint/2010/main" val="1738056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29B58-8932-E157-1286-EC9D9C23A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FD34E5B-F800-48CF-BCE7-0FC3940D8F9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i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A735E1D-00EB-1D91-C9D8-FDB25874951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5C4A642-09B6-2704-CF4E-C50E323CEC1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D6D5214A-89C8-8842-8F23-3FBC0CD1830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E76B9AC-A1B2-9F8D-86DF-4011FC06F4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4172" y="5071527"/>
            <a:ext cx="6487654" cy="304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099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03D9F-D8C5-1EDC-1537-4B4063071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4B8A6985-CE0E-6D19-5FBF-49CB186DD58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1EA275AE-75FA-B474-B905-5F0F5924BA4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FB068FA2-593D-FCDB-B644-0DFDEC1DB50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i dans le mot.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5E8092-6EAF-81A9-6DA9-6FC8BCEEA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4172" y="5142970"/>
            <a:ext cx="6273306" cy="30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342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6A1AD-7BE8-11D0-CA61-7F72E6483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C087E9B-F3D7-608D-44DF-18561F22B6B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montrer la lettre i dans ce mot ?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F6FA4299-2C58-2753-B015-31A1F731667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54586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F702C95-F60C-722C-99C9-470F0D1A0D8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2E6ABC48-C8FB-4795-9146-60F460762D6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236335" y="744686"/>
            <a:ext cx="1580024" cy="976335"/>
          </a:xfrm>
          <a:prstGeom prst="roundRect">
            <a:avLst>
              <a:gd name="adj" fmla="val 31362"/>
            </a:avLst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D61E15F-B644-9C5D-9DDD-DD24EB334BF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souris</a:t>
            </a:r>
          </a:p>
        </p:txBody>
      </p:sp>
    </p:spTree>
    <p:extLst>
      <p:ext uri="{BB962C8B-B14F-4D97-AF65-F5344CB8AC3E}">
        <p14:creationId xmlns:p14="http://schemas.microsoft.com/office/powerpoint/2010/main" val="37786515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D3256-B099-F35B-9A9A-4AD097A5D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20344699-8EC6-2C87-2D65-EC2A8CBA3DA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98128" y="796038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B4F365D-B80A-73EC-8BB9-BC9D4A4E45D4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279F56B7-C8D9-730A-AAD6-D3FCB758F02E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52428" y="744686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Observez la lettre i dans le mot. </a:t>
            </a:r>
          </a:p>
        </p:txBody>
      </p:sp>
      <p:pic>
        <p:nvPicPr>
          <p:cNvPr id="2" name="Image 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2BD90155-0C30-0413-1BD8-8DF04B640A4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46643" y="502948"/>
            <a:ext cx="871229" cy="124077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7A2AE11-0811-B38F-13F3-3BF597E8238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7" y="5143500"/>
            <a:ext cx="1300162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sour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</a:t>
            </a:r>
            <a:r>
              <a:rPr kumimoji="0" lang="fr-FR" sz="166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3363889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69276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la leçon est terminée.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EFC210-46FE-D869-3D1E-48869A0E7D3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10.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FC3144-9A88-566C-4A41-6E82817C15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3288" y="1800226"/>
            <a:ext cx="5609423" cy="794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3F552-6007-9678-8D38-A4D43FD54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A833183A-43AA-8BA4-2B4B-28A61467370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43741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67F983-10DE-2614-5071-A4917FD2BD5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1 : j’entoure la lettre i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3E8ED49-88C7-882E-71BA-D23D8AA761F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4D9F98C-4190-8000-04B0-32649776C11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F2ECE4FC-7E5A-D019-AC11-83F6C6488E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7314" y="4141383"/>
            <a:ext cx="10981372" cy="20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83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3DD4-4470-4E67-5A82-B25C436E8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462A8E6E-A056-AA6A-BEE2-7771A83FD75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05384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1A36DE-E18E-FED3-DE08-359889507A9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13911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1. Correction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8128BC3-A4E2-2B5E-9DAF-189BB3EE0D1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2" name="Image 11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0253F318-BD53-0D24-BA45-80D96DFA0B8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91C3590-CAE4-4E40-4D16-40866FF8EBC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67314" y="4141383"/>
            <a:ext cx="10981372" cy="2004234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9DBC6DFA-5119-3CB1-9C59-15B38EA5F1A2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03934" y="5089764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4A9A2C-6060-2F18-0D1C-CC61600F9D1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371977" y="5143502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3468191-458E-FD72-75B4-8499C4A4414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103020" y="5143502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DF660B4-DA45-1285-1622-A490090D141F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010531" y="5143495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B41ED62D-5A37-07C6-71A6-1F9FC7FE3A0F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1678852" y="5143495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E30A21D-D7C5-A825-2FD1-4A96A126B7A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10184615" y="5143495"/>
            <a:ext cx="652463" cy="740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3180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BDC37-71E1-7F72-4D3C-3174FC51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9EA3AEA-2ED7-A95E-5FE8-72E629332AC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Freeform 8">
            <a:extLst>
              <a:ext uri="{FF2B5EF4-FFF2-40B4-BE49-F238E27FC236}">
                <a16:creationId xmlns:a16="http://schemas.microsoft.com/office/drawing/2014/main" id="{3BBCAEC4-BC6B-6723-1670-1ED90A1255B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56657" y="681459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6079A69-FEB1-D996-29F1-1A22AE63C88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10159" y="584599"/>
            <a:ext cx="11529396" cy="884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2 : j’entoure la lettre i comme dans l’exemple.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Je vais circuler entre les rangs pour vous aider.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40FCCD-6650-521D-38AC-A9EF75670D8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852B92-9EA0-3F0E-5FBA-C48020FF2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6865" y="4072797"/>
            <a:ext cx="10722269" cy="21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336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3FE4F-ABD9-C43F-7A89-4704AC05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B7380F05-878C-92F3-8CB6-101BBDDE464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87069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F9D21E-9DBF-019B-CDB6-305DDF979D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757453"/>
            <a:ext cx="11529396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Exercice 2. Correction 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7E10724-8BBE-AA6D-DC15-82BE8236B61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1" name="Image 10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5058332C-6339-8652-D127-269B5E28686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99192" y="524034"/>
            <a:ext cx="1062221" cy="15127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2BDF251-29D8-C462-C336-B15736AC6F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6865" y="4072797"/>
            <a:ext cx="10722269" cy="2141406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BD43C68-57BD-FA64-4489-4237AEF383A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205735" y="535781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63DF619-32A6-6748-79C2-3B2609232DEA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580934" y="5357814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A9EF43D-6209-8736-C146-457737D9C53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6558399" y="5357813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22EF7B8-7B4D-D3A8-FAB6-6C22AEAD5C5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082894" y="5377912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C6BC70B-8EA4-5EE6-A41E-A73D0AD6F4E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0041831" y="5357812"/>
            <a:ext cx="330897" cy="69259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0972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2">
      <a:majorFont>
        <a:latin typeface="Dosis"/>
        <a:ea typeface=""/>
        <a:cs typeface=""/>
      </a:majorFont>
      <a:minorFont>
        <a:latin typeface="Dosi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8570</TotalTime>
  <Words>1681</Words>
  <PresentationFormat>Personnalisé</PresentationFormat>
  <Paragraphs>331</Paragraphs>
  <Slides>63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63</vt:i4>
      </vt:variant>
    </vt:vector>
  </HeadingPairs>
  <TitlesOfParts>
    <vt:vector size="74" baseType="lpstr">
      <vt:lpstr>Dosis Bold</vt:lpstr>
      <vt:lpstr>Carelia</vt:lpstr>
      <vt:lpstr>Cambria</vt:lpstr>
      <vt:lpstr>Calibri</vt:lpstr>
      <vt:lpstr>Arial</vt:lpstr>
      <vt:lpstr>Calibri </vt:lpstr>
      <vt:lpstr>Dosis</vt:lpstr>
      <vt:lpstr>1_Office Theme</vt:lpstr>
      <vt:lpstr>Office Theme</vt:lpstr>
      <vt:lpstr>2_Office Theme</vt:lpstr>
      <vt:lpstr>5_Office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2024-11-19T17:06:32Z</dcterms:modified>
</cp:coreProperties>
</file>