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8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53" r:id="rId20"/>
    <p:sldId id="2134807776" r:id="rId21"/>
    <p:sldId id="2134808846" r:id="rId22"/>
    <p:sldId id="2134808855" r:id="rId23"/>
    <p:sldId id="2134808856" r:id="rId24"/>
    <p:sldId id="2134808214" r:id="rId25"/>
    <p:sldId id="2134808840" r:id="rId26"/>
    <p:sldId id="2134808851" r:id="rId27"/>
    <p:sldId id="2134808852" r:id="rId28"/>
    <p:sldId id="2134808854" r:id="rId29"/>
    <p:sldId id="2134806216" r:id="rId30"/>
    <p:sldId id="2134808838" r:id="rId31"/>
    <p:sldId id="2134808839" r:id="rId32"/>
    <p:sldId id="2134808248" r:id="rId33"/>
    <p:sldId id="2134808847" r:id="rId34"/>
    <p:sldId id="2134808183" r:id="rId35"/>
    <p:sldId id="2134808184" r:id="rId36"/>
    <p:sldId id="2134808185" r:id="rId37"/>
    <p:sldId id="2134808186" r:id="rId38"/>
    <p:sldId id="2134808861" r:id="rId39"/>
    <p:sldId id="2134808860" r:id="rId40"/>
    <p:sldId id="2134808287" r:id="rId41"/>
    <p:sldId id="2134808857" r:id="rId42"/>
    <p:sldId id="2134808858" r:id="rId43"/>
    <p:sldId id="2134806998" r:id="rId44"/>
    <p:sldId id="2134806999" r:id="rId45"/>
    <p:sldId id="2134808859" r:id="rId46"/>
    <p:sldId id="2134807003" r:id="rId47"/>
    <p:sldId id="2134807004" r:id="rId48"/>
    <p:sldId id="2134808290" r:id="rId49"/>
    <p:sldId id="2134807011" r:id="rId50"/>
    <p:sldId id="2134808293" r:id="rId51"/>
    <p:sldId id="2134808294" r:id="rId52"/>
    <p:sldId id="2134808292" r:id="rId53"/>
    <p:sldId id="2134808295" r:id="rId54"/>
    <p:sldId id="2134808291" r:id="rId55"/>
    <p:sldId id="2134808296" r:id="rId56"/>
    <p:sldId id="2134808297" r:id="rId57"/>
    <p:sldId id="2134808298" r:id="rId58"/>
    <p:sldId id="2134806115" r:id="rId59"/>
    <p:sldId id="2134808299" r:id="rId60"/>
    <p:sldId id="2134807367" r:id="rId61"/>
    <p:sldId id="2134807368" r:id="rId62"/>
    <p:sldId id="2134807369" r:id="rId63"/>
    <p:sldId id="2134807370" r:id="rId64"/>
    <p:sldId id="2134808805" r:id="rId65"/>
    <p:sldId id="2134808775" r:id="rId66"/>
    <p:sldId id="2134808474" r:id="rId67"/>
  </p:sldIdLst>
  <p:sldSz cx="13716000" cy="10287000"/>
  <p:notesSz cx="6858000" cy="9144000"/>
  <p:embeddedFontLst>
    <p:embeddedFont>
      <p:font typeface="Cambria" panose="02040503050406030204" pitchFamily="18" charset="0"/>
      <p:regular r:id="rId69"/>
      <p:bold r:id="rId70"/>
      <p:italic r:id="rId71"/>
      <p:boldItalic r:id="rId72"/>
    </p:embeddedFont>
    <p:embeddedFont>
      <p:font typeface="Carelia" panose="020B0604020202020204" charset="0"/>
      <p:regular r:id="rId73"/>
    </p:embeddedFont>
    <p:embeddedFont>
      <p:font typeface="Dosis" pitchFamily="2" charset="0"/>
      <p:regular r:id="rId74"/>
      <p:bold r:id="rId75"/>
    </p:embeddedFont>
    <p:embeddedFont>
      <p:font typeface="Dosis Bold" charset="0"/>
      <p:regular r:id="rId76"/>
      <p:bold r:id="rId7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7F7F7F"/>
    <a:srgbClr val="F2F2F2"/>
    <a:srgbClr val="FDEADA"/>
    <a:srgbClr val="106584"/>
    <a:srgbClr val="FFFFFF"/>
    <a:srgbClr val="F7F1BD"/>
    <a:srgbClr val="106585"/>
    <a:srgbClr val="426C7C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44" d="100"/>
          <a:sy n="44" d="100"/>
        </p:scale>
        <p:origin x="1230" y="4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6.fntdata"/><Relationship Id="rId79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4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5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8.fntdata"/><Relationship Id="rId7" Type="http://schemas.openxmlformats.org/officeDocument/2006/relationships/slide" Target="slides/slide3.xml"/><Relationship Id="rId71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51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5221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550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064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062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4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083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625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333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4392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6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41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.jpeg"/><Relationship Id="rId18" Type="http://schemas.openxmlformats.org/officeDocument/2006/relationships/image" Target="../media/image38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7.svg"/><Relationship Id="rId2" Type="http://schemas.openxmlformats.org/officeDocument/2006/relationships/tags" Target="../tags/tag169.xml"/><Relationship Id="rId16" Type="http://schemas.openxmlformats.org/officeDocument/2006/relationships/image" Target="../media/image36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6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39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6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5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89.xml"/><Relationship Id="rId16" Type="http://schemas.openxmlformats.org/officeDocument/2006/relationships/image" Target="../media/image40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20.pn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15.pn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0.xml"/><Relationship Id="rId16" Type="http://schemas.openxmlformats.org/officeDocument/2006/relationships/image" Target="../media/image40.pn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19.png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image" Target="../media/image16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15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4.xml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microsoft.com/office/2007/relationships/media" Target="../media/media1.mp4"/><Relationship Id="rId7" Type="http://schemas.openxmlformats.org/officeDocument/2006/relationships/tags" Target="../tags/tag224.xml"/><Relationship Id="rId2" Type="http://schemas.openxmlformats.org/officeDocument/2006/relationships/video" Target="NULL" TargetMode="External"/><Relationship Id="rId1" Type="http://schemas.openxmlformats.org/officeDocument/2006/relationships/tags" Target="../tags/tag220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10" Type="http://schemas.openxmlformats.org/officeDocument/2006/relationships/image" Target="../media/image42.png"/><Relationship Id="rId4" Type="http://schemas.openxmlformats.org/officeDocument/2006/relationships/tags" Target="../tags/tag221.xml"/><Relationship Id="rId9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tags" Target="../tags/tag238.xml"/><Relationship Id="rId18" Type="http://schemas.openxmlformats.org/officeDocument/2006/relationships/image" Target="../media/image20.png"/><Relationship Id="rId3" Type="http://schemas.openxmlformats.org/officeDocument/2006/relationships/tags" Target="../tags/tag228.xml"/><Relationship Id="rId21" Type="http://schemas.openxmlformats.org/officeDocument/2006/relationships/image" Target="../media/image45.png"/><Relationship Id="rId7" Type="http://schemas.openxmlformats.org/officeDocument/2006/relationships/tags" Target="../tags/tag232.xml"/><Relationship Id="rId12" Type="http://schemas.openxmlformats.org/officeDocument/2006/relationships/tags" Target="../tags/tag237.xml"/><Relationship Id="rId17" Type="http://schemas.openxmlformats.org/officeDocument/2006/relationships/image" Target="../media/image16.svg"/><Relationship Id="rId2" Type="http://schemas.openxmlformats.org/officeDocument/2006/relationships/tags" Target="../tags/tag227.xml"/><Relationship Id="rId16" Type="http://schemas.openxmlformats.org/officeDocument/2006/relationships/image" Target="../media/image15.png"/><Relationship Id="rId20" Type="http://schemas.openxmlformats.org/officeDocument/2006/relationships/image" Target="../media/image44.png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36.xml"/><Relationship Id="rId5" Type="http://schemas.openxmlformats.org/officeDocument/2006/relationships/tags" Target="../tags/tag230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47.png"/><Relationship Id="rId10" Type="http://schemas.openxmlformats.org/officeDocument/2006/relationships/tags" Target="../tags/tag235.xml"/><Relationship Id="rId19" Type="http://schemas.openxmlformats.org/officeDocument/2006/relationships/image" Target="../media/image43.png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tags" Target="../tags/tag239.xml"/><Relationship Id="rId22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image" Target="../media/image43.png"/><Relationship Id="rId3" Type="http://schemas.openxmlformats.org/officeDocument/2006/relationships/tags" Target="../tags/tag242.xml"/><Relationship Id="rId21" Type="http://schemas.openxmlformats.org/officeDocument/2006/relationships/image" Target="../media/image46.png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image" Target="../media/image16.svg"/><Relationship Id="rId2" Type="http://schemas.openxmlformats.org/officeDocument/2006/relationships/tags" Target="../tags/tag241.xml"/><Relationship Id="rId16" Type="http://schemas.openxmlformats.org/officeDocument/2006/relationships/image" Target="../media/image15.png"/><Relationship Id="rId20" Type="http://schemas.openxmlformats.org/officeDocument/2006/relationships/image" Target="../media/image45.png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9.png"/><Relationship Id="rId10" Type="http://schemas.openxmlformats.org/officeDocument/2006/relationships/tags" Target="../tags/tag249.xml"/><Relationship Id="rId19" Type="http://schemas.openxmlformats.org/officeDocument/2006/relationships/image" Target="../media/image44.png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Relationship Id="rId22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5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5.png"/><Relationship Id="rId5" Type="http://schemas.openxmlformats.org/officeDocument/2006/relationships/tags" Target="../tags/tag258.xml"/><Relationship Id="rId10" Type="http://schemas.openxmlformats.org/officeDocument/2006/relationships/image" Target="../media/image4.svg"/><Relationship Id="rId4" Type="http://schemas.openxmlformats.org/officeDocument/2006/relationships/tags" Target="../tags/tag257.xml"/><Relationship Id="rId9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7.sv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tags" Target="../tags/tag271.xml"/><Relationship Id="rId17" Type="http://schemas.openxmlformats.org/officeDocument/2006/relationships/image" Target="../media/image36.png"/><Relationship Id="rId2" Type="http://schemas.openxmlformats.org/officeDocument/2006/relationships/tags" Target="../tags/tag261.xml"/><Relationship Id="rId16" Type="http://schemas.openxmlformats.org/officeDocument/2006/relationships/image" Target="../media/image26.sv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5" Type="http://schemas.openxmlformats.org/officeDocument/2006/relationships/tags" Target="../tags/tag264.xml"/><Relationship Id="rId15" Type="http://schemas.openxmlformats.org/officeDocument/2006/relationships/image" Target="../media/image12.png"/><Relationship Id="rId10" Type="http://schemas.openxmlformats.org/officeDocument/2006/relationships/tags" Target="../tags/tag269.xml"/><Relationship Id="rId19" Type="http://schemas.openxmlformats.org/officeDocument/2006/relationships/image" Target="../media/image38.png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image" Target="../media/image15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50.png"/><Relationship Id="rId2" Type="http://schemas.openxmlformats.org/officeDocument/2006/relationships/tags" Target="../tags/tag273.xml"/><Relationship Id="rId16" Type="http://schemas.openxmlformats.org/officeDocument/2006/relationships/image" Target="../media/image49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48.png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tags" Target="../tags/tag293.xml"/><Relationship Id="rId18" Type="http://schemas.openxmlformats.org/officeDocument/2006/relationships/image" Target="../media/image50.png"/><Relationship Id="rId3" Type="http://schemas.openxmlformats.org/officeDocument/2006/relationships/tags" Target="../tags/tag285.xml"/><Relationship Id="rId7" Type="http://schemas.openxmlformats.org/officeDocument/2006/relationships/audio" Target="../media/media2.m4a"/><Relationship Id="rId12" Type="http://schemas.openxmlformats.org/officeDocument/2006/relationships/tags" Target="../tags/tag292.xml"/><Relationship Id="rId17" Type="http://schemas.openxmlformats.org/officeDocument/2006/relationships/image" Target="../media/image49.PNG"/><Relationship Id="rId2" Type="http://schemas.openxmlformats.org/officeDocument/2006/relationships/tags" Target="../tags/tag284.xml"/><Relationship Id="rId16" Type="http://schemas.openxmlformats.org/officeDocument/2006/relationships/image" Target="../media/image48.png"/><Relationship Id="rId1" Type="http://schemas.openxmlformats.org/officeDocument/2006/relationships/tags" Target="../tags/tag283.xml"/><Relationship Id="rId6" Type="http://schemas.microsoft.com/office/2007/relationships/media" Target="../media/media2.m4a"/><Relationship Id="rId11" Type="http://schemas.openxmlformats.org/officeDocument/2006/relationships/tags" Target="../tags/tag291.xml"/><Relationship Id="rId5" Type="http://schemas.openxmlformats.org/officeDocument/2006/relationships/tags" Target="../tags/tag287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90.xml"/><Relationship Id="rId19" Type="http://schemas.openxmlformats.org/officeDocument/2006/relationships/image" Target="../media/image51.png"/><Relationship Id="rId4" Type="http://schemas.openxmlformats.org/officeDocument/2006/relationships/tags" Target="../tags/tag286.xml"/><Relationship Id="rId9" Type="http://schemas.openxmlformats.org/officeDocument/2006/relationships/tags" Target="../tags/tag289.xml"/><Relationship Id="rId14" Type="http://schemas.openxmlformats.org/officeDocument/2006/relationships/tags" Target="../tags/tag29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13" Type="http://schemas.openxmlformats.org/officeDocument/2006/relationships/image" Target="../media/image16.svg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15.pn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99.xml"/><Relationship Id="rId10" Type="http://schemas.openxmlformats.org/officeDocument/2006/relationships/tags" Target="../tags/tag304.xml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13" Type="http://schemas.openxmlformats.org/officeDocument/2006/relationships/tags" Target="../tags/tag315.xml"/><Relationship Id="rId18" Type="http://schemas.openxmlformats.org/officeDocument/2006/relationships/image" Target="../media/image50.png"/><Relationship Id="rId3" Type="http://schemas.openxmlformats.org/officeDocument/2006/relationships/tags" Target="../tags/tag307.xml"/><Relationship Id="rId7" Type="http://schemas.openxmlformats.org/officeDocument/2006/relationships/audio" Target="../media/media2.m4a"/><Relationship Id="rId12" Type="http://schemas.openxmlformats.org/officeDocument/2006/relationships/tags" Target="../tags/tag314.xml"/><Relationship Id="rId17" Type="http://schemas.openxmlformats.org/officeDocument/2006/relationships/image" Target="../media/image49.PNG"/><Relationship Id="rId2" Type="http://schemas.openxmlformats.org/officeDocument/2006/relationships/tags" Target="../tags/tag306.xml"/><Relationship Id="rId16" Type="http://schemas.openxmlformats.org/officeDocument/2006/relationships/image" Target="../media/image48.png"/><Relationship Id="rId1" Type="http://schemas.openxmlformats.org/officeDocument/2006/relationships/tags" Target="../tags/tag305.xml"/><Relationship Id="rId6" Type="http://schemas.microsoft.com/office/2007/relationships/media" Target="../media/media2.m4a"/><Relationship Id="rId11" Type="http://schemas.openxmlformats.org/officeDocument/2006/relationships/tags" Target="../tags/tag313.xml"/><Relationship Id="rId5" Type="http://schemas.openxmlformats.org/officeDocument/2006/relationships/tags" Target="../tags/tag309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12.xml"/><Relationship Id="rId19" Type="http://schemas.openxmlformats.org/officeDocument/2006/relationships/image" Target="../media/image51.png"/><Relationship Id="rId4" Type="http://schemas.openxmlformats.org/officeDocument/2006/relationships/tags" Target="../tags/tag308.xml"/><Relationship Id="rId9" Type="http://schemas.openxmlformats.org/officeDocument/2006/relationships/tags" Target="../tags/tag311.xml"/><Relationship Id="rId14" Type="http://schemas.openxmlformats.org/officeDocument/2006/relationships/tags" Target="../tags/tag31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tags" Target="../tags/tag329.xml"/><Relationship Id="rId18" Type="http://schemas.openxmlformats.org/officeDocument/2006/relationships/image" Target="../media/image53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tags" Target="../tags/tag328.xml"/><Relationship Id="rId17" Type="http://schemas.openxmlformats.org/officeDocument/2006/relationships/image" Target="../media/image48.png"/><Relationship Id="rId2" Type="http://schemas.openxmlformats.org/officeDocument/2006/relationships/tags" Target="../tags/tag318.xml"/><Relationship Id="rId16" Type="http://schemas.openxmlformats.org/officeDocument/2006/relationships/image" Target="../media/image16.svg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5" Type="http://schemas.openxmlformats.org/officeDocument/2006/relationships/tags" Target="../tags/tag321.xml"/><Relationship Id="rId15" Type="http://schemas.openxmlformats.org/officeDocument/2006/relationships/image" Target="../media/image15.png"/><Relationship Id="rId10" Type="http://schemas.openxmlformats.org/officeDocument/2006/relationships/tags" Target="../tags/tag326.xml"/><Relationship Id="rId19" Type="http://schemas.openxmlformats.org/officeDocument/2006/relationships/image" Target="../media/image49.PNG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tags" Target="../tags/tag342.xml"/><Relationship Id="rId18" Type="http://schemas.openxmlformats.org/officeDocument/2006/relationships/image" Target="../media/image49.PNG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tags" Target="../tags/tag341.xml"/><Relationship Id="rId17" Type="http://schemas.openxmlformats.org/officeDocument/2006/relationships/image" Target="../media/image53.png"/><Relationship Id="rId2" Type="http://schemas.openxmlformats.org/officeDocument/2006/relationships/tags" Target="../tags/tag331.xml"/><Relationship Id="rId16" Type="http://schemas.openxmlformats.org/officeDocument/2006/relationships/image" Target="../media/image16.svg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5" Type="http://schemas.openxmlformats.org/officeDocument/2006/relationships/image" Target="../media/image15.png"/><Relationship Id="rId10" Type="http://schemas.openxmlformats.org/officeDocument/2006/relationships/tags" Target="../tags/tag339.xml"/><Relationship Id="rId19" Type="http://schemas.openxmlformats.org/officeDocument/2006/relationships/image" Target="../media/image25.png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4.png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tags" Target="../tags/tag354.xml"/><Relationship Id="rId17" Type="http://schemas.openxmlformats.org/officeDocument/2006/relationships/image" Target="../media/image50.png"/><Relationship Id="rId2" Type="http://schemas.openxmlformats.org/officeDocument/2006/relationships/tags" Target="../tags/tag344.xml"/><Relationship Id="rId16" Type="http://schemas.openxmlformats.org/officeDocument/2006/relationships/image" Target="../media/image48.png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5" Type="http://schemas.openxmlformats.org/officeDocument/2006/relationships/tags" Target="../tags/tag347.xml"/><Relationship Id="rId15" Type="http://schemas.openxmlformats.org/officeDocument/2006/relationships/image" Target="../media/image16.svg"/><Relationship Id="rId10" Type="http://schemas.openxmlformats.org/officeDocument/2006/relationships/tags" Target="../tags/tag352.xml"/><Relationship Id="rId19" Type="http://schemas.openxmlformats.org/officeDocument/2006/relationships/image" Target="../media/image55.jpeg"/><Relationship Id="rId4" Type="http://schemas.openxmlformats.org/officeDocument/2006/relationships/tags" Target="../tags/tag346.xml"/><Relationship Id="rId9" Type="http://schemas.openxmlformats.org/officeDocument/2006/relationships/tags" Target="../tags/tag351.xml"/><Relationship Id="rId1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5.jpeg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17" Type="http://schemas.openxmlformats.org/officeDocument/2006/relationships/image" Target="../media/image54.png"/><Relationship Id="rId2" Type="http://schemas.openxmlformats.org/officeDocument/2006/relationships/tags" Target="../tags/tag356.xml"/><Relationship Id="rId16" Type="http://schemas.openxmlformats.org/officeDocument/2006/relationships/image" Target="../media/image50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image" Target="../media/image16.svg"/><Relationship Id="rId10" Type="http://schemas.openxmlformats.org/officeDocument/2006/relationships/tags" Target="../tags/tag364.xml"/><Relationship Id="rId19" Type="http://schemas.openxmlformats.org/officeDocument/2006/relationships/image" Target="../media/image25.png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tags" Target="../tags/tag379.xml"/><Relationship Id="rId18" Type="http://schemas.openxmlformats.org/officeDocument/2006/relationships/image" Target="../media/image48.png"/><Relationship Id="rId3" Type="http://schemas.openxmlformats.org/officeDocument/2006/relationships/tags" Target="../tags/tag369.xml"/><Relationship Id="rId21" Type="http://schemas.openxmlformats.org/officeDocument/2006/relationships/image" Target="../media/image57.png"/><Relationship Id="rId7" Type="http://schemas.openxmlformats.org/officeDocument/2006/relationships/tags" Target="../tags/tag373.xml"/><Relationship Id="rId12" Type="http://schemas.openxmlformats.org/officeDocument/2006/relationships/tags" Target="../tags/tag378.xml"/><Relationship Id="rId17" Type="http://schemas.openxmlformats.org/officeDocument/2006/relationships/image" Target="../media/image16.svg"/><Relationship Id="rId2" Type="http://schemas.openxmlformats.org/officeDocument/2006/relationships/tags" Target="../tags/tag368.xml"/><Relationship Id="rId16" Type="http://schemas.openxmlformats.org/officeDocument/2006/relationships/image" Target="../media/image15.png"/><Relationship Id="rId20" Type="http://schemas.openxmlformats.org/officeDocument/2006/relationships/image" Target="../media/image56.png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5" Type="http://schemas.openxmlformats.org/officeDocument/2006/relationships/tags" Target="../tags/tag371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76.xml"/><Relationship Id="rId19" Type="http://schemas.openxmlformats.org/officeDocument/2006/relationships/image" Target="../media/image49.PNG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tags" Target="../tags/tag38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tags" Target="../tags/tag393.xml"/><Relationship Id="rId18" Type="http://schemas.openxmlformats.org/officeDocument/2006/relationships/image" Target="../media/image49.PNG"/><Relationship Id="rId3" Type="http://schemas.openxmlformats.org/officeDocument/2006/relationships/tags" Target="../tags/tag383.xml"/><Relationship Id="rId21" Type="http://schemas.openxmlformats.org/officeDocument/2006/relationships/image" Target="../media/image25.png"/><Relationship Id="rId7" Type="http://schemas.openxmlformats.org/officeDocument/2006/relationships/tags" Target="../tags/tag387.xml"/><Relationship Id="rId12" Type="http://schemas.openxmlformats.org/officeDocument/2006/relationships/tags" Target="../tags/tag392.xml"/><Relationship Id="rId17" Type="http://schemas.openxmlformats.org/officeDocument/2006/relationships/image" Target="../media/image16.svg"/><Relationship Id="rId2" Type="http://schemas.openxmlformats.org/officeDocument/2006/relationships/tags" Target="../tags/tag382.xml"/><Relationship Id="rId16" Type="http://schemas.openxmlformats.org/officeDocument/2006/relationships/image" Target="../media/image15.png"/><Relationship Id="rId20" Type="http://schemas.openxmlformats.org/officeDocument/2006/relationships/image" Target="../media/image56.png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tags" Target="../tags/tag391.xml"/><Relationship Id="rId5" Type="http://schemas.openxmlformats.org/officeDocument/2006/relationships/tags" Target="../tags/tag385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90.xml"/><Relationship Id="rId19" Type="http://schemas.openxmlformats.org/officeDocument/2006/relationships/image" Target="../media/image57.png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tags" Target="../tags/tag39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image" Target="../media/image15.png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5" Type="http://schemas.openxmlformats.org/officeDocument/2006/relationships/image" Target="../media/image58.png"/><Relationship Id="rId10" Type="http://schemas.openxmlformats.org/officeDocument/2006/relationships/tags" Target="../tags/tag404.xml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408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image" Target="../media/image5.png"/><Relationship Id="rId5" Type="http://schemas.openxmlformats.org/officeDocument/2006/relationships/tags" Target="../tags/tag410.xml"/><Relationship Id="rId10" Type="http://schemas.openxmlformats.org/officeDocument/2006/relationships/image" Target="../media/image4.svg"/><Relationship Id="rId4" Type="http://schemas.openxmlformats.org/officeDocument/2006/relationships/tags" Target="../tags/tag409.xml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image" Target="../media/image12.pn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image" Target="../media/image2.jpeg"/><Relationship Id="rId17" Type="http://schemas.openxmlformats.org/officeDocument/2006/relationships/image" Target="../media/image38.png"/><Relationship Id="rId2" Type="http://schemas.openxmlformats.org/officeDocument/2006/relationships/tags" Target="../tags/tag413.xml"/><Relationship Id="rId16" Type="http://schemas.openxmlformats.org/officeDocument/2006/relationships/image" Target="../media/image37.svg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6.xml"/><Relationship Id="rId15" Type="http://schemas.openxmlformats.org/officeDocument/2006/relationships/image" Target="../media/image36.png"/><Relationship Id="rId10" Type="http://schemas.openxmlformats.org/officeDocument/2006/relationships/tags" Target="../tags/tag421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424.xml"/><Relationship Id="rId7" Type="http://schemas.openxmlformats.org/officeDocument/2006/relationships/image" Target="../media/image16.sv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2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428.xml"/><Relationship Id="rId7" Type="http://schemas.openxmlformats.org/officeDocument/2006/relationships/image" Target="../media/image16.sv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29.xml"/><Relationship Id="rId9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32.xml"/><Relationship Id="rId7" Type="http://schemas.openxmlformats.org/officeDocument/2006/relationships/image" Target="../media/image16.sv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33.xml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36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11" Type="http://schemas.openxmlformats.org/officeDocument/2006/relationships/image" Target="../media/image44.png"/><Relationship Id="rId5" Type="http://schemas.openxmlformats.org/officeDocument/2006/relationships/tags" Target="../tags/tag438.xml"/><Relationship Id="rId10" Type="http://schemas.openxmlformats.org/officeDocument/2006/relationships/image" Target="../media/image48.png"/><Relationship Id="rId4" Type="http://schemas.openxmlformats.org/officeDocument/2006/relationships/tags" Target="../tags/tag437.xml"/><Relationship Id="rId9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42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image" Target="../media/image45.png"/><Relationship Id="rId5" Type="http://schemas.openxmlformats.org/officeDocument/2006/relationships/tags" Target="../tags/tag444.xml"/><Relationship Id="rId10" Type="http://schemas.openxmlformats.org/officeDocument/2006/relationships/image" Target="../media/image48.png"/><Relationship Id="rId4" Type="http://schemas.openxmlformats.org/officeDocument/2006/relationships/tags" Target="../tags/tag443.xml"/><Relationship Id="rId9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48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43.png"/><Relationship Id="rId5" Type="http://schemas.openxmlformats.org/officeDocument/2006/relationships/tags" Target="../tags/tag450.xml"/><Relationship Id="rId10" Type="http://schemas.openxmlformats.org/officeDocument/2006/relationships/image" Target="../media/image48.png"/><Relationship Id="rId4" Type="http://schemas.openxmlformats.org/officeDocument/2006/relationships/tags" Target="../tags/tag449.xml"/><Relationship Id="rId9" Type="http://schemas.openxmlformats.org/officeDocument/2006/relationships/image" Target="../media/image16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454.xml"/><Relationship Id="rId7" Type="http://schemas.openxmlformats.org/officeDocument/2006/relationships/image" Target="../media/image16.sv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55.xml"/><Relationship Id="rId9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58.xml"/><Relationship Id="rId7" Type="http://schemas.openxmlformats.org/officeDocument/2006/relationships/image" Target="../media/image16.sv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59.xml"/><Relationship Id="rId9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462.xml"/><Relationship Id="rId7" Type="http://schemas.openxmlformats.org/officeDocument/2006/relationships/image" Target="../media/image16.svg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63.xml"/><Relationship Id="rId9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66.xml"/><Relationship Id="rId7" Type="http://schemas.openxmlformats.org/officeDocument/2006/relationships/image" Target="../media/image15.png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68.xml"/><Relationship Id="rId4" Type="http://schemas.openxmlformats.org/officeDocument/2006/relationships/tags" Target="../tags/tag467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71.xml"/><Relationship Id="rId7" Type="http://schemas.openxmlformats.org/officeDocument/2006/relationships/image" Target="../media/image15.png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73.xml"/><Relationship Id="rId4" Type="http://schemas.openxmlformats.org/officeDocument/2006/relationships/tags" Target="../tags/tag472.xml"/><Relationship Id="rId9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76.xml"/><Relationship Id="rId7" Type="http://schemas.openxmlformats.org/officeDocument/2006/relationships/image" Target="../media/image16.svg"/><Relationship Id="rId2" Type="http://schemas.openxmlformats.org/officeDocument/2006/relationships/tags" Target="../tags/tag475.xml"/><Relationship Id="rId1" Type="http://schemas.openxmlformats.org/officeDocument/2006/relationships/tags" Target="../tags/tag47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77.xml"/><Relationship Id="rId9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480.xml"/><Relationship Id="rId7" Type="http://schemas.openxmlformats.org/officeDocument/2006/relationships/image" Target="../media/image66.pn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83.xml"/><Relationship Id="rId7" Type="http://schemas.openxmlformats.org/officeDocument/2006/relationships/image" Target="../media/image15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85.xml"/><Relationship Id="rId4" Type="http://schemas.openxmlformats.org/officeDocument/2006/relationships/tags" Target="../tags/tag484.xml"/><Relationship Id="rId9" Type="http://schemas.openxmlformats.org/officeDocument/2006/relationships/image" Target="../media/image2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88.xml"/><Relationship Id="rId7" Type="http://schemas.openxmlformats.org/officeDocument/2006/relationships/image" Target="../media/image15.png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9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93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492.xml"/><Relationship Id="rId1" Type="http://schemas.openxmlformats.org/officeDocument/2006/relationships/tags" Target="../tags/tag491.xml"/><Relationship Id="rId6" Type="http://schemas.openxmlformats.org/officeDocument/2006/relationships/tags" Target="../tags/tag496.xml"/><Relationship Id="rId11" Type="http://schemas.openxmlformats.org/officeDocument/2006/relationships/image" Target="../media/image68.png"/><Relationship Id="rId5" Type="http://schemas.openxmlformats.org/officeDocument/2006/relationships/tags" Target="../tags/tag495.xml"/><Relationship Id="rId10" Type="http://schemas.openxmlformats.org/officeDocument/2006/relationships/image" Target="../media/image29.png"/><Relationship Id="rId4" Type="http://schemas.openxmlformats.org/officeDocument/2006/relationships/tags" Target="../tags/tag494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499.xml"/><Relationship Id="rId7" Type="http://schemas.openxmlformats.org/officeDocument/2006/relationships/image" Target="../media/image69.png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4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502.xml"/><Relationship Id="rId7" Type="http://schemas.openxmlformats.org/officeDocument/2006/relationships/image" Target="../media/image16.svg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503.xml"/><Relationship Id="rId9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image" Target="../media/image16.svg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image" Target="../media/image15.png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slideLayout" Target="../slideLayouts/slideLayout40.xml"/><Relationship Id="rId5" Type="http://schemas.openxmlformats.org/officeDocument/2006/relationships/tags" Target="../tags/tag508.xml"/><Relationship Id="rId15" Type="http://schemas.openxmlformats.org/officeDocument/2006/relationships/image" Target="../media/image70.png"/><Relationship Id="rId10" Type="http://schemas.openxmlformats.org/officeDocument/2006/relationships/tags" Target="../tags/tag513.xml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516.xml"/><Relationship Id="rId7" Type="http://schemas.openxmlformats.org/officeDocument/2006/relationships/image" Target="../media/image16.svg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517.xml"/><Relationship Id="rId9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25.xml"/><Relationship Id="rId13" Type="http://schemas.openxmlformats.org/officeDocument/2006/relationships/image" Target="../media/image71.png"/><Relationship Id="rId3" Type="http://schemas.openxmlformats.org/officeDocument/2006/relationships/tags" Target="../tags/tag520.xml"/><Relationship Id="rId7" Type="http://schemas.openxmlformats.org/officeDocument/2006/relationships/tags" Target="../tags/tag524.xml"/><Relationship Id="rId12" Type="http://schemas.openxmlformats.org/officeDocument/2006/relationships/image" Target="../media/image16.svg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11" Type="http://schemas.openxmlformats.org/officeDocument/2006/relationships/image" Target="../media/image15.png"/><Relationship Id="rId5" Type="http://schemas.openxmlformats.org/officeDocument/2006/relationships/tags" Target="../tags/tag522.xml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521.xml"/><Relationship Id="rId9" Type="http://schemas.openxmlformats.org/officeDocument/2006/relationships/tags" Target="../tags/tag526.xml"/><Relationship Id="rId1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image" Target="../media/image16.svg"/><Relationship Id="rId3" Type="http://schemas.openxmlformats.org/officeDocument/2006/relationships/tags" Target="../tags/tag529.xml"/><Relationship Id="rId7" Type="http://schemas.openxmlformats.org/officeDocument/2006/relationships/tags" Target="../tags/tag531.xml"/><Relationship Id="rId12" Type="http://schemas.openxmlformats.org/officeDocument/2006/relationships/image" Target="../media/image15.png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51.png"/><Relationship Id="rId10" Type="http://schemas.openxmlformats.org/officeDocument/2006/relationships/tags" Target="../tags/tag534.xml"/><Relationship Id="rId4" Type="http://schemas.openxmlformats.org/officeDocument/2006/relationships/tags" Target="../tags/tag530.xml"/><Relationship Id="rId9" Type="http://schemas.openxmlformats.org/officeDocument/2006/relationships/tags" Target="../tags/tag533.xml"/><Relationship Id="rId14" Type="http://schemas.openxmlformats.org/officeDocument/2006/relationships/image" Target="../media/image73.gi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image" Target="../media/image74.jpg"/><Relationship Id="rId18" Type="http://schemas.openxmlformats.org/officeDocument/2006/relationships/image" Target="../media/image78.png"/><Relationship Id="rId3" Type="http://schemas.openxmlformats.org/officeDocument/2006/relationships/tags" Target="../tags/tag537.xml"/><Relationship Id="rId7" Type="http://schemas.openxmlformats.org/officeDocument/2006/relationships/tags" Target="../tags/tag541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536.xml"/><Relationship Id="rId16" Type="http://schemas.openxmlformats.org/officeDocument/2006/relationships/image" Target="../media/image77.png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image" Target="../media/image15.png"/><Relationship Id="rId5" Type="http://schemas.openxmlformats.org/officeDocument/2006/relationships/tags" Target="../tags/tag539.xml"/><Relationship Id="rId15" Type="http://schemas.openxmlformats.org/officeDocument/2006/relationships/image" Target="../media/image76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38.xml"/><Relationship Id="rId9" Type="http://schemas.openxmlformats.org/officeDocument/2006/relationships/tags" Target="../tags/tag543.xml"/><Relationship Id="rId14" Type="http://schemas.openxmlformats.org/officeDocument/2006/relationships/image" Target="../media/image75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551.xml"/><Relationship Id="rId13" Type="http://schemas.openxmlformats.org/officeDocument/2006/relationships/image" Target="../media/image39.png"/><Relationship Id="rId3" Type="http://schemas.openxmlformats.org/officeDocument/2006/relationships/tags" Target="../tags/tag546.xml"/><Relationship Id="rId7" Type="http://schemas.openxmlformats.org/officeDocument/2006/relationships/tags" Target="../tags/tag550.xml"/><Relationship Id="rId12" Type="http://schemas.openxmlformats.org/officeDocument/2006/relationships/image" Target="../media/image16.svg"/><Relationship Id="rId2" Type="http://schemas.openxmlformats.org/officeDocument/2006/relationships/tags" Target="../tags/tag545.xml"/><Relationship Id="rId1" Type="http://schemas.openxmlformats.org/officeDocument/2006/relationships/tags" Target="../tags/tag544.xml"/><Relationship Id="rId6" Type="http://schemas.openxmlformats.org/officeDocument/2006/relationships/tags" Target="../tags/tag549.xml"/><Relationship Id="rId11" Type="http://schemas.openxmlformats.org/officeDocument/2006/relationships/image" Target="../media/image15.png"/><Relationship Id="rId5" Type="http://schemas.openxmlformats.org/officeDocument/2006/relationships/tags" Target="../tags/tag5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47.xml"/><Relationship Id="rId9" Type="http://schemas.openxmlformats.org/officeDocument/2006/relationships/tags" Target="../tags/tag55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Écoles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en quelle classe ?</a:t>
            </a:r>
            <a:endParaRPr lang="fr-FR" sz="2100" b="1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Est-ce que tu as une gomme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474417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B720BF-F2E5-CE12-DAD9-8094DEE555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28" y="2826823"/>
            <a:ext cx="7887383" cy="53420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071131-933B-ED38-ABA1-E3CE001D02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4449" y="2811582"/>
            <a:ext cx="3802710" cy="53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Chanson : « La Rumba 1, 2, 3 ».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as quel âge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i en minuscule et en majuscule.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i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2658516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49158EF7-1A29-910E-4457-143F08AF8FB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00546" y="5801341"/>
            <a:ext cx="1111545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Chanter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nombres jusqu’à 10.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891F837-A361-58E0-C20B-D67A42A121D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76264" y="5817632"/>
            <a:ext cx="503526" cy="548088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55344" y="4677734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les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4AAED-67A5-D788-8FF6-C979DA104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5FD1737-1DE8-2FEE-C619-DABE9142D3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D1266E1-6688-C712-C218-3931D9248A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A407AF-B80A-FD3C-D2F9-2302DF18DB3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CF6C4F3-3F65-6FF2-CA83-29ADF631EA6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ACD2A3-0FDC-0778-B262-900AEBA1D12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ADD2AA4-6DEA-E426-4257-F15E5A4A57B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6B4BB0C-6784-3170-F919-6BBE8243BA2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C37C26-2B68-4D41-BA16-3049438AD46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6637816-D698-42CE-F6F4-DBFA2BE17D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768CDA-74EC-062D-04E0-B73317A068F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chiffres hier.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C63C35B-DE6D-6EC8-A1BF-1856E1B491E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0636B2D-11D6-3082-5658-49A5075EBF5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1" name="Image 40">
            <a:extLst>
              <a:ext uri="{FF2B5EF4-FFF2-40B4-BE49-F238E27FC236}">
                <a16:creationId xmlns:a16="http://schemas.microsoft.com/office/drawing/2014/main" id="{7EA6E0B8-E37F-9B8A-60BE-0156F09267A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297506" y="4370770"/>
            <a:ext cx="10923353" cy="140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30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75CE-45CE-3A53-1880-3152C9B8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64441C-7885-12A7-AD90-9A26DE77C8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3D1822-37D3-CCFD-9B4A-EF9F70007AE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A00B0A-A4E3-B205-1EF7-5A33121359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6051A62-B063-2291-1106-782288444ED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A04859A-1A89-31A6-7155-5E09729D523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2D75E0D-04FA-1D4F-E047-29A3C140927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206EEFB-B71D-81F1-D9EE-2CB6B4D482C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6AB5CDE-CC01-57FF-33E3-7FDB4018FBA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86EDA6-2AE7-3194-640C-EED4E23AFE5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80703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7450430E-A864-CEE4-44F9-9088CE6E4ED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AA328D3B-DFFD-80AA-CCA6-613406146AB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chiffre, je vais désigner un élève pour le dire.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est ce chiffre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5512371-CE44-4FB7-4011-058308E17BF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40340B9-AA59-8391-3E4E-F7B1C1B4340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297506" y="4370770"/>
            <a:ext cx="10923353" cy="140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33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E1B52-89C1-8974-F0D6-30413FBB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BAD365-52CE-5623-6140-EDFD6DDBA0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0991CE-66A9-C9CE-E3D5-4741AAFEF3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3B92F9-7DB0-68D5-29A4-D27425D0DFB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C45A484-9D64-8540-0AA2-D597102DAEB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BA9DE8C-F7F0-501F-9CB3-0AD93841316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F4F414A-403E-56E7-FAB4-8D15CBC12E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BBDD32-94D2-078F-5300-264B6B2FF01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989B31-8973-3C1E-076C-7BC342A92C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E660845-4576-DEFD-8808-79E6508EC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2CFE7F-B3BC-53FF-CE84-2AA309E8283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839" y="2437319"/>
            <a:ext cx="7799286" cy="55137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12980" y="722213"/>
            <a:ext cx="932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On va réécouter une chanson et on va chanter.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AF8434-B7FC-980F-EB20-8D73CAACADF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967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7323E3B-1C26-DDE9-1C64-A4D1F3A7292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5C015B-A4D2-C8FE-60A2-A23CECAC4DF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F96621F-3B9C-3663-4316-D1B3F8ABB5A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6D9BE59-9C5E-9945-0F8D-2074F84B862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1127964-E06A-00EA-6BB6-8C91F46E6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17E475E3-D3D8-C48E-892D-B9579C2EB593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890C556-3870-794E-65D9-E686DDA2448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2" name="La Rumba 123 - Apprendre à compter jusqu'à 10 - Comptine afropop pour maternelles - Professeur Baba">
            <a:hlinkClick r:id="" action="ppaction://media"/>
            <a:extLst>
              <a:ext uri="{FF2B5EF4-FFF2-40B4-BE49-F238E27FC236}">
                <a16:creationId xmlns:a16="http://schemas.microsoft.com/office/drawing/2014/main" id="{9196E90D-2AEC-D661-E148-09289FBEA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288" end="41246.41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81200" y="2400300"/>
            <a:ext cx="9753600" cy="54864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6E264D-1594-7A75-C32D-60AB06E3282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6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hier.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43AEDC-318F-A2C4-A857-B10796893B1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6577" y="2991581"/>
            <a:ext cx="2402236" cy="17050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D7B0008-D601-5D78-1C86-0B123B6A134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047252" y="6277858"/>
            <a:ext cx="1613315" cy="1803117"/>
          </a:xfrm>
          <a:prstGeom prst="rect">
            <a:avLst/>
          </a:prstGeom>
        </p:spPr>
      </p:pic>
      <p:pic>
        <p:nvPicPr>
          <p:cNvPr id="14" name="Image 13" descr="Une image contenant garçon, habits, dessin humoristique, clipart&#10;&#10;Description générée automatiquement">
            <a:extLst>
              <a:ext uri="{FF2B5EF4-FFF2-40B4-BE49-F238E27FC236}">
                <a16:creationId xmlns:a16="http://schemas.microsoft.com/office/drawing/2014/main" id="{1B68C199-9A5A-3E32-EB37-2373B28A28A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204" y="6166497"/>
            <a:ext cx="1785040" cy="20258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06ABB8A-119B-D4C9-57DE-A36C31A4D60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570967" y="2856958"/>
            <a:ext cx="2402237" cy="17732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57557D-12B6-3D3B-2CFF-A8C2BE9816B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818355" y="2530191"/>
            <a:ext cx="1668797" cy="2241668"/>
          </a:xfrm>
          <a:prstGeom prst="rect">
            <a:avLst/>
          </a:prstGeom>
        </p:spPr>
      </p:pic>
      <p:sp>
        <p:nvSpPr>
          <p:cNvPr id="27" name="ZoneTexte 5">
            <a:extLst>
              <a:ext uri="{FF2B5EF4-FFF2-40B4-BE49-F238E27FC236}">
                <a16:creationId xmlns:a16="http://schemas.microsoft.com/office/drawing/2014/main" id="{05DE2E3B-22E8-CEF4-1A9B-CAF3B78B9373}"/>
              </a:ext>
            </a:extLst>
          </p:cNvPr>
          <p:cNvSpPr txBox="1"/>
          <p:nvPr/>
        </p:nvSpPr>
        <p:spPr>
          <a:xfrm>
            <a:off x="5218813" y="4816888"/>
            <a:ext cx="310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livre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0" name="ZoneTexte 5">
            <a:extLst>
              <a:ext uri="{FF2B5EF4-FFF2-40B4-BE49-F238E27FC236}">
                <a16:creationId xmlns:a16="http://schemas.microsoft.com/office/drawing/2014/main" id="{3B041790-C623-6FA2-7D87-869BCC103E34}"/>
              </a:ext>
            </a:extLst>
          </p:cNvPr>
          <p:cNvSpPr txBox="1"/>
          <p:nvPr/>
        </p:nvSpPr>
        <p:spPr>
          <a:xfrm>
            <a:off x="1486577" y="4816888"/>
            <a:ext cx="310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abricot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1" name="ZoneTexte 5">
            <a:extLst>
              <a:ext uri="{FF2B5EF4-FFF2-40B4-BE49-F238E27FC236}">
                <a16:creationId xmlns:a16="http://schemas.microsoft.com/office/drawing/2014/main" id="{6A1E1E65-E5A7-1A3D-7921-ECBF9E67C11C}"/>
              </a:ext>
            </a:extLst>
          </p:cNvPr>
          <p:cNvSpPr txBox="1"/>
          <p:nvPr/>
        </p:nvSpPr>
        <p:spPr>
          <a:xfrm>
            <a:off x="8951049" y="4814349"/>
            <a:ext cx="310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gâteau 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2" name="ZoneTexte 5">
            <a:extLst>
              <a:ext uri="{FF2B5EF4-FFF2-40B4-BE49-F238E27FC236}">
                <a16:creationId xmlns:a16="http://schemas.microsoft.com/office/drawing/2014/main" id="{3E2BBDE3-BF01-A577-5788-D0F62BE51929}"/>
              </a:ext>
            </a:extLst>
          </p:cNvPr>
          <p:cNvSpPr txBox="1"/>
          <p:nvPr/>
        </p:nvSpPr>
        <p:spPr>
          <a:xfrm>
            <a:off x="3230440" y="8213468"/>
            <a:ext cx="310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immeuble 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3" name="ZoneTexte 5">
            <a:extLst>
              <a:ext uri="{FF2B5EF4-FFF2-40B4-BE49-F238E27FC236}">
                <a16:creationId xmlns:a16="http://schemas.microsoft.com/office/drawing/2014/main" id="{35DB5613-1E3B-3548-2F34-72A6960CBC4D}"/>
              </a:ext>
            </a:extLst>
          </p:cNvPr>
          <p:cNvSpPr txBox="1"/>
          <p:nvPr/>
        </p:nvSpPr>
        <p:spPr>
          <a:xfrm>
            <a:off x="7379016" y="8219292"/>
            <a:ext cx="310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amis 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F7227F-C166-49B7-5CCF-50E4DE356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CE850F-80D8-5170-9991-58101636DEB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31E4BB-B415-AA4F-5653-F0B4155B739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976E0-2EF2-771C-6762-9495354083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49BDC0-AFB0-B471-0AAE-348E3970C23E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23DBB1A-2755-4FD1-EFEC-FC5B4A1B68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BFE824E-4733-1045-6D7D-F85D4520FF1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2253FE-BF29-BD45-C945-40D8264E33F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80703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BC71C49A-EEA0-988B-F4D7-9B3AC9978D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486577" y="3299803"/>
            <a:ext cx="2402236" cy="17050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0DC4CB6-7519-5557-8550-C5E7477FF63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888813" y="6212494"/>
            <a:ext cx="1613315" cy="1803117"/>
          </a:xfrm>
          <a:prstGeom prst="rect">
            <a:avLst/>
          </a:prstGeom>
        </p:spPr>
      </p:pic>
      <p:pic>
        <p:nvPicPr>
          <p:cNvPr id="21" name="Image 20" descr="Une image contenant garçon, habits, dessin humoristique, clipart&#10;&#10;Description générée automatiquement">
            <a:extLst>
              <a:ext uri="{FF2B5EF4-FFF2-40B4-BE49-F238E27FC236}">
                <a16:creationId xmlns:a16="http://schemas.microsoft.com/office/drawing/2014/main" id="{3DFCB23F-3F3D-E777-A242-3E35157F64A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765" y="6101133"/>
            <a:ext cx="1785040" cy="202583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C865F2-F0FC-F708-6D51-0709589FD0F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570967" y="3165180"/>
            <a:ext cx="2402237" cy="177326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B02736A-BEFB-3916-C24D-787CA07C313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8355" y="2838413"/>
            <a:ext cx="1668797" cy="224166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Quel est ce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CBE5-381B-8145-962D-95BD22751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C0F787-B5E2-72AB-A5C7-F06DCFF888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53193F-EB2B-9DF7-7DCA-E5E043FA61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Chanson : « La Rumba 1, 2, 3 ».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as quel âge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i en minuscule et en majuscule.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i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F0430A2-F523-26BD-4302-277F564779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162B062-F3EE-970D-0885-525F0CCB895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1236C2-6260-F87C-32C1-E2244034AB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276417B8-0EC1-BF14-BF68-565B30E209A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627019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as quel âge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J’ai / Tu as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75992" y="579479"/>
            <a:ext cx="12105321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05014461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2_s1_Dialogue">
            <a:hlinkClick r:id="" action="ppaction://media"/>
            <a:extLst>
              <a:ext uri="{FF2B5EF4-FFF2-40B4-BE49-F238E27FC236}">
                <a16:creationId xmlns:a16="http://schemas.microsoft.com/office/drawing/2014/main" id="{4878C046-D2FB-9CA0-C029-AFD4D632106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4968"/>
            <a:ext cx="745730" cy="745730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106287B1-714F-8B75-504C-A7E375D3C3B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398A09A2-E084-5BBC-0D5E-9643325740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4FD6350-9720-5274-7B1A-7AC0F028575D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CEC57-9A34-76AA-7B8C-87F7A41EB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E3EF41-FE38-5791-F4A3-4354A9EA56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A780E01-F906-A524-603B-297AAD4386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C4EF83B-454D-1A6E-3BEE-F6461C11709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B0C5AA9-88D3-4FEC-0683-23F34D27780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195ECA-E435-D7CA-CA63-4EEB832BA91D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8442EB0-293B-17C2-172F-7340F8DC57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45017C2-8DE8-A5C3-BF88-F1BA87E8460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40CB686-2F19-BFFC-E96C-D754617B0D9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5A1357-7B1A-0CBE-658A-43654DB560B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25AB82-106F-7D18-E5C6-CC5927EA906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ECC7F8C-30B7-A4B5-2A1E-1EEF1E42829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A9568FE-5096-FD76-D300-C902A90D96E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6" name="Parcours_1_S2_s1_Dialogue">
            <a:hlinkClick r:id="" action="ppaction://media"/>
            <a:extLst>
              <a:ext uri="{FF2B5EF4-FFF2-40B4-BE49-F238E27FC236}">
                <a16:creationId xmlns:a16="http://schemas.microsoft.com/office/drawing/2014/main" id="{BD451F9E-5C4A-20C1-6D6E-3C4632854EAA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4968"/>
            <a:ext cx="745730" cy="745730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3A3A2A87-0ACC-1399-CE12-C1D034109137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535FA326-FDD7-3493-391A-73E99963A60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9EE4883-4D8A-D675-58A9-3C5D0CB5DDA3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35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06033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as quel âge ?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38048" y="2417423"/>
            <a:ext cx="3932903" cy="1527188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E27B94-88BB-A62F-6DEF-4F910C2F06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18889" y="2806612"/>
            <a:ext cx="437121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as quel âge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FBCC2A6-DE81-82DB-0191-3609E362085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833831B-F4DC-1F0C-2E04-E4B8C1DFEA07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2FD84-3560-B2A5-9FE5-EA49F568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82B6-98A4-6FEE-96C6-223089511F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C5E16F-A0AA-2140-FE04-0120F3889A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E8CAAF-93BD-2BB3-F69B-192EB7336E7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B22BEBA-C9A5-31EF-39C7-AE0C0256DC6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E9C9DFE-E72F-5879-1306-B9676B2E45C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7AC898-776F-C725-ADA5-B30C9F6E0F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C4CD86-013B-B154-2617-27998DBB6C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F6C53B-3E35-940C-B046-27BFE95A20A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B82F33-2205-6895-2DC3-8CEEF24765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31387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895399-8C71-FD3B-3564-595C974B3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759062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Que signifie « Tu as quel âge » en arabe ? 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CD55EE78-2D3D-1A73-CA77-4F10336521B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38048" y="2417423"/>
            <a:ext cx="3932903" cy="1527188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0E6460-A8DC-160A-EB0D-00AD7F9D5DC2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83B5AF4-7D5D-9917-3F93-F3CAB49010A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C4BC8D0-8D99-7919-AE00-FCBAFD9E6A2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8889" y="2806612"/>
            <a:ext cx="437121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as quel âge ?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590B340-6016-5B65-A1E6-C64A24D75F5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DFA81D3C-D7A9-1028-10B5-B9D585B5E7BC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16" name="Bulle narrative : ronde 15">
              <a:extLst>
                <a:ext uri="{FF2B5EF4-FFF2-40B4-BE49-F238E27FC236}">
                  <a16:creationId xmlns:a16="http://schemas.microsoft.com/office/drawing/2014/main" id="{72D53341-2275-0516-9C93-3DE9DECB5F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E4F8A9D-1327-ED04-2E67-C7702913C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8463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: « J’ai huit ans.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72288" y="2251092"/>
            <a:ext cx="3635340" cy="1583550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E7659E-E0CA-ACB6-3FC8-D36DAEE8153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31314" y="2713449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huit ans.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6450F7-9ABE-2C00-D717-CC9E103F39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A578A31-C0A1-F354-092B-B1D1A39D7CD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7001" r="66464"/>
          <a:stretch/>
        </p:blipFill>
        <p:spPr>
          <a:xfrm>
            <a:off x="1695449" y="5608282"/>
            <a:ext cx="2145805" cy="2404925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30259F-09C7-9916-C984-8F6FFFDE6CC8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E4F48DA-0AE3-F631-0582-3C4C58301BA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068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: « j’ai huit ans » en arabe ? 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4C71800C-5D50-B7D5-E00C-B868747FC0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72288" y="2251092"/>
            <a:ext cx="3635340" cy="1583550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9F6EAFD-1646-667E-EBB2-6DBC0297C7E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31314" y="2713449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huit ans.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AEE779-96CE-5FC8-E81F-74E117BA50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4063ABF-E49C-9321-DB12-47882938E0D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7001" r="66464"/>
          <a:stretch/>
        </p:blipFill>
        <p:spPr>
          <a:xfrm>
            <a:off x="1695449" y="5608282"/>
            <a:ext cx="2145805" cy="2404925"/>
          </a:xfrm>
          <a:prstGeom prst="rect">
            <a:avLst/>
          </a:prstGeom>
        </p:spPr>
      </p:pic>
      <p:pic>
        <p:nvPicPr>
          <p:cNvPr id="22" name="Image 21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4D32444-D420-25B8-4E01-F5B8923F8911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80131E1-7191-CB26-9DB6-11D26E5A252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12" name="Groupe 11">
            <a:extLst>
              <a:ext uri="{FF2B5EF4-FFF2-40B4-BE49-F238E27FC236}">
                <a16:creationId xmlns:a16="http://schemas.microsoft.com/office/drawing/2014/main" id="{EA17BB85-579F-7597-7CD9-A86D7ADBAF6D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13" name="Bulle narrative : ronde 12">
              <a:extLst>
                <a:ext uri="{FF2B5EF4-FFF2-40B4-BE49-F238E27FC236}">
                  <a16:creationId xmlns:a16="http://schemas.microsoft.com/office/drawing/2014/main" id="{E9DFE59B-892B-A282-6D1E-B6F732BC12B9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74C433D-C7CB-6932-32C6-C8BEDE4A7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5605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72F88-6B25-6E91-DC80-745C9A6E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6E42F4-13B8-D372-6141-32B7725C954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DABDB1-AAC1-563B-065D-98E2DFF2C53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B4B15A-73FF-FA4E-7795-FBEF9624870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4651E45-BCF9-8050-A907-7D3E8C04AD6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24BE26-2634-7D0F-863C-008B395B2A8E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51B5B75-AEC7-3D43-6408-4120835B5F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ADF735F-2337-85DD-3F73-877021B54850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CE0615-FC2F-B6D1-2473-9A25CC8B44CB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C259920-12B3-4455-94B9-0C5AB34E73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670DA0-1EA8-7C1D-A7EC-1B593D227C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: « J’ai sept ans.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73A93B-FDDF-85B1-6259-4127CDB2F70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EDAAEBE-9153-39AD-6964-C40A2F4A9C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3FFF5DDA-6314-2215-B394-0148579846C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593181" y="2502065"/>
            <a:ext cx="3635340" cy="1583550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AC6346D-64BA-1CF1-E201-A29E21A269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61554" y="6343650"/>
            <a:ext cx="1639884" cy="186037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3B27B0D-A6BC-EBD9-6F0C-59E24411B7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852207" y="3014248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 ans.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905E8EA-69B9-1FB5-12BB-50F542D07C3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C4689392-912D-C30C-E4B7-793FA174293F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31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62127-9974-B149-B4BF-A2DE48BD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B2D5DB-1F14-1B62-6864-BD9F8B27953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B9C7166-D9F0-A4C6-A6A7-533DCF7056C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2B9A98-931B-5B12-043D-D1FE0360056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4412575-F02A-7FD7-3C64-1401B203883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5C359A-486C-59A5-5B32-8EC204019BFF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9A5BFF2-CD8C-0282-5A12-9C0645A00D1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E90AFD4-EC21-4E8C-7CDC-759A93FD73A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10CF26-5C60-935C-99DB-E05E34A6FAF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DB8DCC-E499-C16F-2ABF-27D49A4EF4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60DA79-B648-6E52-1242-AE59B0CD39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: « j’ai sept ans » en arabe ? 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DF415CF3-FFAE-2775-1FAE-5D64BDC0F3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593181" y="2502065"/>
            <a:ext cx="3635340" cy="1583550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3E2200-E3A8-1A6A-8C54-0E9E861EF13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852207" y="3014248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 ans.</a:t>
            </a:r>
          </a:p>
        </p:txBody>
      </p:sp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84FCCF1-48E7-6E8E-D392-025EA597622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FDFFF9B-3F71-0304-1DC6-F822B02F04D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E6BA5FE-68C4-94D7-D6D0-126FD410A4F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61554" y="6343650"/>
            <a:ext cx="1639884" cy="1860372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7A092A6F-C9A2-921C-11FD-B492F884973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24" name="Groupe 23">
            <a:extLst>
              <a:ext uri="{FF2B5EF4-FFF2-40B4-BE49-F238E27FC236}">
                <a16:creationId xmlns:a16="http://schemas.microsoft.com/office/drawing/2014/main" id="{9B591D21-C3EC-0634-8857-8E5138E2A3D9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25" name="Bulle narrative : ronde 24">
              <a:extLst>
                <a:ext uri="{FF2B5EF4-FFF2-40B4-BE49-F238E27FC236}">
                  <a16:creationId xmlns:a16="http://schemas.microsoft.com/office/drawing/2014/main" id="{0B60615F-4F92-6F7E-EB00-67475188743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26955D0A-6CA5-3071-33A3-039BA8240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0261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1886" y="6212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4255" y="515295"/>
            <a:ext cx="1086451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la question: «  tu as quel âge ? »</a:t>
            </a:r>
          </a:p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Répondez en disant « J’ai …. ans. ».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 âge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4A10E0A-FC99-3463-A7C6-310304D2AB7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5466117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45D7618-F3F4-2A1F-F3EE-3666D053058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563" y="3844278"/>
            <a:ext cx="6956874" cy="52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536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Chanson : « La Rumba 1, 2, 3 ».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as quel âge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i en minuscule et en majuscule.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i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3935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633610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65365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i en minuscule et en majuscule.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32EA708-A825-D533-D7C1-33CA8BF77CA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DC49E35F-7734-2C70-8464-2A398343F2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i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i. Elle fait le son « i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i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882095739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2EFC9C-8BB3-ACA7-EAF6-50CA67AFE312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i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i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53463860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B56503-B941-5272-2790-1EA5D1C5C2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4026" y="3517539"/>
            <a:ext cx="2167948" cy="325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I - i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6162234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5E0FB6-197E-DBE0-DDEF-35EE0EFC95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0971" y="3354189"/>
            <a:ext cx="5834056" cy="357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immeuble.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immeuble, je vois la lettre i et j’entends le son « i  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212476"/>
            <a:ext cx="96297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mmeuble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A238C7-FDA5-FB15-72F2-434FAFCAA8A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585522" y="3787795"/>
            <a:ext cx="2157411" cy="271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7604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FDDB5A1-A43C-97A2-1302-E00DCB6D704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E7FD6E9-BA89-301C-15F0-62D18311326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90E75E-23BF-E8D7-3CA7-288FFC5733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i comme dans ami.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ami, je vois la lettre i et j’entends le son « i ». </a:t>
            </a:r>
          </a:p>
        </p:txBody>
      </p:sp>
      <p:pic>
        <p:nvPicPr>
          <p:cNvPr id="3" name="Image 2" descr="Une image contenant garçon, habits, dessin humoristique, clipart&#10;&#10;Description générée automatiquement">
            <a:extLst>
              <a:ext uri="{FF2B5EF4-FFF2-40B4-BE49-F238E27FC236}">
                <a16:creationId xmlns:a16="http://schemas.microsoft.com/office/drawing/2014/main" id="{61104515-56D6-9825-E9DC-0018B0B8BFC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356" y="3619184"/>
            <a:ext cx="2686261" cy="30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95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4F636-5800-1FB5-8178-3DC758157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8606C38-614C-E741-7236-9B0E0D84C16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9FCFF6-5EA0-A1FD-AF25-AC4FE22BE67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10922" y="4035504"/>
            <a:ext cx="77604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abr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cot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B7CB7A-0B30-DD4C-4301-3B69C016166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8E42216-C0F0-BDD2-4406-ABD40C4B05B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AA46975-321F-6C16-BD66-8E10DDBD0EC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abricot.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abricot, je vois la lettre i et j’entends le son « i  ».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85BAF8-E2BA-7FEE-EA67-FC587CBD192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671375" y="4108071"/>
            <a:ext cx="3019846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58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6910111-67F9-EEA8-B042-CFA7636857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3541" y="5143500"/>
            <a:ext cx="11088915" cy="27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i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0E6D06A-7DFA-0A41-F201-DF775CC578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3541" y="5143500"/>
            <a:ext cx="11088915" cy="27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i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DE010D-4423-4518-2514-B3619032DD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1367" y="5143500"/>
            <a:ext cx="11033264" cy="27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i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livre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7BC740-BA1C-A374-3C04-7853E85450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vre</a:t>
            </a: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29B58-8932-E157-1286-EC9D9C23A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D34E5B-F800-48CF-BCE7-0FC3940D8F9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i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A735E1D-00EB-1D91-C9D8-FDB25874951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5C4A642-09B6-2704-CF4E-C50E323CEC1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6D5214A-89C8-8842-8F23-3FBC0CD1830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E76B9AC-A1B2-9F8D-86DF-4011FC06F4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4172" y="5071527"/>
            <a:ext cx="6487654" cy="304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099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03D9F-D8C5-1EDC-1537-4B4063071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B8A6985-CE0E-6D19-5FBF-49CB186DD58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A275AE-75FA-B474-B905-5F0F5924BA4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068FA2-593D-FCDB-B644-0DFDEC1DB50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 mot.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5E8092-6EAF-81A9-6DA9-6FC8BCEEA1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4172" y="5142970"/>
            <a:ext cx="6273306" cy="30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342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6A1AD-7BE8-11D0-CA61-7F72E648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087E9B-F3D7-608D-44DF-18561F22B6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i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6FA4299-2C58-2753-B015-31A1F73166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702C95-F60C-722C-99C9-470F0D1A0D8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E6ABC48-C8FB-4795-9146-60F460762D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1E15F-B644-9C5D-9DDD-DD24EB334BF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souris</a:t>
            </a:r>
          </a:p>
        </p:txBody>
      </p:sp>
    </p:spTree>
    <p:extLst>
      <p:ext uri="{BB962C8B-B14F-4D97-AF65-F5344CB8AC3E}">
        <p14:creationId xmlns:p14="http://schemas.microsoft.com/office/powerpoint/2010/main" val="37786515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D3256-B099-F35B-9A9A-4AD097A5D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20344699-8EC6-2C87-2D65-EC2A8CBA3D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98128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B4F365D-B80A-73EC-8BB9-BC9D4A4E45D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79F56B7-C8D9-730A-AAD6-D3FCB758F02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 mot.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BD90155-0C30-0413-1BD8-8DF04B640A4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6643" y="502948"/>
            <a:ext cx="871229" cy="12407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A2AE11-0811-B38F-13F3-3BF597E8238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sour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3363889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10.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FC3144-9A88-566C-4A41-6E82817C15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3288" y="1800226"/>
            <a:ext cx="5609423" cy="794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 : j’entoure la lettre i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2ECE4FC-7E5A-D019-AC11-83F6C6488E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7314" y="4141383"/>
            <a:ext cx="10981372" cy="20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1C3590-CAE4-4E40-4D16-40866FF8EB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7314" y="4141383"/>
            <a:ext cx="10981372" cy="2004234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9DBC6DFA-5119-3CB1-9C59-15B38EA5F1A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03934" y="508976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C4A9A2C-6060-2F18-0D1C-CC61600F9D1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371977" y="5143502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468191-458E-FD72-75B4-8499C4A4414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03020" y="5143502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DF660B4-DA45-1285-1622-A490090D141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010531" y="514349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41ED62D-5A37-07C6-71A6-1F9FC7FE3A0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1678852" y="514349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0184615" y="514349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 : j’entoure la lettre i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F852B92-9EA0-3F0E-5FBA-C48020FF25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6865" y="4072797"/>
            <a:ext cx="10722269" cy="21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2BDF251-29D8-C462-C336-B15736AC6F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96865" y="4072797"/>
            <a:ext cx="10722269" cy="2141406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BD43C68-57BD-FA64-4489-4237AEF383A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205735" y="535781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63DF619-32A6-6748-79C2-3B2609232DE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580934" y="535781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A9EF43D-6209-8736-C146-457737D9C53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558399" y="5357813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22EF7B8-7B4D-D3A8-FAB6-6C22AEAD5C5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082894" y="5377912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C6BC70B-8EA4-5EE6-A41E-A73D0AD6F4E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0041831" y="5357812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8570</TotalTime>
  <Words>1681</Words>
  <PresentationFormat>Personnalisé</PresentationFormat>
  <Paragraphs>331</Paragraphs>
  <Slides>63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63</vt:i4>
      </vt:variant>
    </vt:vector>
  </HeadingPairs>
  <TitlesOfParts>
    <vt:vector size="74" baseType="lpstr">
      <vt:lpstr>Dosis Bold</vt:lpstr>
      <vt:lpstr>Carelia</vt:lpstr>
      <vt:lpstr>Cambria</vt:lpstr>
      <vt:lpstr>Calibri</vt:lpstr>
      <vt:lpstr>Arial</vt:lpstr>
      <vt:lpstr>Calibri </vt:lpstr>
      <vt:lpstr>Dosis</vt:lpstr>
      <vt:lpstr>1_Office Theme</vt:lpstr>
      <vt:lpstr>Office Theme</vt:lpstr>
      <vt:lpstr>2_Office Theme</vt:lpstr>
      <vt:lpstr>5_Office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2024-11-19T17:06:32Z</dcterms:modified>
</cp:coreProperties>
</file>