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13716000" cx="24387025"/>
  <p:notesSz cx="13716000" cy="24387025"/>
  <p:embeddedFontLst>
    <p:embeddedFont>
      <p:font typeface="Inter"/>
      <p:bold r:id="rId27"/>
    </p:embeddedFont>
    <p:embeddedFont>
      <p:font typeface="Cinzel Decorative"/>
      <p:bold r:id="rId28"/>
    </p:embeddedFont>
    <p:embeddedFont>
      <p:font typeface="Inter Medium"/>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hwB7LIHSr0kP5J5SbEM1pF4NDz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CinzelDecorative-bold.fntdata"/><Relationship Id="rId27" Type="http://schemas.openxmlformats.org/officeDocument/2006/relationships/font" Target="fonts/Inter-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InterMedium-regular.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InterMedium-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 name="Google Shape;2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 name="Google Shape;2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4" name="Google Shape;76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41.png"/><Relationship Id="rId5" Type="http://schemas.openxmlformats.org/officeDocument/2006/relationships/image" Target="../media/image37.png"/><Relationship Id="rId6"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3.png"/><Relationship Id="rId4" Type="http://schemas.openxmlformats.org/officeDocument/2006/relationships/image" Target="../media/image38.png"/><Relationship Id="rId5"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0.png"/><Relationship Id="rId4" Type="http://schemas.openxmlformats.org/officeDocument/2006/relationships/image" Target="../media/image47.png"/><Relationship Id="rId5" Type="http://schemas.openxmlformats.org/officeDocument/2006/relationships/image" Target="../media/image80.png"/><Relationship Id="rId6" Type="http://schemas.openxmlformats.org/officeDocument/2006/relationships/image" Target="../media/image44.png"/><Relationship Id="rId7" Type="http://schemas.openxmlformats.org/officeDocument/2006/relationships/image" Target="../media/image43.png"/><Relationship Id="rId8"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47.png"/><Relationship Id="rId9" Type="http://schemas.openxmlformats.org/officeDocument/2006/relationships/image" Target="../media/image54.png"/><Relationship Id="rId5" Type="http://schemas.openxmlformats.org/officeDocument/2006/relationships/image" Target="../media/image64.png"/><Relationship Id="rId6" Type="http://schemas.openxmlformats.org/officeDocument/2006/relationships/image" Target="../media/image51.png"/><Relationship Id="rId7" Type="http://schemas.openxmlformats.org/officeDocument/2006/relationships/image" Target="../media/image80.png"/><Relationship Id="rId8" Type="http://schemas.openxmlformats.org/officeDocument/2006/relationships/image" Target="../media/image5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8.png"/><Relationship Id="rId4" Type="http://schemas.openxmlformats.org/officeDocument/2006/relationships/image" Target="../media/image8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8.png"/><Relationship Id="rId4" Type="http://schemas.openxmlformats.org/officeDocument/2006/relationships/image" Target="../media/image61.png"/><Relationship Id="rId10" Type="http://schemas.openxmlformats.org/officeDocument/2006/relationships/image" Target="../media/image70.png"/><Relationship Id="rId9" Type="http://schemas.openxmlformats.org/officeDocument/2006/relationships/image" Target="../media/image78.png"/><Relationship Id="rId5" Type="http://schemas.openxmlformats.org/officeDocument/2006/relationships/image" Target="../media/image63.png"/><Relationship Id="rId6" Type="http://schemas.openxmlformats.org/officeDocument/2006/relationships/image" Target="../media/image99.png"/><Relationship Id="rId7" Type="http://schemas.openxmlformats.org/officeDocument/2006/relationships/image" Target="../media/image84.png"/><Relationship Id="rId8" Type="http://schemas.openxmlformats.org/officeDocument/2006/relationships/image" Target="../media/image6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8.png"/><Relationship Id="rId4" Type="http://schemas.openxmlformats.org/officeDocument/2006/relationships/image" Target="../media/image75.png"/><Relationship Id="rId9" Type="http://schemas.openxmlformats.org/officeDocument/2006/relationships/image" Target="../media/image94.png"/><Relationship Id="rId5" Type="http://schemas.openxmlformats.org/officeDocument/2006/relationships/image" Target="../media/image85.png"/><Relationship Id="rId6" Type="http://schemas.openxmlformats.org/officeDocument/2006/relationships/image" Target="../media/image63.png"/><Relationship Id="rId7" Type="http://schemas.openxmlformats.org/officeDocument/2006/relationships/image" Target="../media/image76.png"/><Relationship Id="rId8" Type="http://schemas.openxmlformats.org/officeDocument/2006/relationships/image" Target="../media/image9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2.png"/><Relationship Id="rId4" Type="http://schemas.openxmlformats.org/officeDocument/2006/relationships/image" Target="../media/image118.png"/><Relationship Id="rId5" Type="http://schemas.openxmlformats.org/officeDocument/2006/relationships/image" Target="../media/image90.png"/></Relationships>
</file>

<file path=ppt/slides/_rels/slide19.xml.rels><?xml version="1.0" encoding="UTF-8" standalone="yes"?><Relationships xmlns="http://schemas.openxmlformats.org/package/2006/relationships"><Relationship Id="rId20" Type="http://schemas.openxmlformats.org/officeDocument/2006/relationships/image" Target="../media/image122.png"/><Relationship Id="rId22" Type="http://schemas.openxmlformats.org/officeDocument/2006/relationships/image" Target="../media/image123.png"/><Relationship Id="rId21" Type="http://schemas.openxmlformats.org/officeDocument/2006/relationships/image" Target="../media/image119.png"/><Relationship Id="rId24" Type="http://schemas.openxmlformats.org/officeDocument/2006/relationships/image" Target="../media/image133.png"/><Relationship Id="rId23" Type="http://schemas.openxmlformats.org/officeDocument/2006/relationships/image" Target="../media/image152.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2.png"/><Relationship Id="rId4" Type="http://schemas.openxmlformats.org/officeDocument/2006/relationships/image" Target="../media/image82.png"/><Relationship Id="rId9" Type="http://schemas.openxmlformats.org/officeDocument/2006/relationships/image" Target="../media/image87.png"/><Relationship Id="rId26" Type="http://schemas.openxmlformats.org/officeDocument/2006/relationships/image" Target="../media/image134.png"/><Relationship Id="rId25" Type="http://schemas.openxmlformats.org/officeDocument/2006/relationships/image" Target="../media/image132.png"/><Relationship Id="rId28" Type="http://schemas.openxmlformats.org/officeDocument/2006/relationships/image" Target="../media/image159.png"/><Relationship Id="rId27" Type="http://schemas.openxmlformats.org/officeDocument/2006/relationships/image" Target="../media/image153.png"/><Relationship Id="rId5" Type="http://schemas.openxmlformats.org/officeDocument/2006/relationships/image" Target="../media/image118.png"/><Relationship Id="rId6" Type="http://schemas.openxmlformats.org/officeDocument/2006/relationships/image" Target="../media/image79.png"/><Relationship Id="rId7" Type="http://schemas.openxmlformats.org/officeDocument/2006/relationships/image" Target="../media/image86.png"/><Relationship Id="rId8" Type="http://schemas.openxmlformats.org/officeDocument/2006/relationships/image" Target="../media/image88.png"/><Relationship Id="rId11" Type="http://schemas.openxmlformats.org/officeDocument/2006/relationships/image" Target="../media/image102.png"/><Relationship Id="rId10" Type="http://schemas.openxmlformats.org/officeDocument/2006/relationships/image" Target="../media/image125.png"/><Relationship Id="rId13" Type="http://schemas.openxmlformats.org/officeDocument/2006/relationships/image" Target="../media/image113.png"/><Relationship Id="rId12" Type="http://schemas.openxmlformats.org/officeDocument/2006/relationships/image" Target="../media/image104.png"/><Relationship Id="rId15" Type="http://schemas.openxmlformats.org/officeDocument/2006/relationships/image" Target="../media/image111.png"/><Relationship Id="rId14" Type="http://schemas.openxmlformats.org/officeDocument/2006/relationships/image" Target="../media/image101.png"/><Relationship Id="rId17" Type="http://schemas.openxmlformats.org/officeDocument/2006/relationships/image" Target="../media/image106.png"/><Relationship Id="rId16" Type="http://schemas.openxmlformats.org/officeDocument/2006/relationships/image" Target="../media/image105.png"/><Relationship Id="rId19" Type="http://schemas.openxmlformats.org/officeDocument/2006/relationships/image" Target="../media/image121.png"/><Relationship Id="rId18" Type="http://schemas.openxmlformats.org/officeDocument/2006/relationships/image" Target="../media/image1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6.png"/><Relationship Id="rId4" Type="http://schemas.openxmlformats.org/officeDocument/2006/relationships/image" Target="../media/image1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7.png"/><Relationship Id="rId4" Type="http://schemas.openxmlformats.org/officeDocument/2006/relationships/image" Target="../media/image1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8.png"/><Relationship Id="rId4" Type="http://schemas.openxmlformats.org/officeDocument/2006/relationships/image" Target="../media/image1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17.png"/><Relationship Id="rId9" Type="http://schemas.openxmlformats.org/officeDocument/2006/relationships/image" Target="../media/image58.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31.png"/><Relationship Id="rId5" Type="http://schemas.openxmlformats.org/officeDocument/2006/relationships/image" Target="../media/image22.png"/><Relationship Id="rId6" Type="http://schemas.openxmlformats.org/officeDocument/2006/relationships/image" Target="../media/image11.png"/><Relationship Id="rId7" Type="http://schemas.openxmlformats.org/officeDocument/2006/relationships/image" Target="../media/image5.png"/><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4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24.png"/><Relationship Id="rId6" Type="http://schemas.openxmlformats.org/officeDocument/2006/relationships/image" Target="../media/image53.png"/><Relationship Id="rId7" Type="http://schemas.openxmlformats.org/officeDocument/2006/relationships/image" Target="../media/image21.png"/><Relationship Id="rId8" Type="http://schemas.openxmlformats.org/officeDocument/2006/relationships/image" Target="../media/image5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39.png"/><Relationship Id="rId5" Type="http://schemas.openxmlformats.org/officeDocument/2006/relationships/image" Target="../media/image29.png"/><Relationship Id="rId6" Type="http://schemas.openxmlformats.org/officeDocument/2006/relationships/image" Target="../media/image28.png"/><Relationship Id="rId7"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AA6A7"/>
        </a:solidFill>
      </p:bgPr>
    </p:bg>
    <p:spTree>
      <p:nvGrpSpPr>
        <p:cNvPr id="15" name="Shape 15"/>
        <p:cNvGrpSpPr/>
        <p:nvPr/>
      </p:nvGrpSpPr>
      <p:grpSpPr>
        <a:xfrm>
          <a:off x="0" y="0"/>
          <a:ext cx="0" cy="0"/>
          <a:chOff x="0" y="0"/>
          <a:chExt cx="0" cy="0"/>
        </a:xfrm>
      </p:grpSpPr>
      <p:pic>
        <p:nvPicPr>
          <p:cNvPr descr="preencoded.png" id="16" name="Google Shape;16;p1"/>
          <p:cNvPicPr preferRelativeResize="0"/>
          <p:nvPr/>
        </p:nvPicPr>
        <p:blipFill rotWithShape="1">
          <a:blip r:embed="rId3">
            <a:alphaModFix/>
          </a:blip>
          <a:srcRect b="0" l="0" r="0" t="0"/>
          <a:stretch/>
        </p:blipFill>
        <p:spPr>
          <a:xfrm>
            <a:off x="6198375" y="0"/>
            <a:ext cx="18188673" cy="13716000"/>
          </a:xfrm>
          <a:prstGeom prst="rect">
            <a:avLst/>
          </a:prstGeom>
          <a:noFill/>
          <a:ln>
            <a:noFill/>
          </a:ln>
        </p:spPr>
      </p:pic>
      <p:sp>
        <p:nvSpPr>
          <p:cNvPr id="17" name="Google Shape;17;p1"/>
          <p:cNvSpPr/>
          <p:nvPr/>
        </p:nvSpPr>
        <p:spPr>
          <a:xfrm>
            <a:off x="3539625" y="3886825"/>
            <a:ext cx="12646500" cy="273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FFFFFF"/>
                </a:solidFill>
                <a:latin typeface="Cinzel Decorative"/>
                <a:ea typeface="Cinzel Decorative"/>
                <a:cs typeface="Cinzel Decorative"/>
                <a:sym typeface="Cinzel Decorative"/>
              </a:rPr>
              <a:t>UX </a:t>
            </a:r>
            <a:r>
              <a:rPr b="1" i="0" lang="en-US" sz="12800" u="none" cap="none" strike="noStrike">
                <a:solidFill>
                  <a:srgbClr val="000000"/>
                </a:solidFill>
                <a:latin typeface="Cinzel Decorative"/>
                <a:ea typeface="Cinzel Decorative"/>
                <a:cs typeface="Cinzel Decorative"/>
                <a:sym typeface="Cinzel Decorative"/>
              </a:rPr>
              <a:t>Research</a:t>
            </a:r>
            <a:endParaRPr b="0" i="0" sz="12800" u="none" cap="none" strike="noStrike">
              <a:solidFill>
                <a:schemeClr val="dk1"/>
              </a:solidFill>
              <a:latin typeface="Calibri"/>
              <a:ea typeface="Calibri"/>
              <a:cs typeface="Calibri"/>
              <a:sym typeface="Calibri"/>
            </a:endParaRPr>
          </a:p>
        </p:txBody>
      </p:sp>
      <p:sp>
        <p:nvSpPr>
          <p:cNvPr id="18" name="Google Shape;18;p1"/>
          <p:cNvSpPr/>
          <p:nvPr/>
        </p:nvSpPr>
        <p:spPr>
          <a:xfrm>
            <a:off x="3539624" y="6057900"/>
            <a:ext cx="7502400" cy="320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6400" u="none" cap="none" strike="noStrike">
                <a:solidFill>
                  <a:srgbClr val="FFFFFF"/>
                </a:solidFill>
                <a:latin typeface="Inter"/>
                <a:ea typeface="Inter"/>
                <a:cs typeface="Inter"/>
                <a:sym typeface="Inter"/>
              </a:rPr>
              <a:t>FREE PRESE</a:t>
            </a:r>
            <a:r>
              <a:rPr b="1" i="0" lang="en-US" sz="6400" u="none" cap="none" strike="noStrike">
                <a:solidFill>
                  <a:srgbClr val="000000"/>
                </a:solidFill>
                <a:latin typeface="Inter"/>
                <a:ea typeface="Inter"/>
                <a:cs typeface="Inter"/>
                <a:sym typeface="Inter"/>
              </a:rPr>
              <a:t>NTATION </a:t>
            </a:r>
            <a:r>
              <a:rPr b="1" i="0" lang="en-US" sz="6400" u="none" cap="none" strike="noStrike">
                <a:solidFill>
                  <a:srgbClr val="FFFFFF"/>
                </a:solidFill>
                <a:latin typeface="Inter"/>
                <a:ea typeface="Inter"/>
                <a:cs typeface="Inter"/>
                <a:sym typeface="Inter"/>
              </a:rPr>
              <a:t>TEMPL</a:t>
            </a:r>
            <a:r>
              <a:rPr b="1" i="0" lang="en-US" sz="6400" u="none" cap="none" strike="noStrike">
                <a:solidFill>
                  <a:srgbClr val="000000"/>
                </a:solidFill>
                <a:latin typeface="Inter"/>
                <a:ea typeface="Inter"/>
                <a:cs typeface="Inter"/>
                <a:sym typeface="Inter"/>
              </a:rPr>
              <a:t>ATE</a:t>
            </a:r>
            <a:endParaRPr b="0" i="0" sz="6400" u="none" cap="none" strike="noStrike">
              <a:solidFill>
                <a:schemeClr val="dk1"/>
              </a:solidFill>
              <a:latin typeface="Calibri"/>
              <a:ea typeface="Calibri"/>
              <a:cs typeface="Calibri"/>
              <a:sym typeface="Calibri"/>
            </a:endParaRPr>
          </a:p>
        </p:txBody>
      </p:sp>
      <p:sp>
        <p:nvSpPr>
          <p:cNvPr id="19" name="Google Shape;19;p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0" name="Google Shape;20;p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314" name="Shape 314"/>
        <p:cNvGrpSpPr/>
        <p:nvPr/>
      </p:nvGrpSpPr>
      <p:grpSpPr>
        <a:xfrm>
          <a:off x="0" y="0"/>
          <a:ext cx="0" cy="0"/>
          <a:chOff x="0" y="0"/>
          <a:chExt cx="0" cy="0"/>
        </a:xfrm>
      </p:grpSpPr>
      <p:sp>
        <p:nvSpPr>
          <p:cNvPr id="315" name="Google Shape;315;p10"/>
          <p:cNvSpPr/>
          <p:nvPr/>
        </p:nvSpPr>
        <p:spPr>
          <a:xfrm>
            <a:off x="508063" y="2133600"/>
            <a:ext cx="19128591" cy="35687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0"/>
          <p:cNvSpPr/>
          <p:nvPr/>
        </p:nvSpPr>
        <p:spPr>
          <a:xfrm>
            <a:off x="9958045" y="254000"/>
            <a:ext cx="5787690"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Findings</a:t>
            </a:r>
            <a:endParaRPr b="0" i="0" sz="8000" u="none" cap="none" strike="noStrike">
              <a:solidFill>
                <a:schemeClr val="dk1"/>
              </a:solidFill>
              <a:latin typeface="Calibri"/>
              <a:ea typeface="Calibri"/>
              <a:cs typeface="Calibri"/>
              <a:sym typeface="Calibri"/>
            </a:endParaRPr>
          </a:p>
        </p:txBody>
      </p:sp>
      <p:sp>
        <p:nvSpPr>
          <p:cNvPr id="317" name="Google Shape;317;p1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18" name="Google Shape;318;p10"/>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19" name="Google Shape;319;p10"/>
          <p:cNvSpPr/>
          <p:nvPr/>
        </p:nvSpPr>
        <p:spPr>
          <a:xfrm>
            <a:off x="2692737" y="2743200"/>
            <a:ext cx="5080635" cy="695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20" name="Google Shape;320;p10"/>
          <p:cNvPicPr preferRelativeResize="0"/>
          <p:nvPr/>
        </p:nvPicPr>
        <p:blipFill rotWithShape="1">
          <a:blip r:embed="rId4">
            <a:alphaModFix/>
          </a:blip>
          <a:srcRect b="0" l="0" r="0" t="0"/>
          <a:stretch/>
        </p:blipFill>
        <p:spPr>
          <a:xfrm>
            <a:off x="2692737" y="2743200"/>
            <a:ext cx="5080635" cy="4114800"/>
          </a:xfrm>
          <a:prstGeom prst="rect">
            <a:avLst/>
          </a:prstGeom>
          <a:noFill/>
          <a:ln>
            <a:noFill/>
          </a:ln>
        </p:spPr>
      </p:pic>
      <p:sp>
        <p:nvSpPr>
          <p:cNvPr id="321" name="Google Shape;321;p10"/>
          <p:cNvSpPr/>
          <p:nvPr/>
        </p:nvSpPr>
        <p:spPr>
          <a:xfrm>
            <a:off x="2692737" y="7162800"/>
            <a:ext cx="3886686" cy="12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0"/>
          <p:cNvSpPr/>
          <p:nvPr/>
        </p:nvSpPr>
        <p:spPr>
          <a:xfrm>
            <a:off x="2692737" y="7162800"/>
            <a:ext cx="4039105" cy="139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D2B6A0"/>
                </a:solidFill>
                <a:latin typeface="Cinzel Decorative"/>
                <a:ea typeface="Cinzel Decorative"/>
                <a:cs typeface="Cinzel Decorative"/>
                <a:sym typeface="Cinzel Decorative"/>
              </a:rPr>
              <a:t>Elemental </a:t>
            </a:r>
            <a:endParaRPr b="0" i="0" sz="3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3600" u="none" cap="none" strike="noStrike">
                <a:solidFill>
                  <a:srgbClr val="D2B6A0"/>
                </a:solidFill>
                <a:latin typeface="Cinzel Decorative"/>
                <a:ea typeface="Cinzel Decorative"/>
                <a:cs typeface="Cinzel Decorative"/>
                <a:sym typeface="Cinzel Decorative"/>
              </a:rPr>
              <a:t>Enchantment</a:t>
            </a:r>
            <a:endParaRPr b="0" i="0" sz="3600" u="none" cap="none" strike="noStrike">
              <a:solidFill>
                <a:schemeClr val="dk1"/>
              </a:solidFill>
              <a:latin typeface="Calibri"/>
              <a:ea typeface="Calibri"/>
              <a:cs typeface="Calibri"/>
              <a:sym typeface="Calibri"/>
            </a:endParaRPr>
          </a:p>
        </p:txBody>
      </p:sp>
      <p:sp>
        <p:nvSpPr>
          <p:cNvPr id="323" name="Google Shape;323;p10"/>
          <p:cNvSpPr/>
          <p:nvPr/>
        </p:nvSpPr>
        <p:spPr>
          <a:xfrm>
            <a:off x="2692737" y="8712200"/>
            <a:ext cx="5080635"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0"/>
          <p:cNvSpPr/>
          <p:nvPr/>
        </p:nvSpPr>
        <p:spPr>
          <a:xfrm>
            <a:off x="2692737" y="8712200"/>
            <a:ext cx="5216119"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A powerful spellcasting tool.</a:t>
            </a:r>
            <a:endParaRPr b="0" i="0" sz="3200" u="none" cap="none" strike="noStrike">
              <a:solidFill>
                <a:schemeClr val="dk1"/>
              </a:solidFill>
              <a:latin typeface="Calibri"/>
              <a:ea typeface="Calibri"/>
              <a:cs typeface="Calibri"/>
              <a:sym typeface="Calibri"/>
            </a:endParaRPr>
          </a:p>
        </p:txBody>
      </p:sp>
      <p:sp>
        <p:nvSpPr>
          <p:cNvPr id="325" name="Google Shape;325;p10"/>
          <p:cNvSpPr/>
          <p:nvPr/>
        </p:nvSpPr>
        <p:spPr>
          <a:xfrm>
            <a:off x="9653206" y="5613400"/>
            <a:ext cx="5080635" cy="695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26" name="Google Shape;326;p10"/>
          <p:cNvPicPr preferRelativeResize="0"/>
          <p:nvPr/>
        </p:nvPicPr>
        <p:blipFill rotWithShape="1">
          <a:blip r:embed="rId5">
            <a:alphaModFix/>
          </a:blip>
          <a:srcRect b="0" l="0" r="0" t="0"/>
          <a:stretch/>
        </p:blipFill>
        <p:spPr>
          <a:xfrm>
            <a:off x="9653206" y="5613400"/>
            <a:ext cx="5080635" cy="4114800"/>
          </a:xfrm>
          <a:prstGeom prst="rect">
            <a:avLst/>
          </a:prstGeom>
          <a:noFill/>
          <a:ln>
            <a:noFill/>
          </a:ln>
        </p:spPr>
      </p:pic>
      <p:sp>
        <p:nvSpPr>
          <p:cNvPr id="327" name="Google Shape;327;p10"/>
          <p:cNvSpPr/>
          <p:nvPr/>
        </p:nvSpPr>
        <p:spPr>
          <a:xfrm>
            <a:off x="9653206" y="10033000"/>
            <a:ext cx="2895962" cy="12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0"/>
          <p:cNvSpPr/>
          <p:nvPr/>
        </p:nvSpPr>
        <p:spPr>
          <a:xfrm>
            <a:off x="9653206" y="10033000"/>
            <a:ext cx="3048381" cy="139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D2B6A0"/>
                </a:solidFill>
                <a:latin typeface="Cinzel Decorative"/>
                <a:ea typeface="Cinzel Decorative"/>
                <a:cs typeface="Cinzel Decorative"/>
                <a:sym typeface="Cinzel Decorative"/>
              </a:rPr>
              <a:t>Mythical </a:t>
            </a:r>
            <a:endParaRPr b="0" i="0" sz="3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3600" u="none" cap="none" strike="noStrike">
                <a:solidFill>
                  <a:srgbClr val="D2B6A0"/>
                </a:solidFill>
                <a:latin typeface="Cinzel Decorative"/>
                <a:ea typeface="Cinzel Decorative"/>
                <a:cs typeface="Cinzel Decorative"/>
                <a:sym typeface="Cinzel Decorative"/>
              </a:rPr>
              <a:t>Menagerie</a:t>
            </a:r>
            <a:endParaRPr b="0" i="0" sz="3600" u="none" cap="none" strike="noStrike">
              <a:solidFill>
                <a:schemeClr val="dk1"/>
              </a:solidFill>
              <a:latin typeface="Calibri"/>
              <a:ea typeface="Calibri"/>
              <a:cs typeface="Calibri"/>
              <a:sym typeface="Calibri"/>
            </a:endParaRPr>
          </a:p>
        </p:txBody>
      </p:sp>
      <p:sp>
        <p:nvSpPr>
          <p:cNvPr id="329" name="Google Shape;329;p10"/>
          <p:cNvSpPr/>
          <p:nvPr/>
        </p:nvSpPr>
        <p:spPr>
          <a:xfrm>
            <a:off x="9653206" y="11582400"/>
            <a:ext cx="5080635"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0"/>
          <p:cNvSpPr/>
          <p:nvPr/>
        </p:nvSpPr>
        <p:spPr>
          <a:xfrm>
            <a:off x="9653206" y="11582400"/>
            <a:ext cx="5216119"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A magical tome containing the secrets.</a:t>
            </a:r>
            <a:endParaRPr b="0" i="0" sz="3200" u="none" cap="none" strike="noStrike">
              <a:solidFill>
                <a:schemeClr val="dk1"/>
              </a:solidFill>
              <a:latin typeface="Calibri"/>
              <a:ea typeface="Calibri"/>
              <a:cs typeface="Calibri"/>
              <a:sym typeface="Calibri"/>
            </a:endParaRPr>
          </a:p>
        </p:txBody>
      </p:sp>
      <p:sp>
        <p:nvSpPr>
          <p:cNvPr id="331" name="Google Shape;331;p10"/>
          <p:cNvSpPr/>
          <p:nvPr/>
        </p:nvSpPr>
        <p:spPr>
          <a:xfrm>
            <a:off x="16613676" y="2743200"/>
            <a:ext cx="5080635" cy="695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32" name="Google Shape;332;p10"/>
          <p:cNvPicPr preferRelativeResize="0"/>
          <p:nvPr/>
        </p:nvPicPr>
        <p:blipFill rotWithShape="1">
          <a:blip r:embed="rId6">
            <a:alphaModFix/>
          </a:blip>
          <a:srcRect b="0" l="0" r="0" t="0"/>
          <a:stretch/>
        </p:blipFill>
        <p:spPr>
          <a:xfrm>
            <a:off x="16613676" y="2743200"/>
            <a:ext cx="5080635" cy="4114800"/>
          </a:xfrm>
          <a:prstGeom prst="rect">
            <a:avLst/>
          </a:prstGeom>
          <a:noFill/>
          <a:ln>
            <a:noFill/>
          </a:ln>
        </p:spPr>
      </p:pic>
      <p:sp>
        <p:nvSpPr>
          <p:cNvPr id="333" name="Google Shape;333;p10"/>
          <p:cNvSpPr/>
          <p:nvPr/>
        </p:nvSpPr>
        <p:spPr>
          <a:xfrm>
            <a:off x="16613676" y="7162800"/>
            <a:ext cx="3480235" cy="12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0"/>
          <p:cNvSpPr/>
          <p:nvPr/>
        </p:nvSpPr>
        <p:spPr>
          <a:xfrm>
            <a:off x="16613676" y="7162800"/>
            <a:ext cx="3632654" cy="139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D2B6A0"/>
                </a:solidFill>
                <a:latin typeface="Cinzel Decorative"/>
                <a:ea typeface="Cinzel Decorative"/>
                <a:cs typeface="Cinzel Decorative"/>
                <a:sym typeface="Cinzel Decorative"/>
              </a:rPr>
              <a:t>Wings of the </a:t>
            </a:r>
            <a:endParaRPr b="0" i="0" sz="3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3600" u="none" cap="none" strike="noStrike">
                <a:solidFill>
                  <a:srgbClr val="D2B6A0"/>
                </a:solidFill>
                <a:latin typeface="Cinzel Decorative"/>
                <a:ea typeface="Cinzel Decorative"/>
                <a:cs typeface="Cinzel Decorative"/>
                <a:sym typeface="Cinzel Decorative"/>
              </a:rPr>
              <a:t>Phoenix</a:t>
            </a:r>
            <a:endParaRPr b="0" i="0" sz="3600" u="none" cap="none" strike="noStrike">
              <a:solidFill>
                <a:schemeClr val="dk1"/>
              </a:solidFill>
              <a:latin typeface="Calibri"/>
              <a:ea typeface="Calibri"/>
              <a:cs typeface="Calibri"/>
              <a:sym typeface="Calibri"/>
            </a:endParaRPr>
          </a:p>
        </p:txBody>
      </p:sp>
      <p:sp>
        <p:nvSpPr>
          <p:cNvPr id="335" name="Google Shape;335;p10"/>
          <p:cNvSpPr/>
          <p:nvPr/>
        </p:nvSpPr>
        <p:spPr>
          <a:xfrm>
            <a:off x="16613676" y="8712200"/>
            <a:ext cx="5080635"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0"/>
          <p:cNvSpPr/>
          <p:nvPr/>
        </p:nvSpPr>
        <p:spPr>
          <a:xfrm>
            <a:off x="16613676" y="8712200"/>
            <a:ext cx="5216119"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A set of enchanted wings that allow to fly.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341" name="Shape 341"/>
        <p:cNvGrpSpPr/>
        <p:nvPr/>
      </p:nvGrpSpPr>
      <p:grpSpPr>
        <a:xfrm>
          <a:off x="0" y="0"/>
          <a:ext cx="0" cy="0"/>
          <a:chOff x="0" y="0"/>
          <a:chExt cx="0" cy="0"/>
        </a:xfrm>
      </p:grpSpPr>
      <p:sp>
        <p:nvSpPr>
          <p:cNvPr id="342" name="Google Shape;342;p11"/>
          <p:cNvSpPr/>
          <p:nvPr/>
        </p:nvSpPr>
        <p:spPr>
          <a:xfrm>
            <a:off x="0" y="6858000"/>
            <a:ext cx="10580422" cy="65532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44" name="Google Shape;344;p11"/>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45" name="Google Shape;345;p11"/>
          <p:cNvSpPr/>
          <p:nvPr/>
        </p:nvSpPr>
        <p:spPr>
          <a:xfrm>
            <a:off x="3327816" y="1092200"/>
            <a:ext cx="5787690"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Findings</a:t>
            </a:r>
            <a:endParaRPr b="0" i="0" sz="8000" u="none" cap="none" strike="noStrike">
              <a:solidFill>
                <a:schemeClr val="dk1"/>
              </a:solidFill>
              <a:latin typeface="Calibri"/>
              <a:ea typeface="Calibri"/>
              <a:cs typeface="Calibri"/>
              <a:sym typeface="Calibri"/>
            </a:endParaRPr>
          </a:p>
        </p:txBody>
      </p:sp>
      <p:sp>
        <p:nvSpPr>
          <p:cNvPr id="346" name="Google Shape;346;p11"/>
          <p:cNvSpPr/>
          <p:nvPr/>
        </p:nvSpPr>
        <p:spPr>
          <a:xfrm>
            <a:off x="3327816" y="8636000"/>
            <a:ext cx="17744118" cy="406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47" name="Google Shape;347;p11"/>
          <p:cNvPicPr preferRelativeResize="0"/>
          <p:nvPr/>
        </p:nvPicPr>
        <p:blipFill rotWithShape="1">
          <a:blip r:embed="rId4">
            <a:alphaModFix/>
          </a:blip>
          <a:srcRect b="0" l="0" r="0" t="0"/>
          <a:stretch/>
        </p:blipFill>
        <p:spPr>
          <a:xfrm>
            <a:off x="3327816" y="8636000"/>
            <a:ext cx="7989299" cy="4064000"/>
          </a:xfrm>
          <a:prstGeom prst="rect">
            <a:avLst/>
          </a:prstGeom>
          <a:noFill/>
          <a:ln>
            <a:noFill/>
          </a:ln>
        </p:spPr>
      </p:pic>
      <p:sp>
        <p:nvSpPr>
          <p:cNvPr id="348" name="Google Shape;348;p11"/>
          <p:cNvSpPr/>
          <p:nvPr/>
        </p:nvSpPr>
        <p:spPr>
          <a:xfrm>
            <a:off x="12942918" y="9245600"/>
            <a:ext cx="8129016" cy="28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p:nvPr/>
        </p:nvSpPr>
        <p:spPr>
          <a:xfrm>
            <a:off x="12942918" y="9245600"/>
            <a:ext cx="6909664" cy="74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p:nvPr/>
        </p:nvSpPr>
        <p:spPr>
          <a:xfrm>
            <a:off x="12942918" y="9245600"/>
            <a:ext cx="7095954"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Dark Enchantments</a:t>
            </a:r>
            <a:endParaRPr b="0" i="0" sz="4400" u="none" cap="none" strike="noStrike">
              <a:solidFill>
                <a:schemeClr val="dk1"/>
              </a:solidFill>
              <a:latin typeface="Calibri"/>
              <a:ea typeface="Calibri"/>
              <a:cs typeface="Calibri"/>
              <a:sym typeface="Calibri"/>
            </a:endParaRPr>
          </a:p>
        </p:txBody>
      </p:sp>
      <p:sp>
        <p:nvSpPr>
          <p:cNvPr id="351" name="Google Shape;351;p11"/>
          <p:cNvSpPr/>
          <p:nvPr/>
        </p:nvSpPr>
        <p:spPr>
          <a:xfrm>
            <a:off x="12942918" y="10604500"/>
            <a:ext cx="8129016"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1"/>
          <p:cNvSpPr/>
          <p:nvPr/>
        </p:nvSpPr>
        <p:spPr>
          <a:xfrm>
            <a:off x="12942918" y="10604500"/>
            <a:ext cx="8264500"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A growing number of dark magic practitioners are causing harm and destruction across the land.</a:t>
            </a:r>
            <a:endParaRPr b="0" i="0" sz="3200" u="none" cap="none" strike="noStrike">
              <a:solidFill>
                <a:schemeClr val="dk1"/>
              </a:solidFill>
              <a:latin typeface="Calibri"/>
              <a:ea typeface="Calibri"/>
              <a:cs typeface="Calibri"/>
              <a:sym typeface="Calibri"/>
            </a:endParaRPr>
          </a:p>
        </p:txBody>
      </p:sp>
      <p:sp>
        <p:nvSpPr>
          <p:cNvPr id="353" name="Google Shape;353;p11"/>
          <p:cNvSpPr/>
          <p:nvPr/>
        </p:nvSpPr>
        <p:spPr>
          <a:xfrm>
            <a:off x="3327816" y="2794000"/>
            <a:ext cx="17744118" cy="406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p:nvPr/>
        </p:nvSpPr>
        <p:spPr>
          <a:xfrm>
            <a:off x="3327816" y="3403600"/>
            <a:ext cx="8129016" cy="28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1"/>
          <p:cNvSpPr/>
          <p:nvPr/>
        </p:nvSpPr>
        <p:spPr>
          <a:xfrm>
            <a:off x="3327816" y="3403600"/>
            <a:ext cx="3569146" cy="74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1"/>
          <p:cNvSpPr/>
          <p:nvPr/>
        </p:nvSpPr>
        <p:spPr>
          <a:xfrm>
            <a:off x="3327816" y="3403600"/>
            <a:ext cx="3755436"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Lost Magic</a:t>
            </a:r>
            <a:endParaRPr b="0" i="0" sz="4400" u="none" cap="none" strike="noStrike">
              <a:solidFill>
                <a:schemeClr val="dk1"/>
              </a:solidFill>
              <a:latin typeface="Calibri"/>
              <a:ea typeface="Calibri"/>
              <a:cs typeface="Calibri"/>
              <a:sym typeface="Calibri"/>
            </a:endParaRPr>
          </a:p>
        </p:txBody>
      </p:sp>
      <p:sp>
        <p:nvSpPr>
          <p:cNvPr id="357" name="Google Shape;357;p11"/>
          <p:cNvSpPr/>
          <p:nvPr/>
        </p:nvSpPr>
        <p:spPr>
          <a:xfrm>
            <a:off x="3327816" y="4762500"/>
            <a:ext cx="8129016"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1"/>
          <p:cNvSpPr/>
          <p:nvPr/>
        </p:nvSpPr>
        <p:spPr>
          <a:xfrm>
            <a:off x="3327816" y="4762500"/>
            <a:ext cx="8264500"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A decline in the availability and use of magic has led to a lack of experienced wizards and witches in the world</a:t>
            </a:r>
            <a:endParaRPr b="0" i="0" sz="3200" u="none" cap="none" strike="noStrike">
              <a:solidFill>
                <a:schemeClr val="dk1"/>
              </a:solidFill>
              <a:latin typeface="Calibri"/>
              <a:ea typeface="Calibri"/>
              <a:cs typeface="Calibri"/>
              <a:sym typeface="Calibri"/>
            </a:endParaRPr>
          </a:p>
        </p:txBody>
      </p:sp>
      <p:pic>
        <p:nvPicPr>
          <p:cNvPr descr="preencoded.png" id="359" name="Google Shape;359;p11"/>
          <p:cNvPicPr preferRelativeResize="0"/>
          <p:nvPr/>
        </p:nvPicPr>
        <p:blipFill rotWithShape="1">
          <a:blip r:embed="rId5">
            <a:alphaModFix/>
          </a:blip>
          <a:srcRect b="0" l="0" r="0" t="0"/>
          <a:stretch/>
        </p:blipFill>
        <p:spPr>
          <a:xfrm>
            <a:off x="13082635" y="2794000"/>
            <a:ext cx="7989299" cy="406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364" name="Shape 364"/>
        <p:cNvGrpSpPr/>
        <p:nvPr/>
      </p:nvGrpSpPr>
      <p:grpSpPr>
        <a:xfrm>
          <a:off x="0" y="0"/>
          <a:ext cx="0" cy="0"/>
          <a:chOff x="0" y="0"/>
          <a:chExt cx="0" cy="0"/>
        </a:xfrm>
      </p:grpSpPr>
      <p:sp>
        <p:nvSpPr>
          <p:cNvPr id="365" name="Google Shape;365;p12"/>
          <p:cNvSpPr/>
          <p:nvPr/>
        </p:nvSpPr>
        <p:spPr>
          <a:xfrm>
            <a:off x="3912089" y="4953000"/>
            <a:ext cx="20474959" cy="66167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67" name="Google Shape;367;p12"/>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68" name="Google Shape;368;p12"/>
          <p:cNvSpPr/>
          <p:nvPr/>
        </p:nvSpPr>
        <p:spPr>
          <a:xfrm>
            <a:off x="10085060" y="1003300"/>
            <a:ext cx="5787690"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Findings</a:t>
            </a:r>
            <a:endParaRPr b="0" i="0" sz="8000" u="none" cap="none" strike="noStrike">
              <a:solidFill>
                <a:schemeClr val="dk1"/>
              </a:solidFill>
              <a:latin typeface="Calibri"/>
              <a:ea typeface="Calibri"/>
              <a:cs typeface="Calibri"/>
              <a:sym typeface="Calibri"/>
            </a:endParaRPr>
          </a:p>
        </p:txBody>
      </p:sp>
      <p:sp>
        <p:nvSpPr>
          <p:cNvPr id="369" name="Google Shape;369;p12"/>
          <p:cNvSpPr/>
          <p:nvPr/>
        </p:nvSpPr>
        <p:spPr>
          <a:xfrm>
            <a:off x="3912089" y="3200400"/>
            <a:ext cx="16562870" cy="934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70" name="Google Shape;370;p12"/>
          <p:cNvPicPr preferRelativeResize="0"/>
          <p:nvPr/>
        </p:nvPicPr>
        <p:blipFill rotWithShape="1">
          <a:blip r:embed="rId4">
            <a:alphaModFix/>
          </a:blip>
          <a:srcRect b="0" l="0" r="0" t="0"/>
          <a:stretch/>
        </p:blipFill>
        <p:spPr>
          <a:xfrm>
            <a:off x="3912089" y="3200400"/>
            <a:ext cx="16562870" cy="6388100"/>
          </a:xfrm>
          <a:prstGeom prst="rect">
            <a:avLst/>
          </a:prstGeom>
          <a:noFill/>
          <a:ln>
            <a:noFill/>
          </a:ln>
        </p:spPr>
      </p:pic>
      <p:sp>
        <p:nvSpPr>
          <p:cNvPr id="371" name="Google Shape;371;p12"/>
          <p:cNvSpPr/>
          <p:nvPr/>
        </p:nvSpPr>
        <p:spPr>
          <a:xfrm>
            <a:off x="3912089" y="10198100"/>
            <a:ext cx="16562870"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2"/>
          <p:cNvSpPr/>
          <p:nvPr/>
        </p:nvSpPr>
        <p:spPr>
          <a:xfrm>
            <a:off x="3844347" y="10198100"/>
            <a:ext cx="16698354" cy="1126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FFFFFF"/>
                </a:solidFill>
                <a:latin typeface="Inter"/>
                <a:ea typeface="Inter"/>
                <a:cs typeface="Inter"/>
                <a:sym typeface="Inter"/>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373" name="Google Shape;373;p12"/>
          <p:cNvSpPr/>
          <p:nvPr/>
        </p:nvSpPr>
        <p:spPr>
          <a:xfrm>
            <a:off x="11266308" y="11798300"/>
            <a:ext cx="1854432" cy="74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2"/>
          <p:cNvSpPr/>
          <p:nvPr/>
        </p:nvSpPr>
        <p:spPr>
          <a:xfrm>
            <a:off x="11266308" y="11798300"/>
            <a:ext cx="2040722"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8AA6A7"/>
                </a:solidFill>
                <a:latin typeface="Cinzel Decorative"/>
                <a:ea typeface="Cinzel Decorative"/>
                <a:cs typeface="Cinzel Decorative"/>
                <a:sym typeface="Cinzel Decorative"/>
              </a:rPr>
              <a:t>45.56%</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379" name="Shape 379"/>
        <p:cNvGrpSpPr/>
        <p:nvPr/>
      </p:nvGrpSpPr>
      <p:grpSpPr>
        <a:xfrm>
          <a:off x="0" y="0"/>
          <a:ext cx="0" cy="0"/>
          <a:chOff x="0" y="0"/>
          <a:chExt cx="0" cy="0"/>
        </a:xfrm>
      </p:grpSpPr>
      <p:sp>
        <p:nvSpPr>
          <p:cNvPr id="380" name="Google Shape;380;p13"/>
          <p:cNvSpPr/>
          <p:nvPr/>
        </p:nvSpPr>
        <p:spPr>
          <a:xfrm>
            <a:off x="0" y="723900"/>
            <a:ext cx="20474959" cy="45085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82" name="Google Shape;382;p13"/>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83" name="Google Shape;383;p13"/>
          <p:cNvSpPr/>
          <p:nvPr/>
        </p:nvSpPr>
        <p:spPr>
          <a:xfrm>
            <a:off x="1270159" y="1447800"/>
            <a:ext cx="11719331" cy="3081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FFFFFF"/>
                </a:solidFill>
                <a:latin typeface="Cinzel Decorative"/>
                <a:ea typeface="Cinzel Decorative"/>
                <a:cs typeface="Cinzel Decorative"/>
                <a:sym typeface="Cinzel Decorative"/>
              </a:rPr>
              <a:t>Insights and Recommendations</a:t>
            </a:r>
            <a:endParaRPr b="0" i="0" sz="8000" u="none" cap="none" strike="noStrike">
              <a:solidFill>
                <a:schemeClr val="dk1"/>
              </a:solidFill>
              <a:latin typeface="Calibri"/>
              <a:ea typeface="Calibri"/>
              <a:cs typeface="Calibri"/>
              <a:sym typeface="Calibri"/>
            </a:endParaRPr>
          </a:p>
        </p:txBody>
      </p:sp>
      <p:sp>
        <p:nvSpPr>
          <p:cNvPr id="384" name="Google Shape;384;p13"/>
          <p:cNvSpPr/>
          <p:nvPr/>
        </p:nvSpPr>
        <p:spPr>
          <a:xfrm>
            <a:off x="1117740" y="6032500"/>
            <a:ext cx="22151569" cy="508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1117740" y="6032500"/>
            <a:ext cx="5080635" cy="5080000"/>
          </a:xfrm>
          <a:prstGeom prst="roundRect">
            <a:avLst>
              <a:gd fmla="val 2500020" name="adj"/>
            </a:avLst>
          </a:prstGeom>
          <a:solidFill>
            <a:srgbClr val="F5F6EF"/>
          </a:solidFill>
          <a:ln cap="flat" cmpd="sng" w="25400">
            <a:solidFill>
              <a:srgbClr val="8AA6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2845156" y="729615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87" name="Google Shape;387;p13"/>
          <p:cNvPicPr preferRelativeResize="0"/>
          <p:nvPr/>
        </p:nvPicPr>
        <p:blipFill rotWithShape="1">
          <a:blip r:embed="rId4">
            <a:alphaModFix/>
          </a:blip>
          <a:srcRect b="0" l="0" r="0" t="0"/>
          <a:stretch/>
        </p:blipFill>
        <p:spPr>
          <a:xfrm>
            <a:off x="2845156" y="7296150"/>
            <a:ext cx="1625803" cy="1625600"/>
          </a:xfrm>
          <a:prstGeom prst="rect">
            <a:avLst/>
          </a:prstGeom>
          <a:noFill/>
          <a:ln>
            <a:noFill/>
          </a:ln>
        </p:spPr>
      </p:pic>
      <p:pic>
        <p:nvPicPr>
          <p:cNvPr descr="preencoded.png" id="388" name="Google Shape;388;p13"/>
          <p:cNvPicPr preferRelativeResize="0"/>
          <p:nvPr/>
        </p:nvPicPr>
        <p:blipFill rotWithShape="1">
          <a:blip r:embed="rId5">
            <a:alphaModFix/>
          </a:blip>
          <a:srcRect b="0" l="0" r="0" t="0"/>
          <a:stretch/>
        </p:blipFill>
        <p:spPr>
          <a:xfrm>
            <a:off x="3124591" y="7410450"/>
            <a:ext cx="1066933" cy="1397000"/>
          </a:xfrm>
          <a:prstGeom prst="rect">
            <a:avLst/>
          </a:prstGeom>
          <a:noFill/>
          <a:ln>
            <a:noFill/>
          </a:ln>
        </p:spPr>
      </p:pic>
      <p:sp>
        <p:nvSpPr>
          <p:cNvPr id="389" name="Google Shape;389;p13"/>
          <p:cNvSpPr/>
          <p:nvPr/>
        </p:nvSpPr>
        <p:spPr>
          <a:xfrm>
            <a:off x="1270159" y="9226550"/>
            <a:ext cx="4775797" cy="6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1193949" y="9226550"/>
            <a:ext cx="4928216" cy="774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3600" u="none" cap="none" strike="noStrike">
                <a:solidFill>
                  <a:srgbClr val="000000"/>
                </a:solidFill>
                <a:latin typeface="Cinzel Decorative"/>
                <a:ea typeface="Cinzel Decorative"/>
                <a:cs typeface="Cinzel Decorative"/>
                <a:sym typeface="Cinzel Decorative"/>
              </a:rPr>
              <a:t>Binding</a:t>
            </a:r>
            <a:endParaRPr b="0" i="0" sz="3600" u="none" cap="none" strike="noStrike">
              <a:solidFill>
                <a:schemeClr val="dk1"/>
              </a:solidFill>
              <a:latin typeface="Calibri"/>
              <a:ea typeface="Calibri"/>
              <a:cs typeface="Calibri"/>
              <a:sym typeface="Calibri"/>
            </a:endParaRPr>
          </a:p>
        </p:txBody>
      </p:sp>
      <p:sp>
        <p:nvSpPr>
          <p:cNvPr id="391" name="Google Shape;391;p13"/>
          <p:cNvSpPr/>
          <p:nvPr/>
        </p:nvSpPr>
        <p:spPr>
          <a:xfrm>
            <a:off x="6808051" y="6032500"/>
            <a:ext cx="5080635" cy="5080000"/>
          </a:xfrm>
          <a:prstGeom prst="roundRect">
            <a:avLst>
              <a:gd fmla="val 2500020" name="adj"/>
            </a:avLst>
          </a:prstGeom>
          <a:solidFill>
            <a:srgbClr val="F5F6EF"/>
          </a:solidFill>
          <a:ln cap="flat" cmpd="sng" w="25400">
            <a:solidFill>
              <a:srgbClr val="D2B6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3"/>
          <p:cNvSpPr/>
          <p:nvPr/>
        </p:nvSpPr>
        <p:spPr>
          <a:xfrm>
            <a:off x="8535467" y="729615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93" name="Google Shape;393;p13"/>
          <p:cNvPicPr preferRelativeResize="0"/>
          <p:nvPr/>
        </p:nvPicPr>
        <p:blipFill rotWithShape="1">
          <a:blip r:embed="rId4">
            <a:alphaModFix/>
          </a:blip>
          <a:srcRect b="0" l="0" r="0" t="0"/>
          <a:stretch/>
        </p:blipFill>
        <p:spPr>
          <a:xfrm>
            <a:off x="8535467" y="7296150"/>
            <a:ext cx="1625803" cy="1625600"/>
          </a:xfrm>
          <a:prstGeom prst="rect">
            <a:avLst/>
          </a:prstGeom>
          <a:noFill/>
          <a:ln>
            <a:noFill/>
          </a:ln>
        </p:spPr>
      </p:pic>
      <p:pic>
        <p:nvPicPr>
          <p:cNvPr descr="preencoded.png" id="394" name="Google Shape;394;p13"/>
          <p:cNvPicPr preferRelativeResize="0"/>
          <p:nvPr/>
        </p:nvPicPr>
        <p:blipFill rotWithShape="1">
          <a:blip r:embed="rId6">
            <a:alphaModFix/>
          </a:blip>
          <a:srcRect b="0" l="0" r="0" t="0"/>
          <a:stretch/>
        </p:blipFill>
        <p:spPr>
          <a:xfrm>
            <a:off x="8636968" y="7515386"/>
            <a:ext cx="1422689" cy="1187289"/>
          </a:xfrm>
          <a:prstGeom prst="rect">
            <a:avLst/>
          </a:prstGeom>
          <a:noFill/>
          <a:ln>
            <a:noFill/>
          </a:ln>
        </p:spPr>
      </p:pic>
      <p:sp>
        <p:nvSpPr>
          <p:cNvPr id="395" name="Google Shape;395;p13"/>
          <p:cNvSpPr/>
          <p:nvPr/>
        </p:nvSpPr>
        <p:spPr>
          <a:xfrm>
            <a:off x="6960470" y="9226550"/>
            <a:ext cx="4775797" cy="6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p:nvPr/>
        </p:nvSpPr>
        <p:spPr>
          <a:xfrm>
            <a:off x="6884260" y="9226550"/>
            <a:ext cx="4928216" cy="774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3600" u="none" cap="none" strike="noStrike">
                <a:solidFill>
                  <a:srgbClr val="000000"/>
                </a:solidFill>
                <a:latin typeface="Cinzel Decorative"/>
                <a:ea typeface="Cinzel Decorative"/>
                <a:cs typeface="Cinzel Decorative"/>
                <a:sym typeface="Cinzel Decorative"/>
              </a:rPr>
              <a:t>Protection</a:t>
            </a:r>
            <a:endParaRPr b="0" i="0" sz="3600" u="none" cap="none" strike="noStrike">
              <a:solidFill>
                <a:schemeClr val="dk1"/>
              </a:solidFill>
              <a:latin typeface="Calibri"/>
              <a:ea typeface="Calibri"/>
              <a:cs typeface="Calibri"/>
              <a:sym typeface="Calibri"/>
            </a:endParaRPr>
          </a:p>
        </p:txBody>
      </p:sp>
      <p:sp>
        <p:nvSpPr>
          <p:cNvPr id="397" name="Google Shape;397;p13"/>
          <p:cNvSpPr/>
          <p:nvPr/>
        </p:nvSpPr>
        <p:spPr>
          <a:xfrm>
            <a:off x="12498362" y="6032500"/>
            <a:ext cx="5080635" cy="5080000"/>
          </a:xfrm>
          <a:prstGeom prst="roundRect">
            <a:avLst>
              <a:gd fmla="val 2500020" name="adj"/>
            </a:avLst>
          </a:prstGeom>
          <a:solidFill>
            <a:srgbClr val="F5F6EF"/>
          </a:solidFill>
          <a:ln cap="flat" cmpd="sng" w="25400">
            <a:solidFill>
              <a:srgbClr val="8AA6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3"/>
          <p:cNvSpPr/>
          <p:nvPr/>
        </p:nvSpPr>
        <p:spPr>
          <a:xfrm>
            <a:off x="14225778" y="729615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99" name="Google Shape;399;p13"/>
          <p:cNvPicPr preferRelativeResize="0"/>
          <p:nvPr/>
        </p:nvPicPr>
        <p:blipFill rotWithShape="1">
          <a:blip r:embed="rId4">
            <a:alphaModFix/>
          </a:blip>
          <a:srcRect b="0" l="0" r="0" t="0"/>
          <a:stretch/>
        </p:blipFill>
        <p:spPr>
          <a:xfrm>
            <a:off x="14225778" y="7296150"/>
            <a:ext cx="1625803" cy="1625600"/>
          </a:xfrm>
          <a:prstGeom prst="rect">
            <a:avLst/>
          </a:prstGeom>
          <a:noFill/>
          <a:ln>
            <a:noFill/>
          </a:ln>
        </p:spPr>
      </p:pic>
      <p:pic>
        <p:nvPicPr>
          <p:cNvPr descr="preencoded.png" id="400" name="Google Shape;400;p13"/>
          <p:cNvPicPr preferRelativeResize="0"/>
          <p:nvPr/>
        </p:nvPicPr>
        <p:blipFill rotWithShape="1">
          <a:blip r:embed="rId7">
            <a:alphaModFix/>
          </a:blip>
          <a:srcRect b="0" l="0" r="0" t="0"/>
          <a:stretch/>
        </p:blipFill>
        <p:spPr>
          <a:xfrm>
            <a:off x="14403600" y="7473950"/>
            <a:ext cx="1270159" cy="1270000"/>
          </a:xfrm>
          <a:prstGeom prst="rect">
            <a:avLst/>
          </a:prstGeom>
          <a:noFill/>
          <a:ln>
            <a:noFill/>
          </a:ln>
        </p:spPr>
      </p:pic>
      <p:sp>
        <p:nvSpPr>
          <p:cNvPr id="401" name="Google Shape;401;p13"/>
          <p:cNvSpPr/>
          <p:nvPr/>
        </p:nvSpPr>
        <p:spPr>
          <a:xfrm>
            <a:off x="12650781" y="9226550"/>
            <a:ext cx="4775797" cy="6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3"/>
          <p:cNvSpPr/>
          <p:nvPr/>
        </p:nvSpPr>
        <p:spPr>
          <a:xfrm>
            <a:off x="12574572" y="9226550"/>
            <a:ext cx="4928216" cy="774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3600" u="none" cap="none" strike="noStrike">
                <a:solidFill>
                  <a:srgbClr val="000000"/>
                </a:solidFill>
                <a:latin typeface="Cinzel Decorative"/>
                <a:ea typeface="Cinzel Decorative"/>
                <a:cs typeface="Cinzel Decorative"/>
                <a:sym typeface="Cinzel Decorative"/>
              </a:rPr>
              <a:t>Spell</a:t>
            </a:r>
            <a:endParaRPr b="0" i="0" sz="3600" u="none" cap="none" strike="noStrike">
              <a:solidFill>
                <a:schemeClr val="dk1"/>
              </a:solidFill>
              <a:latin typeface="Calibri"/>
              <a:ea typeface="Calibri"/>
              <a:cs typeface="Calibri"/>
              <a:sym typeface="Calibri"/>
            </a:endParaRPr>
          </a:p>
        </p:txBody>
      </p:sp>
      <p:sp>
        <p:nvSpPr>
          <p:cNvPr id="403" name="Google Shape;403;p13"/>
          <p:cNvSpPr/>
          <p:nvPr/>
        </p:nvSpPr>
        <p:spPr>
          <a:xfrm>
            <a:off x="18188673" y="6032500"/>
            <a:ext cx="5080635" cy="5080000"/>
          </a:xfrm>
          <a:prstGeom prst="roundRect">
            <a:avLst>
              <a:gd fmla="val 2500020" name="adj"/>
            </a:avLst>
          </a:prstGeom>
          <a:solidFill>
            <a:srgbClr val="F5F6EF"/>
          </a:solidFill>
          <a:ln cap="flat" cmpd="sng" w="25400">
            <a:solidFill>
              <a:srgbClr val="D2B6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3"/>
          <p:cNvSpPr/>
          <p:nvPr/>
        </p:nvSpPr>
        <p:spPr>
          <a:xfrm>
            <a:off x="19916089" y="729615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05" name="Google Shape;405;p13"/>
          <p:cNvPicPr preferRelativeResize="0"/>
          <p:nvPr/>
        </p:nvPicPr>
        <p:blipFill rotWithShape="1">
          <a:blip r:embed="rId4">
            <a:alphaModFix/>
          </a:blip>
          <a:srcRect b="0" l="0" r="0" t="0"/>
          <a:stretch/>
        </p:blipFill>
        <p:spPr>
          <a:xfrm>
            <a:off x="19916089" y="7296150"/>
            <a:ext cx="1625803" cy="1625600"/>
          </a:xfrm>
          <a:prstGeom prst="rect">
            <a:avLst/>
          </a:prstGeom>
          <a:noFill/>
          <a:ln>
            <a:noFill/>
          </a:ln>
        </p:spPr>
      </p:pic>
      <p:pic>
        <p:nvPicPr>
          <p:cNvPr descr="preencoded.png" id="406" name="Google Shape;406;p13"/>
          <p:cNvPicPr preferRelativeResize="0"/>
          <p:nvPr/>
        </p:nvPicPr>
        <p:blipFill rotWithShape="1">
          <a:blip r:embed="rId8">
            <a:alphaModFix/>
          </a:blip>
          <a:srcRect b="0" l="0" r="0" t="0"/>
          <a:stretch/>
        </p:blipFill>
        <p:spPr>
          <a:xfrm>
            <a:off x="20068508" y="7448550"/>
            <a:ext cx="1320965" cy="1321433"/>
          </a:xfrm>
          <a:prstGeom prst="rect">
            <a:avLst/>
          </a:prstGeom>
          <a:noFill/>
          <a:ln>
            <a:noFill/>
          </a:ln>
        </p:spPr>
      </p:pic>
      <p:sp>
        <p:nvSpPr>
          <p:cNvPr id="407" name="Google Shape;407;p13"/>
          <p:cNvSpPr/>
          <p:nvPr/>
        </p:nvSpPr>
        <p:spPr>
          <a:xfrm>
            <a:off x="18341092" y="9226550"/>
            <a:ext cx="4775797" cy="6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3"/>
          <p:cNvSpPr/>
          <p:nvPr/>
        </p:nvSpPr>
        <p:spPr>
          <a:xfrm>
            <a:off x="18264883" y="9226550"/>
            <a:ext cx="4928216" cy="774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3600" u="none" cap="none" strike="noStrike">
                <a:solidFill>
                  <a:srgbClr val="000000"/>
                </a:solidFill>
                <a:latin typeface="Cinzel Decorative"/>
                <a:ea typeface="Cinzel Decorative"/>
                <a:cs typeface="Cinzel Decorative"/>
                <a:sym typeface="Cinzel Decorative"/>
              </a:rPr>
              <a:t>dragon</a:t>
            </a:r>
            <a:endParaRPr b="0" i="0" sz="3600" u="none" cap="none" strike="noStrike">
              <a:solidFill>
                <a:schemeClr val="dk1"/>
              </a:solidFill>
              <a:latin typeface="Calibri"/>
              <a:ea typeface="Calibri"/>
              <a:cs typeface="Calibri"/>
              <a:sym typeface="Calibri"/>
            </a:endParaRPr>
          </a:p>
        </p:txBody>
      </p:sp>
      <p:sp>
        <p:nvSpPr>
          <p:cNvPr id="409" name="Google Shape;409;p13"/>
          <p:cNvSpPr/>
          <p:nvPr/>
        </p:nvSpPr>
        <p:spPr>
          <a:xfrm>
            <a:off x="13806626" y="2095500"/>
            <a:ext cx="6244947" cy="2129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FFFFFF"/>
                </a:solidFill>
                <a:latin typeface="Inter"/>
                <a:ea typeface="Inter"/>
                <a:cs typeface="Inter"/>
                <a:sym typeface="Inter"/>
              </a:rPr>
              <a:t>A powerful spell that can control and harness the elemental forces of nature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414" name="Shape 414"/>
        <p:cNvGrpSpPr/>
        <p:nvPr/>
      </p:nvGrpSpPr>
      <p:grpSpPr>
        <a:xfrm>
          <a:off x="0" y="0"/>
          <a:ext cx="0" cy="0"/>
          <a:chOff x="0" y="0"/>
          <a:chExt cx="0" cy="0"/>
        </a:xfrm>
      </p:grpSpPr>
      <p:sp>
        <p:nvSpPr>
          <p:cNvPr id="415" name="Google Shape;415;p14"/>
          <p:cNvSpPr/>
          <p:nvPr/>
        </p:nvSpPr>
        <p:spPr>
          <a:xfrm>
            <a:off x="0" y="0"/>
            <a:ext cx="13412876" cy="9156700"/>
          </a:xfrm>
          <a:prstGeom prst="rect">
            <a:avLst/>
          </a:prstGeom>
          <a:solidFill>
            <a:srgbClr val="F4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17" name="Google Shape;417;p14"/>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418" name="Google Shape;418;p14"/>
          <p:cNvSpPr/>
          <p:nvPr/>
        </p:nvSpPr>
        <p:spPr>
          <a:xfrm>
            <a:off x="3590315" y="1295400"/>
            <a:ext cx="17206417" cy="1710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Insights</a:t>
            </a:r>
            <a:endParaRPr b="0" i="0" sz="8000" u="none" cap="none" strike="noStrike">
              <a:solidFill>
                <a:schemeClr val="dk1"/>
              </a:solidFill>
              <a:latin typeface="Calibri"/>
              <a:ea typeface="Calibri"/>
              <a:cs typeface="Calibri"/>
              <a:sym typeface="Calibri"/>
            </a:endParaRPr>
          </a:p>
        </p:txBody>
      </p:sp>
      <p:sp>
        <p:nvSpPr>
          <p:cNvPr id="419" name="Google Shape;419;p14"/>
          <p:cNvSpPr/>
          <p:nvPr/>
        </p:nvSpPr>
        <p:spPr>
          <a:xfrm>
            <a:off x="2286286" y="3619500"/>
            <a:ext cx="9907238" cy="786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4"/>
          <p:cNvSpPr/>
          <p:nvPr/>
        </p:nvSpPr>
        <p:spPr>
          <a:xfrm>
            <a:off x="2286286" y="3619500"/>
            <a:ext cx="9907238"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4"/>
          <p:cNvSpPr/>
          <p:nvPr/>
        </p:nvSpPr>
        <p:spPr>
          <a:xfrm>
            <a:off x="2286286" y="377825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22" name="Google Shape;422;p14"/>
          <p:cNvPicPr preferRelativeResize="0"/>
          <p:nvPr/>
        </p:nvPicPr>
        <p:blipFill rotWithShape="1">
          <a:blip r:embed="rId4">
            <a:alphaModFix/>
          </a:blip>
          <a:srcRect b="0" l="0" r="0" t="0"/>
          <a:stretch/>
        </p:blipFill>
        <p:spPr>
          <a:xfrm>
            <a:off x="2286286" y="3778250"/>
            <a:ext cx="1625803" cy="1625600"/>
          </a:xfrm>
          <a:prstGeom prst="rect">
            <a:avLst/>
          </a:prstGeom>
          <a:noFill/>
          <a:ln>
            <a:noFill/>
          </a:ln>
        </p:spPr>
      </p:pic>
      <p:pic>
        <p:nvPicPr>
          <p:cNvPr descr="preencoded.png" id="423" name="Google Shape;423;p14"/>
          <p:cNvPicPr preferRelativeResize="0"/>
          <p:nvPr/>
        </p:nvPicPr>
        <p:blipFill rotWithShape="1">
          <a:blip r:embed="rId5">
            <a:alphaModFix/>
          </a:blip>
          <a:srcRect b="0" l="0" r="0" t="0"/>
          <a:stretch/>
        </p:blipFill>
        <p:spPr>
          <a:xfrm>
            <a:off x="2451527" y="3943511"/>
            <a:ext cx="1295481" cy="1294929"/>
          </a:xfrm>
          <a:prstGeom prst="rect">
            <a:avLst/>
          </a:prstGeom>
          <a:noFill/>
          <a:ln>
            <a:noFill/>
          </a:ln>
        </p:spPr>
      </p:pic>
      <p:sp>
        <p:nvSpPr>
          <p:cNvPr id="424" name="Google Shape;424;p14"/>
          <p:cNvSpPr/>
          <p:nvPr/>
        </p:nvSpPr>
        <p:spPr>
          <a:xfrm>
            <a:off x="4318540" y="3619500"/>
            <a:ext cx="7874984"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4"/>
          <p:cNvSpPr/>
          <p:nvPr/>
        </p:nvSpPr>
        <p:spPr>
          <a:xfrm>
            <a:off x="4318540" y="3619500"/>
            <a:ext cx="8061274"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Enchanted Creatures</a:t>
            </a:r>
            <a:endParaRPr b="0" i="0" sz="4400" u="none" cap="none" strike="noStrike">
              <a:solidFill>
                <a:schemeClr val="dk1"/>
              </a:solidFill>
              <a:latin typeface="Calibri"/>
              <a:ea typeface="Calibri"/>
              <a:cs typeface="Calibri"/>
              <a:sym typeface="Calibri"/>
            </a:endParaRPr>
          </a:p>
        </p:txBody>
      </p:sp>
      <p:sp>
        <p:nvSpPr>
          <p:cNvPr id="426" name="Google Shape;426;p14"/>
          <p:cNvSpPr/>
          <p:nvPr/>
        </p:nvSpPr>
        <p:spPr>
          <a:xfrm>
            <a:off x="4318540" y="4572000"/>
            <a:ext cx="8010468"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Tracking the mystical animals of the fantasy world</a:t>
            </a:r>
            <a:endParaRPr b="0" i="0" sz="3200" u="none" cap="none" strike="noStrike">
              <a:solidFill>
                <a:schemeClr val="dk1"/>
              </a:solidFill>
              <a:latin typeface="Calibri"/>
              <a:ea typeface="Calibri"/>
              <a:cs typeface="Calibri"/>
              <a:sym typeface="Calibri"/>
            </a:endParaRPr>
          </a:p>
        </p:txBody>
      </p:sp>
      <p:sp>
        <p:nvSpPr>
          <p:cNvPr id="427" name="Google Shape;427;p14"/>
          <p:cNvSpPr/>
          <p:nvPr/>
        </p:nvSpPr>
        <p:spPr>
          <a:xfrm>
            <a:off x="2286286" y="6578600"/>
            <a:ext cx="9907238"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4"/>
          <p:cNvSpPr/>
          <p:nvPr/>
        </p:nvSpPr>
        <p:spPr>
          <a:xfrm>
            <a:off x="2286286" y="673735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29" name="Google Shape;429;p14"/>
          <p:cNvPicPr preferRelativeResize="0"/>
          <p:nvPr/>
        </p:nvPicPr>
        <p:blipFill rotWithShape="1">
          <a:blip r:embed="rId4">
            <a:alphaModFix/>
          </a:blip>
          <a:srcRect b="0" l="0" r="0" t="0"/>
          <a:stretch/>
        </p:blipFill>
        <p:spPr>
          <a:xfrm>
            <a:off x="2286286" y="6737350"/>
            <a:ext cx="1625803" cy="1625600"/>
          </a:xfrm>
          <a:prstGeom prst="rect">
            <a:avLst/>
          </a:prstGeom>
          <a:noFill/>
          <a:ln>
            <a:noFill/>
          </a:ln>
        </p:spPr>
      </p:pic>
      <p:pic>
        <p:nvPicPr>
          <p:cNvPr descr="preencoded.png" id="430" name="Google Shape;430;p14"/>
          <p:cNvPicPr preferRelativeResize="0"/>
          <p:nvPr/>
        </p:nvPicPr>
        <p:blipFill rotWithShape="1">
          <a:blip r:embed="rId6">
            <a:alphaModFix/>
          </a:blip>
          <a:srcRect b="0" l="0" r="0" t="0"/>
          <a:stretch/>
        </p:blipFill>
        <p:spPr>
          <a:xfrm>
            <a:off x="2441936" y="6927924"/>
            <a:ext cx="1314509" cy="1244526"/>
          </a:xfrm>
          <a:prstGeom prst="rect">
            <a:avLst/>
          </a:prstGeom>
          <a:noFill/>
          <a:ln>
            <a:noFill/>
          </a:ln>
        </p:spPr>
      </p:pic>
      <p:sp>
        <p:nvSpPr>
          <p:cNvPr id="431" name="Google Shape;431;p14"/>
          <p:cNvSpPr/>
          <p:nvPr/>
        </p:nvSpPr>
        <p:spPr>
          <a:xfrm>
            <a:off x="4318540" y="6578600"/>
            <a:ext cx="7874984"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4"/>
          <p:cNvSpPr/>
          <p:nvPr/>
        </p:nvSpPr>
        <p:spPr>
          <a:xfrm>
            <a:off x="4318540" y="6578600"/>
            <a:ext cx="8061274"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Mystical Landscapes</a:t>
            </a:r>
            <a:endParaRPr b="0" i="0" sz="4400" u="none" cap="none" strike="noStrike">
              <a:solidFill>
                <a:schemeClr val="dk1"/>
              </a:solidFill>
              <a:latin typeface="Calibri"/>
              <a:ea typeface="Calibri"/>
              <a:cs typeface="Calibri"/>
              <a:sym typeface="Calibri"/>
            </a:endParaRPr>
          </a:p>
        </p:txBody>
      </p:sp>
      <p:sp>
        <p:nvSpPr>
          <p:cNvPr id="433" name="Google Shape;433;p14"/>
          <p:cNvSpPr/>
          <p:nvPr/>
        </p:nvSpPr>
        <p:spPr>
          <a:xfrm>
            <a:off x="4318540" y="7531100"/>
            <a:ext cx="8010468"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Discovering the stunning landscapes and hidden wonders </a:t>
            </a:r>
            <a:endParaRPr b="0" i="0" sz="3200" u="none" cap="none" strike="noStrike">
              <a:solidFill>
                <a:schemeClr val="dk1"/>
              </a:solidFill>
              <a:latin typeface="Calibri"/>
              <a:ea typeface="Calibri"/>
              <a:cs typeface="Calibri"/>
              <a:sym typeface="Calibri"/>
            </a:endParaRPr>
          </a:p>
        </p:txBody>
      </p:sp>
      <p:sp>
        <p:nvSpPr>
          <p:cNvPr id="434" name="Google Shape;434;p14"/>
          <p:cNvSpPr/>
          <p:nvPr/>
        </p:nvSpPr>
        <p:spPr>
          <a:xfrm>
            <a:off x="2286286" y="9537700"/>
            <a:ext cx="9907238"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4"/>
          <p:cNvSpPr/>
          <p:nvPr/>
        </p:nvSpPr>
        <p:spPr>
          <a:xfrm>
            <a:off x="2286286" y="969645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36" name="Google Shape;436;p14"/>
          <p:cNvPicPr preferRelativeResize="0"/>
          <p:nvPr/>
        </p:nvPicPr>
        <p:blipFill rotWithShape="1">
          <a:blip r:embed="rId4">
            <a:alphaModFix/>
          </a:blip>
          <a:srcRect b="0" l="0" r="0" t="0"/>
          <a:stretch/>
        </p:blipFill>
        <p:spPr>
          <a:xfrm>
            <a:off x="2286286" y="9696450"/>
            <a:ext cx="1625803" cy="1625600"/>
          </a:xfrm>
          <a:prstGeom prst="rect">
            <a:avLst/>
          </a:prstGeom>
          <a:noFill/>
          <a:ln>
            <a:noFill/>
          </a:ln>
        </p:spPr>
      </p:pic>
      <p:pic>
        <p:nvPicPr>
          <p:cNvPr descr="preencoded.png" id="437" name="Google Shape;437;p14"/>
          <p:cNvPicPr preferRelativeResize="0"/>
          <p:nvPr/>
        </p:nvPicPr>
        <p:blipFill rotWithShape="1">
          <a:blip r:embed="rId7">
            <a:alphaModFix/>
          </a:blip>
          <a:srcRect b="0" l="0" r="0" t="0"/>
          <a:stretch/>
        </p:blipFill>
        <p:spPr>
          <a:xfrm>
            <a:off x="2565721" y="9810750"/>
            <a:ext cx="1066933" cy="1397000"/>
          </a:xfrm>
          <a:prstGeom prst="rect">
            <a:avLst/>
          </a:prstGeom>
          <a:noFill/>
          <a:ln>
            <a:noFill/>
          </a:ln>
        </p:spPr>
      </p:pic>
      <p:sp>
        <p:nvSpPr>
          <p:cNvPr id="438" name="Google Shape;438;p14"/>
          <p:cNvSpPr/>
          <p:nvPr/>
        </p:nvSpPr>
        <p:spPr>
          <a:xfrm>
            <a:off x="4318540" y="9537700"/>
            <a:ext cx="7874984"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
          <p:cNvSpPr/>
          <p:nvPr/>
        </p:nvSpPr>
        <p:spPr>
          <a:xfrm>
            <a:off x="4318540" y="9537700"/>
            <a:ext cx="8061274"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Legendary Artifacts</a:t>
            </a:r>
            <a:endParaRPr b="0" i="0" sz="4400" u="none" cap="none" strike="noStrike">
              <a:solidFill>
                <a:schemeClr val="dk1"/>
              </a:solidFill>
              <a:latin typeface="Calibri"/>
              <a:ea typeface="Calibri"/>
              <a:cs typeface="Calibri"/>
              <a:sym typeface="Calibri"/>
            </a:endParaRPr>
          </a:p>
        </p:txBody>
      </p:sp>
      <p:sp>
        <p:nvSpPr>
          <p:cNvPr id="440" name="Google Shape;440;p14"/>
          <p:cNvSpPr/>
          <p:nvPr/>
        </p:nvSpPr>
        <p:spPr>
          <a:xfrm>
            <a:off x="4318540" y="10490200"/>
            <a:ext cx="8010468"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Uncovering powerful and mysterious artifacts in the fantasy world</a:t>
            </a:r>
            <a:endParaRPr b="0" i="0" sz="3200" u="none" cap="none" strike="noStrike">
              <a:solidFill>
                <a:schemeClr val="dk1"/>
              </a:solidFill>
              <a:latin typeface="Calibri"/>
              <a:ea typeface="Calibri"/>
              <a:cs typeface="Calibri"/>
              <a:sym typeface="Calibri"/>
            </a:endParaRPr>
          </a:p>
        </p:txBody>
      </p:sp>
      <p:sp>
        <p:nvSpPr>
          <p:cNvPr id="441" name="Google Shape;441;p14"/>
          <p:cNvSpPr/>
          <p:nvPr/>
        </p:nvSpPr>
        <p:spPr>
          <a:xfrm>
            <a:off x="14810051" y="3822700"/>
            <a:ext cx="6642930" cy="769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a:off x="15390090" y="3822700"/>
            <a:ext cx="5482852" cy="9355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Dragon Taming</a:t>
            </a:r>
            <a:endParaRPr b="0" i="0" sz="4400" u="none" cap="none" strike="noStrike">
              <a:solidFill>
                <a:schemeClr val="dk1"/>
              </a:solidFill>
              <a:latin typeface="Calibri"/>
              <a:ea typeface="Calibri"/>
              <a:cs typeface="Calibri"/>
              <a:sym typeface="Calibri"/>
            </a:endParaRPr>
          </a:p>
        </p:txBody>
      </p:sp>
      <p:sp>
        <p:nvSpPr>
          <p:cNvPr id="443" name="Google Shape;443;p14"/>
          <p:cNvSpPr/>
          <p:nvPr/>
        </p:nvSpPr>
        <p:spPr>
          <a:xfrm>
            <a:off x="14810051" y="4876800"/>
            <a:ext cx="6642930" cy="66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44" name="Google Shape;444;p14"/>
          <p:cNvPicPr preferRelativeResize="0"/>
          <p:nvPr/>
        </p:nvPicPr>
        <p:blipFill rotWithShape="1">
          <a:blip r:embed="rId8">
            <a:alphaModFix/>
          </a:blip>
          <a:srcRect b="0" l="0" r="0" t="0"/>
          <a:stretch/>
        </p:blipFill>
        <p:spPr>
          <a:xfrm>
            <a:off x="14810051" y="4876800"/>
            <a:ext cx="6642930" cy="6642100"/>
          </a:xfrm>
          <a:prstGeom prst="rect">
            <a:avLst/>
          </a:prstGeom>
          <a:noFill/>
          <a:ln>
            <a:noFill/>
          </a:ln>
        </p:spPr>
      </p:pic>
      <p:pic>
        <p:nvPicPr>
          <p:cNvPr descr="preencoded.png" id="445" name="Google Shape;445;p14"/>
          <p:cNvPicPr preferRelativeResize="0"/>
          <p:nvPr/>
        </p:nvPicPr>
        <p:blipFill rotWithShape="1">
          <a:blip r:embed="rId9">
            <a:alphaModFix/>
          </a:blip>
          <a:srcRect b="0" l="0" r="0" t="0"/>
          <a:stretch/>
        </p:blipFill>
        <p:spPr>
          <a:xfrm>
            <a:off x="14810045" y="4876800"/>
            <a:ext cx="6642936" cy="6642100"/>
          </a:xfrm>
          <a:prstGeom prst="rect">
            <a:avLst/>
          </a:prstGeom>
          <a:noFill/>
          <a:ln>
            <a:noFill/>
          </a:ln>
        </p:spPr>
      </p:pic>
      <p:sp>
        <p:nvSpPr>
          <p:cNvPr id="446" name="Google Shape;446;p14"/>
          <p:cNvSpPr/>
          <p:nvPr/>
        </p:nvSpPr>
        <p:spPr>
          <a:xfrm>
            <a:off x="16848656" y="7505700"/>
            <a:ext cx="2565721"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
          <p:cNvSpPr/>
          <p:nvPr/>
        </p:nvSpPr>
        <p:spPr>
          <a:xfrm>
            <a:off x="16848656" y="7505700"/>
            <a:ext cx="2904430"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888888"/>
                </a:solidFill>
                <a:latin typeface="Cinzel Decorative"/>
                <a:ea typeface="Cinzel Decorative"/>
                <a:cs typeface="Cinzel Decorative"/>
                <a:sym typeface="Cinzel Decorative"/>
              </a:rPr>
              <a:t>12.5%</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452" name="Shape 452"/>
        <p:cNvGrpSpPr/>
        <p:nvPr/>
      </p:nvGrpSpPr>
      <p:grpSpPr>
        <a:xfrm>
          <a:off x="0" y="0"/>
          <a:ext cx="0" cy="0"/>
          <a:chOff x="0" y="0"/>
          <a:chExt cx="0" cy="0"/>
        </a:xfrm>
      </p:grpSpPr>
      <p:sp>
        <p:nvSpPr>
          <p:cNvPr id="453" name="Google Shape;453;p15"/>
          <p:cNvSpPr/>
          <p:nvPr/>
        </p:nvSpPr>
        <p:spPr>
          <a:xfrm>
            <a:off x="5487086" y="-1663700"/>
            <a:ext cx="13412876" cy="56261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5"/>
          <p:cNvSpPr/>
          <p:nvPr/>
        </p:nvSpPr>
        <p:spPr>
          <a:xfrm>
            <a:off x="23370921" y="10515600"/>
            <a:ext cx="1016127" cy="320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55" name="Google Shape;455;p15"/>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456" name="Google Shape;456;p15"/>
          <p:cNvSpPr/>
          <p:nvPr/>
        </p:nvSpPr>
        <p:spPr>
          <a:xfrm>
            <a:off x="8713289" y="1473200"/>
            <a:ext cx="7299179"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Insights</a:t>
            </a:r>
            <a:endParaRPr b="0" i="0" sz="8000" u="none" cap="none" strike="noStrike">
              <a:solidFill>
                <a:schemeClr val="dk1"/>
              </a:solidFill>
              <a:latin typeface="Calibri"/>
              <a:ea typeface="Calibri"/>
              <a:cs typeface="Calibri"/>
              <a:sym typeface="Calibri"/>
            </a:endParaRPr>
          </a:p>
        </p:txBody>
      </p:sp>
      <p:pic>
        <p:nvPicPr>
          <p:cNvPr descr="preencoded.png" id="457" name="Google Shape;457;p15"/>
          <p:cNvPicPr preferRelativeResize="0"/>
          <p:nvPr/>
        </p:nvPicPr>
        <p:blipFill rotWithShape="1">
          <a:blip r:embed="rId4">
            <a:alphaModFix/>
          </a:blip>
          <a:srcRect b="0" l="0" r="0" t="0"/>
          <a:stretch/>
        </p:blipFill>
        <p:spPr>
          <a:xfrm>
            <a:off x="0" y="0"/>
            <a:ext cx="7316114" cy="13716000"/>
          </a:xfrm>
          <a:prstGeom prst="rect">
            <a:avLst/>
          </a:prstGeom>
          <a:noFill/>
          <a:ln>
            <a:noFill/>
          </a:ln>
        </p:spPr>
      </p:pic>
      <p:sp>
        <p:nvSpPr>
          <p:cNvPr id="458" name="Google Shape;458;p15"/>
          <p:cNvSpPr/>
          <p:nvPr/>
        </p:nvSpPr>
        <p:spPr>
          <a:xfrm>
            <a:off x="5842730" y="4762500"/>
            <a:ext cx="18544318"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5"/>
          <p:cNvSpPr/>
          <p:nvPr/>
        </p:nvSpPr>
        <p:spPr>
          <a:xfrm>
            <a:off x="5842730" y="4762500"/>
            <a:ext cx="7874984"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5"/>
          <p:cNvSpPr/>
          <p:nvPr/>
        </p:nvSpPr>
        <p:spPr>
          <a:xfrm>
            <a:off x="8808551" y="4762500"/>
            <a:ext cx="1943343"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5"/>
          <p:cNvSpPr/>
          <p:nvPr/>
        </p:nvSpPr>
        <p:spPr>
          <a:xfrm>
            <a:off x="8808551" y="4762500"/>
            <a:ext cx="2282052"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D2B6A0"/>
                </a:solidFill>
                <a:latin typeface="Cinzel Decorative"/>
                <a:ea typeface="Cinzel Decorative"/>
                <a:cs typeface="Cinzel Decorative"/>
                <a:sym typeface="Cinzel Decorative"/>
              </a:rPr>
              <a:t>25%</a:t>
            </a:r>
            <a:endParaRPr b="0" i="0" sz="8000" u="none" cap="none" strike="noStrike">
              <a:solidFill>
                <a:schemeClr val="dk1"/>
              </a:solidFill>
              <a:latin typeface="Calibri"/>
              <a:ea typeface="Calibri"/>
              <a:cs typeface="Calibri"/>
              <a:sym typeface="Calibri"/>
            </a:endParaRPr>
          </a:p>
        </p:txBody>
      </p:sp>
      <p:sp>
        <p:nvSpPr>
          <p:cNvPr id="462" name="Google Shape;462;p15"/>
          <p:cNvSpPr/>
          <p:nvPr/>
        </p:nvSpPr>
        <p:spPr>
          <a:xfrm>
            <a:off x="5842730" y="6134100"/>
            <a:ext cx="7874984"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5"/>
          <p:cNvSpPr/>
          <p:nvPr/>
        </p:nvSpPr>
        <p:spPr>
          <a:xfrm>
            <a:off x="5774988" y="6134100"/>
            <a:ext cx="8010468" cy="630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Inter"/>
                <a:ea typeface="Inter"/>
                <a:cs typeface="Inter"/>
                <a:sym typeface="Inter"/>
              </a:rPr>
              <a:t>Lost Magic</a:t>
            </a:r>
            <a:endParaRPr b="0" i="0" sz="3200" u="none" cap="none" strike="noStrike">
              <a:solidFill>
                <a:schemeClr val="dk1"/>
              </a:solidFill>
              <a:latin typeface="Calibri"/>
              <a:ea typeface="Calibri"/>
              <a:cs typeface="Calibri"/>
              <a:sym typeface="Calibri"/>
            </a:endParaRPr>
          </a:p>
        </p:txBody>
      </p:sp>
      <p:sp>
        <p:nvSpPr>
          <p:cNvPr id="464" name="Google Shape;464;p15"/>
          <p:cNvSpPr/>
          <p:nvPr/>
        </p:nvSpPr>
        <p:spPr>
          <a:xfrm>
            <a:off x="11177397" y="4762500"/>
            <a:ext cx="7874984"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5"/>
          <p:cNvSpPr/>
          <p:nvPr/>
        </p:nvSpPr>
        <p:spPr>
          <a:xfrm>
            <a:off x="13666908" y="4762500"/>
            <a:ext cx="2895962"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5"/>
          <p:cNvSpPr/>
          <p:nvPr/>
        </p:nvSpPr>
        <p:spPr>
          <a:xfrm>
            <a:off x="13666908" y="4762500"/>
            <a:ext cx="3234671"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D2B6A0"/>
                </a:solidFill>
                <a:latin typeface="Cinzel Decorative"/>
                <a:ea typeface="Cinzel Decorative"/>
                <a:cs typeface="Cinzel Decorative"/>
                <a:sym typeface="Cinzel Decorative"/>
              </a:rPr>
              <a:t>$40M</a:t>
            </a:r>
            <a:endParaRPr b="0" i="0" sz="8000" u="none" cap="none" strike="noStrike">
              <a:solidFill>
                <a:schemeClr val="dk1"/>
              </a:solidFill>
              <a:latin typeface="Calibri"/>
              <a:ea typeface="Calibri"/>
              <a:cs typeface="Calibri"/>
              <a:sym typeface="Calibri"/>
            </a:endParaRPr>
          </a:p>
        </p:txBody>
      </p:sp>
      <p:sp>
        <p:nvSpPr>
          <p:cNvPr id="467" name="Google Shape;467;p15"/>
          <p:cNvSpPr/>
          <p:nvPr/>
        </p:nvSpPr>
        <p:spPr>
          <a:xfrm>
            <a:off x="11177397" y="6134100"/>
            <a:ext cx="7874984"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5"/>
          <p:cNvSpPr/>
          <p:nvPr/>
        </p:nvSpPr>
        <p:spPr>
          <a:xfrm>
            <a:off x="11109655" y="6134100"/>
            <a:ext cx="8010468" cy="630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Inter"/>
                <a:ea typeface="Inter"/>
                <a:cs typeface="Inter"/>
                <a:sym typeface="Inter"/>
              </a:rPr>
              <a:t>Forgotten Lore</a:t>
            </a:r>
            <a:endParaRPr b="0" i="0" sz="3200" u="none" cap="none" strike="noStrike">
              <a:solidFill>
                <a:schemeClr val="dk1"/>
              </a:solidFill>
              <a:latin typeface="Calibri"/>
              <a:ea typeface="Calibri"/>
              <a:cs typeface="Calibri"/>
              <a:sym typeface="Calibri"/>
            </a:endParaRPr>
          </a:p>
        </p:txBody>
      </p:sp>
      <p:sp>
        <p:nvSpPr>
          <p:cNvPr id="469" name="Google Shape;469;p15"/>
          <p:cNvSpPr/>
          <p:nvPr/>
        </p:nvSpPr>
        <p:spPr>
          <a:xfrm>
            <a:off x="16512064" y="4762500"/>
            <a:ext cx="7874984"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5"/>
          <p:cNvSpPr/>
          <p:nvPr/>
        </p:nvSpPr>
        <p:spPr>
          <a:xfrm>
            <a:off x="19471534" y="4762500"/>
            <a:ext cx="1956044"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5"/>
          <p:cNvSpPr/>
          <p:nvPr/>
        </p:nvSpPr>
        <p:spPr>
          <a:xfrm>
            <a:off x="19471534" y="4762500"/>
            <a:ext cx="2294753"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D2B6A0"/>
                </a:solidFill>
                <a:latin typeface="Cinzel Decorative"/>
                <a:ea typeface="Cinzel Decorative"/>
                <a:cs typeface="Cinzel Decorative"/>
                <a:sym typeface="Cinzel Decorative"/>
              </a:rPr>
              <a:t>56%</a:t>
            </a:r>
            <a:endParaRPr b="0" i="0" sz="8000" u="none" cap="none" strike="noStrike">
              <a:solidFill>
                <a:schemeClr val="dk1"/>
              </a:solidFill>
              <a:latin typeface="Calibri"/>
              <a:ea typeface="Calibri"/>
              <a:cs typeface="Calibri"/>
              <a:sym typeface="Calibri"/>
            </a:endParaRPr>
          </a:p>
        </p:txBody>
      </p:sp>
      <p:sp>
        <p:nvSpPr>
          <p:cNvPr id="472" name="Google Shape;472;p15"/>
          <p:cNvSpPr/>
          <p:nvPr/>
        </p:nvSpPr>
        <p:spPr>
          <a:xfrm>
            <a:off x="16512064" y="6134100"/>
            <a:ext cx="7874984"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5"/>
          <p:cNvSpPr/>
          <p:nvPr/>
        </p:nvSpPr>
        <p:spPr>
          <a:xfrm>
            <a:off x="16444322" y="6134100"/>
            <a:ext cx="8010468" cy="630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Inter"/>
                <a:ea typeface="Inter"/>
                <a:cs typeface="Inter"/>
                <a:sym typeface="Inter"/>
              </a:rPr>
              <a:t>Mage Uprising</a:t>
            </a:r>
            <a:endParaRPr b="0" i="0" sz="3200" u="none" cap="none" strike="noStrike">
              <a:solidFill>
                <a:schemeClr val="dk1"/>
              </a:solidFill>
              <a:latin typeface="Calibri"/>
              <a:ea typeface="Calibri"/>
              <a:cs typeface="Calibri"/>
              <a:sym typeface="Calibri"/>
            </a:endParaRPr>
          </a:p>
        </p:txBody>
      </p:sp>
      <p:sp>
        <p:nvSpPr>
          <p:cNvPr id="474" name="Google Shape;474;p15"/>
          <p:cNvSpPr/>
          <p:nvPr/>
        </p:nvSpPr>
        <p:spPr>
          <a:xfrm>
            <a:off x="8700587" y="7696200"/>
            <a:ext cx="13332433" cy="2700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In the Realm of Magic and Adventure, dragons are no longer fearsome beasts to be feared. They can be tamed and even become loyal companions to those brave enough to venture into the unknown.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479" name="Shape 479"/>
        <p:cNvGrpSpPr/>
        <p:nvPr/>
      </p:nvGrpSpPr>
      <p:grpSpPr>
        <a:xfrm>
          <a:off x="0" y="0"/>
          <a:ext cx="0" cy="0"/>
          <a:chOff x="0" y="0"/>
          <a:chExt cx="0" cy="0"/>
        </a:xfrm>
      </p:grpSpPr>
      <p:sp>
        <p:nvSpPr>
          <p:cNvPr id="480" name="Google Shape;480;p16"/>
          <p:cNvSpPr/>
          <p:nvPr/>
        </p:nvSpPr>
        <p:spPr>
          <a:xfrm>
            <a:off x="18671334" y="3251200"/>
            <a:ext cx="5715714" cy="104648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6"/>
          <p:cNvSpPr/>
          <p:nvPr/>
        </p:nvSpPr>
        <p:spPr>
          <a:xfrm>
            <a:off x="23370921" y="10515600"/>
            <a:ext cx="1016127" cy="320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82" name="Google Shape;482;p16"/>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483" name="Google Shape;483;p16"/>
          <p:cNvSpPr/>
          <p:nvPr/>
        </p:nvSpPr>
        <p:spPr>
          <a:xfrm>
            <a:off x="851006" y="1320800"/>
            <a:ext cx="7299179"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Insights</a:t>
            </a:r>
            <a:endParaRPr b="0" i="0" sz="8000" u="none" cap="none" strike="noStrike">
              <a:solidFill>
                <a:schemeClr val="dk1"/>
              </a:solidFill>
              <a:latin typeface="Calibri"/>
              <a:ea typeface="Calibri"/>
              <a:cs typeface="Calibri"/>
              <a:sym typeface="Calibri"/>
            </a:endParaRPr>
          </a:p>
        </p:txBody>
      </p:sp>
      <p:pic>
        <p:nvPicPr>
          <p:cNvPr descr="preencoded.png" id="484" name="Google Shape;484;p16"/>
          <p:cNvPicPr preferRelativeResize="0"/>
          <p:nvPr/>
        </p:nvPicPr>
        <p:blipFill rotWithShape="1">
          <a:blip r:embed="rId4">
            <a:alphaModFix/>
          </a:blip>
          <a:srcRect b="0" l="0" r="0" t="0"/>
          <a:stretch/>
        </p:blipFill>
        <p:spPr>
          <a:xfrm>
            <a:off x="15356219" y="1117600"/>
            <a:ext cx="6973172" cy="11582400"/>
          </a:xfrm>
          <a:prstGeom prst="rect">
            <a:avLst/>
          </a:prstGeom>
          <a:noFill/>
          <a:ln>
            <a:noFill/>
          </a:ln>
        </p:spPr>
      </p:pic>
      <p:sp>
        <p:nvSpPr>
          <p:cNvPr id="485" name="Google Shape;485;p16"/>
          <p:cNvSpPr/>
          <p:nvPr/>
        </p:nvSpPr>
        <p:spPr>
          <a:xfrm>
            <a:off x="851006" y="3746500"/>
            <a:ext cx="6960470" cy="326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6"/>
          <p:cNvSpPr/>
          <p:nvPr/>
        </p:nvSpPr>
        <p:spPr>
          <a:xfrm>
            <a:off x="851006" y="3746500"/>
            <a:ext cx="1016127" cy="10160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87" name="Google Shape;487;p16"/>
          <p:cNvPicPr preferRelativeResize="0"/>
          <p:nvPr/>
        </p:nvPicPr>
        <p:blipFill rotWithShape="1">
          <a:blip r:embed="rId5">
            <a:alphaModFix/>
          </a:blip>
          <a:srcRect b="0" l="0" r="0" t="0"/>
          <a:stretch/>
        </p:blipFill>
        <p:spPr>
          <a:xfrm>
            <a:off x="851006" y="3746500"/>
            <a:ext cx="1016127" cy="1016000"/>
          </a:xfrm>
          <a:prstGeom prst="rect">
            <a:avLst/>
          </a:prstGeom>
          <a:noFill/>
          <a:ln>
            <a:noFill/>
          </a:ln>
        </p:spPr>
      </p:pic>
      <p:pic>
        <p:nvPicPr>
          <p:cNvPr descr="preencoded.png" id="488" name="Google Shape;488;p16"/>
          <p:cNvPicPr preferRelativeResize="0"/>
          <p:nvPr/>
        </p:nvPicPr>
        <p:blipFill rotWithShape="1">
          <a:blip r:embed="rId6">
            <a:alphaModFix/>
          </a:blip>
          <a:srcRect b="0" l="0" r="0" t="0"/>
          <a:stretch/>
        </p:blipFill>
        <p:spPr>
          <a:xfrm>
            <a:off x="954281" y="3849787"/>
            <a:ext cx="809677" cy="809327"/>
          </a:xfrm>
          <a:prstGeom prst="rect">
            <a:avLst/>
          </a:prstGeom>
          <a:noFill/>
          <a:ln>
            <a:noFill/>
          </a:ln>
        </p:spPr>
      </p:pic>
      <p:sp>
        <p:nvSpPr>
          <p:cNvPr id="489" name="Google Shape;489;p16"/>
          <p:cNvSpPr/>
          <p:nvPr/>
        </p:nvSpPr>
        <p:spPr>
          <a:xfrm>
            <a:off x="851006" y="5067300"/>
            <a:ext cx="696047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6"/>
          <p:cNvSpPr/>
          <p:nvPr/>
        </p:nvSpPr>
        <p:spPr>
          <a:xfrm>
            <a:off x="851006" y="5067300"/>
            <a:ext cx="7146760"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Enchanted Forest</a:t>
            </a:r>
            <a:endParaRPr b="0" i="0" sz="4400" u="none" cap="none" strike="noStrike">
              <a:solidFill>
                <a:schemeClr val="dk1"/>
              </a:solidFill>
              <a:latin typeface="Calibri"/>
              <a:ea typeface="Calibri"/>
              <a:cs typeface="Calibri"/>
              <a:sym typeface="Calibri"/>
            </a:endParaRPr>
          </a:p>
        </p:txBody>
      </p:sp>
      <p:sp>
        <p:nvSpPr>
          <p:cNvPr id="491" name="Google Shape;491;p16"/>
          <p:cNvSpPr/>
          <p:nvPr/>
        </p:nvSpPr>
        <p:spPr>
          <a:xfrm>
            <a:off x="851006" y="6019800"/>
            <a:ext cx="7095954"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A magical woodland filled with mystical creatures.</a:t>
            </a:r>
            <a:endParaRPr b="0" i="0" sz="3200" u="none" cap="none" strike="noStrike">
              <a:solidFill>
                <a:schemeClr val="dk1"/>
              </a:solidFill>
              <a:latin typeface="Calibri"/>
              <a:ea typeface="Calibri"/>
              <a:cs typeface="Calibri"/>
              <a:sym typeface="Calibri"/>
            </a:endParaRPr>
          </a:p>
        </p:txBody>
      </p:sp>
      <p:sp>
        <p:nvSpPr>
          <p:cNvPr id="492" name="Google Shape;492;p16"/>
          <p:cNvSpPr/>
          <p:nvPr/>
        </p:nvSpPr>
        <p:spPr>
          <a:xfrm>
            <a:off x="8294137" y="3746500"/>
            <a:ext cx="6960470" cy="326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6"/>
          <p:cNvSpPr/>
          <p:nvPr/>
        </p:nvSpPr>
        <p:spPr>
          <a:xfrm>
            <a:off x="8294137" y="3746500"/>
            <a:ext cx="1016127" cy="10160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94" name="Google Shape;494;p16"/>
          <p:cNvPicPr preferRelativeResize="0"/>
          <p:nvPr/>
        </p:nvPicPr>
        <p:blipFill rotWithShape="1">
          <a:blip r:embed="rId5">
            <a:alphaModFix/>
          </a:blip>
          <a:srcRect b="0" l="0" r="0" t="0"/>
          <a:stretch/>
        </p:blipFill>
        <p:spPr>
          <a:xfrm>
            <a:off x="8294137" y="3746500"/>
            <a:ext cx="1016127" cy="1016000"/>
          </a:xfrm>
          <a:prstGeom prst="rect">
            <a:avLst/>
          </a:prstGeom>
          <a:noFill/>
          <a:ln>
            <a:noFill/>
          </a:ln>
        </p:spPr>
      </p:pic>
      <p:pic>
        <p:nvPicPr>
          <p:cNvPr descr="preencoded.png" id="495" name="Google Shape;495;p16"/>
          <p:cNvPicPr preferRelativeResize="0"/>
          <p:nvPr/>
        </p:nvPicPr>
        <p:blipFill rotWithShape="1">
          <a:blip r:embed="rId7">
            <a:alphaModFix/>
          </a:blip>
          <a:srcRect b="0" l="0" r="0" t="0"/>
          <a:stretch/>
        </p:blipFill>
        <p:spPr>
          <a:xfrm>
            <a:off x="8357645" y="3968750"/>
            <a:ext cx="889111" cy="571500"/>
          </a:xfrm>
          <a:prstGeom prst="rect">
            <a:avLst/>
          </a:prstGeom>
          <a:noFill/>
          <a:ln>
            <a:noFill/>
          </a:ln>
        </p:spPr>
      </p:pic>
      <p:sp>
        <p:nvSpPr>
          <p:cNvPr id="496" name="Google Shape;496;p16"/>
          <p:cNvSpPr/>
          <p:nvPr/>
        </p:nvSpPr>
        <p:spPr>
          <a:xfrm>
            <a:off x="8294137" y="5067300"/>
            <a:ext cx="696047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6"/>
          <p:cNvSpPr/>
          <p:nvPr/>
        </p:nvSpPr>
        <p:spPr>
          <a:xfrm>
            <a:off x="8294137" y="5067300"/>
            <a:ext cx="7146760"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Divine Blessings</a:t>
            </a:r>
            <a:endParaRPr b="0" i="0" sz="4400" u="none" cap="none" strike="noStrike">
              <a:solidFill>
                <a:schemeClr val="dk1"/>
              </a:solidFill>
              <a:latin typeface="Calibri"/>
              <a:ea typeface="Calibri"/>
              <a:cs typeface="Calibri"/>
              <a:sym typeface="Calibri"/>
            </a:endParaRPr>
          </a:p>
        </p:txBody>
      </p:sp>
      <p:sp>
        <p:nvSpPr>
          <p:cNvPr id="498" name="Google Shape;498;p16"/>
          <p:cNvSpPr/>
          <p:nvPr/>
        </p:nvSpPr>
        <p:spPr>
          <a:xfrm>
            <a:off x="8294137" y="6019800"/>
            <a:ext cx="7095954"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A ritual that imbues a person with divine powers.</a:t>
            </a:r>
            <a:endParaRPr b="0" i="0" sz="3200" u="none" cap="none" strike="noStrike">
              <a:solidFill>
                <a:schemeClr val="dk1"/>
              </a:solidFill>
              <a:latin typeface="Calibri"/>
              <a:ea typeface="Calibri"/>
              <a:cs typeface="Calibri"/>
              <a:sym typeface="Calibri"/>
            </a:endParaRPr>
          </a:p>
        </p:txBody>
      </p:sp>
      <p:sp>
        <p:nvSpPr>
          <p:cNvPr id="499" name="Google Shape;499;p16"/>
          <p:cNvSpPr/>
          <p:nvPr/>
        </p:nvSpPr>
        <p:spPr>
          <a:xfrm>
            <a:off x="851006" y="8318500"/>
            <a:ext cx="6960470" cy="27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6"/>
          <p:cNvSpPr/>
          <p:nvPr/>
        </p:nvSpPr>
        <p:spPr>
          <a:xfrm>
            <a:off x="851006" y="8318500"/>
            <a:ext cx="1016127" cy="10160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01" name="Google Shape;501;p16"/>
          <p:cNvPicPr preferRelativeResize="0"/>
          <p:nvPr/>
        </p:nvPicPr>
        <p:blipFill rotWithShape="1">
          <a:blip r:embed="rId5">
            <a:alphaModFix/>
          </a:blip>
          <a:srcRect b="0" l="0" r="0" t="0"/>
          <a:stretch/>
        </p:blipFill>
        <p:spPr>
          <a:xfrm>
            <a:off x="851006" y="8318500"/>
            <a:ext cx="1016127" cy="1016000"/>
          </a:xfrm>
          <a:prstGeom prst="rect">
            <a:avLst/>
          </a:prstGeom>
          <a:noFill/>
          <a:ln>
            <a:noFill/>
          </a:ln>
        </p:spPr>
      </p:pic>
      <p:pic>
        <p:nvPicPr>
          <p:cNvPr descr="preencoded.png" id="502" name="Google Shape;502;p16"/>
          <p:cNvPicPr preferRelativeResize="0"/>
          <p:nvPr/>
        </p:nvPicPr>
        <p:blipFill rotWithShape="1">
          <a:blip r:embed="rId8">
            <a:alphaModFix/>
          </a:blip>
          <a:srcRect b="0" l="0" r="0" t="0"/>
          <a:stretch/>
        </p:blipFill>
        <p:spPr>
          <a:xfrm>
            <a:off x="1001838" y="8469313"/>
            <a:ext cx="714464" cy="714375"/>
          </a:xfrm>
          <a:prstGeom prst="rect">
            <a:avLst/>
          </a:prstGeom>
          <a:noFill/>
          <a:ln>
            <a:noFill/>
          </a:ln>
        </p:spPr>
      </p:pic>
      <p:sp>
        <p:nvSpPr>
          <p:cNvPr id="503" name="Google Shape;503;p16"/>
          <p:cNvSpPr/>
          <p:nvPr/>
        </p:nvSpPr>
        <p:spPr>
          <a:xfrm>
            <a:off x="851006" y="9639300"/>
            <a:ext cx="696047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6"/>
          <p:cNvSpPr/>
          <p:nvPr/>
        </p:nvSpPr>
        <p:spPr>
          <a:xfrm>
            <a:off x="851006" y="9639300"/>
            <a:ext cx="7146760"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Charmed Weapons</a:t>
            </a:r>
            <a:endParaRPr b="0" i="0" sz="4400" u="none" cap="none" strike="noStrike">
              <a:solidFill>
                <a:schemeClr val="dk1"/>
              </a:solidFill>
              <a:latin typeface="Calibri"/>
              <a:ea typeface="Calibri"/>
              <a:cs typeface="Calibri"/>
              <a:sym typeface="Calibri"/>
            </a:endParaRPr>
          </a:p>
        </p:txBody>
      </p:sp>
      <p:sp>
        <p:nvSpPr>
          <p:cNvPr id="505" name="Google Shape;505;p16"/>
          <p:cNvSpPr/>
          <p:nvPr/>
        </p:nvSpPr>
        <p:spPr>
          <a:xfrm>
            <a:off x="851006" y="10591800"/>
            <a:ext cx="7095954"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A range of enchanted weapons.</a:t>
            </a:r>
            <a:endParaRPr b="0" i="0" sz="3200" u="none" cap="none" strike="noStrike">
              <a:solidFill>
                <a:schemeClr val="dk1"/>
              </a:solidFill>
              <a:latin typeface="Calibri"/>
              <a:ea typeface="Calibri"/>
              <a:cs typeface="Calibri"/>
              <a:sym typeface="Calibri"/>
            </a:endParaRPr>
          </a:p>
        </p:txBody>
      </p:sp>
      <p:sp>
        <p:nvSpPr>
          <p:cNvPr id="506" name="Google Shape;506;p16"/>
          <p:cNvSpPr/>
          <p:nvPr/>
        </p:nvSpPr>
        <p:spPr>
          <a:xfrm>
            <a:off x="8294137" y="8318500"/>
            <a:ext cx="6960470" cy="326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6"/>
          <p:cNvSpPr/>
          <p:nvPr/>
        </p:nvSpPr>
        <p:spPr>
          <a:xfrm>
            <a:off x="8294137" y="8318500"/>
            <a:ext cx="1016127" cy="10160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08" name="Google Shape;508;p16"/>
          <p:cNvPicPr preferRelativeResize="0"/>
          <p:nvPr/>
        </p:nvPicPr>
        <p:blipFill rotWithShape="1">
          <a:blip r:embed="rId5">
            <a:alphaModFix/>
          </a:blip>
          <a:srcRect b="0" l="0" r="0" t="0"/>
          <a:stretch/>
        </p:blipFill>
        <p:spPr>
          <a:xfrm>
            <a:off x="8294137" y="8318500"/>
            <a:ext cx="1016127" cy="1016000"/>
          </a:xfrm>
          <a:prstGeom prst="rect">
            <a:avLst/>
          </a:prstGeom>
          <a:noFill/>
          <a:ln>
            <a:noFill/>
          </a:ln>
        </p:spPr>
      </p:pic>
      <p:pic>
        <p:nvPicPr>
          <p:cNvPr descr="preencoded.png" id="509" name="Google Shape;509;p16"/>
          <p:cNvPicPr preferRelativeResize="0"/>
          <p:nvPr/>
        </p:nvPicPr>
        <p:blipFill rotWithShape="1">
          <a:blip r:embed="rId9">
            <a:alphaModFix/>
          </a:blip>
          <a:srcRect b="0" l="0" r="0" t="0"/>
          <a:stretch/>
        </p:blipFill>
        <p:spPr>
          <a:xfrm>
            <a:off x="8587861" y="8382000"/>
            <a:ext cx="428679" cy="214313"/>
          </a:xfrm>
          <a:prstGeom prst="rect">
            <a:avLst/>
          </a:prstGeom>
          <a:noFill/>
          <a:ln>
            <a:noFill/>
          </a:ln>
        </p:spPr>
      </p:pic>
      <p:pic>
        <p:nvPicPr>
          <p:cNvPr descr="preencoded.png" id="510" name="Google Shape;510;p16"/>
          <p:cNvPicPr preferRelativeResize="0"/>
          <p:nvPr/>
        </p:nvPicPr>
        <p:blipFill rotWithShape="1">
          <a:blip r:embed="rId10">
            <a:alphaModFix/>
          </a:blip>
          <a:srcRect b="0" l="0" r="0" t="0"/>
          <a:stretch/>
        </p:blipFill>
        <p:spPr>
          <a:xfrm>
            <a:off x="8369552" y="8581430"/>
            <a:ext cx="865296" cy="689570"/>
          </a:xfrm>
          <a:prstGeom prst="rect">
            <a:avLst/>
          </a:prstGeom>
          <a:noFill/>
          <a:ln>
            <a:noFill/>
          </a:ln>
        </p:spPr>
      </p:pic>
      <p:sp>
        <p:nvSpPr>
          <p:cNvPr id="511" name="Google Shape;511;p16"/>
          <p:cNvSpPr/>
          <p:nvPr/>
        </p:nvSpPr>
        <p:spPr>
          <a:xfrm>
            <a:off x="8294137" y="9639300"/>
            <a:ext cx="696047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6"/>
          <p:cNvSpPr/>
          <p:nvPr/>
        </p:nvSpPr>
        <p:spPr>
          <a:xfrm>
            <a:off x="8294137" y="9639300"/>
            <a:ext cx="7146760"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Arcane Studies</a:t>
            </a:r>
            <a:endParaRPr b="0" i="0" sz="4400" u="none" cap="none" strike="noStrike">
              <a:solidFill>
                <a:schemeClr val="dk1"/>
              </a:solidFill>
              <a:latin typeface="Calibri"/>
              <a:ea typeface="Calibri"/>
              <a:cs typeface="Calibri"/>
              <a:sym typeface="Calibri"/>
            </a:endParaRPr>
          </a:p>
        </p:txBody>
      </p:sp>
      <p:sp>
        <p:nvSpPr>
          <p:cNvPr id="513" name="Google Shape;513;p16"/>
          <p:cNvSpPr/>
          <p:nvPr/>
        </p:nvSpPr>
        <p:spPr>
          <a:xfrm>
            <a:off x="8294137" y="10591800"/>
            <a:ext cx="7095954"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A course of study that teaches the secrets of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518" name="Shape 518"/>
        <p:cNvGrpSpPr/>
        <p:nvPr/>
      </p:nvGrpSpPr>
      <p:grpSpPr>
        <a:xfrm>
          <a:off x="0" y="0"/>
          <a:ext cx="0" cy="0"/>
          <a:chOff x="0" y="0"/>
          <a:chExt cx="0" cy="0"/>
        </a:xfrm>
      </p:grpSpPr>
      <p:sp>
        <p:nvSpPr>
          <p:cNvPr id="519" name="Google Shape;519;p17"/>
          <p:cNvSpPr/>
          <p:nvPr/>
        </p:nvSpPr>
        <p:spPr>
          <a:xfrm>
            <a:off x="15013276" y="0"/>
            <a:ext cx="9373772" cy="13716000"/>
          </a:xfrm>
          <a:prstGeom prst="rect">
            <a:avLst/>
          </a:prstGeom>
          <a:solidFill>
            <a:srgbClr val="F4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7"/>
          <p:cNvSpPr/>
          <p:nvPr/>
        </p:nvSpPr>
        <p:spPr>
          <a:xfrm>
            <a:off x="23370921" y="10515600"/>
            <a:ext cx="1016127" cy="320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21" name="Google Shape;521;p17"/>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522" name="Google Shape;522;p17"/>
          <p:cNvSpPr/>
          <p:nvPr/>
        </p:nvSpPr>
        <p:spPr>
          <a:xfrm>
            <a:off x="15673759" y="482600"/>
            <a:ext cx="7299179"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Insights</a:t>
            </a:r>
            <a:endParaRPr b="0" i="0" sz="8000" u="none" cap="none" strike="noStrike">
              <a:solidFill>
                <a:schemeClr val="dk1"/>
              </a:solidFill>
              <a:latin typeface="Calibri"/>
              <a:ea typeface="Calibri"/>
              <a:cs typeface="Calibri"/>
              <a:sym typeface="Calibri"/>
            </a:endParaRPr>
          </a:p>
        </p:txBody>
      </p:sp>
      <p:sp>
        <p:nvSpPr>
          <p:cNvPr id="523" name="Google Shape;523;p17"/>
          <p:cNvSpPr/>
          <p:nvPr/>
        </p:nvSpPr>
        <p:spPr>
          <a:xfrm>
            <a:off x="2641930" y="0"/>
            <a:ext cx="5080635" cy="1127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24" name="Google Shape;524;p17"/>
          <p:cNvPicPr preferRelativeResize="0"/>
          <p:nvPr/>
        </p:nvPicPr>
        <p:blipFill rotWithShape="1">
          <a:blip r:embed="rId4">
            <a:alphaModFix/>
          </a:blip>
          <a:srcRect b="0" l="0" r="0" t="0"/>
          <a:stretch/>
        </p:blipFill>
        <p:spPr>
          <a:xfrm>
            <a:off x="2641930" y="0"/>
            <a:ext cx="5080635" cy="8432800"/>
          </a:xfrm>
          <a:prstGeom prst="rect">
            <a:avLst/>
          </a:prstGeom>
          <a:noFill/>
          <a:ln>
            <a:noFill/>
          </a:ln>
        </p:spPr>
      </p:pic>
      <p:sp>
        <p:nvSpPr>
          <p:cNvPr id="525" name="Google Shape;525;p17"/>
          <p:cNvSpPr/>
          <p:nvPr/>
        </p:nvSpPr>
        <p:spPr>
          <a:xfrm>
            <a:off x="3238905" y="8737600"/>
            <a:ext cx="3886686" cy="12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7"/>
          <p:cNvSpPr/>
          <p:nvPr/>
        </p:nvSpPr>
        <p:spPr>
          <a:xfrm>
            <a:off x="3162695" y="8737600"/>
            <a:ext cx="4039105" cy="1397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3600" u="none" cap="none" strike="noStrike">
                <a:solidFill>
                  <a:srgbClr val="D2B6A0"/>
                </a:solidFill>
                <a:latin typeface="Cinzel Decorative"/>
                <a:ea typeface="Cinzel Decorative"/>
                <a:cs typeface="Cinzel Decorative"/>
                <a:sym typeface="Cinzel Decorative"/>
              </a:rPr>
              <a:t>Elemental </a:t>
            </a:r>
            <a:endParaRPr b="0" i="0" sz="3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3600" u="none" cap="none" strike="noStrike">
                <a:solidFill>
                  <a:srgbClr val="D2B6A0"/>
                </a:solidFill>
                <a:latin typeface="Cinzel Decorative"/>
                <a:ea typeface="Cinzel Decorative"/>
                <a:cs typeface="Cinzel Decorative"/>
                <a:sym typeface="Cinzel Decorative"/>
              </a:rPr>
              <a:t>Enchantment</a:t>
            </a:r>
            <a:endParaRPr b="0" i="0" sz="3600" u="none" cap="none" strike="noStrike">
              <a:solidFill>
                <a:schemeClr val="dk1"/>
              </a:solidFill>
              <a:latin typeface="Calibri"/>
              <a:ea typeface="Calibri"/>
              <a:cs typeface="Calibri"/>
              <a:sym typeface="Calibri"/>
            </a:endParaRPr>
          </a:p>
        </p:txBody>
      </p:sp>
      <p:sp>
        <p:nvSpPr>
          <p:cNvPr id="527" name="Google Shape;527;p17"/>
          <p:cNvSpPr/>
          <p:nvPr/>
        </p:nvSpPr>
        <p:spPr>
          <a:xfrm>
            <a:off x="2641930" y="10287000"/>
            <a:ext cx="5080635"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7"/>
          <p:cNvSpPr/>
          <p:nvPr/>
        </p:nvSpPr>
        <p:spPr>
          <a:xfrm>
            <a:off x="2574188" y="10287000"/>
            <a:ext cx="5216119" cy="1126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Inter"/>
                <a:ea typeface="Inter"/>
                <a:cs typeface="Inter"/>
                <a:sym typeface="Inter"/>
              </a:rPr>
              <a:t>A powerful spellcasting tool.</a:t>
            </a:r>
            <a:endParaRPr b="0" i="0" sz="3200" u="none" cap="none" strike="noStrike">
              <a:solidFill>
                <a:schemeClr val="dk1"/>
              </a:solidFill>
              <a:latin typeface="Calibri"/>
              <a:ea typeface="Calibri"/>
              <a:cs typeface="Calibri"/>
              <a:sym typeface="Calibri"/>
            </a:endParaRPr>
          </a:p>
        </p:txBody>
      </p:sp>
      <p:sp>
        <p:nvSpPr>
          <p:cNvPr id="529" name="Google Shape;529;p17"/>
          <p:cNvSpPr/>
          <p:nvPr/>
        </p:nvSpPr>
        <p:spPr>
          <a:xfrm>
            <a:off x="8522765" y="2438400"/>
            <a:ext cx="5080635" cy="1127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30" name="Google Shape;530;p17"/>
          <p:cNvPicPr preferRelativeResize="0"/>
          <p:nvPr/>
        </p:nvPicPr>
        <p:blipFill rotWithShape="1">
          <a:blip r:embed="rId5">
            <a:alphaModFix/>
          </a:blip>
          <a:srcRect b="0" l="0" r="0" t="0"/>
          <a:stretch/>
        </p:blipFill>
        <p:spPr>
          <a:xfrm>
            <a:off x="8522765" y="2438400"/>
            <a:ext cx="5080635" cy="8432800"/>
          </a:xfrm>
          <a:prstGeom prst="rect">
            <a:avLst/>
          </a:prstGeom>
          <a:noFill/>
          <a:ln>
            <a:noFill/>
          </a:ln>
        </p:spPr>
      </p:pic>
      <p:sp>
        <p:nvSpPr>
          <p:cNvPr id="531" name="Google Shape;531;p17"/>
          <p:cNvSpPr/>
          <p:nvPr/>
        </p:nvSpPr>
        <p:spPr>
          <a:xfrm>
            <a:off x="9615102" y="11176000"/>
            <a:ext cx="2895962" cy="12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7"/>
          <p:cNvSpPr/>
          <p:nvPr/>
        </p:nvSpPr>
        <p:spPr>
          <a:xfrm>
            <a:off x="9538892" y="11176000"/>
            <a:ext cx="3048381" cy="1397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3600" u="none" cap="none" strike="noStrike">
                <a:solidFill>
                  <a:srgbClr val="D2B6A0"/>
                </a:solidFill>
                <a:latin typeface="Cinzel Decorative"/>
                <a:ea typeface="Cinzel Decorative"/>
                <a:cs typeface="Cinzel Decorative"/>
                <a:sym typeface="Cinzel Decorative"/>
              </a:rPr>
              <a:t>Mythical </a:t>
            </a:r>
            <a:endParaRPr b="0" i="0" sz="3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3600" u="none" cap="none" strike="noStrike">
                <a:solidFill>
                  <a:srgbClr val="D2B6A0"/>
                </a:solidFill>
                <a:latin typeface="Cinzel Decorative"/>
                <a:ea typeface="Cinzel Decorative"/>
                <a:cs typeface="Cinzel Decorative"/>
                <a:sym typeface="Cinzel Decorative"/>
              </a:rPr>
              <a:t>Menagerie</a:t>
            </a:r>
            <a:endParaRPr b="0" i="0" sz="3600" u="none" cap="none" strike="noStrike">
              <a:solidFill>
                <a:schemeClr val="dk1"/>
              </a:solidFill>
              <a:latin typeface="Calibri"/>
              <a:ea typeface="Calibri"/>
              <a:cs typeface="Calibri"/>
              <a:sym typeface="Calibri"/>
            </a:endParaRPr>
          </a:p>
        </p:txBody>
      </p:sp>
      <p:sp>
        <p:nvSpPr>
          <p:cNvPr id="533" name="Google Shape;533;p17"/>
          <p:cNvSpPr/>
          <p:nvPr/>
        </p:nvSpPr>
        <p:spPr>
          <a:xfrm>
            <a:off x="8522765" y="12725400"/>
            <a:ext cx="5080635"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7"/>
          <p:cNvSpPr/>
          <p:nvPr/>
        </p:nvSpPr>
        <p:spPr>
          <a:xfrm>
            <a:off x="8455023" y="12725400"/>
            <a:ext cx="5216119" cy="1126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Inter"/>
                <a:ea typeface="Inter"/>
                <a:cs typeface="Inter"/>
                <a:sym typeface="Inter"/>
              </a:rPr>
              <a:t>A magical tome containing the secrets.</a:t>
            </a:r>
            <a:endParaRPr b="0" i="0" sz="3200" u="none" cap="none" strike="noStrike">
              <a:solidFill>
                <a:schemeClr val="dk1"/>
              </a:solidFill>
              <a:latin typeface="Calibri"/>
              <a:ea typeface="Calibri"/>
              <a:cs typeface="Calibri"/>
              <a:sym typeface="Calibri"/>
            </a:endParaRPr>
          </a:p>
        </p:txBody>
      </p:sp>
      <p:sp>
        <p:nvSpPr>
          <p:cNvPr id="535" name="Google Shape;535;p17"/>
          <p:cNvSpPr/>
          <p:nvPr/>
        </p:nvSpPr>
        <p:spPr>
          <a:xfrm>
            <a:off x="15673759" y="2895600"/>
            <a:ext cx="5080635" cy="256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7"/>
          <p:cNvSpPr/>
          <p:nvPr/>
        </p:nvSpPr>
        <p:spPr>
          <a:xfrm>
            <a:off x="15673759" y="2895600"/>
            <a:ext cx="1016127" cy="10160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37" name="Google Shape;537;p17"/>
          <p:cNvPicPr preferRelativeResize="0"/>
          <p:nvPr/>
        </p:nvPicPr>
        <p:blipFill rotWithShape="1">
          <a:blip r:embed="rId6">
            <a:alphaModFix/>
          </a:blip>
          <a:srcRect b="0" l="0" r="0" t="0"/>
          <a:stretch/>
        </p:blipFill>
        <p:spPr>
          <a:xfrm>
            <a:off x="15673759" y="2895600"/>
            <a:ext cx="1016127" cy="1016000"/>
          </a:xfrm>
          <a:prstGeom prst="rect">
            <a:avLst/>
          </a:prstGeom>
          <a:noFill/>
          <a:ln>
            <a:noFill/>
          </a:ln>
        </p:spPr>
      </p:pic>
      <p:pic>
        <p:nvPicPr>
          <p:cNvPr descr="preencoded.png" id="538" name="Google Shape;538;p17"/>
          <p:cNvPicPr preferRelativeResize="0"/>
          <p:nvPr/>
        </p:nvPicPr>
        <p:blipFill rotWithShape="1">
          <a:blip r:embed="rId7">
            <a:alphaModFix/>
          </a:blip>
          <a:srcRect b="0" l="0" r="0" t="0"/>
          <a:stretch/>
        </p:blipFill>
        <p:spPr>
          <a:xfrm>
            <a:off x="15848406" y="2967038"/>
            <a:ext cx="666833" cy="873125"/>
          </a:xfrm>
          <a:prstGeom prst="rect">
            <a:avLst/>
          </a:prstGeom>
          <a:noFill/>
          <a:ln>
            <a:noFill/>
          </a:ln>
        </p:spPr>
      </p:pic>
      <p:sp>
        <p:nvSpPr>
          <p:cNvPr id="539" name="Google Shape;539;p17"/>
          <p:cNvSpPr/>
          <p:nvPr/>
        </p:nvSpPr>
        <p:spPr>
          <a:xfrm>
            <a:off x="15673759" y="4216400"/>
            <a:ext cx="5080635" cy="12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7"/>
          <p:cNvSpPr/>
          <p:nvPr/>
        </p:nvSpPr>
        <p:spPr>
          <a:xfrm>
            <a:off x="15673759" y="4216400"/>
            <a:ext cx="5233054" cy="139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00000"/>
                </a:solidFill>
                <a:latin typeface="Cinzel Decorative"/>
                <a:ea typeface="Cinzel Decorative"/>
                <a:cs typeface="Cinzel Decorative"/>
                <a:sym typeface="Cinzel Decorative"/>
              </a:rPr>
              <a:t>Elemental Binding</a:t>
            </a:r>
            <a:endParaRPr b="0" i="0" sz="3600" u="none" cap="none" strike="noStrike">
              <a:solidFill>
                <a:schemeClr val="dk1"/>
              </a:solidFill>
              <a:latin typeface="Calibri"/>
              <a:ea typeface="Calibri"/>
              <a:cs typeface="Calibri"/>
              <a:sym typeface="Calibri"/>
            </a:endParaRPr>
          </a:p>
        </p:txBody>
      </p:sp>
      <p:sp>
        <p:nvSpPr>
          <p:cNvPr id="541" name="Google Shape;541;p17"/>
          <p:cNvSpPr/>
          <p:nvPr/>
        </p:nvSpPr>
        <p:spPr>
          <a:xfrm>
            <a:off x="15673759" y="6197600"/>
            <a:ext cx="5080635" cy="256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7"/>
          <p:cNvSpPr/>
          <p:nvPr/>
        </p:nvSpPr>
        <p:spPr>
          <a:xfrm>
            <a:off x="15673759" y="6197600"/>
            <a:ext cx="1016127" cy="10160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43" name="Google Shape;543;p17"/>
          <p:cNvPicPr preferRelativeResize="0"/>
          <p:nvPr/>
        </p:nvPicPr>
        <p:blipFill rotWithShape="1">
          <a:blip r:embed="rId6">
            <a:alphaModFix/>
          </a:blip>
          <a:srcRect b="0" l="0" r="0" t="0"/>
          <a:stretch/>
        </p:blipFill>
        <p:spPr>
          <a:xfrm>
            <a:off x="15673759" y="6197600"/>
            <a:ext cx="1016127" cy="1016000"/>
          </a:xfrm>
          <a:prstGeom prst="rect">
            <a:avLst/>
          </a:prstGeom>
          <a:noFill/>
          <a:ln>
            <a:noFill/>
          </a:ln>
        </p:spPr>
      </p:pic>
      <p:pic>
        <p:nvPicPr>
          <p:cNvPr descr="preencoded.png" id="544" name="Google Shape;544;p17"/>
          <p:cNvPicPr preferRelativeResize="0"/>
          <p:nvPr/>
        </p:nvPicPr>
        <p:blipFill rotWithShape="1">
          <a:blip r:embed="rId8">
            <a:alphaModFix/>
          </a:blip>
          <a:srcRect b="0" l="0" r="0" t="0"/>
          <a:stretch/>
        </p:blipFill>
        <p:spPr>
          <a:xfrm>
            <a:off x="15844437" y="6296819"/>
            <a:ext cx="674772" cy="817662"/>
          </a:xfrm>
          <a:prstGeom prst="rect">
            <a:avLst/>
          </a:prstGeom>
          <a:noFill/>
          <a:ln>
            <a:noFill/>
          </a:ln>
        </p:spPr>
      </p:pic>
      <p:sp>
        <p:nvSpPr>
          <p:cNvPr id="545" name="Google Shape;545;p17"/>
          <p:cNvSpPr/>
          <p:nvPr/>
        </p:nvSpPr>
        <p:spPr>
          <a:xfrm>
            <a:off x="15673759" y="7518400"/>
            <a:ext cx="5080635" cy="12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7"/>
          <p:cNvSpPr/>
          <p:nvPr/>
        </p:nvSpPr>
        <p:spPr>
          <a:xfrm>
            <a:off x="15673759" y="7518400"/>
            <a:ext cx="5233054" cy="139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00000"/>
                </a:solidFill>
                <a:latin typeface="Cinzel Decorative"/>
                <a:ea typeface="Cinzel Decorative"/>
                <a:cs typeface="Cinzel Decorative"/>
                <a:sym typeface="Cinzel Decorative"/>
              </a:rPr>
              <a:t>Charm of Abundance</a:t>
            </a:r>
            <a:endParaRPr b="0" i="0" sz="3600" u="none" cap="none" strike="noStrike">
              <a:solidFill>
                <a:schemeClr val="dk1"/>
              </a:solidFill>
              <a:latin typeface="Calibri"/>
              <a:ea typeface="Calibri"/>
              <a:cs typeface="Calibri"/>
              <a:sym typeface="Calibri"/>
            </a:endParaRPr>
          </a:p>
        </p:txBody>
      </p:sp>
      <p:sp>
        <p:nvSpPr>
          <p:cNvPr id="547" name="Google Shape;547;p17"/>
          <p:cNvSpPr/>
          <p:nvPr/>
        </p:nvSpPr>
        <p:spPr>
          <a:xfrm>
            <a:off x="15673759" y="9499600"/>
            <a:ext cx="5080635" cy="256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7"/>
          <p:cNvSpPr/>
          <p:nvPr/>
        </p:nvSpPr>
        <p:spPr>
          <a:xfrm>
            <a:off x="15673759" y="9499600"/>
            <a:ext cx="1016127" cy="10160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49" name="Google Shape;549;p17"/>
          <p:cNvPicPr preferRelativeResize="0"/>
          <p:nvPr/>
        </p:nvPicPr>
        <p:blipFill rotWithShape="1">
          <a:blip r:embed="rId6">
            <a:alphaModFix/>
          </a:blip>
          <a:srcRect b="0" l="0" r="0" t="0"/>
          <a:stretch/>
        </p:blipFill>
        <p:spPr>
          <a:xfrm>
            <a:off x="15673759" y="9499600"/>
            <a:ext cx="1016127" cy="1016000"/>
          </a:xfrm>
          <a:prstGeom prst="rect">
            <a:avLst/>
          </a:prstGeom>
          <a:noFill/>
          <a:ln>
            <a:noFill/>
          </a:ln>
        </p:spPr>
      </p:pic>
      <p:pic>
        <p:nvPicPr>
          <p:cNvPr descr="preencoded.png" id="550" name="Google Shape;550;p17"/>
          <p:cNvPicPr preferRelativeResize="0"/>
          <p:nvPr/>
        </p:nvPicPr>
        <p:blipFill rotWithShape="1">
          <a:blip r:embed="rId9">
            <a:alphaModFix/>
          </a:blip>
          <a:srcRect b="0" l="0" r="0" t="0"/>
          <a:stretch/>
        </p:blipFill>
        <p:spPr>
          <a:xfrm>
            <a:off x="15753144" y="9634538"/>
            <a:ext cx="857357" cy="722313"/>
          </a:xfrm>
          <a:prstGeom prst="rect">
            <a:avLst/>
          </a:prstGeom>
          <a:noFill/>
          <a:ln>
            <a:noFill/>
          </a:ln>
        </p:spPr>
      </p:pic>
      <p:sp>
        <p:nvSpPr>
          <p:cNvPr id="551" name="Google Shape;551;p17"/>
          <p:cNvSpPr/>
          <p:nvPr/>
        </p:nvSpPr>
        <p:spPr>
          <a:xfrm>
            <a:off x="15673759" y="10820400"/>
            <a:ext cx="5080635" cy="12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7"/>
          <p:cNvSpPr/>
          <p:nvPr/>
        </p:nvSpPr>
        <p:spPr>
          <a:xfrm>
            <a:off x="15673759" y="10820400"/>
            <a:ext cx="5233054" cy="1397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00000"/>
                </a:solidFill>
                <a:latin typeface="Cinzel Decorative"/>
                <a:ea typeface="Cinzel Decorative"/>
                <a:cs typeface="Cinzel Decorative"/>
                <a:sym typeface="Cinzel Decorative"/>
              </a:rPr>
              <a:t>Illumination Spell</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557" name="Shape 557"/>
        <p:cNvGrpSpPr/>
        <p:nvPr/>
      </p:nvGrpSpPr>
      <p:grpSpPr>
        <a:xfrm>
          <a:off x="0" y="0"/>
          <a:ext cx="0" cy="0"/>
          <a:chOff x="0" y="0"/>
          <a:chExt cx="0" cy="0"/>
        </a:xfrm>
      </p:grpSpPr>
      <p:pic>
        <p:nvPicPr>
          <p:cNvPr descr="preencoded.png" id="558" name="Google Shape;558;p18"/>
          <p:cNvPicPr preferRelativeResize="0"/>
          <p:nvPr/>
        </p:nvPicPr>
        <p:blipFill rotWithShape="1">
          <a:blip r:embed="rId3">
            <a:alphaModFix/>
          </a:blip>
          <a:srcRect b="0" l="0" r="0" t="0"/>
          <a:stretch/>
        </p:blipFill>
        <p:spPr>
          <a:xfrm>
            <a:off x="12053807" y="0"/>
            <a:ext cx="12333241" cy="13716000"/>
          </a:xfrm>
          <a:prstGeom prst="rect">
            <a:avLst/>
          </a:prstGeom>
          <a:noFill/>
          <a:ln>
            <a:noFill/>
          </a:ln>
        </p:spPr>
      </p:pic>
      <p:sp>
        <p:nvSpPr>
          <p:cNvPr id="559" name="Google Shape;559;p18"/>
          <p:cNvSpPr/>
          <p:nvPr/>
        </p:nvSpPr>
        <p:spPr>
          <a:xfrm>
            <a:off x="23370921" y="10515600"/>
            <a:ext cx="1016127" cy="320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60" name="Google Shape;560;p1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61" name="Google Shape;561;p18"/>
          <p:cNvSpPr/>
          <p:nvPr/>
        </p:nvSpPr>
        <p:spPr>
          <a:xfrm>
            <a:off x="1117740" y="850900"/>
            <a:ext cx="11909855"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Recommendations</a:t>
            </a:r>
            <a:endParaRPr b="0" i="0" sz="8000" u="none" cap="none" strike="noStrike">
              <a:solidFill>
                <a:schemeClr val="dk1"/>
              </a:solidFill>
              <a:latin typeface="Calibri"/>
              <a:ea typeface="Calibri"/>
              <a:cs typeface="Calibri"/>
              <a:sym typeface="Calibri"/>
            </a:endParaRPr>
          </a:p>
        </p:txBody>
      </p:sp>
      <p:sp>
        <p:nvSpPr>
          <p:cNvPr id="562" name="Google Shape;562;p18"/>
          <p:cNvSpPr/>
          <p:nvPr/>
        </p:nvSpPr>
        <p:spPr>
          <a:xfrm>
            <a:off x="1117740" y="3111500"/>
            <a:ext cx="8370346"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63" name="Google Shape;563;p18"/>
          <p:cNvPicPr preferRelativeResize="0"/>
          <p:nvPr/>
        </p:nvPicPr>
        <p:blipFill rotWithShape="1">
          <a:blip r:embed="rId5">
            <a:alphaModFix/>
          </a:blip>
          <a:srcRect b="0" l="0" r="0" t="0"/>
          <a:stretch/>
        </p:blipFill>
        <p:spPr>
          <a:xfrm>
            <a:off x="1117740" y="3111500"/>
            <a:ext cx="1625803" cy="1625600"/>
          </a:xfrm>
          <a:prstGeom prst="rect">
            <a:avLst/>
          </a:prstGeom>
          <a:noFill/>
          <a:ln>
            <a:noFill/>
          </a:ln>
        </p:spPr>
      </p:pic>
      <p:sp>
        <p:nvSpPr>
          <p:cNvPr id="564" name="Google Shape;564;p18"/>
          <p:cNvSpPr/>
          <p:nvPr/>
        </p:nvSpPr>
        <p:spPr>
          <a:xfrm>
            <a:off x="1117740" y="3111500"/>
            <a:ext cx="1625803" cy="1625600"/>
          </a:xfrm>
          <a:prstGeom prst="roundRect">
            <a:avLst>
              <a:gd fmla="val 781313" name="adj"/>
            </a:avLst>
          </a:prstGeom>
          <a:noFill/>
          <a:ln cap="flat" cmpd="sng" w="12700">
            <a:solidFill>
              <a:srgbClr val="8AA6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8"/>
          <p:cNvSpPr/>
          <p:nvPr/>
        </p:nvSpPr>
        <p:spPr>
          <a:xfrm>
            <a:off x="1367538" y="3456517"/>
            <a:ext cx="1126207" cy="935567"/>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US" sz="4400" u="none" cap="none" strike="noStrike">
                <a:solidFill>
                  <a:srgbClr val="8AA6A7"/>
                </a:solidFill>
                <a:latin typeface="Cinzel Decorative"/>
                <a:ea typeface="Cinzel Decorative"/>
                <a:cs typeface="Cinzel Decorative"/>
                <a:sym typeface="Cinzel Decorative"/>
              </a:rPr>
              <a:t>15%</a:t>
            </a:r>
            <a:endParaRPr b="0" i="0" sz="4400" u="none" cap="none" strike="noStrike">
              <a:solidFill>
                <a:schemeClr val="dk1"/>
              </a:solidFill>
              <a:latin typeface="Calibri"/>
              <a:ea typeface="Calibri"/>
              <a:cs typeface="Calibri"/>
              <a:sym typeface="Calibri"/>
            </a:endParaRPr>
          </a:p>
        </p:txBody>
      </p:sp>
      <p:sp>
        <p:nvSpPr>
          <p:cNvPr id="566" name="Google Shape;566;p18"/>
          <p:cNvSpPr/>
          <p:nvPr/>
        </p:nvSpPr>
        <p:spPr>
          <a:xfrm>
            <a:off x="3353219" y="3181350"/>
            <a:ext cx="6134867"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8"/>
          <p:cNvSpPr/>
          <p:nvPr/>
        </p:nvSpPr>
        <p:spPr>
          <a:xfrm>
            <a:off x="3353219" y="3181350"/>
            <a:ext cx="6270350"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Inter"/>
                <a:ea typeface="Inter"/>
                <a:cs typeface="Inter"/>
                <a:sym typeface="Inter"/>
              </a:rPr>
              <a:t>A spell that creates a barrier made of elemental magic to protect from harm.</a:t>
            </a:r>
            <a:endParaRPr b="0" i="0" sz="3200" u="none" cap="none" strike="noStrike">
              <a:solidFill>
                <a:schemeClr val="dk1"/>
              </a:solidFill>
              <a:latin typeface="Calibri"/>
              <a:ea typeface="Calibri"/>
              <a:cs typeface="Calibri"/>
              <a:sym typeface="Calibri"/>
            </a:endParaRPr>
          </a:p>
        </p:txBody>
      </p:sp>
      <p:sp>
        <p:nvSpPr>
          <p:cNvPr id="568" name="Google Shape;568;p18"/>
          <p:cNvSpPr/>
          <p:nvPr/>
        </p:nvSpPr>
        <p:spPr>
          <a:xfrm>
            <a:off x="2946768" y="5943600"/>
            <a:ext cx="8370346"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69" name="Google Shape;569;p18"/>
          <p:cNvPicPr preferRelativeResize="0"/>
          <p:nvPr/>
        </p:nvPicPr>
        <p:blipFill rotWithShape="1">
          <a:blip r:embed="rId5">
            <a:alphaModFix/>
          </a:blip>
          <a:srcRect b="0" l="0" r="0" t="0"/>
          <a:stretch/>
        </p:blipFill>
        <p:spPr>
          <a:xfrm>
            <a:off x="2946768" y="5943600"/>
            <a:ext cx="1625803" cy="1625600"/>
          </a:xfrm>
          <a:prstGeom prst="rect">
            <a:avLst/>
          </a:prstGeom>
          <a:noFill/>
          <a:ln>
            <a:noFill/>
          </a:ln>
        </p:spPr>
      </p:pic>
      <p:sp>
        <p:nvSpPr>
          <p:cNvPr id="570" name="Google Shape;570;p18"/>
          <p:cNvSpPr/>
          <p:nvPr/>
        </p:nvSpPr>
        <p:spPr>
          <a:xfrm>
            <a:off x="2946768" y="5943600"/>
            <a:ext cx="1625803" cy="1625600"/>
          </a:xfrm>
          <a:prstGeom prst="roundRect">
            <a:avLst>
              <a:gd fmla="val 781313" name="adj"/>
            </a:avLst>
          </a:prstGeom>
          <a:noFill/>
          <a:ln cap="flat" cmpd="sng" w="12700">
            <a:solidFill>
              <a:srgbClr val="8AA6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8"/>
          <p:cNvSpPr/>
          <p:nvPr/>
        </p:nvSpPr>
        <p:spPr>
          <a:xfrm>
            <a:off x="3133058" y="6288617"/>
            <a:ext cx="1253223" cy="935567"/>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US" sz="4400" u="none" cap="none" strike="noStrike">
                <a:solidFill>
                  <a:srgbClr val="8AA6A7"/>
                </a:solidFill>
                <a:latin typeface="Cinzel Decorative"/>
                <a:ea typeface="Cinzel Decorative"/>
                <a:cs typeface="Cinzel Decorative"/>
                <a:sym typeface="Cinzel Decorative"/>
              </a:rPr>
              <a:t>85%</a:t>
            </a:r>
            <a:endParaRPr b="0" i="0" sz="4400" u="none" cap="none" strike="noStrike">
              <a:solidFill>
                <a:schemeClr val="dk1"/>
              </a:solidFill>
              <a:latin typeface="Calibri"/>
              <a:ea typeface="Calibri"/>
              <a:cs typeface="Calibri"/>
              <a:sym typeface="Calibri"/>
            </a:endParaRPr>
          </a:p>
        </p:txBody>
      </p:sp>
      <p:sp>
        <p:nvSpPr>
          <p:cNvPr id="572" name="Google Shape;572;p18"/>
          <p:cNvSpPr/>
          <p:nvPr/>
        </p:nvSpPr>
        <p:spPr>
          <a:xfrm>
            <a:off x="5182248" y="6013450"/>
            <a:ext cx="6134867"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8"/>
          <p:cNvSpPr/>
          <p:nvPr/>
        </p:nvSpPr>
        <p:spPr>
          <a:xfrm>
            <a:off x="5182248" y="6013450"/>
            <a:ext cx="6270350"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Inter"/>
                <a:ea typeface="Inter"/>
                <a:cs typeface="Inter"/>
                <a:sym typeface="Inter"/>
              </a:rPr>
              <a:t>A ritual that summons the spirit of the Phoenix to guide and protect the caster.</a:t>
            </a:r>
            <a:endParaRPr b="0" i="0" sz="3200" u="none" cap="none" strike="noStrike">
              <a:solidFill>
                <a:schemeClr val="dk1"/>
              </a:solidFill>
              <a:latin typeface="Calibri"/>
              <a:ea typeface="Calibri"/>
              <a:cs typeface="Calibri"/>
              <a:sym typeface="Calibri"/>
            </a:endParaRPr>
          </a:p>
        </p:txBody>
      </p:sp>
      <p:sp>
        <p:nvSpPr>
          <p:cNvPr id="574" name="Google Shape;574;p18"/>
          <p:cNvSpPr/>
          <p:nvPr/>
        </p:nvSpPr>
        <p:spPr>
          <a:xfrm>
            <a:off x="1117740" y="11087100"/>
            <a:ext cx="12701588" cy="135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8"/>
          <p:cNvSpPr/>
          <p:nvPr/>
        </p:nvSpPr>
        <p:spPr>
          <a:xfrm>
            <a:off x="1117740" y="11087100"/>
            <a:ext cx="4064508" cy="13589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8"/>
          <p:cNvSpPr/>
          <p:nvPr/>
        </p:nvSpPr>
        <p:spPr>
          <a:xfrm>
            <a:off x="1422578" y="11391900"/>
            <a:ext cx="1265925"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FFFFFF"/>
                </a:solidFill>
                <a:latin typeface="Cinzel Decorative"/>
                <a:ea typeface="Cinzel Decorative"/>
                <a:cs typeface="Cinzel Decorative"/>
                <a:sym typeface="Cinzel Decorative"/>
              </a:rPr>
              <a:t>32%</a:t>
            </a:r>
            <a:endParaRPr b="0" i="0" sz="4400" u="none" cap="none" strike="noStrike">
              <a:solidFill>
                <a:schemeClr val="dk1"/>
              </a:solidFill>
              <a:latin typeface="Calibri"/>
              <a:ea typeface="Calibri"/>
              <a:cs typeface="Calibri"/>
              <a:sym typeface="Calibri"/>
            </a:endParaRPr>
          </a:p>
        </p:txBody>
      </p:sp>
      <p:sp>
        <p:nvSpPr>
          <p:cNvPr id="577" name="Google Shape;577;p18"/>
          <p:cNvSpPr/>
          <p:nvPr/>
        </p:nvSpPr>
        <p:spPr>
          <a:xfrm>
            <a:off x="5182248" y="11087100"/>
            <a:ext cx="6858857" cy="13589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8"/>
          <p:cNvSpPr/>
          <p:nvPr/>
        </p:nvSpPr>
        <p:spPr>
          <a:xfrm>
            <a:off x="5487086" y="11391900"/>
            <a:ext cx="1265925"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FFFFFF"/>
                </a:solidFill>
                <a:latin typeface="Cinzel Decorative"/>
                <a:ea typeface="Cinzel Decorative"/>
                <a:cs typeface="Cinzel Decorative"/>
                <a:sym typeface="Cinzel Decorative"/>
              </a:rPr>
              <a:t>54%</a:t>
            </a:r>
            <a:endParaRPr b="0" i="0" sz="4400" u="none" cap="none" strike="noStrike">
              <a:solidFill>
                <a:schemeClr val="dk1"/>
              </a:solidFill>
              <a:latin typeface="Calibri"/>
              <a:ea typeface="Calibri"/>
              <a:cs typeface="Calibri"/>
              <a:sym typeface="Calibri"/>
            </a:endParaRPr>
          </a:p>
        </p:txBody>
      </p:sp>
      <p:sp>
        <p:nvSpPr>
          <p:cNvPr id="579" name="Google Shape;579;p18"/>
          <p:cNvSpPr/>
          <p:nvPr/>
        </p:nvSpPr>
        <p:spPr>
          <a:xfrm>
            <a:off x="12041105" y="11087100"/>
            <a:ext cx="1778222" cy="1358900"/>
          </a:xfrm>
          <a:prstGeom prst="rect">
            <a:avLst/>
          </a:prstGeom>
          <a:solidFill>
            <a:srgbClr val="F4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8"/>
          <p:cNvSpPr/>
          <p:nvPr/>
        </p:nvSpPr>
        <p:spPr>
          <a:xfrm>
            <a:off x="12345943" y="11391900"/>
            <a:ext cx="1164312"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D2B6A0"/>
                </a:solidFill>
                <a:latin typeface="Cinzel Decorative"/>
                <a:ea typeface="Cinzel Decorative"/>
                <a:cs typeface="Cinzel Decorative"/>
                <a:sym typeface="Cinzel Decorative"/>
              </a:rPr>
              <a:t>14%</a:t>
            </a:r>
            <a:endParaRPr b="0" i="0" sz="4400" u="none" cap="none" strike="noStrike">
              <a:solidFill>
                <a:schemeClr val="dk1"/>
              </a:solidFill>
              <a:latin typeface="Calibri"/>
              <a:ea typeface="Calibri"/>
              <a:cs typeface="Calibri"/>
              <a:sym typeface="Calibri"/>
            </a:endParaRPr>
          </a:p>
        </p:txBody>
      </p:sp>
      <p:sp>
        <p:nvSpPr>
          <p:cNvPr id="581" name="Google Shape;581;p18"/>
          <p:cNvSpPr/>
          <p:nvPr/>
        </p:nvSpPr>
        <p:spPr>
          <a:xfrm>
            <a:off x="1117740" y="8686800"/>
            <a:ext cx="10639696" cy="1684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A magical tool to harness the power of fire.</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586" name="Shape 586"/>
        <p:cNvGrpSpPr/>
        <p:nvPr/>
      </p:nvGrpSpPr>
      <p:grpSpPr>
        <a:xfrm>
          <a:off x="0" y="0"/>
          <a:ext cx="0" cy="0"/>
          <a:chOff x="0" y="0"/>
          <a:chExt cx="0" cy="0"/>
        </a:xfrm>
      </p:grpSpPr>
      <p:sp>
        <p:nvSpPr>
          <p:cNvPr id="587" name="Google Shape;587;p19"/>
          <p:cNvSpPr/>
          <p:nvPr/>
        </p:nvSpPr>
        <p:spPr>
          <a:xfrm>
            <a:off x="0" y="0"/>
            <a:ext cx="6439705" cy="137160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88" name="Google Shape;588;p19"/>
          <p:cNvPicPr preferRelativeResize="0"/>
          <p:nvPr/>
        </p:nvPicPr>
        <p:blipFill rotWithShape="1">
          <a:blip r:embed="rId3">
            <a:alphaModFix/>
          </a:blip>
          <a:srcRect b="0" l="0" r="0" t="0"/>
          <a:stretch/>
        </p:blipFill>
        <p:spPr>
          <a:xfrm>
            <a:off x="1320965" y="0"/>
            <a:ext cx="10008851" cy="6197600"/>
          </a:xfrm>
          <a:prstGeom prst="rect">
            <a:avLst/>
          </a:prstGeom>
          <a:noFill/>
          <a:ln>
            <a:noFill/>
          </a:ln>
        </p:spPr>
      </p:pic>
      <p:pic>
        <p:nvPicPr>
          <p:cNvPr descr="preencoded.png" id="589" name="Google Shape;589;p19"/>
          <p:cNvPicPr preferRelativeResize="0"/>
          <p:nvPr/>
        </p:nvPicPr>
        <p:blipFill rotWithShape="1">
          <a:blip r:embed="rId4">
            <a:alphaModFix/>
          </a:blip>
          <a:srcRect b="0" l="0" r="0" t="0"/>
          <a:stretch/>
        </p:blipFill>
        <p:spPr>
          <a:xfrm>
            <a:off x="0" y="6565900"/>
            <a:ext cx="10008851" cy="7150100"/>
          </a:xfrm>
          <a:prstGeom prst="rect">
            <a:avLst/>
          </a:prstGeom>
          <a:noFill/>
          <a:ln>
            <a:noFill/>
          </a:ln>
        </p:spPr>
      </p:pic>
      <p:sp>
        <p:nvSpPr>
          <p:cNvPr id="590" name="Google Shape;590;p19"/>
          <p:cNvSpPr/>
          <p:nvPr/>
        </p:nvSpPr>
        <p:spPr>
          <a:xfrm>
            <a:off x="23370921" y="10515600"/>
            <a:ext cx="1016127" cy="320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91" name="Google Shape;591;p1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92" name="Google Shape;592;p19"/>
          <p:cNvSpPr/>
          <p:nvPr/>
        </p:nvSpPr>
        <p:spPr>
          <a:xfrm>
            <a:off x="12231629" y="685800"/>
            <a:ext cx="12151185"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Recommendations</a:t>
            </a:r>
            <a:endParaRPr b="0" i="0" sz="8000" u="none" cap="none" strike="noStrike">
              <a:solidFill>
                <a:schemeClr val="dk1"/>
              </a:solidFill>
              <a:latin typeface="Calibri"/>
              <a:ea typeface="Calibri"/>
              <a:cs typeface="Calibri"/>
              <a:sym typeface="Calibri"/>
            </a:endParaRPr>
          </a:p>
        </p:txBody>
      </p:sp>
      <p:pic>
        <p:nvPicPr>
          <p:cNvPr descr="preencoded.png" id="593" name="Google Shape;593;p19"/>
          <p:cNvPicPr preferRelativeResize="0"/>
          <p:nvPr/>
        </p:nvPicPr>
        <p:blipFill rotWithShape="1">
          <a:blip r:embed="rId6">
            <a:alphaModFix/>
          </a:blip>
          <a:srcRect b="0" l="0" r="0" t="0"/>
          <a:stretch/>
        </p:blipFill>
        <p:spPr>
          <a:xfrm>
            <a:off x="12079210" y="3022600"/>
            <a:ext cx="11291711" cy="9677400"/>
          </a:xfrm>
          <a:prstGeom prst="rect">
            <a:avLst/>
          </a:prstGeom>
          <a:noFill/>
          <a:ln>
            <a:noFill/>
          </a:ln>
        </p:spPr>
      </p:pic>
      <p:sp>
        <p:nvSpPr>
          <p:cNvPr id="594" name="Google Shape;594;p19"/>
          <p:cNvSpPr/>
          <p:nvPr/>
        </p:nvSpPr>
        <p:spPr>
          <a:xfrm>
            <a:off x="12079210" y="3022600"/>
            <a:ext cx="11291711"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9"/>
          <p:cNvSpPr/>
          <p:nvPr/>
        </p:nvSpPr>
        <p:spPr>
          <a:xfrm>
            <a:off x="12079210" y="3022600"/>
            <a:ext cx="2362495"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9"/>
          <p:cNvSpPr/>
          <p:nvPr/>
        </p:nvSpPr>
        <p:spPr>
          <a:xfrm>
            <a:off x="12079210" y="3022600"/>
            <a:ext cx="2362495"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9"/>
          <p:cNvSpPr/>
          <p:nvPr/>
        </p:nvSpPr>
        <p:spPr>
          <a:xfrm>
            <a:off x="12079210" y="3194050"/>
            <a:ext cx="152419" cy="152400"/>
          </a:xfrm>
          <a:prstGeom prst="ellipse">
            <a:avLst/>
          </a:prstGeom>
          <a:solidFill>
            <a:srgbClr val="F4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9"/>
          <p:cNvSpPr/>
          <p:nvPr/>
        </p:nvSpPr>
        <p:spPr>
          <a:xfrm>
            <a:off x="12333241" y="3022600"/>
            <a:ext cx="2243947"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Lost Magic</a:t>
            </a:r>
            <a:endParaRPr b="0" i="0" sz="3200" u="none" cap="none" strike="noStrike">
              <a:solidFill>
                <a:schemeClr val="dk1"/>
              </a:solidFill>
              <a:latin typeface="Calibri"/>
              <a:ea typeface="Calibri"/>
              <a:cs typeface="Calibri"/>
              <a:sym typeface="Calibri"/>
            </a:endParaRPr>
          </a:p>
        </p:txBody>
      </p:sp>
      <p:sp>
        <p:nvSpPr>
          <p:cNvPr id="599" name="Google Shape;599;p19"/>
          <p:cNvSpPr/>
          <p:nvPr/>
        </p:nvSpPr>
        <p:spPr>
          <a:xfrm>
            <a:off x="14644930" y="3022600"/>
            <a:ext cx="3099187"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9"/>
          <p:cNvSpPr/>
          <p:nvPr/>
        </p:nvSpPr>
        <p:spPr>
          <a:xfrm>
            <a:off x="14644930" y="3022600"/>
            <a:ext cx="3099187"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9"/>
          <p:cNvSpPr/>
          <p:nvPr/>
        </p:nvSpPr>
        <p:spPr>
          <a:xfrm>
            <a:off x="14644930" y="3194050"/>
            <a:ext cx="152419" cy="152400"/>
          </a:xfrm>
          <a:prstGeom prst="ellipse">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9"/>
          <p:cNvSpPr/>
          <p:nvPr/>
        </p:nvSpPr>
        <p:spPr>
          <a:xfrm>
            <a:off x="14898962" y="3022600"/>
            <a:ext cx="2980639"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Forgotten Lore</a:t>
            </a:r>
            <a:endParaRPr b="0" i="0" sz="3200" u="none" cap="none" strike="noStrike">
              <a:solidFill>
                <a:schemeClr val="dk1"/>
              </a:solidFill>
              <a:latin typeface="Calibri"/>
              <a:ea typeface="Calibri"/>
              <a:cs typeface="Calibri"/>
              <a:sym typeface="Calibri"/>
            </a:endParaRPr>
          </a:p>
        </p:txBody>
      </p:sp>
      <p:sp>
        <p:nvSpPr>
          <p:cNvPr id="603" name="Google Shape;603;p19"/>
          <p:cNvSpPr/>
          <p:nvPr/>
        </p:nvSpPr>
        <p:spPr>
          <a:xfrm>
            <a:off x="17947343" y="3022600"/>
            <a:ext cx="3035679"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9"/>
          <p:cNvSpPr/>
          <p:nvPr/>
        </p:nvSpPr>
        <p:spPr>
          <a:xfrm>
            <a:off x="17947343" y="3022600"/>
            <a:ext cx="3035679"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9"/>
          <p:cNvSpPr/>
          <p:nvPr/>
        </p:nvSpPr>
        <p:spPr>
          <a:xfrm>
            <a:off x="17947343" y="3194050"/>
            <a:ext cx="152419" cy="152400"/>
          </a:xfrm>
          <a:prstGeom prst="ellipse">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9"/>
          <p:cNvSpPr/>
          <p:nvPr/>
        </p:nvSpPr>
        <p:spPr>
          <a:xfrm>
            <a:off x="18201375" y="3022600"/>
            <a:ext cx="2917131"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Mage Uprising</a:t>
            </a:r>
            <a:endParaRPr b="0" i="0" sz="3200" u="none" cap="none" strike="noStrike">
              <a:solidFill>
                <a:schemeClr val="dk1"/>
              </a:solidFill>
              <a:latin typeface="Calibri"/>
              <a:ea typeface="Calibri"/>
              <a:cs typeface="Calibri"/>
              <a:sym typeface="Calibri"/>
            </a:endParaRPr>
          </a:p>
        </p:txBody>
      </p:sp>
      <p:pic>
        <p:nvPicPr>
          <p:cNvPr descr="preencoded.png" id="607" name="Google Shape;607;p19"/>
          <p:cNvPicPr preferRelativeResize="0"/>
          <p:nvPr/>
        </p:nvPicPr>
        <p:blipFill rotWithShape="1">
          <a:blip r:embed="rId7">
            <a:alphaModFix/>
          </a:blip>
          <a:srcRect b="0" l="0" r="0" t="0"/>
          <a:stretch/>
        </p:blipFill>
        <p:spPr>
          <a:xfrm>
            <a:off x="12079210" y="3721100"/>
            <a:ext cx="11291711" cy="8978900"/>
          </a:xfrm>
          <a:prstGeom prst="rect">
            <a:avLst/>
          </a:prstGeom>
          <a:noFill/>
          <a:ln>
            <a:noFill/>
          </a:ln>
        </p:spPr>
      </p:pic>
      <p:sp>
        <p:nvSpPr>
          <p:cNvPr id="608" name="Google Shape;608;p19"/>
          <p:cNvSpPr/>
          <p:nvPr/>
        </p:nvSpPr>
        <p:spPr>
          <a:xfrm>
            <a:off x="12079210" y="3721100"/>
            <a:ext cx="11291711" cy="8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9"/>
          <p:cNvSpPr/>
          <p:nvPr/>
        </p:nvSpPr>
        <p:spPr>
          <a:xfrm>
            <a:off x="12079210" y="3721100"/>
            <a:ext cx="11291711"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9"/>
          <p:cNvSpPr/>
          <p:nvPr/>
        </p:nvSpPr>
        <p:spPr>
          <a:xfrm>
            <a:off x="11943726" y="3721100"/>
            <a:ext cx="643547" cy="6307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3200" u="none" cap="none" strike="noStrike">
                <a:solidFill>
                  <a:srgbClr val="4D4D4D"/>
                </a:solidFill>
                <a:latin typeface="Inter"/>
                <a:ea typeface="Inter"/>
                <a:cs typeface="Inter"/>
                <a:sym typeface="Inter"/>
              </a:rPr>
              <a:t>12</a:t>
            </a:r>
            <a:endParaRPr b="0" i="0" sz="3200" u="none" cap="none" strike="noStrike">
              <a:solidFill>
                <a:schemeClr val="dk1"/>
              </a:solidFill>
              <a:latin typeface="Calibri"/>
              <a:ea typeface="Calibri"/>
              <a:cs typeface="Calibri"/>
              <a:sym typeface="Calibri"/>
            </a:endParaRPr>
          </a:p>
        </p:txBody>
      </p:sp>
      <p:pic>
        <p:nvPicPr>
          <p:cNvPr descr="preencoded.png" id="611" name="Google Shape;611;p19"/>
          <p:cNvPicPr preferRelativeResize="0"/>
          <p:nvPr/>
        </p:nvPicPr>
        <p:blipFill rotWithShape="1">
          <a:blip r:embed="rId8">
            <a:alphaModFix/>
          </a:blip>
          <a:srcRect b="0" l="0" r="0" t="0"/>
          <a:stretch/>
        </p:blipFill>
        <p:spPr>
          <a:xfrm>
            <a:off x="12688886" y="3968750"/>
            <a:ext cx="10682035" cy="0"/>
          </a:xfrm>
          <a:prstGeom prst="rect">
            <a:avLst/>
          </a:prstGeom>
          <a:noFill/>
          <a:ln>
            <a:noFill/>
          </a:ln>
        </p:spPr>
      </p:pic>
      <p:pic>
        <p:nvPicPr>
          <p:cNvPr descr="preencoded.png" id="612" name="Google Shape;612;p19"/>
          <p:cNvPicPr preferRelativeResize="0"/>
          <p:nvPr/>
        </p:nvPicPr>
        <p:blipFill rotWithShape="1">
          <a:blip r:embed="rId9">
            <a:alphaModFix/>
          </a:blip>
          <a:srcRect b="0" l="0" r="0" t="0"/>
          <a:stretch/>
        </p:blipFill>
        <p:spPr>
          <a:xfrm>
            <a:off x="12688886" y="3956050"/>
            <a:ext cx="10682035" cy="12700"/>
          </a:xfrm>
          <a:prstGeom prst="rect">
            <a:avLst/>
          </a:prstGeom>
          <a:noFill/>
          <a:ln>
            <a:noFill/>
          </a:ln>
        </p:spPr>
      </p:pic>
      <p:sp>
        <p:nvSpPr>
          <p:cNvPr id="613" name="Google Shape;613;p19"/>
          <p:cNvSpPr/>
          <p:nvPr/>
        </p:nvSpPr>
        <p:spPr>
          <a:xfrm>
            <a:off x="12079210" y="5096942"/>
            <a:ext cx="11291711"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9"/>
          <p:cNvSpPr/>
          <p:nvPr/>
        </p:nvSpPr>
        <p:spPr>
          <a:xfrm>
            <a:off x="11943726" y="5096942"/>
            <a:ext cx="643547" cy="6307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3200" u="none" cap="none" strike="noStrike">
                <a:solidFill>
                  <a:srgbClr val="4D4D4D"/>
                </a:solidFill>
                <a:latin typeface="Inter"/>
                <a:ea typeface="Inter"/>
                <a:cs typeface="Inter"/>
                <a:sym typeface="Inter"/>
              </a:rPr>
              <a:t>10</a:t>
            </a:r>
            <a:endParaRPr b="0" i="0" sz="3200" u="none" cap="none" strike="noStrike">
              <a:solidFill>
                <a:schemeClr val="dk1"/>
              </a:solidFill>
              <a:latin typeface="Calibri"/>
              <a:ea typeface="Calibri"/>
              <a:cs typeface="Calibri"/>
              <a:sym typeface="Calibri"/>
            </a:endParaRPr>
          </a:p>
        </p:txBody>
      </p:sp>
      <p:pic>
        <p:nvPicPr>
          <p:cNvPr descr="preencoded.png" id="615" name="Google Shape;615;p19"/>
          <p:cNvPicPr preferRelativeResize="0"/>
          <p:nvPr/>
        </p:nvPicPr>
        <p:blipFill rotWithShape="1">
          <a:blip r:embed="rId8">
            <a:alphaModFix/>
          </a:blip>
          <a:srcRect b="0" l="0" r="0" t="0"/>
          <a:stretch/>
        </p:blipFill>
        <p:spPr>
          <a:xfrm>
            <a:off x="12688886" y="5344592"/>
            <a:ext cx="10682035" cy="0"/>
          </a:xfrm>
          <a:prstGeom prst="rect">
            <a:avLst/>
          </a:prstGeom>
          <a:noFill/>
          <a:ln>
            <a:noFill/>
          </a:ln>
        </p:spPr>
      </p:pic>
      <p:pic>
        <p:nvPicPr>
          <p:cNvPr descr="preencoded.png" id="616" name="Google Shape;616;p19"/>
          <p:cNvPicPr preferRelativeResize="0"/>
          <p:nvPr/>
        </p:nvPicPr>
        <p:blipFill rotWithShape="1">
          <a:blip r:embed="rId10">
            <a:alphaModFix/>
          </a:blip>
          <a:srcRect b="0" l="0" r="0" t="0"/>
          <a:stretch/>
        </p:blipFill>
        <p:spPr>
          <a:xfrm>
            <a:off x="12688886" y="5331892"/>
            <a:ext cx="10682035" cy="12700"/>
          </a:xfrm>
          <a:prstGeom prst="rect">
            <a:avLst/>
          </a:prstGeom>
          <a:noFill/>
          <a:ln>
            <a:noFill/>
          </a:ln>
        </p:spPr>
      </p:pic>
      <p:sp>
        <p:nvSpPr>
          <p:cNvPr id="617" name="Google Shape;617;p19"/>
          <p:cNvSpPr/>
          <p:nvPr/>
        </p:nvSpPr>
        <p:spPr>
          <a:xfrm>
            <a:off x="12079210" y="6472758"/>
            <a:ext cx="11291711"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9"/>
          <p:cNvSpPr/>
          <p:nvPr/>
        </p:nvSpPr>
        <p:spPr>
          <a:xfrm>
            <a:off x="11943726" y="6472758"/>
            <a:ext cx="643547" cy="6307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3200" u="none" cap="none" strike="noStrike">
                <a:solidFill>
                  <a:srgbClr val="4D4D4D"/>
                </a:solidFill>
                <a:latin typeface="Inter"/>
                <a:ea typeface="Inter"/>
                <a:cs typeface="Inter"/>
                <a:sym typeface="Inter"/>
              </a:rPr>
              <a:t>8</a:t>
            </a:r>
            <a:endParaRPr b="0" i="0" sz="3200" u="none" cap="none" strike="noStrike">
              <a:solidFill>
                <a:schemeClr val="dk1"/>
              </a:solidFill>
              <a:latin typeface="Calibri"/>
              <a:ea typeface="Calibri"/>
              <a:cs typeface="Calibri"/>
              <a:sym typeface="Calibri"/>
            </a:endParaRPr>
          </a:p>
        </p:txBody>
      </p:sp>
      <p:pic>
        <p:nvPicPr>
          <p:cNvPr descr="preencoded.png" id="619" name="Google Shape;619;p19"/>
          <p:cNvPicPr preferRelativeResize="0"/>
          <p:nvPr/>
        </p:nvPicPr>
        <p:blipFill rotWithShape="1">
          <a:blip r:embed="rId8">
            <a:alphaModFix/>
          </a:blip>
          <a:srcRect b="0" l="0" r="0" t="0"/>
          <a:stretch/>
        </p:blipFill>
        <p:spPr>
          <a:xfrm>
            <a:off x="12688886" y="6720408"/>
            <a:ext cx="10682035" cy="0"/>
          </a:xfrm>
          <a:prstGeom prst="rect">
            <a:avLst/>
          </a:prstGeom>
          <a:noFill/>
          <a:ln>
            <a:noFill/>
          </a:ln>
        </p:spPr>
      </p:pic>
      <p:pic>
        <p:nvPicPr>
          <p:cNvPr descr="preencoded.png" id="620" name="Google Shape;620;p19"/>
          <p:cNvPicPr preferRelativeResize="0"/>
          <p:nvPr/>
        </p:nvPicPr>
        <p:blipFill rotWithShape="1">
          <a:blip r:embed="rId11">
            <a:alphaModFix/>
          </a:blip>
          <a:srcRect b="0" l="0" r="0" t="0"/>
          <a:stretch/>
        </p:blipFill>
        <p:spPr>
          <a:xfrm>
            <a:off x="12688886" y="6707708"/>
            <a:ext cx="10682035" cy="12700"/>
          </a:xfrm>
          <a:prstGeom prst="rect">
            <a:avLst/>
          </a:prstGeom>
          <a:noFill/>
          <a:ln>
            <a:noFill/>
          </a:ln>
        </p:spPr>
      </p:pic>
      <p:sp>
        <p:nvSpPr>
          <p:cNvPr id="621" name="Google Shape;621;p19"/>
          <p:cNvSpPr/>
          <p:nvPr/>
        </p:nvSpPr>
        <p:spPr>
          <a:xfrm>
            <a:off x="12079210" y="7848600"/>
            <a:ext cx="11291711"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9"/>
          <p:cNvSpPr/>
          <p:nvPr/>
        </p:nvSpPr>
        <p:spPr>
          <a:xfrm>
            <a:off x="11943726" y="7848600"/>
            <a:ext cx="643547" cy="6307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3200" u="none" cap="none" strike="noStrike">
                <a:solidFill>
                  <a:srgbClr val="4D4D4D"/>
                </a:solidFill>
                <a:latin typeface="Inter"/>
                <a:ea typeface="Inter"/>
                <a:cs typeface="Inter"/>
                <a:sym typeface="Inter"/>
              </a:rPr>
              <a:t>6</a:t>
            </a:r>
            <a:endParaRPr b="0" i="0" sz="3200" u="none" cap="none" strike="noStrike">
              <a:solidFill>
                <a:schemeClr val="dk1"/>
              </a:solidFill>
              <a:latin typeface="Calibri"/>
              <a:ea typeface="Calibri"/>
              <a:cs typeface="Calibri"/>
              <a:sym typeface="Calibri"/>
            </a:endParaRPr>
          </a:p>
        </p:txBody>
      </p:sp>
      <p:pic>
        <p:nvPicPr>
          <p:cNvPr descr="preencoded.png" id="623" name="Google Shape;623;p19"/>
          <p:cNvPicPr preferRelativeResize="0"/>
          <p:nvPr/>
        </p:nvPicPr>
        <p:blipFill rotWithShape="1">
          <a:blip r:embed="rId8">
            <a:alphaModFix/>
          </a:blip>
          <a:srcRect b="0" l="0" r="0" t="0"/>
          <a:stretch/>
        </p:blipFill>
        <p:spPr>
          <a:xfrm>
            <a:off x="12688886" y="8096250"/>
            <a:ext cx="10682035" cy="0"/>
          </a:xfrm>
          <a:prstGeom prst="rect">
            <a:avLst/>
          </a:prstGeom>
          <a:noFill/>
          <a:ln>
            <a:noFill/>
          </a:ln>
        </p:spPr>
      </p:pic>
      <p:pic>
        <p:nvPicPr>
          <p:cNvPr descr="preencoded.png" id="624" name="Google Shape;624;p19"/>
          <p:cNvPicPr preferRelativeResize="0"/>
          <p:nvPr/>
        </p:nvPicPr>
        <p:blipFill rotWithShape="1">
          <a:blip r:embed="rId9">
            <a:alphaModFix/>
          </a:blip>
          <a:srcRect b="0" l="0" r="0" t="0"/>
          <a:stretch/>
        </p:blipFill>
        <p:spPr>
          <a:xfrm>
            <a:off x="12688886" y="8083550"/>
            <a:ext cx="10682035" cy="12700"/>
          </a:xfrm>
          <a:prstGeom prst="rect">
            <a:avLst/>
          </a:prstGeom>
          <a:noFill/>
          <a:ln>
            <a:noFill/>
          </a:ln>
        </p:spPr>
      </p:pic>
      <p:sp>
        <p:nvSpPr>
          <p:cNvPr id="625" name="Google Shape;625;p19"/>
          <p:cNvSpPr/>
          <p:nvPr/>
        </p:nvSpPr>
        <p:spPr>
          <a:xfrm>
            <a:off x="12079210" y="9224442"/>
            <a:ext cx="11291711"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9"/>
          <p:cNvSpPr/>
          <p:nvPr/>
        </p:nvSpPr>
        <p:spPr>
          <a:xfrm>
            <a:off x="11943726" y="9224442"/>
            <a:ext cx="643547" cy="6307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3200" u="none" cap="none" strike="noStrike">
                <a:solidFill>
                  <a:srgbClr val="4D4D4D"/>
                </a:solidFill>
                <a:latin typeface="Inter"/>
                <a:ea typeface="Inter"/>
                <a:cs typeface="Inter"/>
                <a:sym typeface="Inter"/>
              </a:rPr>
              <a:t>4</a:t>
            </a:r>
            <a:endParaRPr b="0" i="0" sz="3200" u="none" cap="none" strike="noStrike">
              <a:solidFill>
                <a:schemeClr val="dk1"/>
              </a:solidFill>
              <a:latin typeface="Calibri"/>
              <a:ea typeface="Calibri"/>
              <a:cs typeface="Calibri"/>
              <a:sym typeface="Calibri"/>
            </a:endParaRPr>
          </a:p>
        </p:txBody>
      </p:sp>
      <p:pic>
        <p:nvPicPr>
          <p:cNvPr descr="preencoded.png" id="627" name="Google Shape;627;p19"/>
          <p:cNvPicPr preferRelativeResize="0"/>
          <p:nvPr/>
        </p:nvPicPr>
        <p:blipFill rotWithShape="1">
          <a:blip r:embed="rId8">
            <a:alphaModFix/>
          </a:blip>
          <a:srcRect b="0" l="0" r="0" t="0"/>
          <a:stretch/>
        </p:blipFill>
        <p:spPr>
          <a:xfrm>
            <a:off x="12688886" y="9472092"/>
            <a:ext cx="10682035" cy="0"/>
          </a:xfrm>
          <a:prstGeom prst="rect">
            <a:avLst/>
          </a:prstGeom>
          <a:noFill/>
          <a:ln>
            <a:noFill/>
          </a:ln>
        </p:spPr>
      </p:pic>
      <p:pic>
        <p:nvPicPr>
          <p:cNvPr descr="preencoded.png" id="628" name="Google Shape;628;p19"/>
          <p:cNvPicPr preferRelativeResize="0"/>
          <p:nvPr/>
        </p:nvPicPr>
        <p:blipFill rotWithShape="1">
          <a:blip r:embed="rId10">
            <a:alphaModFix/>
          </a:blip>
          <a:srcRect b="0" l="0" r="0" t="0"/>
          <a:stretch/>
        </p:blipFill>
        <p:spPr>
          <a:xfrm>
            <a:off x="12688886" y="9459392"/>
            <a:ext cx="10682035" cy="12700"/>
          </a:xfrm>
          <a:prstGeom prst="rect">
            <a:avLst/>
          </a:prstGeom>
          <a:noFill/>
          <a:ln>
            <a:noFill/>
          </a:ln>
        </p:spPr>
      </p:pic>
      <p:sp>
        <p:nvSpPr>
          <p:cNvPr id="629" name="Google Shape;629;p19"/>
          <p:cNvSpPr/>
          <p:nvPr/>
        </p:nvSpPr>
        <p:spPr>
          <a:xfrm>
            <a:off x="12079210" y="10600258"/>
            <a:ext cx="11291711"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9"/>
          <p:cNvSpPr/>
          <p:nvPr/>
        </p:nvSpPr>
        <p:spPr>
          <a:xfrm>
            <a:off x="11943726" y="10600258"/>
            <a:ext cx="643547" cy="6307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3200" u="none" cap="none" strike="noStrike">
                <a:solidFill>
                  <a:srgbClr val="4D4D4D"/>
                </a:solidFill>
                <a:latin typeface="Inter"/>
                <a:ea typeface="Inter"/>
                <a:cs typeface="Inter"/>
                <a:sym typeface="Inter"/>
              </a:rPr>
              <a:t>2</a:t>
            </a:r>
            <a:endParaRPr b="0" i="0" sz="3200" u="none" cap="none" strike="noStrike">
              <a:solidFill>
                <a:schemeClr val="dk1"/>
              </a:solidFill>
              <a:latin typeface="Calibri"/>
              <a:ea typeface="Calibri"/>
              <a:cs typeface="Calibri"/>
              <a:sym typeface="Calibri"/>
            </a:endParaRPr>
          </a:p>
        </p:txBody>
      </p:sp>
      <p:pic>
        <p:nvPicPr>
          <p:cNvPr descr="preencoded.png" id="631" name="Google Shape;631;p19"/>
          <p:cNvPicPr preferRelativeResize="0"/>
          <p:nvPr/>
        </p:nvPicPr>
        <p:blipFill rotWithShape="1">
          <a:blip r:embed="rId8">
            <a:alphaModFix/>
          </a:blip>
          <a:srcRect b="0" l="0" r="0" t="0"/>
          <a:stretch/>
        </p:blipFill>
        <p:spPr>
          <a:xfrm>
            <a:off x="12688886" y="10847908"/>
            <a:ext cx="10682035" cy="0"/>
          </a:xfrm>
          <a:prstGeom prst="rect">
            <a:avLst/>
          </a:prstGeom>
          <a:noFill/>
          <a:ln>
            <a:noFill/>
          </a:ln>
        </p:spPr>
      </p:pic>
      <p:pic>
        <p:nvPicPr>
          <p:cNvPr descr="preencoded.png" id="632" name="Google Shape;632;p19"/>
          <p:cNvPicPr preferRelativeResize="0"/>
          <p:nvPr/>
        </p:nvPicPr>
        <p:blipFill rotWithShape="1">
          <a:blip r:embed="rId11">
            <a:alphaModFix/>
          </a:blip>
          <a:srcRect b="0" l="0" r="0" t="0"/>
          <a:stretch/>
        </p:blipFill>
        <p:spPr>
          <a:xfrm>
            <a:off x="12688886" y="10835208"/>
            <a:ext cx="10682035" cy="12700"/>
          </a:xfrm>
          <a:prstGeom prst="rect">
            <a:avLst/>
          </a:prstGeom>
          <a:noFill/>
          <a:ln>
            <a:noFill/>
          </a:ln>
        </p:spPr>
      </p:pic>
      <p:sp>
        <p:nvSpPr>
          <p:cNvPr id="633" name="Google Shape;633;p19"/>
          <p:cNvSpPr/>
          <p:nvPr/>
        </p:nvSpPr>
        <p:spPr>
          <a:xfrm>
            <a:off x="12079210" y="11976100"/>
            <a:ext cx="11291711"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9"/>
          <p:cNvSpPr/>
          <p:nvPr/>
        </p:nvSpPr>
        <p:spPr>
          <a:xfrm>
            <a:off x="11943726" y="11976100"/>
            <a:ext cx="643547" cy="6307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US" sz="3200" u="none" cap="none" strike="noStrike">
                <a:solidFill>
                  <a:srgbClr val="4D4D4D"/>
                </a:solidFill>
                <a:latin typeface="Inter"/>
                <a:ea typeface="Inter"/>
                <a:cs typeface="Inter"/>
                <a:sym typeface="Inter"/>
              </a:rPr>
              <a:t>0</a:t>
            </a:r>
            <a:endParaRPr b="0" i="0" sz="3200" u="none" cap="none" strike="noStrike">
              <a:solidFill>
                <a:schemeClr val="dk1"/>
              </a:solidFill>
              <a:latin typeface="Calibri"/>
              <a:ea typeface="Calibri"/>
              <a:cs typeface="Calibri"/>
              <a:sym typeface="Calibri"/>
            </a:endParaRPr>
          </a:p>
        </p:txBody>
      </p:sp>
      <p:pic>
        <p:nvPicPr>
          <p:cNvPr descr="preencoded.png" id="635" name="Google Shape;635;p19"/>
          <p:cNvPicPr preferRelativeResize="0"/>
          <p:nvPr/>
        </p:nvPicPr>
        <p:blipFill rotWithShape="1">
          <a:blip r:embed="rId12">
            <a:alphaModFix/>
          </a:blip>
          <a:srcRect b="0" l="0" r="0" t="0"/>
          <a:stretch/>
        </p:blipFill>
        <p:spPr>
          <a:xfrm>
            <a:off x="12688886" y="12369800"/>
            <a:ext cx="10682035" cy="101600"/>
          </a:xfrm>
          <a:prstGeom prst="rect">
            <a:avLst/>
          </a:prstGeom>
          <a:noFill/>
          <a:ln>
            <a:noFill/>
          </a:ln>
        </p:spPr>
      </p:pic>
      <p:pic>
        <p:nvPicPr>
          <p:cNvPr descr="preencoded.png" id="636" name="Google Shape;636;p19"/>
          <p:cNvPicPr preferRelativeResize="0"/>
          <p:nvPr/>
        </p:nvPicPr>
        <p:blipFill rotWithShape="1">
          <a:blip r:embed="rId13">
            <a:alphaModFix/>
          </a:blip>
          <a:srcRect b="0" l="0" r="0" t="0"/>
          <a:stretch/>
        </p:blipFill>
        <p:spPr>
          <a:xfrm>
            <a:off x="12688886" y="12369800"/>
            <a:ext cx="10682035" cy="12700"/>
          </a:xfrm>
          <a:prstGeom prst="rect">
            <a:avLst/>
          </a:prstGeom>
          <a:noFill/>
          <a:ln>
            <a:noFill/>
          </a:ln>
        </p:spPr>
      </p:pic>
      <p:pic>
        <p:nvPicPr>
          <p:cNvPr descr="preencoded.png" id="637" name="Google Shape;637;p19"/>
          <p:cNvPicPr preferRelativeResize="0"/>
          <p:nvPr/>
        </p:nvPicPr>
        <p:blipFill rotWithShape="1">
          <a:blip r:embed="rId14">
            <a:alphaModFix/>
          </a:blip>
          <a:srcRect b="0" l="0" r="0" t="0"/>
          <a:stretch/>
        </p:blipFill>
        <p:spPr>
          <a:xfrm>
            <a:off x="12688886" y="12369800"/>
            <a:ext cx="12702" cy="101600"/>
          </a:xfrm>
          <a:prstGeom prst="rect">
            <a:avLst/>
          </a:prstGeom>
          <a:noFill/>
          <a:ln>
            <a:noFill/>
          </a:ln>
        </p:spPr>
      </p:pic>
      <p:pic>
        <p:nvPicPr>
          <p:cNvPr descr="preencoded.png" id="638" name="Google Shape;638;p19"/>
          <p:cNvPicPr preferRelativeResize="0"/>
          <p:nvPr/>
        </p:nvPicPr>
        <p:blipFill rotWithShape="1">
          <a:blip r:embed="rId14">
            <a:alphaModFix/>
          </a:blip>
          <a:srcRect b="0" l="0" r="0" t="0"/>
          <a:stretch/>
        </p:blipFill>
        <p:spPr>
          <a:xfrm>
            <a:off x="23358219" y="12369800"/>
            <a:ext cx="12702" cy="101600"/>
          </a:xfrm>
          <a:prstGeom prst="rect">
            <a:avLst/>
          </a:prstGeom>
          <a:noFill/>
          <a:ln>
            <a:noFill/>
          </a:ln>
        </p:spPr>
      </p:pic>
      <p:sp>
        <p:nvSpPr>
          <p:cNvPr id="639" name="Google Shape;639;p19"/>
          <p:cNvSpPr/>
          <p:nvPr/>
        </p:nvSpPr>
        <p:spPr>
          <a:xfrm>
            <a:off x="12688886" y="3721100"/>
            <a:ext cx="10682035" cy="897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40" name="Google Shape;640;p19"/>
          <p:cNvPicPr preferRelativeResize="0"/>
          <p:nvPr/>
        </p:nvPicPr>
        <p:blipFill rotWithShape="1">
          <a:blip r:embed="rId15">
            <a:alphaModFix/>
          </a:blip>
          <a:srcRect b="0" l="0" r="0" t="0"/>
          <a:stretch/>
        </p:blipFill>
        <p:spPr>
          <a:xfrm>
            <a:off x="12688886" y="3721100"/>
            <a:ext cx="1526008" cy="8978900"/>
          </a:xfrm>
          <a:prstGeom prst="rect">
            <a:avLst/>
          </a:prstGeom>
          <a:noFill/>
          <a:ln>
            <a:noFill/>
          </a:ln>
        </p:spPr>
      </p:pic>
      <p:sp>
        <p:nvSpPr>
          <p:cNvPr id="641" name="Google Shape;641;p19"/>
          <p:cNvSpPr/>
          <p:nvPr/>
        </p:nvSpPr>
        <p:spPr>
          <a:xfrm>
            <a:off x="12900579" y="12496800"/>
            <a:ext cx="1075401" cy="630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4D4D4D"/>
                </a:solidFill>
                <a:latin typeface="Inter"/>
                <a:ea typeface="Inter"/>
                <a:cs typeface="Inter"/>
                <a:sym typeface="Inter"/>
              </a:rPr>
              <a:t>2015</a:t>
            </a:r>
            <a:endParaRPr b="0" i="0" sz="3200" u="none" cap="none" strike="noStrike">
              <a:solidFill>
                <a:schemeClr val="dk1"/>
              </a:solidFill>
              <a:latin typeface="Calibri"/>
              <a:ea typeface="Calibri"/>
              <a:cs typeface="Calibri"/>
              <a:sym typeface="Calibri"/>
            </a:endParaRPr>
          </a:p>
        </p:txBody>
      </p:sp>
      <p:pic>
        <p:nvPicPr>
          <p:cNvPr descr="preencoded.png" id="642" name="Google Shape;642;p19"/>
          <p:cNvPicPr preferRelativeResize="0"/>
          <p:nvPr/>
        </p:nvPicPr>
        <p:blipFill rotWithShape="1">
          <a:blip r:embed="rId14">
            <a:alphaModFix/>
          </a:blip>
          <a:srcRect b="0" l="0" r="0" t="0"/>
          <a:stretch/>
        </p:blipFill>
        <p:spPr>
          <a:xfrm>
            <a:off x="12688886" y="12369800"/>
            <a:ext cx="12702" cy="101600"/>
          </a:xfrm>
          <a:prstGeom prst="rect">
            <a:avLst/>
          </a:prstGeom>
          <a:noFill/>
          <a:ln>
            <a:noFill/>
          </a:ln>
        </p:spPr>
      </p:pic>
      <p:pic>
        <p:nvPicPr>
          <p:cNvPr descr="preencoded.png" id="643" name="Google Shape;643;p19"/>
          <p:cNvPicPr preferRelativeResize="0"/>
          <p:nvPr/>
        </p:nvPicPr>
        <p:blipFill rotWithShape="1">
          <a:blip r:embed="rId15">
            <a:alphaModFix/>
          </a:blip>
          <a:srcRect b="0" l="0" r="0" t="0"/>
          <a:stretch/>
        </p:blipFill>
        <p:spPr>
          <a:xfrm>
            <a:off x="14214894" y="3721100"/>
            <a:ext cx="1526008" cy="8978900"/>
          </a:xfrm>
          <a:prstGeom prst="rect">
            <a:avLst/>
          </a:prstGeom>
          <a:noFill/>
          <a:ln>
            <a:noFill/>
          </a:ln>
        </p:spPr>
      </p:pic>
      <p:sp>
        <p:nvSpPr>
          <p:cNvPr id="644" name="Google Shape;644;p19"/>
          <p:cNvSpPr/>
          <p:nvPr/>
        </p:nvSpPr>
        <p:spPr>
          <a:xfrm>
            <a:off x="14426587" y="12496800"/>
            <a:ext cx="1088103" cy="630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4D4D4D"/>
                </a:solidFill>
                <a:latin typeface="Inter"/>
                <a:ea typeface="Inter"/>
                <a:cs typeface="Inter"/>
                <a:sym typeface="Inter"/>
              </a:rPr>
              <a:t>2016</a:t>
            </a:r>
            <a:endParaRPr b="0" i="0" sz="3200" u="none" cap="none" strike="noStrike">
              <a:solidFill>
                <a:schemeClr val="dk1"/>
              </a:solidFill>
              <a:latin typeface="Calibri"/>
              <a:ea typeface="Calibri"/>
              <a:cs typeface="Calibri"/>
              <a:sym typeface="Calibri"/>
            </a:endParaRPr>
          </a:p>
        </p:txBody>
      </p:sp>
      <p:pic>
        <p:nvPicPr>
          <p:cNvPr descr="preencoded.png" id="645" name="Google Shape;645;p19"/>
          <p:cNvPicPr preferRelativeResize="0"/>
          <p:nvPr/>
        </p:nvPicPr>
        <p:blipFill rotWithShape="1">
          <a:blip r:embed="rId16">
            <a:alphaModFix/>
          </a:blip>
          <a:srcRect b="0" l="0" r="0" t="0"/>
          <a:stretch/>
        </p:blipFill>
        <p:spPr>
          <a:xfrm>
            <a:off x="14214894" y="12369800"/>
            <a:ext cx="12702" cy="101600"/>
          </a:xfrm>
          <a:prstGeom prst="rect">
            <a:avLst/>
          </a:prstGeom>
          <a:noFill/>
          <a:ln>
            <a:noFill/>
          </a:ln>
        </p:spPr>
      </p:pic>
      <p:pic>
        <p:nvPicPr>
          <p:cNvPr descr="preencoded.png" id="646" name="Google Shape;646;p19"/>
          <p:cNvPicPr preferRelativeResize="0"/>
          <p:nvPr/>
        </p:nvPicPr>
        <p:blipFill rotWithShape="1">
          <a:blip r:embed="rId15">
            <a:alphaModFix/>
          </a:blip>
          <a:srcRect b="0" l="0" r="0" t="0"/>
          <a:stretch/>
        </p:blipFill>
        <p:spPr>
          <a:xfrm>
            <a:off x="15740895" y="3721100"/>
            <a:ext cx="1526008" cy="8978900"/>
          </a:xfrm>
          <a:prstGeom prst="rect">
            <a:avLst/>
          </a:prstGeom>
          <a:noFill/>
          <a:ln>
            <a:noFill/>
          </a:ln>
        </p:spPr>
      </p:pic>
      <p:sp>
        <p:nvSpPr>
          <p:cNvPr id="647" name="Google Shape;647;p19"/>
          <p:cNvSpPr/>
          <p:nvPr/>
        </p:nvSpPr>
        <p:spPr>
          <a:xfrm>
            <a:off x="15965290" y="12496800"/>
            <a:ext cx="1062699" cy="630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4D4D4D"/>
                </a:solidFill>
                <a:latin typeface="Inter"/>
                <a:ea typeface="Inter"/>
                <a:cs typeface="Inter"/>
                <a:sym typeface="Inter"/>
              </a:rPr>
              <a:t>2017</a:t>
            </a:r>
            <a:endParaRPr b="0" i="0" sz="3200" u="none" cap="none" strike="noStrike">
              <a:solidFill>
                <a:schemeClr val="dk1"/>
              </a:solidFill>
              <a:latin typeface="Calibri"/>
              <a:ea typeface="Calibri"/>
              <a:cs typeface="Calibri"/>
              <a:sym typeface="Calibri"/>
            </a:endParaRPr>
          </a:p>
        </p:txBody>
      </p:sp>
      <p:pic>
        <p:nvPicPr>
          <p:cNvPr descr="preencoded.png" id="648" name="Google Shape;648;p19"/>
          <p:cNvPicPr preferRelativeResize="0"/>
          <p:nvPr/>
        </p:nvPicPr>
        <p:blipFill rotWithShape="1">
          <a:blip r:embed="rId17">
            <a:alphaModFix/>
          </a:blip>
          <a:srcRect b="0" l="0" r="0" t="0"/>
          <a:stretch/>
        </p:blipFill>
        <p:spPr>
          <a:xfrm>
            <a:off x="15740895" y="12369800"/>
            <a:ext cx="12702" cy="101600"/>
          </a:xfrm>
          <a:prstGeom prst="rect">
            <a:avLst/>
          </a:prstGeom>
          <a:noFill/>
          <a:ln>
            <a:noFill/>
          </a:ln>
        </p:spPr>
      </p:pic>
      <p:pic>
        <p:nvPicPr>
          <p:cNvPr descr="preencoded.png" id="649" name="Google Shape;649;p19"/>
          <p:cNvPicPr preferRelativeResize="0"/>
          <p:nvPr/>
        </p:nvPicPr>
        <p:blipFill rotWithShape="1">
          <a:blip r:embed="rId15">
            <a:alphaModFix/>
          </a:blip>
          <a:srcRect b="0" l="0" r="0" t="0"/>
          <a:stretch/>
        </p:blipFill>
        <p:spPr>
          <a:xfrm>
            <a:off x="17266903" y="3721100"/>
            <a:ext cx="1526008" cy="8978900"/>
          </a:xfrm>
          <a:prstGeom prst="rect">
            <a:avLst/>
          </a:prstGeom>
          <a:noFill/>
          <a:ln>
            <a:noFill/>
          </a:ln>
        </p:spPr>
      </p:pic>
      <p:sp>
        <p:nvSpPr>
          <p:cNvPr id="650" name="Google Shape;650;p19"/>
          <p:cNvSpPr/>
          <p:nvPr/>
        </p:nvSpPr>
        <p:spPr>
          <a:xfrm>
            <a:off x="17478596" y="12496800"/>
            <a:ext cx="1075401" cy="630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4D4D4D"/>
                </a:solidFill>
                <a:latin typeface="Inter"/>
                <a:ea typeface="Inter"/>
                <a:cs typeface="Inter"/>
                <a:sym typeface="Inter"/>
              </a:rPr>
              <a:t>2018</a:t>
            </a:r>
            <a:endParaRPr b="0" i="0" sz="3200" u="none" cap="none" strike="noStrike">
              <a:solidFill>
                <a:schemeClr val="dk1"/>
              </a:solidFill>
              <a:latin typeface="Calibri"/>
              <a:ea typeface="Calibri"/>
              <a:cs typeface="Calibri"/>
              <a:sym typeface="Calibri"/>
            </a:endParaRPr>
          </a:p>
        </p:txBody>
      </p:sp>
      <p:pic>
        <p:nvPicPr>
          <p:cNvPr descr="preencoded.png" id="651" name="Google Shape;651;p19"/>
          <p:cNvPicPr preferRelativeResize="0"/>
          <p:nvPr/>
        </p:nvPicPr>
        <p:blipFill rotWithShape="1">
          <a:blip r:embed="rId18">
            <a:alphaModFix/>
          </a:blip>
          <a:srcRect b="0" l="0" r="0" t="0"/>
          <a:stretch/>
        </p:blipFill>
        <p:spPr>
          <a:xfrm>
            <a:off x="17266903" y="12369800"/>
            <a:ext cx="12702" cy="101600"/>
          </a:xfrm>
          <a:prstGeom prst="rect">
            <a:avLst/>
          </a:prstGeom>
          <a:noFill/>
          <a:ln>
            <a:noFill/>
          </a:ln>
        </p:spPr>
      </p:pic>
      <p:pic>
        <p:nvPicPr>
          <p:cNvPr descr="preencoded.png" id="652" name="Google Shape;652;p19"/>
          <p:cNvPicPr preferRelativeResize="0"/>
          <p:nvPr/>
        </p:nvPicPr>
        <p:blipFill rotWithShape="1">
          <a:blip r:embed="rId15">
            <a:alphaModFix/>
          </a:blip>
          <a:srcRect b="0" l="0" r="0" t="0"/>
          <a:stretch/>
        </p:blipFill>
        <p:spPr>
          <a:xfrm>
            <a:off x="18792904" y="3721100"/>
            <a:ext cx="1526008" cy="8978900"/>
          </a:xfrm>
          <a:prstGeom prst="rect">
            <a:avLst/>
          </a:prstGeom>
          <a:noFill/>
          <a:ln>
            <a:noFill/>
          </a:ln>
        </p:spPr>
      </p:pic>
      <p:sp>
        <p:nvSpPr>
          <p:cNvPr id="653" name="Google Shape;653;p19"/>
          <p:cNvSpPr/>
          <p:nvPr/>
        </p:nvSpPr>
        <p:spPr>
          <a:xfrm>
            <a:off x="19004597" y="12496800"/>
            <a:ext cx="1088103" cy="630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4D4D4D"/>
                </a:solidFill>
                <a:latin typeface="Inter"/>
                <a:ea typeface="Inter"/>
                <a:cs typeface="Inter"/>
                <a:sym typeface="Inter"/>
              </a:rPr>
              <a:t>2019</a:t>
            </a:r>
            <a:endParaRPr b="0" i="0" sz="3200" u="none" cap="none" strike="noStrike">
              <a:solidFill>
                <a:schemeClr val="dk1"/>
              </a:solidFill>
              <a:latin typeface="Calibri"/>
              <a:ea typeface="Calibri"/>
              <a:cs typeface="Calibri"/>
              <a:sym typeface="Calibri"/>
            </a:endParaRPr>
          </a:p>
        </p:txBody>
      </p:sp>
      <p:pic>
        <p:nvPicPr>
          <p:cNvPr descr="preencoded.png" id="654" name="Google Shape;654;p19"/>
          <p:cNvPicPr preferRelativeResize="0"/>
          <p:nvPr/>
        </p:nvPicPr>
        <p:blipFill rotWithShape="1">
          <a:blip r:embed="rId19">
            <a:alphaModFix/>
          </a:blip>
          <a:srcRect b="0" l="0" r="0" t="0"/>
          <a:stretch/>
        </p:blipFill>
        <p:spPr>
          <a:xfrm>
            <a:off x="18792904" y="12369800"/>
            <a:ext cx="12702" cy="101600"/>
          </a:xfrm>
          <a:prstGeom prst="rect">
            <a:avLst/>
          </a:prstGeom>
          <a:noFill/>
          <a:ln>
            <a:noFill/>
          </a:ln>
        </p:spPr>
      </p:pic>
      <p:pic>
        <p:nvPicPr>
          <p:cNvPr descr="preencoded.png" id="655" name="Google Shape;655;p19"/>
          <p:cNvPicPr preferRelativeResize="0"/>
          <p:nvPr/>
        </p:nvPicPr>
        <p:blipFill rotWithShape="1">
          <a:blip r:embed="rId15">
            <a:alphaModFix/>
          </a:blip>
          <a:srcRect b="0" l="0" r="0" t="0"/>
          <a:stretch/>
        </p:blipFill>
        <p:spPr>
          <a:xfrm>
            <a:off x="20318912" y="3721100"/>
            <a:ext cx="1526008" cy="8978900"/>
          </a:xfrm>
          <a:prstGeom prst="rect">
            <a:avLst/>
          </a:prstGeom>
          <a:noFill/>
          <a:ln>
            <a:noFill/>
          </a:ln>
        </p:spPr>
      </p:pic>
      <p:sp>
        <p:nvSpPr>
          <p:cNvPr id="656" name="Google Shape;656;p19"/>
          <p:cNvSpPr/>
          <p:nvPr/>
        </p:nvSpPr>
        <p:spPr>
          <a:xfrm>
            <a:off x="20505202" y="12496800"/>
            <a:ext cx="1138909" cy="630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4D4D4D"/>
                </a:solidFill>
                <a:latin typeface="Inter"/>
                <a:ea typeface="Inter"/>
                <a:cs typeface="Inter"/>
                <a:sym typeface="Inter"/>
              </a:rPr>
              <a:t>2020</a:t>
            </a:r>
            <a:endParaRPr b="0" i="0" sz="3200" u="none" cap="none" strike="noStrike">
              <a:solidFill>
                <a:schemeClr val="dk1"/>
              </a:solidFill>
              <a:latin typeface="Calibri"/>
              <a:ea typeface="Calibri"/>
              <a:cs typeface="Calibri"/>
              <a:sym typeface="Calibri"/>
            </a:endParaRPr>
          </a:p>
        </p:txBody>
      </p:sp>
      <p:pic>
        <p:nvPicPr>
          <p:cNvPr descr="preencoded.png" id="657" name="Google Shape;657;p19"/>
          <p:cNvPicPr preferRelativeResize="0"/>
          <p:nvPr/>
        </p:nvPicPr>
        <p:blipFill rotWithShape="1">
          <a:blip r:embed="rId20">
            <a:alphaModFix/>
          </a:blip>
          <a:srcRect b="0" l="0" r="0" t="0"/>
          <a:stretch/>
        </p:blipFill>
        <p:spPr>
          <a:xfrm>
            <a:off x="20318912" y="12369800"/>
            <a:ext cx="12702" cy="101600"/>
          </a:xfrm>
          <a:prstGeom prst="rect">
            <a:avLst/>
          </a:prstGeom>
          <a:noFill/>
          <a:ln>
            <a:noFill/>
          </a:ln>
        </p:spPr>
      </p:pic>
      <p:pic>
        <p:nvPicPr>
          <p:cNvPr descr="preencoded.png" id="658" name="Google Shape;658;p19"/>
          <p:cNvPicPr preferRelativeResize="0"/>
          <p:nvPr/>
        </p:nvPicPr>
        <p:blipFill rotWithShape="1">
          <a:blip r:embed="rId15">
            <a:alphaModFix/>
          </a:blip>
          <a:srcRect b="0" l="0" r="0" t="0"/>
          <a:stretch/>
        </p:blipFill>
        <p:spPr>
          <a:xfrm>
            <a:off x="21844920" y="3721100"/>
            <a:ext cx="1526008" cy="8978900"/>
          </a:xfrm>
          <a:prstGeom prst="rect">
            <a:avLst/>
          </a:prstGeom>
          <a:noFill/>
          <a:ln>
            <a:noFill/>
          </a:ln>
        </p:spPr>
      </p:pic>
      <p:sp>
        <p:nvSpPr>
          <p:cNvPr id="659" name="Google Shape;659;p19"/>
          <p:cNvSpPr/>
          <p:nvPr/>
        </p:nvSpPr>
        <p:spPr>
          <a:xfrm>
            <a:off x="22056613" y="12496800"/>
            <a:ext cx="1075401" cy="630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4D4D4D"/>
                </a:solidFill>
                <a:latin typeface="Inter"/>
                <a:ea typeface="Inter"/>
                <a:cs typeface="Inter"/>
                <a:sym typeface="Inter"/>
              </a:rPr>
              <a:t>2021</a:t>
            </a:r>
            <a:endParaRPr b="0" i="0" sz="3200" u="none" cap="none" strike="noStrike">
              <a:solidFill>
                <a:schemeClr val="dk1"/>
              </a:solidFill>
              <a:latin typeface="Calibri"/>
              <a:ea typeface="Calibri"/>
              <a:cs typeface="Calibri"/>
              <a:sym typeface="Calibri"/>
            </a:endParaRPr>
          </a:p>
        </p:txBody>
      </p:sp>
      <p:pic>
        <p:nvPicPr>
          <p:cNvPr descr="preencoded.png" id="660" name="Google Shape;660;p19"/>
          <p:cNvPicPr preferRelativeResize="0"/>
          <p:nvPr/>
        </p:nvPicPr>
        <p:blipFill rotWithShape="1">
          <a:blip r:embed="rId21">
            <a:alphaModFix/>
          </a:blip>
          <a:srcRect b="0" l="0" r="0" t="0"/>
          <a:stretch/>
        </p:blipFill>
        <p:spPr>
          <a:xfrm>
            <a:off x="21844920" y="12369800"/>
            <a:ext cx="12702" cy="101600"/>
          </a:xfrm>
          <a:prstGeom prst="rect">
            <a:avLst/>
          </a:prstGeom>
          <a:noFill/>
          <a:ln>
            <a:noFill/>
          </a:ln>
        </p:spPr>
      </p:pic>
      <p:pic>
        <p:nvPicPr>
          <p:cNvPr descr="preencoded.png" id="661" name="Google Shape;661;p19"/>
          <p:cNvPicPr preferRelativeResize="0"/>
          <p:nvPr/>
        </p:nvPicPr>
        <p:blipFill rotWithShape="1">
          <a:blip r:embed="rId22">
            <a:alphaModFix/>
          </a:blip>
          <a:srcRect b="0" l="0" r="0" t="0"/>
          <a:stretch/>
        </p:blipFill>
        <p:spPr>
          <a:xfrm>
            <a:off x="12688886" y="3721100"/>
            <a:ext cx="10682035" cy="8547100"/>
          </a:xfrm>
          <a:prstGeom prst="rect">
            <a:avLst/>
          </a:prstGeom>
          <a:noFill/>
          <a:ln>
            <a:noFill/>
          </a:ln>
        </p:spPr>
      </p:pic>
      <p:pic>
        <p:nvPicPr>
          <p:cNvPr descr="preencoded.png" id="662" name="Google Shape;662;p19"/>
          <p:cNvPicPr preferRelativeResize="0"/>
          <p:nvPr/>
        </p:nvPicPr>
        <p:blipFill rotWithShape="1">
          <a:blip r:embed="rId23">
            <a:alphaModFix/>
          </a:blip>
          <a:srcRect b="0" l="0" r="0" t="0"/>
          <a:stretch/>
        </p:blipFill>
        <p:spPr>
          <a:xfrm>
            <a:off x="13458498" y="6313562"/>
            <a:ext cx="9149019" cy="3461941"/>
          </a:xfrm>
          <a:prstGeom prst="rect">
            <a:avLst/>
          </a:prstGeom>
          <a:noFill/>
          <a:ln>
            <a:noFill/>
          </a:ln>
        </p:spPr>
      </p:pic>
      <p:pic>
        <p:nvPicPr>
          <p:cNvPr descr="preencoded.png" id="663" name="Google Shape;663;p19"/>
          <p:cNvPicPr preferRelativeResize="0"/>
          <p:nvPr/>
        </p:nvPicPr>
        <p:blipFill rotWithShape="1">
          <a:blip r:embed="rId24">
            <a:alphaModFix/>
          </a:blip>
          <a:srcRect b="0" l="0" r="0" t="0"/>
          <a:stretch/>
        </p:blipFill>
        <p:spPr>
          <a:xfrm>
            <a:off x="13356513" y="7538789"/>
            <a:ext cx="213638" cy="455836"/>
          </a:xfrm>
          <a:prstGeom prst="rect">
            <a:avLst/>
          </a:prstGeom>
          <a:noFill/>
          <a:ln>
            <a:noFill/>
          </a:ln>
        </p:spPr>
      </p:pic>
      <p:sp>
        <p:nvSpPr>
          <p:cNvPr id="664" name="Google Shape;664;p19"/>
          <p:cNvSpPr/>
          <p:nvPr/>
        </p:nvSpPr>
        <p:spPr>
          <a:xfrm>
            <a:off x="13407319" y="7716589"/>
            <a:ext cx="101613" cy="101600"/>
          </a:xfrm>
          <a:prstGeom prst="ellipse">
            <a:avLst/>
          </a:prstGeom>
          <a:solidFill>
            <a:srgbClr val="D2B6A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65" name="Google Shape;665;p19"/>
          <p:cNvPicPr preferRelativeResize="0"/>
          <p:nvPr/>
        </p:nvPicPr>
        <p:blipFill rotWithShape="1">
          <a:blip r:embed="rId24">
            <a:alphaModFix/>
          </a:blip>
          <a:srcRect b="0" l="0" r="0" t="0"/>
          <a:stretch/>
        </p:blipFill>
        <p:spPr>
          <a:xfrm>
            <a:off x="14878700" y="6912000"/>
            <a:ext cx="213638" cy="455836"/>
          </a:xfrm>
          <a:prstGeom prst="rect">
            <a:avLst/>
          </a:prstGeom>
          <a:noFill/>
          <a:ln>
            <a:noFill/>
          </a:ln>
        </p:spPr>
      </p:pic>
      <p:sp>
        <p:nvSpPr>
          <p:cNvPr id="666" name="Google Shape;666;p19"/>
          <p:cNvSpPr/>
          <p:nvPr/>
        </p:nvSpPr>
        <p:spPr>
          <a:xfrm>
            <a:off x="14929507" y="7089800"/>
            <a:ext cx="101613" cy="101600"/>
          </a:xfrm>
          <a:prstGeom prst="ellipse">
            <a:avLst/>
          </a:prstGeom>
          <a:solidFill>
            <a:srgbClr val="D2B6A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67" name="Google Shape;667;p19"/>
          <p:cNvPicPr preferRelativeResize="0"/>
          <p:nvPr/>
        </p:nvPicPr>
        <p:blipFill rotWithShape="1">
          <a:blip r:embed="rId24">
            <a:alphaModFix/>
          </a:blip>
          <a:srcRect b="0" l="0" r="0" t="0"/>
          <a:stretch/>
        </p:blipFill>
        <p:spPr>
          <a:xfrm>
            <a:off x="16400894" y="9191228"/>
            <a:ext cx="213638" cy="455836"/>
          </a:xfrm>
          <a:prstGeom prst="rect">
            <a:avLst/>
          </a:prstGeom>
          <a:noFill/>
          <a:ln>
            <a:noFill/>
          </a:ln>
        </p:spPr>
      </p:pic>
      <p:sp>
        <p:nvSpPr>
          <p:cNvPr id="668" name="Google Shape;668;p19"/>
          <p:cNvSpPr/>
          <p:nvPr/>
        </p:nvSpPr>
        <p:spPr>
          <a:xfrm>
            <a:off x="16451700" y="9369028"/>
            <a:ext cx="101613" cy="101600"/>
          </a:xfrm>
          <a:prstGeom prst="ellipse">
            <a:avLst/>
          </a:prstGeom>
          <a:solidFill>
            <a:srgbClr val="D2B6A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69" name="Google Shape;669;p19"/>
          <p:cNvPicPr preferRelativeResize="0"/>
          <p:nvPr/>
        </p:nvPicPr>
        <p:blipFill rotWithShape="1">
          <a:blip r:embed="rId25">
            <a:alphaModFix/>
          </a:blip>
          <a:srcRect b="0" l="0" r="0" t="0"/>
          <a:stretch/>
        </p:blipFill>
        <p:spPr>
          <a:xfrm>
            <a:off x="17923081" y="6114281"/>
            <a:ext cx="213638" cy="455836"/>
          </a:xfrm>
          <a:prstGeom prst="rect">
            <a:avLst/>
          </a:prstGeom>
          <a:noFill/>
          <a:ln>
            <a:noFill/>
          </a:ln>
        </p:spPr>
      </p:pic>
      <p:sp>
        <p:nvSpPr>
          <p:cNvPr id="670" name="Google Shape;670;p19"/>
          <p:cNvSpPr/>
          <p:nvPr/>
        </p:nvSpPr>
        <p:spPr>
          <a:xfrm>
            <a:off x="17973887" y="6292081"/>
            <a:ext cx="101613" cy="101600"/>
          </a:xfrm>
          <a:prstGeom prst="ellipse">
            <a:avLst/>
          </a:prstGeom>
          <a:solidFill>
            <a:srgbClr val="D2B6A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71" name="Google Shape;671;p19"/>
          <p:cNvPicPr preferRelativeResize="0"/>
          <p:nvPr/>
        </p:nvPicPr>
        <p:blipFill rotWithShape="1">
          <a:blip r:embed="rId24">
            <a:alphaModFix/>
          </a:blip>
          <a:srcRect b="0" l="0" r="0" t="0"/>
          <a:stretch/>
        </p:blipFill>
        <p:spPr>
          <a:xfrm>
            <a:off x="19445275" y="9191228"/>
            <a:ext cx="213638" cy="455836"/>
          </a:xfrm>
          <a:prstGeom prst="rect">
            <a:avLst/>
          </a:prstGeom>
          <a:noFill/>
          <a:ln>
            <a:noFill/>
          </a:ln>
        </p:spPr>
      </p:pic>
      <p:sp>
        <p:nvSpPr>
          <p:cNvPr id="672" name="Google Shape;672;p19"/>
          <p:cNvSpPr/>
          <p:nvPr/>
        </p:nvSpPr>
        <p:spPr>
          <a:xfrm>
            <a:off x="19496081" y="9369028"/>
            <a:ext cx="101613" cy="101600"/>
          </a:xfrm>
          <a:prstGeom prst="ellipse">
            <a:avLst/>
          </a:prstGeom>
          <a:solidFill>
            <a:srgbClr val="D2B6A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73" name="Google Shape;673;p19"/>
          <p:cNvPicPr preferRelativeResize="0"/>
          <p:nvPr/>
        </p:nvPicPr>
        <p:blipFill rotWithShape="1">
          <a:blip r:embed="rId24">
            <a:alphaModFix/>
          </a:blip>
          <a:srcRect b="0" l="0" r="0" t="0"/>
          <a:stretch/>
        </p:blipFill>
        <p:spPr>
          <a:xfrm>
            <a:off x="20967462" y="9533111"/>
            <a:ext cx="213638" cy="455836"/>
          </a:xfrm>
          <a:prstGeom prst="rect">
            <a:avLst/>
          </a:prstGeom>
          <a:noFill/>
          <a:ln>
            <a:noFill/>
          </a:ln>
        </p:spPr>
      </p:pic>
      <p:sp>
        <p:nvSpPr>
          <p:cNvPr id="674" name="Google Shape;674;p19"/>
          <p:cNvSpPr/>
          <p:nvPr/>
        </p:nvSpPr>
        <p:spPr>
          <a:xfrm>
            <a:off x="21018268" y="9710911"/>
            <a:ext cx="101613" cy="101600"/>
          </a:xfrm>
          <a:prstGeom prst="ellipse">
            <a:avLst/>
          </a:prstGeom>
          <a:solidFill>
            <a:srgbClr val="D2B6A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75" name="Google Shape;675;p19"/>
          <p:cNvPicPr preferRelativeResize="0"/>
          <p:nvPr/>
        </p:nvPicPr>
        <p:blipFill rotWithShape="1">
          <a:blip r:embed="rId24">
            <a:alphaModFix/>
          </a:blip>
          <a:srcRect b="0" l="0" r="0" t="0"/>
          <a:stretch/>
        </p:blipFill>
        <p:spPr>
          <a:xfrm>
            <a:off x="20967462" y="9533111"/>
            <a:ext cx="213638" cy="455836"/>
          </a:xfrm>
          <a:prstGeom prst="rect">
            <a:avLst/>
          </a:prstGeom>
          <a:noFill/>
          <a:ln>
            <a:noFill/>
          </a:ln>
        </p:spPr>
      </p:pic>
      <p:sp>
        <p:nvSpPr>
          <p:cNvPr id="676" name="Google Shape;676;p19"/>
          <p:cNvSpPr/>
          <p:nvPr/>
        </p:nvSpPr>
        <p:spPr>
          <a:xfrm>
            <a:off x="21018268" y="9710911"/>
            <a:ext cx="101613" cy="101600"/>
          </a:xfrm>
          <a:prstGeom prst="ellipse">
            <a:avLst/>
          </a:prstGeom>
          <a:solidFill>
            <a:srgbClr val="D2B6A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77" name="Google Shape;677;p19"/>
          <p:cNvPicPr preferRelativeResize="0"/>
          <p:nvPr/>
        </p:nvPicPr>
        <p:blipFill rotWithShape="1">
          <a:blip r:embed="rId24">
            <a:alphaModFix/>
          </a:blip>
          <a:srcRect b="0" l="0" r="0" t="0"/>
          <a:stretch/>
        </p:blipFill>
        <p:spPr>
          <a:xfrm>
            <a:off x="22489655" y="6912000"/>
            <a:ext cx="213638" cy="455836"/>
          </a:xfrm>
          <a:prstGeom prst="rect">
            <a:avLst/>
          </a:prstGeom>
          <a:noFill/>
          <a:ln>
            <a:noFill/>
          </a:ln>
        </p:spPr>
      </p:pic>
      <p:sp>
        <p:nvSpPr>
          <p:cNvPr id="678" name="Google Shape;678;p19"/>
          <p:cNvSpPr/>
          <p:nvPr/>
        </p:nvSpPr>
        <p:spPr>
          <a:xfrm>
            <a:off x="22540462" y="7089800"/>
            <a:ext cx="101613" cy="101600"/>
          </a:xfrm>
          <a:prstGeom prst="ellipse">
            <a:avLst/>
          </a:prstGeom>
          <a:solidFill>
            <a:srgbClr val="D2B6A0"/>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79" name="Google Shape;679;p19"/>
          <p:cNvPicPr preferRelativeResize="0"/>
          <p:nvPr/>
        </p:nvPicPr>
        <p:blipFill rotWithShape="1">
          <a:blip r:embed="rId26">
            <a:alphaModFix/>
          </a:blip>
          <a:srcRect b="0" l="0" r="0" t="0"/>
          <a:stretch/>
        </p:blipFill>
        <p:spPr>
          <a:xfrm>
            <a:off x="13454696" y="4952603"/>
            <a:ext cx="9151984" cy="3459212"/>
          </a:xfrm>
          <a:prstGeom prst="rect">
            <a:avLst/>
          </a:prstGeom>
          <a:noFill/>
          <a:ln>
            <a:noFill/>
          </a:ln>
        </p:spPr>
      </p:pic>
      <p:pic>
        <p:nvPicPr>
          <p:cNvPr descr="preencoded.png" id="680" name="Google Shape;680;p19"/>
          <p:cNvPicPr preferRelativeResize="0"/>
          <p:nvPr/>
        </p:nvPicPr>
        <p:blipFill rotWithShape="1">
          <a:blip r:embed="rId24">
            <a:alphaModFix/>
          </a:blip>
          <a:srcRect b="0" l="0" r="0" t="0"/>
          <a:stretch/>
        </p:blipFill>
        <p:spPr>
          <a:xfrm>
            <a:off x="13356513" y="6171257"/>
            <a:ext cx="213638" cy="455836"/>
          </a:xfrm>
          <a:prstGeom prst="rect">
            <a:avLst/>
          </a:prstGeom>
          <a:noFill/>
          <a:ln>
            <a:noFill/>
          </a:ln>
        </p:spPr>
      </p:pic>
      <p:sp>
        <p:nvSpPr>
          <p:cNvPr id="681" name="Google Shape;681;p19"/>
          <p:cNvSpPr/>
          <p:nvPr/>
        </p:nvSpPr>
        <p:spPr>
          <a:xfrm>
            <a:off x="13407319" y="6349057"/>
            <a:ext cx="101613" cy="101600"/>
          </a:xfrm>
          <a:prstGeom prst="ellipse">
            <a:avLst/>
          </a:prstGeom>
          <a:solidFill>
            <a:srgbClr val="8AA6A7"/>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82" name="Google Shape;682;p19"/>
          <p:cNvPicPr preferRelativeResize="0"/>
          <p:nvPr/>
        </p:nvPicPr>
        <p:blipFill rotWithShape="1">
          <a:blip r:embed="rId24">
            <a:alphaModFix/>
          </a:blip>
          <a:srcRect b="0" l="0" r="0" t="0"/>
          <a:stretch/>
        </p:blipFill>
        <p:spPr>
          <a:xfrm>
            <a:off x="14878700" y="4746749"/>
            <a:ext cx="213638" cy="455836"/>
          </a:xfrm>
          <a:prstGeom prst="rect">
            <a:avLst/>
          </a:prstGeom>
          <a:noFill/>
          <a:ln>
            <a:noFill/>
          </a:ln>
        </p:spPr>
      </p:pic>
      <p:sp>
        <p:nvSpPr>
          <p:cNvPr id="683" name="Google Shape;683;p19"/>
          <p:cNvSpPr/>
          <p:nvPr/>
        </p:nvSpPr>
        <p:spPr>
          <a:xfrm>
            <a:off x="14929507" y="4924549"/>
            <a:ext cx="101613" cy="101600"/>
          </a:xfrm>
          <a:prstGeom prst="ellipse">
            <a:avLst/>
          </a:prstGeom>
          <a:solidFill>
            <a:srgbClr val="8AA6A7"/>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84" name="Google Shape;684;p19"/>
          <p:cNvPicPr preferRelativeResize="0"/>
          <p:nvPr/>
        </p:nvPicPr>
        <p:blipFill rotWithShape="1">
          <a:blip r:embed="rId24">
            <a:alphaModFix/>
          </a:blip>
          <a:srcRect b="0" l="0" r="0" t="0"/>
          <a:stretch/>
        </p:blipFill>
        <p:spPr>
          <a:xfrm>
            <a:off x="16400894" y="6912025"/>
            <a:ext cx="213638" cy="455836"/>
          </a:xfrm>
          <a:prstGeom prst="rect">
            <a:avLst/>
          </a:prstGeom>
          <a:noFill/>
          <a:ln>
            <a:noFill/>
          </a:ln>
        </p:spPr>
      </p:pic>
      <p:sp>
        <p:nvSpPr>
          <p:cNvPr id="685" name="Google Shape;685;p19"/>
          <p:cNvSpPr/>
          <p:nvPr/>
        </p:nvSpPr>
        <p:spPr>
          <a:xfrm>
            <a:off x="16451700" y="7089825"/>
            <a:ext cx="101613" cy="101600"/>
          </a:xfrm>
          <a:prstGeom prst="ellipse">
            <a:avLst/>
          </a:prstGeom>
          <a:solidFill>
            <a:srgbClr val="8AA6A7"/>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86" name="Google Shape;686;p19"/>
          <p:cNvPicPr preferRelativeResize="0"/>
          <p:nvPr/>
        </p:nvPicPr>
        <p:blipFill rotWithShape="1">
          <a:blip r:embed="rId25">
            <a:alphaModFix/>
          </a:blip>
          <a:srcRect b="0" l="0" r="0" t="0"/>
          <a:stretch/>
        </p:blipFill>
        <p:spPr>
          <a:xfrm>
            <a:off x="17923081" y="4746749"/>
            <a:ext cx="213638" cy="455836"/>
          </a:xfrm>
          <a:prstGeom prst="rect">
            <a:avLst/>
          </a:prstGeom>
          <a:noFill/>
          <a:ln>
            <a:noFill/>
          </a:ln>
        </p:spPr>
      </p:pic>
      <p:sp>
        <p:nvSpPr>
          <p:cNvPr id="687" name="Google Shape;687;p19"/>
          <p:cNvSpPr/>
          <p:nvPr/>
        </p:nvSpPr>
        <p:spPr>
          <a:xfrm>
            <a:off x="17973887" y="4924549"/>
            <a:ext cx="101613" cy="101600"/>
          </a:xfrm>
          <a:prstGeom prst="ellipse">
            <a:avLst/>
          </a:prstGeom>
          <a:solidFill>
            <a:srgbClr val="8AA6A7"/>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88" name="Google Shape;688;p19"/>
          <p:cNvPicPr preferRelativeResize="0"/>
          <p:nvPr/>
        </p:nvPicPr>
        <p:blipFill rotWithShape="1">
          <a:blip r:embed="rId24">
            <a:alphaModFix/>
          </a:blip>
          <a:srcRect b="0" l="0" r="0" t="0"/>
          <a:stretch/>
        </p:blipFill>
        <p:spPr>
          <a:xfrm>
            <a:off x="19445275" y="6912025"/>
            <a:ext cx="213638" cy="455836"/>
          </a:xfrm>
          <a:prstGeom prst="rect">
            <a:avLst/>
          </a:prstGeom>
          <a:noFill/>
          <a:ln>
            <a:noFill/>
          </a:ln>
        </p:spPr>
      </p:pic>
      <p:sp>
        <p:nvSpPr>
          <p:cNvPr id="689" name="Google Shape;689;p19"/>
          <p:cNvSpPr/>
          <p:nvPr/>
        </p:nvSpPr>
        <p:spPr>
          <a:xfrm>
            <a:off x="19496081" y="7089825"/>
            <a:ext cx="101613" cy="101600"/>
          </a:xfrm>
          <a:prstGeom prst="ellipse">
            <a:avLst/>
          </a:prstGeom>
          <a:solidFill>
            <a:srgbClr val="8AA6A7"/>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90" name="Google Shape;690;p19"/>
          <p:cNvPicPr preferRelativeResize="0"/>
          <p:nvPr/>
        </p:nvPicPr>
        <p:blipFill rotWithShape="1">
          <a:blip r:embed="rId24">
            <a:alphaModFix/>
          </a:blip>
          <a:srcRect b="0" l="0" r="0" t="0"/>
          <a:stretch/>
        </p:blipFill>
        <p:spPr>
          <a:xfrm>
            <a:off x="20967462" y="8165579"/>
            <a:ext cx="213638" cy="455836"/>
          </a:xfrm>
          <a:prstGeom prst="rect">
            <a:avLst/>
          </a:prstGeom>
          <a:noFill/>
          <a:ln>
            <a:noFill/>
          </a:ln>
        </p:spPr>
      </p:pic>
      <p:sp>
        <p:nvSpPr>
          <p:cNvPr id="691" name="Google Shape;691;p19"/>
          <p:cNvSpPr/>
          <p:nvPr/>
        </p:nvSpPr>
        <p:spPr>
          <a:xfrm>
            <a:off x="21018268" y="8343379"/>
            <a:ext cx="101613" cy="101600"/>
          </a:xfrm>
          <a:prstGeom prst="ellipse">
            <a:avLst/>
          </a:prstGeom>
          <a:solidFill>
            <a:srgbClr val="8AA6A7"/>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92" name="Google Shape;692;p19"/>
          <p:cNvPicPr preferRelativeResize="0"/>
          <p:nvPr/>
        </p:nvPicPr>
        <p:blipFill rotWithShape="1">
          <a:blip r:embed="rId24">
            <a:alphaModFix/>
          </a:blip>
          <a:srcRect b="0" l="0" r="0" t="0"/>
          <a:stretch/>
        </p:blipFill>
        <p:spPr>
          <a:xfrm>
            <a:off x="20967462" y="8165579"/>
            <a:ext cx="213638" cy="455836"/>
          </a:xfrm>
          <a:prstGeom prst="rect">
            <a:avLst/>
          </a:prstGeom>
          <a:noFill/>
          <a:ln>
            <a:noFill/>
          </a:ln>
        </p:spPr>
      </p:pic>
      <p:sp>
        <p:nvSpPr>
          <p:cNvPr id="693" name="Google Shape;693;p19"/>
          <p:cNvSpPr/>
          <p:nvPr/>
        </p:nvSpPr>
        <p:spPr>
          <a:xfrm>
            <a:off x="21018268" y="8343379"/>
            <a:ext cx="101613" cy="101600"/>
          </a:xfrm>
          <a:prstGeom prst="ellipse">
            <a:avLst/>
          </a:prstGeom>
          <a:solidFill>
            <a:srgbClr val="8AA6A7"/>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94" name="Google Shape;694;p19"/>
          <p:cNvPicPr preferRelativeResize="0"/>
          <p:nvPr/>
        </p:nvPicPr>
        <p:blipFill rotWithShape="1">
          <a:blip r:embed="rId24">
            <a:alphaModFix/>
          </a:blip>
          <a:srcRect b="0" l="0" r="0" t="0"/>
          <a:stretch/>
        </p:blipFill>
        <p:spPr>
          <a:xfrm>
            <a:off x="22489655" y="6114281"/>
            <a:ext cx="213638" cy="455836"/>
          </a:xfrm>
          <a:prstGeom prst="rect">
            <a:avLst/>
          </a:prstGeom>
          <a:noFill/>
          <a:ln>
            <a:noFill/>
          </a:ln>
        </p:spPr>
      </p:pic>
      <p:sp>
        <p:nvSpPr>
          <p:cNvPr id="695" name="Google Shape;695;p19"/>
          <p:cNvSpPr/>
          <p:nvPr/>
        </p:nvSpPr>
        <p:spPr>
          <a:xfrm>
            <a:off x="22540462" y="6292081"/>
            <a:ext cx="101613" cy="101600"/>
          </a:xfrm>
          <a:prstGeom prst="ellipse">
            <a:avLst/>
          </a:prstGeom>
          <a:solidFill>
            <a:srgbClr val="8AA6A7"/>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96" name="Google Shape;696;p19"/>
          <p:cNvPicPr preferRelativeResize="0"/>
          <p:nvPr/>
        </p:nvPicPr>
        <p:blipFill rotWithShape="1">
          <a:blip r:embed="rId27">
            <a:alphaModFix/>
          </a:blip>
          <a:srcRect b="0" l="0" r="0" t="0"/>
          <a:stretch/>
        </p:blipFill>
        <p:spPr>
          <a:xfrm>
            <a:off x="13454752" y="4456162"/>
            <a:ext cx="9153069" cy="5009877"/>
          </a:xfrm>
          <a:prstGeom prst="rect">
            <a:avLst/>
          </a:prstGeom>
          <a:noFill/>
          <a:ln>
            <a:noFill/>
          </a:ln>
        </p:spPr>
      </p:pic>
      <p:pic>
        <p:nvPicPr>
          <p:cNvPr descr="preencoded.png" id="697" name="Google Shape;697;p19"/>
          <p:cNvPicPr preferRelativeResize="0"/>
          <p:nvPr/>
        </p:nvPicPr>
        <p:blipFill rotWithShape="1">
          <a:blip r:embed="rId24">
            <a:alphaModFix/>
          </a:blip>
          <a:srcRect b="0" l="0" r="0" t="0"/>
          <a:stretch/>
        </p:blipFill>
        <p:spPr>
          <a:xfrm>
            <a:off x="13356513" y="4803750"/>
            <a:ext cx="213638" cy="455836"/>
          </a:xfrm>
          <a:prstGeom prst="rect">
            <a:avLst/>
          </a:prstGeom>
          <a:noFill/>
          <a:ln>
            <a:noFill/>
          </a:ln>
        </p:spPr>
      </p:pic>
      <p:sp>
        <p:nvSpPr>
          <p:cNvPr id="698" name="Google Shape;698;p19"/>
          <p:cNvSpPr/>
          <p:nvPr/>
        </p:nvSpPr>
        <p:spPr>
          <a:xfrm>
            <a:off x="13407319" y="4981550"/>
            <a:ext cx="101613" cy="101600"/>
          </a:xfrm>
          <a:prstGeom prst="ellipse">
            <a:avLst/>
          </a:prstGeom>
          <a:solidFill>
            <a:srgbClr val="F4EFE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99" name="Google Shape;699;p19"/>
          <p:cNvPicPr preferRelativeResize="0"/>
          <p:nvPr/>
        </p:nvPicPr>
        <p:blipFill rotWithShape="1">
          <a:blip r:embed="rId24">
            <a:alphaModFix/>
          </a:blip>
          <a:srcRect b="0" l="0" r="0" t="0"/>
          <a:stretch/>
        </p:blipFill>
        <p:spPr>
          <a:xfrm>
            <a:off x="14878700" y="6171282"/>
            <a:ext cx="213638" cy="455836"/>
          </a:xfrm>
          <a:prstGeom prst="rect">
            <a:avLst/>
          </a:prstGeom>
          <a:noFill/>
          <a:ln>
            <a:noFill/>
          </a:ln>
        </p:spPr>
      </p:pic>
      <p:sp>
        <p:nvSpPr>
          <p:cNvPr id="700" name="Google Shape;700;p19"/>
          <p:cNvSpPr/>
          <p:nvPr/>
        </p:nvSpPr>
        <p:spPr>
          <a:xfrm>
            <a:off x="14929507" y="6349082"/>
            <a:ext cx="101613" cy="101600"/>
          </a:xfrm>
          <a:prstGeom prst="ellipse">
            <a:avLst/>
          </a:prstGeom>
          <a:solidFill>
            <a:srgbClr val="F4EFE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01" name="Google Shape;701;p19"/>
          <p:cNvPicPr preferRelativeResize="0"/>
          <p:nvPr/>
        </p:nvPicPr>
        <p:blipFill rotWithShape="1">
          <a:blip r:embed="rId28">
            <a:alphaModFix/>
          </a:blip>
          <a:srcRect b="0" l="0" r="0" t="0"/>
          <a:stretch/>
        </p:blipFill>
        <p:spPr>
          <a:xfrm>
            <a:off x="16400894" y="7595791"/>
            <a:ext cx="213638" cy="455836"/>
          </a:xfrm>
          <a:prstGeom prst="rect">
            <a:avLst/>
          </a:prstGeom>
          <a:noFill/>
          <a:ln>
            <a:noFill/>
          </a:ln>
        </p:spPr>
      </p:pic>
      <p:sp>
        <p:nvSpPr>
          <p:cNvPr id="702" name="Google Shape;702;p19"/>
          <p:cNvSpPr/>
          <p:nvPr/>
        </p:nvSpPr>
        <p:spPr>
          <a:xfrm>
            <a:off x="16451700" y="7773591"/>
            <a:ext cx="101613" cy="101600"/>
          </a:xfrm>
          <a:prstGeom prst="ellipse">
            <a:avLst/>
          </a:prstGeom>
          <a:solidFill>
            <a:srgbClr val="F4EFE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03" name="Google Shape;703;p19"/>
          <p:cNvPicPr preferRelativeResize="0"/>
          <p:nvPr/>
        </p:nvPicPr>
        <p:blipFill rotWithShape="1">
          <a:blip r:embed="rId25">
            <a:alphaModFix/>
          </a:blip>
          <a:srcRect b="0" l="0" r="0" t="0"/>
          <a:stretch/>
        </p:blipFill>
        <p:spPr>
          <a:xfrm>
            <a:off x="17923081" y="9077300"/>
            <a:ext cx="213638" cy="455836"/>
          </a:xfrm>
          <a:prstGeom prst="rect">
            <a:avLst/>
          </a:prstGeom>
          <a:noFill/>
          <a:ln>
            <a:noFill/>
          </a:ln>
        </p:spPr>
      </p:pic>
      <p:sp>
        <p:nvSpPr>
          <p:cNvPr id="704" name="Google Shape;704;p19"/>
          <p:cNvSpPr/>
          <p:nvPr/>
        </p:nvSpPr>
        <p:spPr>
          <a:xfrm>
            <a:off x="17973887" y="9255100"/>
            <a:ext cx="101613" cy="101600"/>
          </a:xfrm>
          <a:prstGeom prst="ellipse">
            <a:avLst/>
          </a:prstGeom>
          <a:solidFill>
            <a:srgbClr val="F4EFE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05" name="Google Shape;705;p19"/>
          <p:cNvPicPr preferRelativeResize="0"/>
          <p:nvPr/>
        </p:nvPicPr>
        <p:blipFill rotWithShape="1">
          <a:blip r:embed="rId28">
            <a:alphaModFix/>
          </a:blip>
          <a:srcRect b="0" l="0" r="0" t="0"/>
          <a:stretch/>
        </p:blipFill>
        <p:spPr>
          <a:xfrm>
            <a:off x="19445275" y="7595791"/>
            <a:ext cx="213638" cy="455836"/>
          </a:xfrm>
          <a:prstGeom prst="rect">
            <a:avLst/>
          </a:prstGeom>
          <a:noFill/>
          <a:ln>
            <a:noFill/>
          </a:ln>
        </p:spPr>
      </p:pic>
      <p:sp>
        <p:nvSpPr>
          <p:cNvPr id="706" name="Google Shape;706;p19"/>
          <p:cNvSpPr/>
          <p:nvPr/>
        </p:nvSpPr>
        <p:spPr>
          <a:xfrm>
            <a:off x="19496081" y="7773591"/>
            <a:ext cx="101613" cy="101600"/>
          </a:xfrm>
          <a:prstGeom prst="ellipse">
            <a:avLst/>
          </a:prstGeom>
          <a:solidFill>
            <a:srgbClr val="F4EFE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07" name="Google Shape;707;p19"/>
          <p:cNvPicPr preferRelativeResize="0"/>
          <p:nvPr/>
        </p:nvPicPr>
        <p:blipFill rotWithShape="1">
          <a:blip r:embed="rId24">
            <a:alphaModFix/>
          </a:blip>
          <a:srcRect b="0" l="0" r="0" t="0"/>
          <a:stretch/>
        </p:blipFill>
        <p:spPr>
          <a:xfrm>
            <a:off x="20967462" y="7253908"/>
            <a:ext cx="213638" cy="455836"/>
          </a:xfrm>
          <a:prstGeom prst="rect">
            <a:avLst/>
          </a:prstGeom>
          <a:noFill/>
          <a:ln>
            <a:noFill/>
          </a:ln>
        </p:spPr>
      </p:pic>
      <p:sp>
        <p:nvSpPr>
          <p:cNvPr id="708" name="Google Shape;708;p19"/>
          <p:cNvSpPr/>
          <p:nvPr/>
        </p:nvSpPr>
        <p:spPr>
          <a:xfrm>
            <a:off x="21018268" y="7431708"/>
            <a:ext cx="101613" cy="101600"/>
          </a:xfrm>
          <a:prstGeom prst="ellipse">
            <a:avLst/>
          </a:prstGeom>
          <a:solidFill>
            <a:srgbClr val="F4EFE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09" name="Google Shape;709;p19"/>
          <p:cNvPicPr preferRelativeResize="0"/>
          <p:nvPr/>
        </p:nvPicPr>
        <p:blipFill rotWithShape="1">
          <a:blip r:embed="rId24">
            <a:alphaModFix/>
          </a:blip>
          <a:srcRect b="0" l="0" r="0" t="0"/>
          <a:stretch/>
        </p:blipFill>
        <p:spPr>
          <a:xfrm>
            <a:off x="20967462" y="7253908"/>
            <a:ext cx="213638" cy="455836"/>
          </a:xfrm>
          <a:prstGeom prst="rect">
            <a:avLst/>
          </a:prstGeom>
          <a:noFill/>
          <a:ln>
            <a:noFill/>
          </a:ln>
        </p:spPr>
      </p:pic>
      <p:sp>
        <p:nvSpPr>
          <p:cNvPr id="710" name="Google Shape;710;p19"/>
          <p:cNvSpPr/>
          <p:nvPr/>
        </p:nvSpPr>
        <p:spPr>
          <a:xfrm>
            <a:off x="21018268" y="7431708"/>
            <a:ext cx="101613" cy="101600"/>
          </a:xfrm>
          <a:prstGeom prst="ellipse">
            <a:avLst/>
          </a:prstGeom>
          <a:solidFill>
            <a:srgbClr val="F4EFE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11" name="Google Shape;711;p19"/>
          <p:cNvPicPr preferRelativeResize="0"/>
          <p:nvPr/>
        </p:nvPicPr>
        <p:blipFill rotWithShape="1">
          <a:blip r:embed="rId24">
            <a:alphaModFix/>
          </a:blip>
          <a:srcRect b="0" l="0" r="0" t="0"/>
          <a:stretch/>
        </p:blipFill>
        <p:spPr>
          <a:xfrm>
            <a:off x="22489655" y="4233937"/>
            <a:ext cx="213638" cy="455836"/>
          </a:xfrm>
          <a:prstGeom prst="rect">
            <a:avLst/>
          </a:prstGeom>
          <a:noFill/>
          <a:ln>
            <a:noFill/>
          </a:ln>
        </p:spPr>
      </p:pic>
      <p:sp>
        <p:nvSpPr>
          <p:cNvPr id="712" name="Google Shape;712;p19"/>
          <p:cNvSpPr/>
          <p:nvPr/>
        </p:nvSpPr>
        <p:spPr>
          <a:xfrm>
            <a:off x="22540462" y="4411737"/>
            <a:ext cx="101613" cy="101600"/>
          </a:xfrm>
          <a:prstGeom prst="ellipse">
            <a:avLst/>
          </a:prstGeom>
          <a:solidFill>
            <a:srgbClr val="F4EFE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25" name="Shape 25"/>
        <p:cNvGrpSpPr/>
        <p:nvPr/>
      </p:nvGrpSpPr>
      <p:grpSpPr>
        <a:xfrm>
          <a:off x="0" y="0"/>
          <a:ext cx="0" cy="0"/>
          <a:chOff x="0" y="0"/>
          <a:chExt cx="0" cy="0"/>
        </a:xfrm>
      </p:grpSpPr>
      <p:sp>
        <p:nvSpPr>
          <p:cNvPr id="26" name="Google Shape;26;p2"/>
          <p:cNvSpPr/>
          <p:nvPr/>
        </p:nvSpPr>
        <p:spPr>
          <a:xfrm>
            <a:off x="17439280" y="0"/>
            <a:ext cx="5575997" cy="137160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536892" y="1028700"/>
            <a:ext cx="18743309"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Cinzel Decorative"/>
                <a:ea typeface="Cinzel Decorative"/>
                <a:cs typeface="Cinzel Decorative"/>
                <a:sym typeface="Cinzel Decorative"/>
              </a:rPr>
              <a:t>Table of Contents</a:t>
            </a:r>
            <a:endParaRPr b="0" i="0" sz="12800" u="none" cap="none" strike="noStrike">
              <a:solidFill>
                <a:schemeClr val="dk1"/>
              </a:solidFill>
              <a:latin typeface="Calibri"/>
              <a:ea typeface="Calibri"/>
              <a:cs typeface="Calibri"/>
              <a:sym typeface="Calibri"/>
            </a:endParaRPr>
          </a:p>
        </p:txBody>
      </p:sp>
      <p:sp>
        <p:nvSpPr>
          <p:cNvPr id="28" name="Google Shape;28;p2"/>
          <p:cNvSpPr/>
          <p:nvPr/>
        </p:nvSpPr>
        <p:spPr>
          <a:xfrm>
            <a:off x="1536892" y="3810000"/>
            <a:ext cx="15902388" cy="26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536892" y="3810000"/>
            <a:ext cx="3594549" cy="26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536892" y="3810000"/>
            <a:ext cx="622378" cy="21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536892" y="3810000"/>
            <a:ext cx="1164312"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Cinzel Decorative"/>
                <a:ea typeface="Cinzel Decorative"/>
                <a:cs typeface="Cinzel Decorative"/>
                <a:sym typeface="Cinzel Decorative"/>
              </a:rPr>
              <a:t>1</a:t>
            </a:r>
            <a:endParaRPr b="0" i="0" sz="12800" u="none" cap="none" strike="noStrike">
              <a:solidFill>
                <a:schemeClr val="dk1"/>
              </a:solidFill>
              <a:latin typeface="Calibri"/>
              <a:ea typeface="Calibri"/>
              <a:cs typeface="Calibri"/>
              <a:sym typeface="Calibri"/>
            </a:endParaRPr>
          </a:p>
        </p:txBody>
      </p:sp>
      <p:sp>
        <p:nvSpPr>
          <p:cNvPr id="32" name="Google Shape;32;p2"/>
          <p:cNvSpPr/>
          <p:nvPr/>
        </p:nvSpPr>
        <p:spPr>
          <a:xfrm>
            <a:off x="1536892" y="6007100"/>
            <a:ext cx="3594549"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536892" y="6007100"/>
            <a:ext cx="3730033"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Inter"/>
                <a:ea typeface="Inter"/>
                <a:cs typeface="Inter"/>
                <a:sym typeface="Inter"/>
              </a:rPr>
              <a:t>Introduction</a:t>
            </a:r>
            <a:endParaRPr b="0" i="0" sz="3200" u="none" cap="none" strike="noStrike">
              <a:solidFill>
                <a:schemeClr val="dk1"/>
              </a:solidFill>
              <a:latin typeface="Calibri"/>
              <a:ea typeface="Calibri"/>
              <a:cs typeface="Calibri"/>
              <a:sym typeface="Calibri"/>
            </a:endParaRPr>
          </a:p>
        </p:txBody>
      </p:sp>
      <p:sp>
        <p:nvSpPr>
          <p:cNvPr id="34" name="Google Shape;34;p2"/>
          <p:cNvSpPr/>
          <p:nvPr/>
        </p:nvSpPr>
        <p:spPr>
          <a:xfrm>
            <a:off x="5639505" y="3810000"/>
            <a:ext cx="3594549" cy="26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5639505" y="3810000"/>
            <a:ext cx="1003425" cy="21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5639505" y="3810000"/>
            <a:ext cx="1545360"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Cinzel Decorative"/>
                <a:ea typeface="Cinzel Decorative"/>
                <a:cs typeface="Cinzel Decorative"/>
                <a:sym typeface="Cinzel Decorative"/>
              </a:rPr>
              <a:t>2</a:t>
            </a:r>
            <a:endParaRPr b="0" i="0" sz="12800" u="none" cap="none" strike="noStrike">
              <a:solidFill>
                <a:schemeClr val="dk1"/>
              </a:solidFill>
              <a:latin typeface="Calibri"/>
              <a:ea typeface="Calibri"/>
              <a:cs typeface="Calibri"/>
              <a:sym typeface="Calibri"/>
            </a:endParaRPr>
          </a:p>
        </p:txBody>
      </p:sp>
      <p:sp>
        <p:nvSpPr>
          <p:cNvPr id="37" name="Google Shape;37;p2"/>
          <p:cNvSpPr/>
          <p:nvPr/>
        </p:nvSpPr>
        <p:spPr>
          <a:xfrm>
            <a:off x="5639505" y="6007100"/>
            <a:ext cx="3594549"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5639505" y="6007100"/>
            <a:ext cx="3730033"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Inter"/>
                <a:ea typeface="Inter"/>
                <a:cs typeface="Inter"/>
                <a:sym typeface="Inter"/>
              </a:rPr>
              <a:t>Key Findings</a:t>
            </a:r>
            <a:endParaRPr b="0" i="0" sz="3200" u="none" cap="none" strike="noStrike">
              <a:solidFill>
                <a:schemeClr val="dk1"/>
              </a:solidFill>
              <a:latin typeface="Calibri"/>
              <a:ea typeface="Calibri"/>
              <a:cs typeface="Calibri"/>
              <a:sym typeface="Calibri"/>
            </a:endParaRPr>
          </a:p>
        </p:txBody>
      </p:sp>
      <p:sp>
        <p:nvSpPr>
          <p:cNvPr id="39" name="Google Shape;39;p2"/>
          <p:cNvSpPr/>
          <p:nvPr/>
        </p:nvSpPr>
        <p:spPr>
          <a:xfrm>
            <a:off x="9742118" y="3810000"/>
            <a:ext cx="3594549" cy="26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9742118" y="3810000"/>
            <a:ext cx="927216" cy="21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9742118" y="3810000"/>
            <a:ext cx="1469150"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Cinzel Decorative"/>
                <a:ea typeface="Cinzel Decorative"/>
                <a:cs typeface="Cinzel Decorative"/>
                <a:sym typeface="Cinzel Decorative"/>
              </a:rPr>
              <a:t>3</a:t>
            </a:r>
            <a:endParaRPr b="0" i="0" sz="12800" u="none" cap="none" strike="noStrike">
              <a:solidFill>
                <a:schemeClr val="dk1"/>
              </a:solidFill>
              <a:latin typeface="Calibri"/>
              <a:ea typeface="Calibri"/>
              <a:cs typeface="Calibri"/>
              <a:sym typeface="Calibri"/>
            </a:endParaRPr>
          </a:p>
        </p:txBody>
      </p:sp>
      <p:sp>
        <p:nvSpPr>
          <p:cNvPr id="42" name="Google Shape;42;p2"/>
          <p:cNvSpPr/>
          <p:nvPr/>
        </p:nvSpPr>
        <p:spPr>
          <a:xfrm>
            <a:off x="9742118" y="6007100"/>
            <a:ext cx="3594549"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9742118" y="6007100"/>
            <a:ext cx="3730033"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Inter"/>
                <a:ea typeface="Inter"/>
                <a:cs typeface="Inter"/>
                <a:sym typeface="Inter"/>
              </a:rPr>
              <a:t>Research Team</a:t>
            </a:r>
            <a:endParaRPr b="0" i="0" sz="3200" u="none" cap="none" strike="noStrike">
              <a:solidFill>
                <a:schemeClr val="dk1"/>
              </a:solidFill>
              <a:latin typeface="Calibri"/>
              <a:ea typeface="Calibri"/>
              <a:cs typeface="Calibri"/>
              <a:sym typeface="Calibri"/>
            </a:endParaRPr>
          </a:p>
        </p:txBody>
      </p:sp>
      <p:sp>
        <p:nvSpPr>
          <p:cNvPr id="44" name="Google Shape;44;p2"/>
          <p:cNvSpPr/>
          <p:nvPr/>
        </p:nvSpPr>
        <p:spPr>
          <a:xfrm>
            <a:off x="13844730" y="3810000"/>
            <a:ext cx="3594549" cy="26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3844730" y="3810000"/>
            <a:ext cx="1016127" cy="21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3844730" y="3810000"/>
            <a:ext cx="1558061"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Cinzel Decorative"/>
                <a:ea typeface="Cinzel Decorative"/>
                <a:cs typeface="Cinzel Decorative"/>
                <a:sym typeface="Cinzel Decorative"/>
              </a:rPr>
              <a:t>4</a:t>
            </a:r>
            <a:endParaRPr b="0" i="0" sz="12800" u="none" cap="none" strike="noStrike">
              <a:solidFill>
                <a:schemeClr val="dk1"/>
              </a:solidFill>
              <a:latin typeface="Calibri"/>
              <a:ea typeface="Calibri"/>
              <a:cs typeface="Calibri"/>
              <a:sym typeface="Calibri"/>
            </a:endParaRPr>
          </a:p>
        </p:txBody>
      </p:sp>
      <p:sp>
        <p:nvSpPr>
          <p:cNvPr id="47" name="Google Shape;47;p2"/>
          <p:cNvSpPr/>
          <p:nvPr/>
        </p:nvSpPr>
        <p:spPr>
          <a:xfrm>
            <a:off x="13844730" y="6007100"/>
            <a:ext cx="3594549"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3844730" y="6007100"/>
            <a:ext cx="3730033"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Inter"/>
                <a:ea typeface="Inter"/>
                <a:cs typeface="Inter"/>
                <a:sym typeface="Inter"/>
              </a:rPr>
              <a:t>Participants</a:t>
            </a:r>
            <a:endParaRPr b="0" i="0" sz="3200" u="none" cap="none" strike="noStrike">
              <a:solidFill>
                <a:schemeClr val="dk1"/>
              </a:solidFill>
              <a:latin typeface="Calibri"/>
              <a:ea typeface="Calibri"/>
              <a:cs typeface="Calibri"/>
              <a:sym typeface="Calibri"/>
            </a:endParaRPr>
          </a:p>
        </p:txBody>
      </p:sp>
      <p:sp>
        <p:nvSpPr>
          <p:cNvPr id="49" name="Google Shape;49;p2"/>
          <p:cNvSpPr/>
          <p:nvPr/>
        </p:nvSpPr>
        <p:spPr>
          <a:xfrm>
            <a:off x="1536892" y="7772400"/>
            <a:ext cx="15902388" cy="26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536892" y="7772400"/>
            <a:ext cx="3594549" cy="26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536892" y="7772400"/>
            <a:ext cx="901813" cy="21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1536892" y="7772400"/>
            <a:ext cx="1443747"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Cinzel Decorative"/>
                <a:ea typeface="Cinzel Decorative"/>
                <a:cs typeface="Cinzel Decorative"/>
                <a:sym typeface="Cinzel Decorative"/>
              </a:rPr>
              <a:t>5</a:t>
            </a:r>
            <a:endParaRPr b="0" i="0" sz="12800" u="none" cap="none" strike="noStrike">
              <a:solidFill>
                <a:schemeClr val="dk1"/>
              </a:solidFill>
              <a:latin typeface="Calibri"/>
              <a:ea typeface="Calibri"/>
              <a:cs typeface="Calibri"/>
              <a:sym typeface="Calibri"/>
            </a:endParaRPr>
          </a:p>
        </p:txBody>
      </p:sp>
      <p:sp>
        <p:nvSpPr>
          <p:cNvPr id="53" name="Google Shape;53;p2"/>
          <p:cNvSpPr/>
          <p:nvPr/>
        </p:nvSpPr>
        <p:spPr>
          <a:xfrm>
            <a:off x="1536892" y="9969500"/>
            <a:ext cx="3594549"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1536892" y="9969500"/>
            <a:ext cx="3730033"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Inter"/>
                <a:ea typeface="Inter"/>
                <a:cs typeface="Inter"/>
                <a:sym typeface="Inter"/>
              </a:rPr>
              <a:t>Methodology</a:t>
            </a:r>
            <a:endParaRPr b="0" i="0" sz="3200" u="none" cap="none" strike="noStrike">
              <a:solidFill>
                <a:schemeClr val="dk1"/>
              </a:solidFill>
              <a:latin typeface="Calibri"/>
              <a:ea typeface="Calibri"/>
              <a:cs typeface="Calibri"/>
              <a:sym typeface="Calibri"/>
            </a:endParaRPr>
          </a:p>
        </p:txBody>
      </p:sp>
      <p:sp>
        <p:nvSpPr>
          <p:cNvPr id="55" name="Google Shape;55;p2"/>
          <p:cNvSpPr/>
          <p:nvPr/>
        </p:nvSpPr>
        <p:spPr>
          <a:xfrm>
            <a:off x="5639505" y="7772400"/>
            <a:ext cx="3594549" cy="26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5639505" y="7772400"/>
            <a:ext cx="1028829" cy="21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5639505" y="7772400"/>
            <a:ext cx="1570763"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Cinzel Decorative"/>
                <a:ea typeface="Cinzel Decorative"/>
                <a:cs typeface="Cinzel Decorative"/>
                <a:sym typeface="Cinzel Decorative"/>
              </a:rPr>
              <a:t>6</a:t>
            </a:r>
            <a:endParaRPr b="0" i="0" sz="12800" u="none" cap="none" strike="noStrike">
              <a:solidFill>
                <a:schemeClr val="dk1"/>
              </a:solidFill>
              <a:latin typeface="Calibri"/>
              <a:ea typeface="Calibri"/>
              <a:cs typeface="Calibri"/>
              <a:sym typeface="Calibri"/>
            </a:endParaRPr>
          </a:p>
        </p:txBody>
      </p:sp>
      <p:sp>
        <p:nvSpPr>
          <p:cNvPr id="58" name="Google Shape;58;p2"/>
          <p:cNvSpPr/>
          <p:nvPr/>
        </p:nvSpPr>
        <p:spPr>
          <a:xfrm>
            <a:off x="5639505" y="9969500"/>
            <a:ext cx="3594549"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5639505" y="9969500"/>
            <a:ext cx="3730033"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Inter"/>
                <a:ea typeface="Inter"/>
                <a:cs typeface="Inter"/>
                <a:sym typeface="Inter"/>
              </a:rPr>
              <a:t>Findings</a:t>
            </a:r>
            <a:endParaRPr b="0" i="0" sz="3200" u="none" cap="none" strike="noStrike">
              <a:solidFill>
                <a:schemeClr val="dk1"/>
              </a:solidFill>
              <a:latin typeface="Calibri"/>
              <a:ea typeface="Calibri"/>
              <a:cs typeface="Calibri"/>
              <a:sym typeface="Calibri"/>
            </a:endParaRPr>
          </a:p>
        </p:txBody>
      </p:sp>
      <p:sp>
        <p:nvSpPr>
          <p:cNvPr id="60" name="Google Shape;60;p2"/>
          <p:cNvSpPr/>
          <p:nvPr/>
        </p:nvSpPr>
        <p:spPr>
          <a:xfrm>
            <a:off x="9742118" y="7772400"/>
            <a:ext cx="3594549" cy="26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9742118" y="7772400"/>
            <a:ext cx="889111" cy="21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9742118" y="7772400"/>
            <a:ext cx="1431046"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Cinzel Decorative"/>
                <a:ea typeface="Cinzel Decorative"/>
                <a:cs typeface="Cinzel Decorative"/>
                <a:sym typeface="Cinzel Decorative"/>
              </a:rPr>
              <a:t>7</a:t>
            </a:r>
            <a:endParaRPr b="0" i="0" sz="12800" u="none" cap="none" strike="noStrike">
              <a:solidFill>
                <a:schemeClr val="dk1"/>
              </a:solidFill>
              <a:latin typeface="Calibri"/>
              <a:ea typeface="Calibri"/>
              <a:cs typeface="Calibri"/>
              <a:sym typeface="Calibri"/>
            </a:endParaRPr>
          </a:p>
        </p:txBody>
      </p:sp>
      <p:sp>
        <p:nvSpPr>
          <p:cNvPr id="63" name="Google Shape;63;p2"/>
          <p:cNvSpPr/>
          <p:nvPr/>
        </p:nvSpPr>
        <p:spPr>
          <a:xfrm>
            <a:off x="9742118" y="9969500"/>
            <a:ext cx="3594549"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9742118" y="9969500"/>
            <a:ext cx="3730033"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Inter"/>
                <a:ea typeface="Inter"/>
                <a:cs typeface="Inter"/>
                <a:sym typeface="Inter"/>
              </a:rPr>
              <a:t>Insights</a:t>
            </a:r>
            <a:endParaRPr b="0" i="0" sz="3200" u="none" cap="none" strike="noStrike">
              <a:solidFill>
                <a:schemeClr val="dk1"/>
              </a:solidFill>
              <a:latin typeface="Calibri"/>
              <a:ea typeface="Calibri"/>
              <a:cs typeface="Calibri"/>
              <a:sym typeface="Calibri"/>
            </a:endParaRPr>
          </a:p>
        </p:txBody>
      </p:sp>
      <p:sp>
        <p:nvSpPr>
          <p:cNvPr id="65" name="Google Shape;65;p2"/>
          <p:cNvSpPr/>
          <p:nvPr/>
        </p:nvSpPr>
        <p:spPr>
          <a:xfrm>
            <a:off x="13844730" y="7772400"/>
            <a:ext cx="3594549" cy="26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13844730" y="7772400"/>
            <a:ext cx="990724" cy="21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13844730" y="7772400"/>
            <a:ext cx="1532658"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Cinzel Decorative"/>
                <a:ea typeface="Cinzel Decorative"/>
                <a:cs typeface="Cinzel Decorative"/>
                <a:sym typeface="Cinzel Decorative"/>
              </a:rPr>
              <a:t>8</a:t>
            </a:r>
            <a:endParaRPr b="0" i="0" sz="12800" u="none" cap="none" strike="noStrike">
              <a:solidFill>
                <a:schemeClr val="dk1"/>
              </a:solidFill>
              <a:latin typeface="Calibri"/>
              <a:ea typeface="Calibri"/>
              <a:cs typeface="Calibri"/>
              <a:sym typeface="Calibri"/>
            </a:endParaRPr>
          </a:p>
        </p:txBody>
      </p:sp>
      <p:sp>
        <p:nvSpPr>
          <p:cNvPr id="68" name="Google Shape;68;p2"/>
          <p:cNvSpPr/>
          <p:nvPr/>
        </p:nvSpPr>
        <p:spPr>
          <a:xfrm>
            <a:off x="13844730" y="9969500"/>
            <a:ext cx="3594549"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13844730" y="9969500"/>
            <a:ext cx="3730033"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Inter"/>
                <a:ea typeface="Inter"/>
                <a:cs typeface="Inter"/>
                <a:sym typeface="Inter"/>
              </a:rPr>
              <a:t>Conclusion</a:t>
            </a:r>
            <a:endParaRPr b="0" i="0" sz="3200" u="none" cap="none" strike="noStrike">
              <a:solidFill>
                <a:schemeClr val="dk1"/>
              </a:solidFill>
              <a:latin typeface="Calibri"/>
              <a:ea typeface="Calibri"/>
              <a:cs typeface="Calibri"/>
              <a:sym typeface="Calibri"/>
            </a:endParaRPr>
          </a:p>
        </p:txBody>
      </p:sp>
      <p:pic>
        <p:nvPicPr>
          <p:cNvPr descr="preencoded.png" id="70" name="Google Shape;70;p2"/>
          <p:cNvPicPr preferRelativeResize="0"/>
          <p:nvPr/>
        </p:nvPicPr>
        <p:blipFill rotWithShape="1">
          <a:blip r:embed="rId3">
            <a:alphaModFix/>
          </a:blip>
          <a:srcRect b="0" l="0" r="0" t="0"/>
          <a:stretch/>
        </p:blipFill>
        <p:spPr>
          <a:xfrm>
            <a:off x="16626378" y="3467100"/>
            <a:ext cx="7417727" cy="8610600"/>
          </a:xfrm>
          <a:prstGeom prst="rect">
            <a:avLst/>
          </a:prstGeom>
          <a:noFill/>
          <a:ln>
            <a:noFill/>
          </a:ln>
        </p:spPr>
      </p:pic>
      <p:sp>
        <p:nvSpPr>
          <p:cNvPr id="71" name="Google Shape;71;p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2" name="Google Shape;72;p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717" name="Shape 717"/>
        <p:cNvGrpSpPr/>
        <p:nvPr/>
      </p:nvGrpSpPr>
      <p:grpSpPr>
        <a:xfrm>
          <a:off x="0" y="0"/>
          <a:ext cx="0" cy="0"/>
          <a:chOff x="0" y="0"/>
          <a:chExt cx="0" cy="0"/>
        </a:xfrm>
      </p:grpSpPr>
      <p:sp>
        <p:nvSpPr>
          <p:cNvPr id="718" name="Google Shape;718;p20"/>
          <p:cNvSpPr/>
          <p:nvPr/>
        </p:nvSpPr>
        <p:spPr>
          <a:xfrm>
            <a:off x="1003425" y="7988300"/>
            <a:ext cx="18874559" cy="4229100"/>
          </a:xfrm>
          <a:prstGeom prst="rect">
            <a:avLst/>
          </a:prstGeom>
          <a:solidFill>
            <a:srgbClr val="F4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19" name="Google Shape;719;p20"/>
          <p:cNvPicPr preferRelativeResize="0"/>
          <p:nvPr/>
        </p:nvPicPr>
        <p:blipFill rotWithShape="1">
          <a:blip r:embed="rId3">
            <a:alphaModFix/>
          </a:blip>
          <a:srcRect b="0" l="0" r="0" t="0"/>
          <a:stretch/>
        </p:blipFill>
        <p:spPr>
          <a:xfrm>
            <a:off x="16181822" y="0"/>
            <a:ext cx="8205226" cy="13716000"/>
          </a:xfrm>
          <a:prstGeom prst="rect">
            <a:avLst/>
          </a:prstGeom>
          <a:noFill/>
          <a:ln>
            <a:noFill/>
          </a:ln>
        </p:spPr>
      </p:pic>
      <p:sp>
        <p:nvSpPr>
          <p:cNvPr id="720" name="Google Shape;720;p20"/>
          <p:cNvSpPr/>
          <p:nvPr/>
        </p:nvSpPr>
        <p:spPr>
          <a:xfrm>
            <a:off x="23370921" y="10515600"/>
            <a:ext cx="1016127" cy="320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21" name="Google Shape;721;p2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722" name="Google Shape;722;p20"/>
          <p:cNvSpPr/>
          <p:nvPr/>
        </p:nvSpPr>
        <p:spPr>
          <a:xfrm>
            <a:off x="1270159" y="1600200"/>
            <a:ext cx="14437471"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Recommendations</a:t>
            </a:r>
            <a:endParaRPr b="0" i="0" sz="8000" u="none" cap="none" strike="noStrike">
              <a:solidFill>
                <a:schemeClr val="dk1"/>
              </a:solidFill>
              <a:latin typeface="Calibri"/>
              <a:ea typeface="Calibri"/>
              <a:cs typeface="Calibri"/>
              <a:sym typeface="Calibri"/>
            </a:endParaRPr>
          </a:p>
        </p:txBody>
      </p:sp>
      <p:sp>
        <p:nvSpPr>
          <p:cNvPr id="723" name="Google Shape;723;p20"/>
          <p:cNvSpPr/>
          <p:nvPr/>
        </p:nvSpPr>
        <p:spPr>
          <a:xfrm>
            <a:off x="1270159" y="3860800"/>
            <a:ext cx="20576572" cy="27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0"/>
          <p:cNvSpPr/>
          <p:nvPr/>
        </p:nvSpPr>
        <p:spPr>
          <a:xfrm>
            <a:off x="1270159" y="3860800"/>
            <a:ext cx="7874984" cy="27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0"/>
          <p:cNvSpPr/>
          <p:nvPr/>
        </p:nvSpPr>
        <p:spPr>
          <a:xfrm>
            <a:off x="1270159" y="3860800"/>
            <a:ext cx="1943343"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0"/>
          <p:cNvSpPr/>
          <p:nvPr/>
        </p:nvSpPr>
        <p:spPr>
          <a:xfrm>
            <a:off x="1270159" y="3860800"/>
            <a:ext cx="2282052"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8AA6A7"/>
                </a:solidFill>
                <a:latin typeface="Cinzel Decorative"/>
                <a:ea typeface="Cinzel Decorative"/>
                <a:cs typeface="Cinzel Decorative"/>
                <a:sym typeface="Cinzel Decorative"/>
              </a:rPr>
              <a:t>25%</a:t>
            </a:r>
            <a:endParaRPr b="0" i="0" sz="8000" u="none" cap="none" strike="noStrike">
              <a:solidFill>
                <a:schemeClr val="dk1"/>
              </a:solidFill>
              <a:latin typeface="Calibri"/>
              <a:ea typeface="Calibri"/>
              <a:cs typeface="Calibri"/>
              <a:sym typeface="Calibri"/>
            </a:endParaRPr>
          </a:p>
        </p:txBody>
      </p:sp>
      <p:sp>
        <p:nvSpPr>
          <p:cNvPr id="727" name="Google Shape;727;p20"/>
          <p:cNvSpPr/>
          <p:nvPr/>
        </p:nvSpPr>
        <p:spPr>
          <a:xfrm>
            <a:off x="1270159" y="5232400"/>
            <a:ext cx="7874984" cy="13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0"/>
          <p:cNvSpPr/>
          <p:nvPr/>
        </p:nvSpPr>
        <p:spPr>
          <a:xfrm>
            <a:off x="1270159" y="5232400"/>
            <a:ext cx="8061274"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Lost Magic</a:t>
            </a:r>
            <a:endParaRPr b="0" i="0" sz="4400" u="none" cap="none" strike="noStrike">
              <a:solidFill>
                <a:schemeClr val="dk1"/>
              </a:solidFill>
              <a:latin typeface="Calibri"/>
              <a:ea typeface="Calibri"/>
              <a:cs typeface="Calibri"/>
              <a:sym typeface="Calibri"/>
            </a:endParaRPr>
          </a:p>
        </p:txBody>
      </p:sp>
      <p:sp>
        <p:nvSpPr>
          <p:cNvPr id="729" name="Google Shape;729;p20"/>
          <p:cNvSpPr/>
          <p:nvPr/>
        </p:nvSpPr>
        <p:spPr>
          <a:xfrm>
            <a:off x="1270159" y="6083300"/>
            <a:ext cx="8010468"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Lost Magic</a:t>
            </a:r>
            <a:endParaRPr b="0" i="0" sz="3200" u="none" cap="none" strike="noStrike">
              <a:solidFill>
                <a:schemeClr val="dk1"/>
              </a:solidFill>
              <a:latin typeface="Calibri"/>
              <a:ea typeface="Calibri"/>
              <a:cs typeface="Calibri"/>
              <a:sym typeface="Calibri"/>
            </a:endParaRPr>
          </a:p>
        </p:txBody>
      </p:sp>
      <p:sp>
        <p:nvSpPr>
          <p:cNvPr id="730" name="Google Shape;730;p20"/>
          <p:cNvSpPr/>
          <p:nvPr/>
        </p:nvSpPr>
        <p:spPr>
          <a:xfrm>
            <a:off x="7620953" y="3860800"/>
            <a:ext cx="7874984" cy="27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0"/>
          <p:cNvSpPr/>
          <p:nvPr/>
        </p:nvSpPr>
        <p:spPr>
          <a:xfrm>
            <a:off x="7620953" y="3860800"/>
            <a:ext cx="2895962"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0"/>
          <p:cNvSpPr/>
          <p:nvPr/>
        </p:nvSpPr>
        <p:spPr>
          <a:xfrm>
            <a:off x="7620953" y="3860800"/>
            <a:ext cx="3234671"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8AA6A7"/>
                </a:solidFill>
                <a:latin typeface="Cinzel Decorative"/>
                <a:ea typeface="Cinzel Decorative"/>
                <a:cs typeface="Cinzel Decorative"/>
                <a:sym typeface="Cinzel Decorative"/>
              </a:rPr>
              <a:t>$40M</a:t>
            </a:r>
            <a:endParaRPr b="0" i="0" sz="8000" u="none" cap="none" strike="noStrike">
              <a:solidFill>
                <a:schemeClr val="dk1"/>
              </a:solidFill>
              <a:latin typeface="Calibri"/>
              <a:ea typeface="Calibri"/>
              <a:cs typeface="Calibri"/>
              <a:sym typeface="Calibri"/>
            </a:endParaRPr>
          </a:p>
        </p:txBody>
      </p:sp>
      <p:sp>
        <p:nvSpPr>
          <p:cNvPr id="733" name="Google Shape;733;p20"/>
          <p:cNvSpPr/>
          <p:nvPr/>
        </p:nvSpPr>
        <p:spPr>
          <a:xfrm>
            <a:off x="7620953" y="5232400"/>
            <a:ext cx="7874984" cy="13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0"/>
          <p:cNvSpPr/>
          <p:nvPr/>
        </p:nvSpPr>
        <p:spPr>
          <a:xfrm>
            <a:off x="7620953" y="5232400"/>
            <a:ext cx="8061274"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Forgotten Lore</a:t>
            </a:r>
            <a:endParaRPr b="0" i="0" sz="4400" u="none" cap="none" strike="noStrike">
              <a:solidFill>
                <a:schemeClr val="dk1"/>
              </a:solidFill>
              <a:latin typeface="Calibri"/>
              <a:ea typeface="Calibri"/>
              <a:cs typeface="Calibri"/>
              <a:sym typeface="Calibri"/>
            </a:endParaRPr>
          </a:p>
        </p:txBody>
      </p:sp>
      <p:sp>
        <p:nvSpPr>
          <p:cNvPr id="735" name="Google Shape;735;p20"/>
          <p:cNvSpPr/>
          <p:nvPr/>
        </p:nvSpPr>
        <p:spPr>
          <a:xfrm>
            <a:off x="7620953" y="6083300"/>
            <a:ext cx="8010468"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Forgotten Lore</a:t>
            </a:r>
            <a:endParaRPr b="0" i="0" sz="3200" u="none" cap="none" strike="noStrike">
              <a:solidFill>
                <a:schemeClr val="dk1"/>
              </a:solidFill>
              <a:latin typeface="Calibri"/>
              <a:ea typeface="Calibri"/>
              <a:cs typeface="Calibri"/>
              <a:sym typeface="Calibri"/>
            </a:endParaRPr>
          </a:p>
        </p:txBody>
      </p:sp>
      <p:sp>
        <p:nvSpPr>
          <p:cNvPr id="736" name="Google Shape;736;p20"/>
          <p:cNvSpPr/>
          <p:nvPr/>
        </p:nvSpPr>
        <p:spPr>
          <a:xfrm>
            <a:off x="13971746" y="3860800"/>
            <a:ext cx="7874984" cy="27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0"/>
          <p:cNvSpPr/>
          <p:nvPr/>
        </p:nvSpPr>
        <p:spPr>
          <a:xfrm>
            <a:off x="13971746" y="3860800"/>
            <a:ext cx="1956044"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0"/>
          <p:cNvSpPr/>
          <p:nvPr/>
        </p:nvSpPr>
        <p:spPr>
          <a:xfrm>
            <a:off x="13971746" y="3860800"/>
            <a:ext cx="2294753"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8AA6A7"/>
                </a:solidFill>
                <a:latin typeface="Cinzel Decorative"/>
                <a:ea typeface="Cinzel Decorative"/>
                <a:cs typeface="Cinzel Decorative"/>
                <a:sym typeface="Cinzel Decorative"/>
              </a:rPr>
              <a:t>56%</a:t>
            </a:r>
            <a:endParaRPr b="0" i="0" sz="8000" u="none" cap="none" strike="noStrike">
              <a:solidFill>
                <a:schemeClr val="dk1"/>
              </a:solidFill>
              <a:latin typeface="Calibri"/>
              <a:ea typeface="Calibri"/>
              <a:cs typeface="Calibri"/>
              <a:sym typeface="Calibri"/>
            </a:endParaRPr>
          </a:p>
        </p:txBody>
      </p:sp>
      <p:sp>
        <p:nvSpPr>
          <p:cNvPr id="739" name="Google Shape;739;p20"/>
          <p:cNvSpPr/>
          <p:nvPr/>
        </p:nvSpPr>
        <p:spPr>
          <a:xfrm>
            <a:off x="13971746" y="5232400"/>
            <a:ext cx="7874984" cy="13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0"/>
          <p:cNvSpPr/>
          <p:nvPr/>
        </p:nvSpPr>
        <p:spPr>
          <a:xfrm>
            <a:off x="13971746" y="5232400"/>
            <a:ext cx="8061274"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Mage Uprising</a:t>
            </a:r>
            <a:endParaRPr b="0" i="0" sz="4400" u="none" cap="none" strike="noStrike">
              <a:solidFill>
                <a:schemeClr val="dk1"/>
              </a:solidFill>
              <a:latin typeface="Calibri"/>
              <a:ea typeface="Calibri"/>
              <a:cs typeface="Calibri"/>
              <a:sym typeface="Calibri"/>
            </a:endParaRPr>
          </a:p>
        </p:txBody>
      </p:sp>
      <p:sp>
        <p:nvSpPr>
          <p:cNvPr id="741" name="Google Shape;741;p20"/>
          <p:cNvSpPr/>
          <p:nvPr/>
        </p:nvSpPr>
        <p:spPr>
          <a:xfrm>
            <a:off x="13971746" y="6083300"/>
            <a:ext cx="8010468"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Mage Uprising</a:t>
            </a:r>
            <a:endParaRPr b="0" i="0" sz="3200" u="none" cap="none" strike="noStrike">
              <a:solidFill>
                <a:schemeClr val="dk1"/>
              </a:solidFill>
              <a:latin typeface="Calibri"/>
              <a:ea typeface="Calibri"/>
              <a:cs typeface="Calibri"/>
              <a:sym typeface="Calibri"/>
            </a:endParaRPr>
          </a:p>
        </p:txBody>
      </p:sp>
      <p:sp>
        <p:nvSpPr>
          <p:cNvPr id="742" name="Google Shape;742;p20"/>
          <p:cNvSpPr/>
          <p:nvPr/>
        </p:nvSpPr>
        <p:spPr>
          <a:xfrm>
            <a:off x="1270159" y="8572500"/>
            <a:ext cx="20576572" cy="27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0"/>
          <p:cNvSpPr/>
          <p:nvPr/>
        </p:nvSpPr>
        <p:spPr>
          <a:xfrm>
            <a:off x="1270159" y="8572500"/>
            <a:ext cx="7874984" cy="27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0"/>
          <p:cNvSpPr/>
          <p:nvPr/>
        </p:nvSpPr>
        <p:spPr>
          <a:xfrm>
            <a:off x="1270159" y="8572500"/>
            <a:ext cx="1956044"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0"/>
          <p:cNvSpPr/>
          <p:nvPr/>
        </p:nvSpPr>
        <p:spPr>
          <a:xfrm>
            <a:off x="1270159" y="8572500"/>
            <a:ext cx="2294753"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8AA6A7"/>
                </a:solidFill>
                <a:latin typeface="Cinzel Decorative"/>
                <a:ea typeface="Cinzel Decorative"/>
                <a:cs typeface="Cinzel Decorative"/>
                <a:sym typeface="Cinzel Decorative"/>
              </a:rPr>
              <a:t>56%</a:t>
            </a:r>
            <a:endParaRPr b="0" i="0" sz="8000" u="none" cap="none" strike="noStrike">
              <a:solidFill>
                <a:schemeClr val="dk1"/>
              </a:solidFill>
              <a:latin typeface="Calibri"/>
              <a:ea typeface="Calibri"/>
              <a:cs typeface="Calibri"/>
              <a:sym typeface="Calibri"/>
            </a:endParaRPr>
          </a:p>
        </p:txBody>
      </p:sp>
      <p:sp>
        <p:nvSpPr>
          <p:cNvPr id="746" name="Google Shape;746;p20"/>
          <p:cNvSpPr/>
          <p:nvPr/>
        </p:nvSpPr>
        <p:spPr>
          <a:xfrm>
            <a:off x="1270159" y="9944100"/>
            <a:ext cx="7874984" cy="13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0"/>
          <p:cNvSpPr/>
          <p:nvPr/>
        </p:nvSpPr>
        <p:spPr>
          <a:xfrm>
            <a:off x="1270159" y="9944100"/>
            <a:ext cx="8061274"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Mage Uprising</a:t>
            </a:r>
            <a:endParaRPr b="0" i="0" sz="4400" u="none" cap="none" strike="noStrike">
              <a:solidFill>
                <a:schemeClr val="dk1"/>
              </a:solidFill>
              <a:latin typeface="Calibri"/>
              <a:ea typeface="Calibri"/>
              <a:cs typeface="Calibri"/>
              <a:sym typeface="Calibri"/>
            </a:endParaRPr>
          </a:p>
        </p:txBody>
      </p:sp>
      <p:sp>
        <p:nvSpPr>
          <p:cNvPr id="748" name="Google Shape;748;p20"/>
          <p:cNvSpPr/>
          <p:nvPr/>
        </p:nvSpPr>
        <p:spPr>
          <a:xfrm>
            <a:off x="1270159" y="10795000"/>
            <a:ext cx="8010468"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Mage Uprising</a:t>
            </a:r>
            <a:endParaRPr b="0" i="0" sz="3200" u="none" cap="none" strike="noStrike">
              <a:solidFill>
                <a:schemeClr val="dk1"/>
              </a:solidFill>
              <a:latin typeface="Calibri"/>
              <a:ea typeface="Calibri"/>
              <a:cs typeface="Calibri"/>
              <a:sym typeface="Calibri"/>
            </a:endParaRPr>
          </a:p>
        </p:txBody>
      </p:sp>
      <p:sp>
        <p:nvSpPr>
          <p:cNvPr id="749" name="Google Shape;749;p20"/>
          <p:cNvSpPr/>
          <p:nvPr/>
        </p:nvSpPr>
        <p:spPr>
          <a:xfrm>
            <a:off x="7620953" y="8572500"/>
            <a:ext cx="7874984" cy="27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0"/>
          <p:cNvSpPr/>
          <p:nvPr/>
        </p:nvSpPr>
        <p:spPr>
          <a:xfrm>
            <a:off x="7620953" y="8572500"/>
            <a:ext cx="1943343"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0"/>
          <p:cNvSpPr/>
          <p:nvPr/>
        </p:nvSpPr>
        <p:spPr>
          <a:xfrm>
            <a:off x="7620953" y="8572500"/>
            <a:ext cx="2282052"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8AA6A7"/>
                </a:solidFill>
                <a:latin typeface="Cinzel Decorative"/>
                <a:ea typeface="Cinzel Decorative"/>
                <a:cs typeface="Cinzel Decorative"/>
                <a:sym typeface="Cinzel Decorative"/>
              </a:rPr>
              <a:t>25%</a:t>
            </a:r>
            <a:endParaRPr b="0" i="0" sz="8000" u="none" cap="none" strike="noStrike">
              <a:solidFill>
                <a:schemeClr val="dk1"/>
              </a:solidFill>
              <a:latin typeface="Calibri"/>
              <a:ea typeface="Calibri"/>
              <a:cs typeface="Calibri"/>
              <a:sym typeface="Calibri"/>
            </a:endParaRPr>
          </a:p>
        </p:txBody>
      </p:sp>
      <p:sp>
        <p:nvSpPr>
          <p:cNvPr id="752" name="Google Shape;752;p20"/>
          <p:cNvSpPr/>
          <p:nvPr/>
        </p:nvSpPr>
        <p:spPr>
          <a:xfrm>
            <a:off x="7620953" y="9944100"/>
            <a:ext cx="7874984" cy="13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0"/>
          <p:cNvSpPr/>
          <p:nvPr/>
        </p:nvSpPr>
        <p:spPr>
          <a:xfrm>
            <a:off x="7620953" y="9944100"/>
            <a:ext cx="8061274"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Lost Magic</a:t>
            </a:r>
            <a:endParaRPr b="0" i="0" sz="4400" u="none" cap="none" strike="noStrike">
              <a:solidFill>
                <a:schemeClr val="dk1"/>
              </a:solidFill>
              <a:latin typeface="Calibri"/>
              <a:ea typeface="Calibri"/>
              <a:cs typeface="Calibri"/>
              <a:sym typeface="Calibri"/>
            </a:endParaRPr>
          </a:p>
        </p:txBody>
      </p:sp>
      <p:sp>
        <p:nvSpPr>
          <p:cNvPr id="754" name="Google Shape;754;p20"/>
          <p:cNvSpPr/>
          <p:nvPr/>
        </p:nvSpPr>
        <p:spPr>
          <a:xfrm>
            <a:off x="7620953" y="10795000"/>
            <a:ext cx="8010468"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Lost Magic</a:t>
            </a:r>
            <a:endParaRPr b="0" i="0" sz="3200" u="none" cap="none" strike="noStrike">
              <a:solidFill>
                <a:schemeClr val="dk1"/>
              </a:solidFill>
              <a:latin typeface="Calibri"/>
              <a:ea typeface="Calibri"/>
              <a:cs typeface="Calibri"/>
              <a:sym typeface="Calibri"/>
            </a:endParaRPr>
          </a:p>
        </p:txBody>
      </p:sp>
      <p:sp>
        <p:nvSpPr>
          <p:cNvPr id="755" name="Google Shape;755;p20"/>
          <p:cNvSpPr/>
          <p:nvPr/>
        </p:nvSpPr>
        <p:spPr>
          <a:xfrm>
            <a:off x="13971746" y="8572500"/>
            <a:ext cx="7874984" cy="27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0"/>
          <p:cNvSpPr/>
          <p:nvPr/>
        </p:nvSpPr>
        <p:spPr>
          <a:xfrm>
            <a:off x="13971746" y="8572500"/>
            <a:ext cx="2895962"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0"/>
          <p:cNvSpPr/>
          <p:nvPr/>
        </p:nvSpPr>
        <p:spPr>
          <a:xfrm>
            <a:off x="13971746" y="8572500"/>
            <a:ext cx="3234671"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8AA6A7"/>
                </a:solidFill>
                <a:latin typeface="Cinzel Decorative"/>
                <a:ea typeface="Cinzel Decorative"/>
                <a:cs typeface="Cinzel Decorative"/>
                <a:sym typeface="Cinzel Decorative"/>
              </a:rPr>
              <a:t>$40M</a:t>
            </a:r>
            <a:endParaRPr b="0" i="0" sz="8000" u="none" cap="none" strike="noStrike">
              <a:solidFill>
                <a:schemeClr val="dk1"/>
              </a:solidFill>
              <a:latin typeface="Calibri"/>
              <a:ea typeface="Calibri"/>
              <a:cs typeface="Calibri"/>
              <a:sym typeface="Calibri"/>
            </a:endParaRPr>
          </a:p>
        </p:txBody>
      </p:sp>
      <p:sp>
        <p:nvSpPr>
          <p:cNvPr id="758" name="Google Shape;758;p20"/>
          <p:cNvSpPr/>
          <p:nvPr/>
        </p:nvSpPr>
        <p:spPr>
          <a:xfrm>
            <a:off x="13971746" y="9944100"/>
            <a:ext cx="7874984" cy="13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0"/>
          <p:cNvSpPr/>
          <p:nvPr/>
        </p:nvSpPr>
        <p:spPr>
          <a:xfrm>
            <a:off x="13971746" y="9944100"/>
            <a:ext cx="8061274"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Forgotten Lore</a:t>
            </a:r>
            <a:endParaRPr b="0" i="0" sz="4400" u="none" cap="none" strike="noStrike">
              <a:solidFill>
                <a:schemeClr val="dk1"/>
              </a:solidFill>
              <a:latin typeface="Calibri"/>
              <a:ea typeface="Calibri"/>
              <a:cs typeface="Calibri"/>
              <a:sym typeface="Calibri"/>
            </a:endParaRPr>
          </a:p>
        </p:txBody>
      </p:sp>
      <p:sp>
        <p:nvSpPr>
          <p:cNvPr id="760" name="Google Shape;760;p20"/>
          <p:cNvSpPr/>
          <p:nvPr/>
        </p:nvSpPr>
        <p:spPr>
          <a:xfrm>
            <a:off x="13971746" y="10795000"/>
            <a:ext cx="8010468"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Forgotten Lore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765" name="Shape 765"/>
        <p:cNvGrpSpPr/>
        <p:nvPr/>
      </p:nvGrpSpPr>
      <p:grpSpPr>
        <a:xfrm>
          <a:off x="0" y="0"/>
          <a:ext cx="0" cy="0"/>
          <a:chOff x="0" y="0"/>
          <a:chExt cx="0" cy="0"/>
        </a:xfrm>
      </p:grpSpPr>
      <p:sp>
        <p:nvSpPr>
          <p:cNvPr id="766" name="Google Shape;766;p21"/>
          <p:cNvSpPr/>
          <p:nvPr/>
        </p:nvSpPr>
        <p:spPr>
          <a:xfrm>
            <a:off x="17947343" y="4838700"/>
            <a:ext cx="6439705" cy="88773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67" name="Google Shape;767;p21"/>
          <p:cNvPicPr preferRelativeResize="0"/>
          <p:nvPr/>
        </p:nvPicPr>
        <p:blipFill rotWithShape="1">
          <a:blip r:embed="rId3">
            <a:alphaModFix/>
          </a:blip>
          <a:srcRect b="0" l="0" r="0" t="0"/>
          <a:stretch/>
        </p:blipFill>
        <p:spPr>
          <a:xfrm>
            <a:off x="1841730" y="6070600"/>
            <a:ext cx="20716289" cy="6045200"/>
          </a:xfrm>
          <a:prstGeom prst="rect">
            <a:avLst/>
          </a:prstGeom>
          <a:noFill/>
          <a:ln>
            <a:noFill/>
          </a:ln>
        </p:spPr>
      </p:pic>
      <p:sp>
        <p:nvSpPr>
          <p:cNvPr id="768" name="Google Shape;768;p21"/>
          <p:cNvSpPr/>
          <p:nvPr/>
        </p:nvSpPr>
        <p:spPr>
          <a:xfrm>
            <a:off x="23370921" y="10515600"/>
            <a:ext cx="1016127" cy="320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69" name="Google Shape;769;p2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770" name="Google Shape;770;p21"/>
          <p:cNvSpPr/>
          <p:nvPr/>
        </p:nvSpPr>
        <p:spPr>
          <a:xfrm>
            <a:off x="1841730" y="2870200"/>
            <a:ext cx="8213693"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Conclusion</a:t>
            </a:r>
            <a:endParaRPr b="0" i="0" sz="8000" u="none" cap="none" strike="noStrike">
              <a:solidFill>
                <a:schemeClr val="dk1"/>
              </a:solidFill>
              <a:latin typeface="Calibri"/>
              <a:ea typeface="Calibri"/>
              <a:cs typeface="Calibri"/>
              <a:sym typeface="Calibri"/>
            </a:endParaRPr>
          </a:p>
        </p:txBody>
      </p:sp>
      <p:sp>
        <p:nvSpPr>
          <p:cNvPr id="771" name="Google Shape;771;p21"/>
          <p:cNvSpPr/>
          <p:nvPr/>
        </p:nvSpPr>
        <p:spPr>
          <a:xfrm>
            <a:off x="10656632" y="2273300"/>
            <a:ext cx="12036871" cy="2700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In the Realm of Magic and Adventure, dragons are no longer fearsome beasts to be feared. They can be tamed and even become loyal companions to those brave enough to venture into the unknown.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776" name="Shape 776"/>
        <p:cNvGrpSpPr/>
        <p:nvPr/>
      </p:nvGrpSpPr>
      <p:grpSpPr>
        <a:xfrm>
          <a:off x="0" y="0"/>
          <a:ext cx="0" cy="0"/>
          <a:chOff x="0" y="0"/>
          <a:chExt cx="0" cy="0"/>
        </a:xfrm>
      </p:grpSpPr>
      <p:sp>
        <p:nvSpPr>
          <p:cNvPr id="777" name="Google Shape;777;p22"/>
          <p:cNvSpPr/>
          <p:nvPr/>
        </p:nvSpPr>
        <p:spPr>
          <a:xfrm>
            <a:off x="0" y="0"/>
            <a:ext cx="14784648" cy="137160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78" name="Google Shape;778;p22"/>
          <p:cNvPicPr preferRelativeResize="0"/>
          <p:nvPr/>
        </p:nvPicPr>
        <p:blipFill rotWithShape="1">
          <a:blip r:embed="rId3">
            <a:alphaModFix/>
          </a:blip>
          <a:srcRect b="0" l="0" r="0" t="0"/>
          <a:stretch/>
        </p:blipFill>
        <p:spPr>
          <a:xfrm>
            <a:off x="2159270" y="1752600"/>
            <a:ext cx="10466108" cy="10299700"/>
          </a:xfrm>
          <a:prstGeom prst="rect">
            <a:avLst/>
          </a:prstGeom>
          <a:noFill/>
          <a:ln>
            <a:noFill/>
          </a:ln>
        </p:spPr>
      </p:pic>
      <p:sp>
        <p:nvSpPr>
          <p:cNvPr id="779" name="Google Shape;779;p22"/>
          <p:cNvSpPr/>
          <p:nvPr/>
        </p:nvSpPr>
        <p:spPr>
          <a:xfrm>
            <a:off x="23370921" y="10515600"/>
            <a:ext cx="1016127" cy="3200400"/>
          </a:xfrm>
          <a:prstGeom prst="rect">
            <a:avLst/>
          </a:prstGeom>
          <a:solidFill>
            <a:srgbClr val="F5F6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80" name="Google Shape;780;p2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781" name="Google Shape;781;p22"/>
          <p:cNvSpPr/>
          <p:nvPr/>
        </p:nvSpPr>
        <p:spPr>
          <a:xfrm>
            <a:off x="8395749" y="3746500"/>
            <a:ext cx="11262074"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FFFFFF"/>
                </a:solidFill>
                <a:latin typeface="Cinzel Decorative"/>
                <a:ea typeface="Cinzel Decorative"/>
                <a:cs typeface="Cinzel Decorative"/>
                <a:sym typeface="Cinzel Decorative"/>
              </a:rPr>
              <a:t>Thank </a:t>
            </a:r>
            <a:r>
              <a:rPr b="1" i="0" lang="en-US" sz="12800" u="none" cap="none" strike="noStrike">
                <a:solidFill>
                  <a:srgbClr val="000000"/>
                </a:solidFill>
                <a:latin typeface="Cinzel Decorative"/>
                <a:ea typeface="Cinzel Decorative"/>
                <a:cs typeface="Cinzel Decorative"/>
                <a:sym typeface="Cinzel Decorative"/>
              </a:rPr>
              <a:t>You</a:t>
            </a:r>
            <a:endParaRPr b="0" i="0" sz="12800" u="none" cap="none" strike="noStrike">
              <a:solidFill>
                <a:schemeClr val="dk1"/>
              </a:solidFill>
              <a:latin typeface="Calibri"/>
              <a:ea typeface="Calibri"/>
              <a:cs typeface="Calibri"/>
              <a:sym typeface="Calibri"/>
            </a:endParaRPr>
          </a:p>
        </p:txBody>
      </p:sp>
      <p:sp>
        <p:nvSpPr>
          <p:cNvPr id="782" name="Google Shape;782;p22"/>
          <p:cNvSpPr/>
          <p:nvPr/>
        </p:nvSpPr>
        <p:spPr>
          <a:xfrm>
            <a:off x="15165695" y="5943600"/>
            <a:ext cx="3950194"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2"/>
          <p:cNvSpPr/>
          <p:nvPr/>
        </p:nvSpPr>
        <p:spPr>
          <a:xfrm>
            <a:off x="15165695" y="5943600"/>
            <a:ext cx="3950194"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2"/>
          <p:cNvSpPr/>
          <p:nvPr/>
        </p:nvSpPr>
        <p:spPr>
          <a:xfrm>
            <a:off x="15165695" y="5943600"/>
            <a:ext cx="4085677" cy="2611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Help us keep bringing free content by spreading the word about EaTemp.</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77" name="Shape 77"/>
        <p:cNvGrpSpPr/>
        <p:nvPr/>
      </p:nvGrpSpPr>
      <p:grpSpPr>
        <a:xfrm>
          <a:off x="0" y="0"/>
          <a:ext cx="0" cy="0"/>
          <a:chOff x="0" y="0"/>
          <a:chExt cx="0" cy="0"/>
        </a:xfrm>
      </p:grpSpPr>
      <p:sp>
        <p:nvSpPr>
          <p:cNvPr id="78" name="Google Shape;78;p3"/>
          <p:cNvSpPr/>
          <p:nvPr/>
        </p:nvSpPr>
        <p:spPr>
          <a:xfrm>
            <a:off x="0" y="0"/>
            <a:ext cx="9018127" cy="137160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9" name="Google Shape;79;p3"/>
          <p:cNvPicPr preferRelativeResize="0"/>
          <p:nvPr/>
        </p:nvPicPr>
        <p:blipFill rotWithShape="1">
          <a:blip r:embed="rId3">
            <a:alphaModFix/>
          </a:blip>
          <a:srcRect b="0" l="0" r="0" t="0"/>
          <a:stretch/>
        </p:blipFill>
        <p:spPr>
          <a:xfrm>
            <a:off x="1003425" y="0"/>
            <a:ext cx="11037680" cy="11849100"/>
          </a:xfrm>
          <a:prstGeom prst="rect">
            <a:avLst/>
          </a:prstGeom>
          <a:noFill/>
          <a:ln>
            <a:noFill/>
          </a:ln>
        </p:spPr>
      </p:pic>
      <p:sp>
        <p:nvSpPr>
          <p:cNvPr id="80" name="Google Shape;80;p3"/>
          <p:cNvSpPr/>
          <p:nvPr/>
        </p:nvSpPr>
        <p:spPr>
          <a:xfrm>
            <a:off x="13031829" y="2438400"/>
            <a:ext cx="9217119"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Introduction</a:t>
            </a:r>
            <a:endParaRPr b="0" i="0" sz="8000" u="none" cap="none" strike="noStrike">
              <a:solidFill>
                <a:schemeClr val="dk1"/>
              </a:solidFill>
              <a:latin typeface="Calibri"/>
              <a:ea typeface="Calibri"/>
              <a:cs typeface="Calibri"/>
              <a:sym typeface="Calibri"/>
            </a:endParaRPr>
          </a:p>
        </p:txBody>
      </p:sp>
      <p:sp>
        <p:nvSpPr>
          <p:cNvPr id="81" name="Google Shape;81;p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2" name="Google Shape;82;p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83" name="Google Shape;83;p3"/>
          <p:cNvSpPr/>
          <p:nvPr/>
        </p:nvSpPr>
        <p:spPr>
          <a:xfrm>
            <a:off x="13031829" y="4559300"/>
            <a:ext cx="9013893" cy="5088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88" name="Shape 88"/>
        <p:cNvGrpSpPr/>
        <p:nvPr/>
      </p:nvGrpSpPr>
      <p:grpSpPr>
        <a:xfrm>
          <a:off x="0" y="0"/>
          <a:ext cx="0" cy="0"/>
          <a:chOff x="0" y="0"/>
          <a:chExt cx="0" cy="0"/>
        </a:xfrm>
      </p:grpSpPr>
      <p:sp>
        <p:nvSpPr>
          <p:cNvPr id="89" name="Google Shape;89;p4"/>
          <p:cNvSpPr/>
          <p:nvPr/>
        </p:nvSpPr>
        <p:spPr>
          <a:xfrm>
            <a:off x="5817327" y="673100"/>
            <a:ext cx="8175588"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Key Findings</a:t>
            </a:r>
            <a:endParaRPr b="0" i="0" sz="8000" u="none" cap="none" strike="noStrike">
              <a:solidFill>
                <a:schemeClr val="dk1"/>
              </a:solidFill>
              <a:latin typeface="Calibri"/>
              <a:ea typeface="Calibri"/>
              <a:cs typeface="Calibri"/>
              <a:sym typeface="Calibri"/>
            </a:endParaRPr>
          </a:p>
        </p:txBody>
      </p:sp>
      <p:sp>
        <p:nvSpPr>
          <p:cNvPr id="90" name="Google Shape;90;p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91" name="Google Shape;91;p4"/>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92" name="Google Shape;92;p4"/>
          <p:cNvSpPr/>
          <p:nvPr/>
        </p:nvSpPr>
        <p:spPr>
          <a:xfrm>
            <a:off x="5817327" y="3111500"/>
            <a:ext cx="8192524" cy="568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5817327" y="3111500"/>
            <a:ext cx="8192524" cy="23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a:off x="5817327" y="3181350"/>
            <a:ext cx="622378" cy="21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a:off x="5817327" y="3181350"/>
            <a:ext cx="1164312"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8AA6A7"/>
                </a:solidFill>
                <a:latin typeface="Cinzel Decorative"/>
                <a:ea typeface="Cinzel Decorative"/>
                <a:cs typeface="Cinzel Decorative"/>
                <a:sym typeface="Cinzel Decorative"/>
              </a:rPr>
              <a:t>1</a:t>
            </a:r>
            <a:endParaRPr b="0" i="0" sz="12800" u="none" cap="none" strike="noStrike">
              <a:solidFill>
                <a:schemeClr val="dk1"/>
              </a:solidFill>
              <a:latin typeface="Calibri"/>
              <a:ea typeface="Calibri"/>
              <a:cs typeface="Calibri"/>
              <a:sym typeface="Calibri"/>
            </a:endParaRPr>
          </a:p>
        </p:txBody>
      </p:sp>
      <p:sp>
        <p:nvSpPr>
          <p:cNvPr id="96" name="Google Shape;96;p4"/>
          <p:cNvSpPr/>
          <p:nvPr/>
        </p:nvSpPr>
        <p:spPr>
          <a:xfrm>
            <a:off x="6846156" y="3111500"/>
            <a:ext cx="7163695" cy="23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a:off x="6846156" y="3111500"/>
            <a:ext cx="7349985"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Unicorn Sightings</a:t>
            </a:r>
            <a:endParaRPr b="0" i="0" sz="4400" u="none" cap="none" strike="noStrike">
              <a:solidFill>
                <a:schemeClr val="dk1"/>
              </a:solidFill>
              <a:latin typeface="Calibri"/>
              <a:ea typeface="Calibri"/>
              <a:cs typeface="Calibri"/>
              <a:sym typeface="Calibri"/>
            </a:endParaRPr>
          </a:p>
        </p:txBody>
      </p:sp>
      <p:sp>
        <p:nvSpPr>
          <p:cNvPr id="98" name="Google Shape;98;p4"/>
          <p:cNvSpPr/>
          <p:nvPr/>
        </p:nvSpPr>
        <p:spPr>
          <a:xfrm>
            <a:off x="6846156" y="3962400"/>
            <a:ext cx="7299179"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A record of the number of unicorns spotted in the fantasy realm and the beauty and mystery .</a:t>
            </a:r>
            <a:endParaRPr b="0" i="0" sz="3200" u="none" cap="none" strike="noStrike">
              <a:solidFill>
                <a:schemeClr val="dk1"/>
              </a:solidFill>
              <a:latin typeface="Calibri"/>
              <a:ea typeface="Calibri"/>
              <a:cs typeface="Calibri"/>
              <a:sym typeface="Calibri"/>
            </a:endParaRPr>
          </a:p>
        </p:txBody>
      </p:sp>
      <p:sp>
        <p:nvSpPr>
          <p:cNvPr id="99" name="Google Shape;99;p4"/>
          <p:cNvSpPr/>
          <p:nvPr/>
        </p:nvSpPr>
        <p:spPr>
          <a:xfrm>
            <a:off x="5817327" y="6464300"/>
            <a:ext cx="8192524" cy="23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a:off x="5817327" y="6534150"/>
            <a:ext cx="1003425" cy="21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5817327" y="6534150"/>
            <a:ext cx="1545360"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8AA6A7"/>
                </a:solidFill>
                <a:latin typeface="Cinzel Decorative"/>
                <a:ea typeface="Cinzel Decorative"/>
                <a:cs typeface="Cinzel Decorative"/>
                <a:sym typeface="Cinzel Decorative"/>
              </a:rPr>
              <a:t>2</a:t>
            </a:r>
            <a:endParaRPr b="0" i="0" sz="12800" u="none" cap="none" strike="noStrike">
              <a:solidFill>
                <a:schemeClr val="dk1"/>
              </a:solidFill>
              <a:latin typeface="Calibri"/>
              <a:ea typeface="Calibri"/>
              <a:cs typeface="Calibri"/>
              <a:sym typeface="Calibri"/>
            </a:endParaRPr>
          </a:p>
        </p:txBody>
      </p:sp>
      <p:sp>
        <p:nvSpPr>
          <p:cNvPr id="102" name="Google Shape;102;p4"/>
          <p:cNvSpPr/>
          <p:nvPr/>
        </p:nvSpPr>
        <p:spPr>
          <a:xfrm>
            <a:off x="7227203" y="6464300"/>
            <a:ext cx="6782648" cy="23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7227203" y="6464300"/>
            <a:ext cx="6968938"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Goblin Gatherings</a:t>
            </a:r>
            <a:endParaRPr b="0" i="0" sz="4400" u="none" cap="none" strike="noStrike">
              <a:solidFill>
                <a:schemeClr val="dk1"/>
              </a:solidFill>
              <a:latin typeface="Calibri"/>
              <a:ea typeface="Calibri"/>
              <a:cs typeface="Calibri"/>
              <a:sym typeface="Calibri"/>
            </a:endParaRPr>
          </a:p>
        </p:txBody>
      </p:sp>
      <p:sp>
        <p:nvSpPr>
          <p:cNvPr id="104" name="Google Shape;104;p4"/>
          <p:cNvSpPr/>
          <p:nvPr/>
        </p:nvSpPr>
        <p:spPr>
          <a:xfrm>
            <a:off x="7227203" y="7315200"/>
            <a:ext cx="6918131"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Unveil the truth about the often-misunderstood goblin race and their role in the fantasy world.</a:t>
            </a:r>
            <a:endParaRPr b="0" i="0" sz="3200" u="none" cap="none" strike="noStrike">
              <a:solidFill>
                <a:schemeClr val="dk1"/>
              </a:solidFill>
              <a:latin typeface="Calibri"/>
              <a:ea typeface="Calibri"/>
              <a:cs typeface="Calibri"/>
              <a:sym typeface="Calibri"/>
            </a:endParaRPr>
          </a:p>
        </p:txBody>
      </p:sp>
      <p:sp>
        <p:nvSpPr>
          <p:cNvPr id="105" name="Google Shape;105;p4"/>
          <p:cNvSpPr/>
          <p:nvPr/>
        </p:nvSpPr>
        <p:spPr>
          <a:xfrm>
            <a:off x="14594124" y="5410200"/>
            <a:ext cx="8891111" cy="568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14594124" y="5410200"/>
            <a:ext cx="8891111" cy="23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a:off x="14594124" y="5480050"/>
            <a:ext cx="927216" cy="21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14594124" y="5480050"/>
            <a:ext cx="1469150"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8AA6A7"/>
                </a:solidFill>
                <a:latin typeface="Cinzel Decorative"/>
                <a:ea typeface="Cinzel Decorative"/>
                <a:cs typeface="Cinzel Decorative"/>
                <a:sym typeface="Cinzel Decorative"/>
              </a:rPr>
              <a:t>3</a:t>
            </a:r>
            <a:endParaRPr b="0" i="0" sz="12800" u="none" cap="none" strike="noStrike">
              <a:solidFill>
                <a:schemeClr val="dk1"/>
              </a:solidFill>
              <a:latin typeface="Calibri"/>
              <a:ea typeface="Calibri"/>
              <a:cs typeface="Calibri"/>
              <a:sym typeface="Calibri"/>
            </a:endParaRPr>
          </a:p>
        </p:txBody>
      </p:sp>
      <p:sp>
        <p:nvSpPr>
          <p:cNvPr id="109" name="Google Shape;109;p4"/>
          <p:cNvSpPr/>
          <p:nvPr/>
        </p:nvSpPr>
        <p:spPr>
          <a:xfrm>
            <a:off x="15927791" y="5410200"/>
            <a:ext cx="7557445" cy="23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a:off x="15927791" y="5410200"/>
            <a:ext cx="7743735"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Lost Magic</a:t>
            </a:r>
            <a:endParaRPr b="0" i="0" sz="4400" u="none" cap="none" strike="noStrike">
              <a:solidFill>
                <a:schemeClr val="dk1"/>
              </a:solidFill>
              <a:latin typeface="Calibri"/>
              <a:ea typeface="Calibri"/>
              <a:cs typeface="Calibri"/>
              <a:sym typeface="Calibri"/>
            </a:endParaRPr>
          </a:p>
        </p:txBody>
      </p:sp>
      <p:sp>
        <p:nvSpPr>
          <p:cNvPr id="111" name="Google Shape;111;p4"/>
          <p:cNvSpPr/>
          <p:nvPr/>
        </p:nvSpPr>
        <p:spPr>
          <a:xfrm>
            <a:off x="15927791" y="6261100"/>
            <a:ext cx="7692928"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A decline in the availability and use of magic has led to a lack of experienced wizards.</a:t>
            </a:r>
            <a:endParaRPr b="0" i="0" sz="3200" u="none" cap="none" strike="noStrike">
              <a:solidFill>
                <a:schemeClr val="dk1"/>
              </a:solidFill>
              <a:latin typeface="Calibri"/>
              <a:ea typeface="Calibri"/>
              <a:cs typeface="Calibri"/>
              <a:sym typeface="Calibri"/>
            </a:endParaRPr>
          </a:p>
        </p:txBody>
      </p:sp>
      <p:sp>
        <p:nvSpPr>
          <p:cNvPr id="112" name="Google Shape;112;p4"/>
          <p:cNvSpPr/>
          <p:nvPr/>
        </p:nvSpPr>
        <p:spPr>
          <a:xfrm>
            <a:off x="14594124" y="8763000"/>
            <a:ext cx="8891111" cy="23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14594124" y="8832850"/>
            <a:ext cx="1016127" cy="21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14594124" y="8832850"/>
            <a:ext cx="1558061" cy="2738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8AA6A7"/>
                </a:solidFill>
                <a:latin typeface="Cinzel Decorative"/>
                <a:ea typeface="Cinzel Decorative"/>
                <a:cs typeface="Cinzel Decorative"/>
                <a:sym typeface="Cinzel Decorative"/>
              </a:rPr>
              <a:t>4</a:t>
            </a:r>
            <a:endParaRPr b="0" i="0" sz="12800" u="none" cap="none" strike="noStrike">
              <a:solidFill>
                <a:schemeClr val="dk1"/>
              </a:solidFill>
              <a:latin typeface="Calibri"/>
              <a:ea typeface="Calibri"/>
              <a:cs typeface="Calibri"/>
              <a:sym typeface="Calibri"/>
            </a:endParaRPr>
          </a:p>
        </p:txBody>
      </p:sp>
      <p:sp>
        <p:nvSpPr>
          <p:cNvPr id="115" name="Google Shape;115;p4"/>
          <p:cNvSpPr/>
          <p:nvPr/>
        </p:nvSpPr>
        <p:spPr>
          <a:xfrm>
            <a:off x="16016702" y="8763000"/>
            <a:ext cx="7468533" cy="23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a:off x="16016702" y="8763000"/>
            <a:ext cx="7654823"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Dark Enchantments</a:t>
            </a:r>
            <a:endParaRPr b="0" i="0" sz="4400" u="none" cap="none" strike="noStrike">
              <a:solidFill>
                <a:schemeClr val="dk1"/>
              </a:solidFill>
              <a:latin typeface="Calibri"/>
              <a:ea typeface="Calibri"/>
              <a:cs typeface="Calibri"/>
              <a:sym typeface="Calibri"/>
            </a:endParaRPr>
          </a:p>
        </p:txBody>
      </p:sp>
      <p:sp>
        <p:nvSpPr>
          <p:cNvPr id="117" name="Google Shape;117;p4"/>
          <p:cNvSpPr/>
          <p:nvPr/>
        </p:nvSpPr>
        <p:spPr>
          <a:xfrm>
            <a:off x="16016702" y="9613900"/>
            <a:ext cx="7604017"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A growing number of dark magic practitioners are causing harm and destruction.</a:t>
            </a:r>
            <a:endParaRPr b="0" i="0" sz="3200" u="none" cap="none" strike="noStrike">
              <a:solidFill>
                <a:schemeClr val="dk1"/>
              </a:solidFill>
              <a:latin typeface="Calibri"/>
              <a:ea typeface="Calibri"/>
              <a:cs typeface="Calibri"/>
              <a:sym typeface="Calibri"/>
            </a:endParaRPr>
          </a:p>
        </p:txBody>
      </p:sp>
      <p:pic>
        <p:nvPicPr>
          <p:cNvPr descr="preencoded.png" id="118" name="Google Shape;118;p4"/>
          <p:cNvPicPr preferRelativeResize="0"/>
          <p:nvPr/>
        </p:nvPicPr>
        <p:blipFill rotWithShape="1">
          <a:blip r:embed="rId4">
            <a:alphaModFix/>
          </a:blip>
          <a:srcRect b="0" l="0" r="0" t="0"/>
          <a:stretch/>
        </p:blipFill>
        <p:spPr>
          <a:xfrm>
            <a:off x="0" y="0"/>
            <a:ext cx="4788498" cy="1371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123" name="Shape 123"/>
        <p:cNvGrpSpPr/>
        <p:nvPr/>
      </p:nvGrpSpPr>
      <p:grpSpPr>
        <a:xfrm>
          <a:off x="0" y="0"/>
          <a:ext cx="0" cy="0"/>
          <a:chOff x="0" y="0"/>
          <a:chExt cx="0" cy="0"/>
        </a:xfrm>
      </p:grpSpPr>
      <p:sp>
        <p:nvSpPr>
          <p:cNvPr id="124" name="Google Shape;124;p5"/>
          <p:cNvSpPr/>
          <p:nvPr/>
        </p:nvSpPr>
        <p:spPr>
          <a:xfrm>
            <a:off x="0" y="4470400"/>
            <a:ext cx="24387048" cy="9245600"/>
          </a:xfrm>
          <a:prstGeom prst="rect">
            <a:avLst/>
          </a:prstGeom>
          <a:solidFill>
            <a:srgbClr val="F4E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
          <p:cNvSpPr/>
          <p:nvPr/>
        </p:nvSpPr>
        <p:spPr>
          <a:xfrm>
            <a:off x="2070359" y="1346200"/>
            <a:ext cx="6829220" cy="3081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Research Team</a:t>
            </a:r>
            <a:endParaRPr b="0" i="0" sz="8000" u="none" cap="none" strike="noStrike">
              <a:solidFill>
                <a:schemeClr val="dk1"/>
              </a:solidFill>
              <a:latin typeface="Calibri"/>
              <a:ea typeface="Calibri"/>
              <a:cs typeface="Calibri"/>
              <a:sym typeface="Calibri"/>
            </a:endParaRPr>
          </a:p>
        </p:txBody>
      </p:sp>
      <p:sp>
        <p:nvSpPr>
          <p:cNvPr id="126" name="Google Shape;126;p5"/>
          <p:cNvSpPr/>
          <p:nvPr/>
        </p:nvSpPr>
        <p:spPr>
          <a:xfrm>
            <a:off x="2070359" y="5219700"/>
            <a:ext cx="6308455" cy="6129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Our team of highly skilled adventurers and magical experts are dedicated to exploring and uncovering the mysteries of the fantasy realm. With a deep passion for knowledge and discovery, we are committed to bringing the most exciting and innovative ideas to life for the benefit of all who call this mystical world their home.</a:t>
            </a:r>
            <a:endParaRPr b="0" i="0" sz="3200" u="none" cap="none" strike="noStrike">
              <a:solidFill>
                <a:schemeClr val="dk1"/>
              </a:solidFill>
              <a:latin typeface="Calibri"/>
              <a:ea typeface="Calibri"/>
              <a:cs typeface="Calibri"/>
              <a:sym typeface="Calibri"/>
            </a:endParaRPr>
          </a:p>
        </p:txBody>
      </p:sp>
      <p:pic>
        <p:nvPicPr>
          <p:cNvPr descr="preencoded.png" id="127" name="Google Shape;127;p5"/>
          <p:cNvPicPr preferRelativeResize="0"/>
          <p:nvPr/>
        </p:nvPicPr>
        <p:blipFill rotWithShape="1">
          <a:blip r:embed="rId3">
            <a:alphaModFix/>
          </a:blip>
          <a:srcRect b="0" l="0" r="0" t="0"/>
          <a:stretch/>
        </p:blipFill>
        <p:spPr>
          <a:xfrm>
            <a:off x="10618527" y="0"/>
            <a:ext cx="4255032" cy="6692900"/>
          </a:xfrm>
          <a:prstGeom prst="rect">
            <a:avLst/>
          </a:prstGeom>
          <a:noFill/>
          <a:ln>
            <a:noFill/>
          </a:ln>
        </p:spPr>
      </p:pic>
      <p:pic>
        <p:nvPicPr>
          <p:cNvPr descr="preencoded.png" id="128" name="Google Shape;128;p5"/>
          <p:cNvPicPr preferRelativeResize="0"/>
          <p:nvPr/>
        </p:nvPicPr>
        <p:blipFill rotWithShape="1">
          <a:blip r:embed="rId4">
            <a:alphaModFix/>
          </a:blip>
          <a:srcRect b="0" l="0" r="0" t="0"/>
          <a:stretch/>
        </p:blipFill>
        <p:spPr>
          <a:xfrm>
            <a:off x="15254607" y="520700"/>
            <a:ext cx="4255032" cy="6908800"/>
          </a:xfrm>
          <a:prstGeom prst="rect">
            <a:avLst/>
          </a:prstGeom>
          <a:noFill/>
          <a:ln>
            <a:noFill/>
          </a:ln>
        </p:spPr>
      </p:pic>
      <p:pic>
        <p:nvPicPr>
          <p:cNvPr descr="preencoded.png" id="129" name="Google Shape;129;p5"/>
          <p:cNvPicPr preferRelativeResize="0"/>
          <p:nvPr/>
        </p:nvPicPr>
        <p:blipFill rotWithShape="1">
          <a:blip r:embed="rId5">
            <a:alphaModFix/>
          </a:blip>
          <a:srcRect b="0" l="0" r="0" t="0"/>
          <a:stretch/>
        </p:blipFill>
        <p:spPr>
          <a:xfrm>
            <a:off x="19903388" y="0"/>
            <a:ext cx="4255032" cy="6134100"/>
          </a:xfrm>
          <a:prstGeom prst="rect">
            <a:avLst/>
          </a:prstGeom>
          <a:noFill/>
          <a:ln>
            <a:noFill/>
          </a:ln>
        </p:spPr>
      </p:pic>
      <p:pic>
        <p:nvPicPr>
          <p:cNvPr descr="preencoded.png" id="130" name="Google Shape;130;p5"/>
          <p:cNvPicPr preferRelativeResize="0"/>
          <p:nvPr/>
        </p:nvPicPr>
        <p:blipFill rotWithShape="1">
          <a:blip r:embed="rId6">
            <a:alphaModFix/>
          </a:blip>
          <a:srcRect b="0" l="0" r="0" t="0"/>
          <a:stretch/>
        </p:blipFill>
        <p:spPr>
          <a:xfrm>
            <a:off x="10618527" y="7061200"/>
            <a:ext cx="4255032" cy="6654800"/>
          </a:xfrm>
          <a:prstGeom prst="rect">
            <a:avLst/>
          </a:prstGeom>
          <a:noFill/>
          <a:ln>
            <a:noFill/>
          </a:ln>
        </p:spPr>
      </p:pic>
      <p:pic>
        <p:nvPicPr>
          <p:cNvPr descr="preencoded.png" id="131" name="Google Shape;131;p5"/>
          <p:cNvPicPr preferRelativeResize="0"/>
          <p:nvPr/>
        </p:nvPicPr>
        <p:blipFill rotWithShape="1">
          <a:blip r:embed="rId7">
            <a:alphaModFix/>
          </a:blip>
          <a:srcRect b="0" l="0" r="0" t="0"/>
          <a:stretch/>
        </p:blipFill>
        <p:spPr>
          <a:xfrm>
            <a:off x="15254607" y="7797800"/>
            <a:ext cx="4255032" cy="5918200"/>
          </a:xfrm>
          <a:prstGeom prst="rect">
            <a:avLst/>
          </a:prstGeom>
          <a:noFill/>
          <a:ln>
            <a:noFill/>
          </a:ln>
        </p:spPr>
      </p:pic>
      <p:pic>
        <p:nvPicPr>
          <p:cNvPr descr="preencoded.png" id="132" name="Google Shape;132;p5"/>
          <p:cNvPicPr preferRelativeResize="0"/>
          <p:nvPr/>
        </p:nvPicPr>
        <p:blipFill rotWithShape="1">
          <a:blip r:embed="rId8">
            <a:alphaModFix/>
          </a:blip>
          <a:srcRect b="0" l="0" r="0" t="0"/>
          <a:stretch/>
        </p:blipFill>
        <p:spPr>
          <a:xfrm>
            <a:off x="19903388" y="6502400"/>
            <a:ext cx="4255032" cy="6908800"/>
          </a:xfrm>
          <a:prstGeom prst="rect">
            <a:avLst/>
          </a:prstGeom>
          <a:noFill/>
          <a:ln>
            <a:noFill/>
          </a:ln>
        </p:spPr>
      </p:pic>
      <p:sp>
        <p:nvSpPr>
          <p:cNvPr id="133" name="Google Shape;133;p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4" name="Google Shape;134;p5"/>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139" name="Shape 139"/>
        <p:cNvGrpSpPr/>
        <p:nvPr/>
      </p:nvGrpSpPr>
      <p:grpSpPr>
        <a:xfrm>
          <a:off x="0" y="0"/>
          <a:ext cx="0" cy="0"/>
          <a:chOff x="0" y="0"/>
          <a:chExt cx="0" cy="0"/>
        </a:xfrm>
      </p:grpSpPr>
      <p:sp>
        <p:nvSpPr>
          <p:cNvPr id="140" name="Google Shape;140;p6"/>
          <p:cNvSpPr/>
          <p:nvPr/>
        </p:nvSpPr>
        <p:spPr>
          <a:xfrm>
            <a:off x="3149994" y="0"/>
            <a:ext cx="18836454" cy="137160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
          <p:cNvSpPr/>
          <p:nvPr/>
        </p:nvSpPr>
        <p:spPr>
          <a:xfrm rot="-5400000">
            <a:off x="-2352842" y="6052034"/>
            <a:ext cx="8366112"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 Participants</a:t>
            </a:r>
            <a:endParaRPr b="0" i="0" sz="8000" u="none" cap="none" strike="noStrike">
              <a:solidFill>
                <a:schemeClr val="dk1"/>
              </a:solidFill>
              <a:latin typeface="Calibri"/>
              <a:ea typeface="Calibri"/>
              <a:cs typeface="Calibri"/>
              <a:sym typeface="Calibri"/>
            </a:endParaRPr>
          </a:p>
        </p:txBody>
      </p:sp>
      <p:sp>
        <p:nvSpPr>
          <p:cNvPr id="142" name="Google Shape;142;p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43" name="Google Shape;143;p6"/>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144" name="Google Shape;144;p6"/>
          <p:cNvSpPr/>
          <p:nvPr/>
        </p:nvSpPr>
        <p:spPr>
          <a:xfrm>
            <a:off x="5842730" y="1270000"/>
            <a:ext cx="5652206" cy="27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45" name="Google Shape;145;p6"/>
          <p:cNvPicPr preferRelativeResize="0"/>
          <p:nvPr/>
        </p:nvPicPr>
        <p:blipFill rotWithShape="1">
          <a:blip r:embed="rId4">
            <a:alphaModFix/>
          </a:blip>
          <a:srcRect b="0" l="0" r="0" t="0"/>
          <a:stretch/>
        </p:blipFill>
        <p:spPr>
          <a:xfrm>
            <a:off x="5842730" y="1270000"/>
            <a:ext cx="2908664" cy="2730500"/>
          </a:xfrm>
          <a:prstGeom prst="rect">
            <a:avLst/>
          </a:prstGeom>
          <a:noFill/>
          <a:ln>
            <a:noFill/>
          </a:ln>
        </p:spPr>
      </p:pic>
      <p:sp>
        <p:nvSpPr>
          <p:cNvPr id="146" name="Google Shape;146;p6"/>
          <p:cNvSpPr/>
          <p:nvPr/>
        </p:nvSpPr>
        <p:spPr>
          <a:xfrm>
            <a:off x="9056232" y="1936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
          <p:cNvSpPr/>
          <p:nvPr/>
        </p:nvSpPr>
        <p:spPr>
          <a:xfrm>
            <a:off x="9056232" y="1936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
          <p:cNvSpPr/>
          <p:nvPr/>
        </p:nvSpPr>
        <p:spPr>
          <a:xfrm>
            <a:off x="9056232" y="1936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
          <p:cNvSpPr/>
          <p:nvPr/>
        </p:nvSpPr>
        <p:spPr>
          <a:xfrm>
            <a:off x="9056232" y="1936750"/>
            <a:ext cx="2904430"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Eldruin</a:t>
            </a:r>
            <a:endParaRPr b="0" i="0" sz="4400" u="none" cap="none" strike="noStrike">
              <a:solidFill>
                <a:schemeClr val="dk1"/>
              </a:solidFill>
              <a:latin typeface="Calibri"/>
              <a:ea typeface="Calibri"/>
              <a:cs typeface="Calibri"/>
              <a:sym typeface="Calibri"/>
            </a:endParaRPr>
          </a:p>
        </p:txBody>
      </p:sp>
      <p:sp>
        <p:nvSpPr>
          <p:cNvPr id="150" name="Google Shape;150;p6"/>
          <p:cNvSpPr/>
          <p:nvPr/>
        </p:nvSpPr>
        <p:spPr>
          <a:xfrm>
            <a:off x="9056232" y="2838450"/>
            <a:ext cx="2904430"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The Fire Mage</a:t>
            </a:r>
            <a:endParaRPr b="0" i="0" sz="3200" u="none" cap="none" strike="noStrike">
              <a:solidFill>
                <a:schemeClr val="dk1"/>
              </a:solidFill>
              <a:latin typeface="Calibri"/>
              <a:ea typeface="Calibri"/>
              <a:cs typeface="Calibri"/>
              <a:sym typeface="Calibri"/>
            </a:endParaRPr>
          </a:p>
        </p:txBody>
      </p:sp>
      <p:sp>
        <p:nvSpPr>
          <p:cNvPr id="151" name="Google Shape;151;p6"/>
          <p:cNvSpPr/>
          <p:nvPr/>
        </p:nvSpPr>
        <p:spPr>
          <a:xfrm>
            <a:off x="5842730" y="4953000"/>
            <a:ext cx="5652206" cy="27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52" name="Google Shape;152;p6"/>
          <p:cNvPicPr preferRelativeResize="0"/>
          <p:nvPr/>
        </p:nvPicPr>
        <p:blipFill rotWithShape="1">
          <a:blip r:embed="rId5">
            <a:alphaModFix/>
          </a:blip>
          <a:srcRect b="0" l="0" r="0" t="0"/>
          <a:stretch/>
        </p:blipFill>
        <p:spPr>
          <a:xfrm>
            <a:off x="5842730" y="4953000"/>
            <a:ext cx="2908664" cy="2730500"/>
          </a:xfrm>
          <a:prstGeom prst="rect">
            <a:avLst/>
          </a:prstGeom>
          <a:noFill/>
          <a:ln>
            <a:noFill/>
          </a:ln>
        </p:spPr>
      </p:pic>
      <p:sp>
        <p:nvSpPr>
          <p:cNvPr id="153" name="Google Shape;153;p6"/>
          <p:cNvSpPr/>
          <p:nvPr/>
        </p:nvSpPr>
        <p:spPr>
          <a:xfrm>
            <a:off x="9056232" y="5619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
          <p:cNvSpPr/>
          <p:nvPr/>
        </p:nvSpPr>
        <p:spPr>
          <a:xfrm>
            <a:off x="9056232" y="5619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p:nvPr/>
        </p:nvSpPr>
        <p:spPr>
          <a:xfrm>
            <a:off x="9056232" y="5619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p:nvPr/>
        </p:nvSpPr>
        <p:spPr>
          <a:xfrm>
            <a:off x="9056232" y="5619750"/>
            <a:ext cx="2904430"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Eldruin</a:t>
            </a:r>
            <a:endParaRPr b="0" i="0" sz="4400" u="none" cap="none" strike="noStrike">
              <a:solidFill>
                <a:schemeClr val="dk1"/>
              </a:solidFill>
              <a:latin typeface="Calibri"/>
              <a:ea typeface="Calibri"/>
              <a:cs typeface="Calibri"/>
              <a:sym typeface="Calibri"/>
            </a:endParaRPr>
          </a:p>
        </p:txBody>
      </p:sp>
      <p:sp>
        <p:nvSpPr>
          <p:cNvPr id="157" name="Google Shape;157;p6"/>
          <p:cNvSpPr/>
          <p:nvPr/>
        </p:nvSpPr>
        <p:spPr>
          <a:xfrm>
            <a:off x="9056232" y="6521450"/>
            <a:ext cx="2904430"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The Fire Mage</a:t>
            </a:r>
            <a:endParaRPr b="0" i="0" sz="3200" u="none" cap="none" strike="noStrike">
              <a:solidFill>
                <a:schemeClr val="dk1"/>
              </a:solidFill>
              <a:latin typeface="Calibri"/>
              <a:ea typeface="Calibri"/>
              <a:cs typeface="Calibri"/>
              <a:sym typeface="Calibri"/>
            </a:endParaRPr>
          </a:p>
        </p:txBody>
      </p:sp>
      <p:sp>
        <p:nvSpPr>
          <p:cNvPr id="158" name="Google Shape;158;p6"/>
          <p:cNvSpPr/>
          <p:nvPr/>
        </p:nvSpPr>
        <p:spPr>
          <a:xfrm>
            <a:off x="5842730" y="8636000"/>
            <a:ext cx="5652206" cy="27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59" name="Google Shape;159;p6"/>
          <p:cNvPicPr preferRelativeResize="0"/>
          <p:nvPr/>
        </p:nvPicPr>
        <p:blipFill rotWithShape="1">
          <a:blip r:embed="rId6">
            <a:alphaModFix/>
          </a:blip>
          <a:srcRect b="0" l="0" r="0" t="0"/>
          <a:stretch/>
        </p:blipFill>
        <p:spPr>
          <a:xfrm>
            <a:off x="5842730" y="8636000"/>
            <a:ext cx="2908664" cy="2730500"/>
          </a:xfrm>
          <a:prstGeom prst="rect">
            <a:avLst/>
          </a:prstGeom>
          <a:noFill/>
          <a:ln>
            <a:noFill/>
          </a:ln>
        </p:spPr>
      </p:pic>
      <p:sp>
        <p:nvSpPr>
          <p:cNvPr id="160" name="Google Shape;160;p6"/>
          <p:cNvSpPr/>
          <p:nvPr/>
        </p:nvSpPr>
        <p:spPr>
          <a:xfrm>
            <a:off x="9056232" y="9302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p:nvPr/>
        </p:nvSpPr>
        <p:spPr>
          <a:xfrm>
            <a:off x="9056232" y="9302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
          <p:cNvSpPr/>
          <p:nvPr/>
        </p:nvSpPr>
        <p:spPr>
          <a:xfrm>
            <a:off x="9056232" y="9302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a:off x="9056232" y="9302750"/>
            <a:ext cx="2904430"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Eldruin</a:t>
            </a:r>
            <a:endParaRPr b="0" i="0" sz="4400" u="none" cap="none" strike="noStrike">
              <a:solidFill>
                <a:schemeClr val="dk1"/>
              </a:solidFill>
              <a:latin typeface="Calibri"/>
              <a:ea typeface="Calibri"/>
              <a:cs typeface="Calibri"/>
              <a:sym typeface="Calibri"/>
            </a:endParaRPr>
          </a:p>
        </p:txBody>
      </p:sp>
      <p:sp>
        <p:nvSpPr>
          <p:cNvPr id="164" name="Google Shape;164;p6"/>
          <p:cNvSpPr/>
          <p:nvPr/>
        </p:nvSpPr>
        <p:spPr>
          <a:xfrm>
            <a:off x="9056232" y="10204450"/>
            <a:ext cx="2904430"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The Fire Mage</a:t>
            </a:r>
            <a:endParaRPr b="0" i="0" sz="3200" u="none" cap="none" strike="noStrike">
              <a:solidFill>
                <a:schemeClr val="dk1"/>
              </a:solidFill>
              <a:latin typeface="Calibri"/>
              <a:ea typeface="Calibri"/>
              <a:cs typeface="Calibri"/>
              <a:sym typeface="Calibri"/>
            </a:endParaRPr>
          </a:p>
        </p:txBody>
      </p:sp>
      <p:sp>
        <p:nvSpPr>
          <p:cNvPr id="165" name="Google Shape;165;p6"/>
          <p:cNvSpPr/>
          <p:nvPr/>
        </p:nvSpPr>
        <p:spPr>
          <a:xfrm>
            <a:off x="14797349" y="1270000"/>
            <a:ext cx="5652206" cy="27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6" name="Google Shape;166;p6"/>
          <p:cNvPicPr preferRelativeResize="0"/>
          <p:nvPr/>
        </p:nvPicPr>
        <p:blipFill rotWithShape="1">
          <a:blip r:embed="rId7">
            <a:alphaModFix/>
          </a:blip>
          <a:srcRect b="0" l="0" r="0" t="0"/>
          <a:stretch/>
        </p:blipFill>
        <p:spPr>
          <a:xfrm>
            <a:off x="14797349" y="1270000"/>
            <a:ext cx="2908664" cy="2730500"/>
          </a:xfrm>
          <a:prstGeom prst="rect">
            <a:avLst/>
          </a:prstGeom>
          <a:noFill/>
          <a:ln>
            <a:noFill/>
          </a:ln>
        </p:spPr>
      </p:pic>
      <p:sp>
        <p:nvSpPr>
          <p:cNvPr id="167" name="Google Shape;167;p6"/>
          <p:cNvSpPr/>
          <p:nvPr/>
        </p:nvSpPr>
        <p:spPr>
          <a:xfrm>
            <a:off x="18010851" y="1936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p:nvPr/>
        </p:nvSpPr>
        <p:spPr>
          <a:xfrm>
            <a:off x="18010851" y="1936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a:off x="18010851" y="1936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a:off x="18010851" y="1936750"/>
            <a:ext cx="2904430"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Eldruin</a:t>
            </a:r>
            <a:endParaRPr b="0" i="0" sz="4400" u="none" cap="none" strike="noStrike">
              <a:solidFill>
                <a:schemeClr val="dk1"/>
              </a:solidFill>
              <a:latin typeface="Calibri"/>
              <a:ea typeface="Calibri"/>
              <a:cs typeface="Calibri"/>
              <a:sym typeface="Calibri"/>
            </a:endParaRPr>
          </a:p>
        </p:txBody>
      </p:sp>
      <p:sp>
        <p:nvSpPr>
          <p:cNvPr id="171" name="Google Shape;171;p6"/>
          <p:cNvSpPr/>
          <p:nvPr/>
        </p:nvSpPr>
        <p:spPr>
          <a:xfrm>
            <a:off x="18010851" y="2838450"/>
            <a:ext cx="2904430"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The Fire Mage</a:t>
            </a:r>
            <a:endParaRPr b="0" i="0" sz="3200" u="none" cap="none" strike="noStrike">
              <a:solidFill>
                <a:schemeClr val="dk1"/>
              </a:solidFill>
              <a:latin typeface="Calibri"/>
              <a:ea typeface="Calibri"/>
              <a:cs typeface="Calibri"/>
              <a:sym typeface="Calibri"/>
            </a:endParaRPr>
          </a:p>
        </p:txBody>
      </p:sp>
      <p:sp>
        <p:nvSpPr>
          <p:cNvPr id="172" name="Google Shape;172;p6"/>
          <p:cNvSpPr/>
          <p:nvPr/>
        </p:nvSpPr>
        <p:spPr>
          <a:xfrm>
            <a:off x="14797349" y="4953000"/>
            <a:ext cx="5652206" cy="27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73" name="Google Shape;173;p6"/>
          <p:cNvPicPr preferRelativeResize="0"/>
          <p:nvPr/>
        </p:nvPicPr>
        <p:blipFill rotWithShape="1">
          <a:blip r:embed="rId8">
            <a:alphaModFix/>
          </a:blip>
          <a:srcRect b="0" l="0" r="0" t="0"/>
          <a:stretch/>
        </p:blipFill>
        <p:spPr>
          <a:xfrm>
            <a:off x="14797349" y="4953000"/>
            <a:ext cx="2908664" cy="2730500"/>
          </a:xfrm>
          <a:prstGeom prst="rect">
            <a:avLst/>
          </a:prstGeom>
          <a:noFill/>
          <a:ln>
            <a:noFill/>
          </a:ln>
        </p:spPr>
      </p:pic>
      <p:sp>
        <p:nvSpPr>
          <p:cNvPr id="174" name="Google Shape;174;p6"/>
          <p:cNvSpPr/>
          <p:nvPr/>
        </p:nvSpPr>
        <p:spPr>
          <a:xfrm>
            <a:off x="18010851" y="5619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p:nvPr/>
        </p:nvSpPr>
        <p:spPr>
          <a:xfrm>
            <a:off x="18010851" y="5619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p:nvPr/>
        </p:nvSpPr>
        <p:spPr>
          <a:xfrm>
            <a:off x="18010851" y="5619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p:nvPr/>
        </p:nvSpPr>
        <p:spPr>
          <a:xfrm>
            <a:off x="18010851" y="5619750"/>
            <a:ext cx="2904430"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Eldruin</a:t>
            </a:r>
            <a:endParaRPr b="0" i="0" sz="4400" u="none" cap="none" strike="noStrike">
              <a:solidFill>
                <a:schemeClr val="dk1"/>
              </a:solidFill>
              <a:latin typeface="Calibri"/>
              <a:ea typeface="Calibri"/>
              <a:cs typeface="Calibri"/>
              <a:sym typeface="Calibri"/>
            </a:endParaRPr>
          </a:p>
        </p:txBody>
      </p:sp>
      <p:sp>
        <p:nvSpPr>
          <p:cNvPr id="178" name="Google Shape;178;p6"/>
          <p:cNvSpPr/>
          <p:nvPr/>
        </p:nvSpPr>
        <p:spPr>
          <a:xfrm>
            <a:off x="18010851" y="6521450"/>
            <a:ext cx="2904430"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The Fire Mage</a:t>
            </a:r>
            <a:endParaRPr b="0" i="0" sz="3200" u="none" cap="none" strike="noStrike">
              <a:solidFill>
                <a:schemeClr val="dk1"/>
              </a:solidFill>
              <a:latin typeface="Calibri"/>
              <a:ea typeface="Calibri"/>
              <a:cs typeface="Calibri"/>
              <a:sym typeface="Calibri"/>
            </a:endParaRPr>
          </a:p>
        </p:txBody>
      </p:sp>
      <p:sp>
        <p:nvSpPr>
          <p:cNvPr id="179" name="Google Shape;179;p6"/>
          <p:cNvSpPr/>
          <p:nvPr/>
        </p:nvSpPr>
        <p:spPr>
          <a:xfrm>
            <a:off x="14797349" y="8636000"/>
            <a:ext cx="5652206" cy="27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80" name="Google Shape;180;p6"/>
          <p:cNvPicPr preferRelativeResize="0"/>
          <p:nvPr/>
        </p:nvPicPr>
        <p:blipFill rotWithShape="1">
          <a:blip r:embed="rId9">
            <a:alphaModFix/>
          </a:blip>
          <a:srcRect b="0" l="0" r="0" t="0"/>
          <a:stretch/>
        </p:blipFill>
        <p:spPr>
          <a:xfrm>
            <a:off x="14797349" y="8636000"/>
            <a:ext cx="2908664" cy="2730500"/>
          </a:xfrm>
          <a:prstGeom prst="rect">
            <a:avLst/>
          </a:prstGeom>
          <a:noFill/>
          <a:ln>
            <a:noFill/>
          </a:ln>
        </p:spPr>
      </p:pic>
      <p:sp>
        <p:nvSpPr>
          <p:cNvPr id="181" name="Google Shape;181;p6"/>
          <p:cNvSpPr/>
          <p:nvPr/>
        </p:nvSpPr>
        <p:spPr>
          <a:xfrm>
            <a:off x="18010851" y="9302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p:nvPr/>
        </p:nvSpPr>
        <p:spPr>
          <a:xfrm>
            <a:off x="18010851" y="9302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
          <p:cNvSpPr/>
          <p:nvPr/>
        </p:nvSpPr>
        <p:spPr>
          <a:xfrm>
            <a:off x="18010851" y="930275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
          <p:cNvSpPr/>
          <p:nvPr/>
        </p:nvSpPr>
        <p:spPr>
          <a:xfrm>
            <a:off x="18010851" y="9302750"/>
            <a:ext cx="2904430" cy="935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Eldruin</a:t>
            </a:r>
            <a:endParaRPr b="0" i="0" sz="4400" u="none" cap="none" strike="noStrike">
              <a:solidFill>
                <a:schemeClr val="dk1"/>
              </a:solidFill>
              <a:latin typeface="Calibri"/>
              <a:ea typeface="Calibri"/>
              <a:cs typeface="Calibri"/>
              <a:sym typeface="Calibri"/>
            </a:endParaRPr>
          </a:p>
        </p:txBody>
      </p:sp>
      <p:sp>
        <p:nvSpPr>
          <p:cNvPr id="185" name="Google Shape;185;p6"/>
          <p:cNvSpPr/>
          <p:nvPr/>
        </p:nvSpPr>
        <p:spPr>
          <a:xfrm>
            <a:off x="18010851" y="10204450"/>
            <a:ext cx="2904430"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The Fire Mage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190" name="Shape 190"/>
        <p:cNvGrpSpPr/>
        <p:nvPr/>
      </p:nvGrpSpPr>
      <p:grpSpPr>
        <a:xfrm>
          <a:off x="0" y="0"/>
          <a:ext cx="0" cy="0"/>
          <a:chOff x="0" y="0"/>
          <a:chExt cx="0" cy="0"/>
        </a:xfrm>
      </p:grpSpPr>
      <p:sp>
        <p:nvSpPr>
          <p:cNvPr id="191" name="Google Shape;191;p7"/>
          <p:cNvSpPr/>
          <p:nvPr/>
        </p:nvSpPr>
        <p:spPr>
          <a:xfrm>
            <a:off x="0" y="0"/>
            <a:ext cx="5448981" cy="136906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92" name="Google Shape;192;p7"/>
          <p:cNvPicPr preferRelativeResize="0"/>
          <p:nvPr/>
        </p:nvPicPr>
        <p:blipFill rotWithShape="1">
          <a:blip r:embed="rId3">
            <a:alphaModFix/>
          </a:blip>
          <a:srcRect b="0" l="0" r="0" t="0"/>
          <a:stretch/>
        </p:blipFill>
        <p:spPr>
          <a:xfrm>
            <a:off x="4839305" y="8991600"/>
            <a:ext cx="4979022" cy="3695700"/>
          </a:xfrm>
          <a:prstGeom prst="rect">
            <a:avLst/>
          </a:prstGeom>
          <a:noFill/>
          <a:ln>
            <a:noFill/>
          </a:ln>
        </p:spPr>
      </p:pic>
      <p:sp>
        <p:nvSpPr>
          <p:cNvPr id="193" name="Google Shape;193;p7"/>
          <p:cNvSpPr/>
          <p:nvPr/>
        </p:nvSpPr>
        <p:spPr>
          <a:xfrm>
            <a:off x="10079993" y="377952"/>
            <a:ext cx="5520957"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Persona</a:t>
            </a:r>
            <a:endParaRPr b="0" i="0" sz="8000" u="none" cap="none" strike="noStrike">
              <a:solidFill>
                <a:schemeClr val="dk1"/>
              </a:solidFill>
              <a:latin typeface="Calibri"/>
              <a:ea typeface="Calibri"/>
              <a:cs typeface="Calibri"/>
              <a:sym typeface="Calibri"/>
            </a:endParaRPr>
          </a:p>
        </p:txBody>
      </p:sp>
      <p:sp>
        <p:nvSpPr>
          <p:cNvPr id="194" name="Google Shape;194;p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95" name="Google Shape;195;p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96" name="Google Shape;196;p7"/>
          <p:cNvSpPr/>
          <p:nvPr/>
        </p:nvSpPr>
        <p:spPr>
          <a:xfrm>
            <a:off x="6007851" y="10617200"/>
            <a:ext cx="17282627" cy="1684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My bow is my life, and I will use it to defend my home and my people.</a:t>
            </a:r>
            <a:endParaRPr b="0" i="0" sz="4400" u="none" cap="none" strike="noStrike">
              <a:solidFill>
                <a:schemeClr val="dk1"/>
              </a:solidFill>
              <a:latin typeface="Calibri"/>
              <a:ea typeface="Calibri"/>
              <a:cs typeface="Calibri"/>
              <a:sym typeface="Calibri"/>
            </a:endParaRPr>
          </a:p>
        </p:txBody>
      </p:sp>
      <p:sp>
        <p:nvSpPr>
          <p:cNvPr id="197" name="Google Shape;197;p7"/>
          <p:cNvSpPr/>
          <p:nvPr/>
        </p:nvSpPr>
        <p:spPr>
          <a:xfrm>
            <a:off x="825603" y="2400300"/>
            <a:ext cx="3797775" cy="855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825603" y="2400300"/>
            <a:ext cx="3797775" cy="560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99" name="Google Shape;199;p7"/>
          <p:cNvPicPr preferRelativeResize="0"/>
          <p:nvPr/>
        </p:nvPicPr>
        <p:blipFill rotWithShape="1">
          <a:blip r:embed="rId5">
            <a:alphaModFix/>
          </a:blip>
          <a:srcRect b="0" l="0" r="0" t="0"/>
          <a:stretch/>
        </p:blipFill>
        <p:spPr>
          <a:xfrm>
            <a:off x="825603" y="2400300"/>
            <a:ext cx="3797775" cy="4025900"/>
          </a:xfrm>
          <a:prstGeom prst="rect">
            <a:avLst/>
          </a:prstGeom>
          <a:noFill/>
          <a:ln>
            <a:noFill/>
          </a:ln>
        </p:spPr>
      </p:pic>
      <p:sp>
        <p:nvSpPr>
          <p:cNvPr id="200" name="Google Shape;200;p7"/>
          <p:cNvSpPr/>
          <p:nvPr/>
        </p:nvSpPr>
        <p:spPr>
          <a:xfrm>
            <a:off x="-323890" y="6731000"/>
            <a:ext cx="6096762" cy="12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a:off x="-323890" y="6731000"/>
            <a:ext cx="6096762" cy="12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400100" y="6731000"/>
            <a:ext cx="6249181" cy="774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3600" u="none" cap="none" strike="noStrike">
                <a:solidFill>
                  <a:srgbClr val="FFFFFF"/>
                </a:solidFill>
                <a:latin typeface="Cinzel Decorative"/>
                <a:ea typeface="Cinzel Decorative"/>
                <a:cs typeface="Cinzel Decorative"/>
                <a:sym typeface="Cinzel Decorative"/>
              </a:rPr>
              <a:t>Arin the Swift</a:t>
            </a:r>
            <a:endParaRPr b="0" i="0" sz="3600" u="none" cap="none" strike="noStrike">
              <a:solidFill>
                <a:schemeClr val="dk1"/>
              </a:solidFill>
              <a:latin typeface="Calibri"/>
              <a:ea typeface="Calibri"/>
              <a:cs typeface="Calibri"/>
              <a:sym typeface="Calibri"/>
            </a:endParaRPr>
          </a:p>
        </p:txBody>
      </p:sp>
      <p:sp>
        <p:nvSpPr>
          <p:cNvPr id="203" name="Google Shape;203;p7"/>
          <p:cNvSpPr/>
          <p:nvPr/>
        </p:nvSpPr>
        <p:spPr>
          <a:xfrm>
            <a:off x="-391632" y="7505700"/>
            <a:ext cx="6232246" cy="630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FFFFFF"/>
                </a:solidFill>
                <a:latin typeface="Inter"/>
                <a:ea typeface="Inter"/>
                <a:cs typeface="Inter"/>
                <a:sym typeface="Inter"/>
              </a:rPr>
              <a:t>The Fire Mage</a:t>
            </a:r>
            <a:endParaRPr b="0" i="0" sz="3200" u="none" cap="none" strike="noStrike">
              <a:solidFill>
                <a:schemeClr val="dk1"/>
              </a:solidFill>
              <a:latin typeface="Calibri"/>
              <a:ea typeface="Calibri"/>
              <a:cs typeface="Calibri"/>
              <a:sym typeface="Calibri"/>
            </a:endParaRPr>
          </a:p>
        </p:txBody>
      </p:sp>
      <p:sp>
        <p:nvSpPr>
          <p:cNvPr id="204" name="Google Shape;204;p7"/>
          <p:cNvSpPr/>
          <p:nvPr/>
        </p:nvSpPr>
        <p:spPr>
          <a:xfrm>
            <a:off x="882760" y="9372600"/>
            <a:ext cx="3683460" cy="158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882760" y="9372600"/>
            <a:ext cx="2536084" cy="1722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F4EFE5"/>
                </a:solidFill>
                <a:latin typeface="Inter"/>
                <a:ea typeface="Inter"/>
                <a:cs typeface="Inter"/>
                <a:sym typeface="Inter"/>
              </a:rPr>
              <a:t>Age</a:t>
            </a:r>
            <a:endParaRPr b="0" i="0" sz="3200" u="none" cap="none" strike="noStrike">
              <a:solidFill>
                <a:schemeClr val="dk1"/>
              </a:solidFill>
              <a:latin typeface="Calibri"/>
              <a:ea typeface="Calibri"/>
              <a:cs typeface="Calibri"/>
              <a:sym typeface="Calibri"/>
            </a:endParaRPr>
          </a:p>
          <a:p>
            <a:pPr indent="0" lvl="0" marL="0" marR="0" rtl="0" algn="l">
              <a:spcBef>
                <a:spcPts val="400"/>
              </a:spcBef>
              <a:spcAft>
                <a:spcPts val="0"/>
              </a:spcAft>
              <a:buNone/>
            </a:pPr>
            <a:r>
              <a:rPr b="0" i="0" lang="en-US" sz="3200" u="none" cap="none" strike="noStrike">
                <a:solidFill>
                  <a:srgbClr val="F4EFE5"/>
                </a:solidFill>
                <a:latin typeface="Inter"/>
                <a:ea typeface="Inter"/>
                <a:cs typeface="Inter"/>
                <a:sym typeface="Inter"/>
              </a:rPr>
              <a:t>Status</a:t>
            </a:r>
            <a:endParaRPr b="0" i="0" sz="3200" u="none" cap="none" strike="noStrike">
              <a:solidFill>
                <a:schemeClr val="dk1"/>
              </a:solidFill>
              <a:latin typeface="Calibri"/>
              <a:ea typeface="Calibri"/>
              <a:cs typeface="Calibri"/>
              <a:sym typeface="Calibri"/>
            </a:endParaRPr>
          </a:p>
          <a:p>
            <a:pPr indent="0" lvl="0" marL="0" marR="0" rtl="0" algn="l">
              <a:spcBef>
                <a:spcPts val="400"/>
              </a:spcBef>
              <a:spcAft>
                <a:spcPts val="0"/>
              </a:spcAft>
              <a:buNone/>
            </a:pPr>
            <a:r>
              <a:rPr b="0" i="0" lang="en-US" sz="3200" u="none" cap="none" strike="noStrike">
                <a:solidFill>
                  <a:srgbClr val="F4EFE5"/>
                </a:solidFill>
                <a:latin typeface="Inter"/>
                <a:ea typeface="Inter"/>
                <a:cs typeface="Inter"/>
                <a:sym typeface="Inter"/>
              </a:rPr>
              <a:t>Job Title</a:t>
            </a:r>
            <a:endParaRPr b="0" i="0" sz="3200" u="none" cap="none" strike="noStrike">
              <a:solidFill>
                <a:schemeClr val="dk1"/>
              </a:solidFill>
              <a:latin typeface="Calibri"/>
              <a:ea typeface="Calibri"/>
              <a:cs typeface="Calibri"/>
              <a:sym typeface="Calibri"/>
            </a:endParaRPr>
          </a:p>
        </p:txBody>
      </p:sp>
      <p:sp>
        <p:nvSpPr>
          <p:cNvPr id="206" name="Google Shape;206;p7"/>
          <p:cNvSpPr/>
          <p:nvPr/>
        </p:nvSpPr>
        <p:spPr>
          <a:xfrm>
            <a:off x="3283360" y="9372600"/>
            <a:ext cx="1418344" cy="1722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FFFFFF"/>
                </a:solidFill>
                <a:latin typeface="Inter"/>
                <a:ea typeface="Inter"/>
                <a:cs typeface="Inter"/>
                <a:sym typeface="Inter"/>
              </a:rPr>
              <a:t>32</a:t>
            </a:r>
            <a:endParaRPr b="0" i="0" sz="3200" u="none" cap="none" strike="noStrike">
              <a:solidFill>
                <a:schemeClr val="dk1"/>
              </a:solidFill>
              <a:latin typeface="Calibri"/>
              <a:ea typeface="Calibri"/>
              <a:cs typeface="Calibri"/>
              <a:sym typeface="Calibri"/>
            </a:endParaRPr>
          </a:p>
          <a:p>
            <a:pPr indent="0" lvl="0" marL="0" marR="0" rtl="0" algn="l">
              <a:spcBef>
                <a:spcPts val="400"/>
              </a:spcBef>
              <a:spcAft>
                <a:spcPts val="0"/>
              </a:spcAft>
              <a:buNone/>
            </a:pPr>
            <a:r>
              <a:rPr b="0" i="0" lang="en-US" sz="3200" u="none" cap="none" strike="noStrike">
                <a:solidFill>
                  <a:srgbClr val="FFFFFF"/>
                </a:solidFill>
                <a:latin typeface="Inter"/>
                <a:ea typeface="Inter"/>
                <a:cs typeface="Inter"/>
                <a:sym typeface="Inter"/>
              </a:rPr>
              <a:t>Single</a:t>
            </a:r>
            <a:endParaRPr b="0" i="0" sz="3200" u="none" cap="none" strike="noStrike">
              <a:solidFill>
                <a:schemeClr val="dk1"/>
              </a:solidFill>
              <a:latin typeface="Calibri"/>
              <a:ea typeface="Calibri"/>
              <a:cs typeface="Calibri"/>
              <a:sym typeface="Calibri"/>
            </a:endParaRPr>
          </a:p>
          <a:p>
            <a:pPr indent="0" lvl="0" marL="0" marR="0" rtl="0" algn="l">
              <a:spcBef>
                <a:spcPts val="400"/>
              </a:spcBef>
              <a:spcAft>
                <a:spcPts val="0"/>
              </a:spcAft>
              <a:buNone/>
            </a:pPr>
            <a:r>
              <a:rPr b="0" i="0" lang="en-US" sz="3200" u="none" cap="none" strike="noStrike">
                <a:solidFill>
                  <a:srgbClr val="FFFFFF"/>
                </a:solidFill>
                <a:latin typeface="Inter"/>
                <a:ea typeface="Inter"/>
                <a:cs typeface="Inter"/>
                <a:sym typeface="Inter"/>
              </a:rPr>
              <a:t>Archer</a:t>
            </a:r>
            <a:endParaRPr b="0" i="0" sz="3200" u="none" cap="none" strike="noStrike">
              <a:solidFill>
                <a:schemeClr val="dk1"/>
              </a:solidFill>
              <a:latin typeface="Calibri"/>
              <a:ea typeface="Calibri"/>
              <a:cs typeface="Calibri"/>
              <a:sym typeface="Calibri"/>
            </a:endParaRPr>
          </a:p>
        </p:txBody>
      </p:sp>
      <p:sp>
        <p:nvSpPr>
          <p:cNvPr id="207" name="Google Shape;207;p7"/>
          <p:cNvSpPr/>
          <p:nvPr/>
        </p:nvSpPr>
        <p:spPr>
          <a:xfrm>
            <a:off x="6007851" y="2730500"/>
            <a:ext cx="9665908" cy="23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6007851" y="2730500"/>
            <a:ext cx="9665908" cy="23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a:off x="6007851" y="2730500"/>
            <a:ext cx="9818327"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888888"/>
                </a:solidFill>
                <a:latin typeface="Cinzel Decorative"/>
                <a:ea typeface="Cinzel Decorative"/>
                <a:cs typeface="Cinzel Decorative"/>
                <a:sym typeface="Cinzel Decorative"/>
              </a:rPr>
              <a:t>Background</a:t>
            </a:r>
            <a:endParaRPr b="0" i="0" sz="3600" u="none" cap="none" strike="noStrike">
              <a:solidFill>
                <a:schemeClr val="dk1"/>
              </a:solidFill>
              <a:latin typeface="Calibri"/>
              <a:ea typeface="Calibri"/>
              <a:cs typeface="Calibri"/>
              <a:sym typeface="Calibri"/>
            </a:endParaRPr>
          </a:p>
        </p:txBody>
      </p:sp>
      <p:sp>
        <p:nvSpPr>
          <p:cNvPr id="210" name="Google Shape;210;p7"/>
          <p:cNvSpPr/>
          <p:nvPr/>
        </p:nvSpPr>
        <p:spPr>
          <a:xfrm>
            <a:off x="6007851" y="3556000"/>
            <a:ext cx="9801392"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Inter"/>
                <a:ea typeface="Inter"/>
                <a:cs typeface="Inter"/>
                <a:sym typeface="Inter"/>
              </a:rPr>
              <a:t>Arin is a skilled elven archer, born and raised in the forests of the fantasy realm. He has honed his archery skills since childhood.</a:t>
            </a:r>
            <a:endParaRPr b="0" i="0" sz="3200" u="none" cap="none" strike="noStrike">
              <a:solidFill>
                <a:schemeClr val="dk1"/>
              </a:solidFill>
              <a:latin typeface="Calibri"/>
              <a:ea typeface="Calibri"/>
              <a:cs typeface="Calibri"/>
              <a:sym typeface="Calibri"/>
            </a:endParaRPr>
          </a:p>
        </p:txBody>
      </p:sp>
      <p:sp>
        <p:nvSpPr>
          <p:cNvPr id="211" name="Google Shape;211;p7"/>
          <p:cNvSpPr/>
          <p:nvPr/>
        </p:nvSpPr>
        <p:spPr>
          <a:xfrm>
            <a:off x="16258032" y="6223000"/>
            <a:ext cx="7620953" cy="24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p:nvPr/>
        </p:nvSpPr>
        <p:spPr>
          <a:xfrm>
            <a:off x="16258032" y="6223000"/>
            <a:ext cx="7620953" cy="24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16258032" y="6223000"/>
            <a:ext cx="7773372"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888888"/>
                </a:solidFill>
                <a:latin typeface="Cinzel Decorative"/>
                <a:ea typeface="Cinzel Decorative"/>
                <a:cs typeface="Cinzel Decorative"/>
                <a:sym typeface="Cinzel Decorative"/>
              </a:rPr>
              <a:t>Goals and Ambitions</a:t>
            </a:r>
            <a:endParaRPr b="0" i="0" sz="3600" u="none" cap="none" strike="noStrike">
              <a:solidFill>
                <a:schemeClr val="dk1"/>
              </a:solidFill>
              <a:latin typeface="Calibri"/>
              <a:ea typeface="Calibri"/>
              <a:cs typeface="Calibri"/>
              <a:sym typeface="Calibri"/>
            </a:endParaRPr>
          </a:p>
        </p:txBody>
      </p:sp>
      <p:sp>
        <p:nvSpPr>
          <p:cNvPr id="214" name="Google Shape;214;p7"/>
          <p:cNvSpPr/>
          <p:nvPr/>
        </p:nvSpPr>
        <p:spPr>
          <a:xfrm>
            <a:off x="16258032" y="7048500"/>
            <a:ext cx="7756436" cy="17229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Become top elven archer</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Protect elven forests</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Find lost legendary bow</a:t>
            </a:r>
            <a:endParaRPr b="0" i="0" sz="3200" u="none" cap="none" strike="noStrike">
              <a:solidFill>
                <a:schemeClr val="dk1"/>
              </a:solidFill>
              <a:latin typeface="Calibri"/>
              <a:ea typeface="Calibri"/>
              <a:cs typeface="Calibri"/>
              <a:sym typeface="Calibri"/>
            </a:endParaRPr>
          </a:p>
        </p:txBody>
      </p:sp>
      <p:sp>
        <p:nvSpPr>
          <p:cNvPr id="215" name="Google Shape;215;p7"/>
          <p:cNvSpPr/>
          <p:nvPr/>
        </p:nvSpPr>
        <p:spPr>
          <a:xfrm>
            <a:off x="16258032" y="2730500"/>
            <a:ext cx="7620953" cy="24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16258032" y="2730500"/>
            <a:ext cx="7620953" cy="24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16258032" y="2730500"/>
            <a:ext cx="7773372"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888888"/>
                </a:solidFill>
                <a:latin typeface="Cinzel Decorative"/>
                <a:ea typeface="Cinzel Decorative"/>
                <a:cs typeface="Cinzel Decorative"/>
                <a:sym typeface="Cinzel Decorative"/>
              </a:rPr>
              <a:t>Frustrations</a:t>
            </a:r>
            <a:endParaRPr b="0" i="0" sz="3600" u="none" cap="none" strike="noStrike">
              <a:solidFill>
                <a:schemeClr val="dk1"/>
              </a:solidFill>
              <a:latin typeface="Calibri"/>
              <a:ea typeface="Calibri"/>
              <a:cs typeface="Calibri"/>
              <a:sym typeface="Calibri"/>
            </a:endParaRPr>
          </a:p>
        </p:txBody>
      </p:sp>
      <p:sp>
        <p:nvSpPr>
          <p:cNvPr id="218" name="Google Shape;218;p7"/>
          <p:cNvSpPr/>
          <p:nvPr/>
        </p:nvSpPr>
        <p:spPr>
          <a:xfrm>
            <a:off x="16258032" y="3556000"/>
            <a:ext cx="7756436" cy="17229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Underutilized archery skills</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Forest destruction by outsiders</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Not living up to full potential</a:t>
            </a:r>
            <a:endParaRPr b="0" i="0" sz="3200" u="none" cap="none" strike="noStrike">
              <a:solidFill>
                <a:schemeClr val="dk1"/>
              </a:solidFill>
              <a:latin typeface="Calibri"/>
              <a:ea typeface="Calibri"/>
              <a:cs typeface="Calibri"/>
              <a:sym typeface="Calibri"/>
            </a:endParaRPr>
          </a:p>
        </p:txBody>
      </p:sp>
      <p:sp>
        <p:nvSpPr>
          <p:cNvPr id="219" name="Google Shape;219;p7"/>
          <p:cNvSpPr/>
          <p:nvPr/>
        </p:nvSpPr>
        <p:spPr>
          <a:xfrm>
            <a:off x="6007851" y="6223000"/>
            <a:ext cx="7620953" cy="24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a:off x="6007851" y="6223000"/>
            <a:ext cx="7620953" cy="24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a:off x="6007851" y="6223000"/>
            <a:ext cx="7773372"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888888"/>
                </a:solidFill>
                <a:latin typeface="Cinzel Decorative"/>
                <a:ea typeface="Cinzel Decorative"/>
                <a:cs typeface="Cinzel Decorative"/>
                <a:sym typeface="Cinzel Decorative"/>
              </a:rPr>
              <a:t>Tools Used</a:t>
            </a:r>
            <a:endParaRPr b="0" i="0" sz="3600" u="none" cap="none" strike="noStrike">
              <a:solidFill>
                <a:schemeClr val="dk1"/>
              </a:solidFill>
              <a:latin typeface="Calibri"/>
              <a:ea typeface="Calibri"/>
              <a:cs typeface="Calibri"/>
              <a:sym typeface="Calibri"/>
            </a:endParaRPr>
          </a:p>
        </p:txBody>
      </p:sp>
      <p:sp>
        <p:nvSpPr>
          <p:cNvPr id="222" name="Google Shape;222;p7"/>
          <p:cNvSpPr/>
          <p:nvPr/>
        </p:nvSpPr>
        <p:spPr>
          <a:xfrm>
            <a:off x="6007851" y="7048500"/>
            <a:ext cx="7756436" cy="17229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Elven bow and arrows</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Elven dagger</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Leather armor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227" name="Shape 227"/>
        <p:cNvGrpSpPr/>
        <p:nvPr/>
      </p:nvGrpSpPr>
      <p:grpSpPr>
        <a:xfrm>
          <a:off x="0" y="0"/>
          <a:ext cx="0" cy="0"/>
          <a:chOff x="0" y="0"/>
          <a:chExt cx="0" cy="0"/>
        </a:xfrm>
      </p:grpSpPr>
      <p:sp>
        <p:nvSpPr>
          <p:cNvPr id="228" name="Google Shape;228;p8"/>
          <p:cNvSpPr/>
          <p:nvPr/>
        </p:nvSpPr>
        <p:spPr>
          <a:xfrm>
            <a:off x="8565165" y="460248"/>
            <a:ext cx="8124782"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Empathy Map</a:t>
            </a:r>
            <a:endParaRPr b="0" i="0" sz="8000" u="none" cap="none" strike="noStrike">
              <a:solidFill>
                <a:schemeClr val="dk1"/>
              </a:solidFill>
              <a:latin typeface="Calibri"/>
              <a:ea typeface="Calibri"/>
              <a:cs typeface="Calibri"/>
              <a:sym typeface="Calibri"/>
            </a:endParaRPr>
          </a:p>
        </p:txBody>
      </p:sp>
      <p:sp>
        <p:nvSpPr>
          <p:cNvPr id="229" name="Google Shape;229;p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30" name="Google Shape;230;p8"/>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preencoded.png" id="231" name="Google Shape;231;p8"/>
          <p:cNvPicPr preferRelativeResize="0"/>
          <p:nvPr/>
        </p:nvPicPr>
        <p:blipFill rotWithShape="1">
          <a:blip r:embed="rId4">
            <a:alphaModFix/>
          </a:blip>
          <a:srcRect b="0" l="0" r="0" t="0"/>
          <a:stretch/>
        </p:blipFill>
        <p:spPr>
          <a:xfrm>
            <a:off x="14365495" y="2286000"/>
            <a:ext cx="8967321" cy="5156200"/>
          </a:xfrm>
          <a:prstGeom prst="rect">
            <a:avLst/>
          </a:prstGeom>
          <a:noFill/>
          <a:ln>
            <a:noFill/>
          </a:ln>
        </p:spPr>
      </p:pic>
      <p:sp>
        <p:nvSpPr>
          <p:cNvPr id="232" name="Google Shape;232;p8"/>
          <p:cNvSpPr/>
          <p:nvPr/>
        </p:nvSpPr>
        <p:spPr>
          <a:xfrm>
            <a:off x="14860857" y="2794000"/>
            <a:ext cx="1841730"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00000"/>
                </a:solidFill>
                <a:latin typeface="Inter"/>
                <a:ea typeface="Inter"/>
                <a:cs typeface="Inter"/>
                <a:sym typeface="Inter"/>
              </a:rPr>
              <a:t>Pains</a:t>
            </a:r>
            <a:endParaRPr b="0" i="0" sz="4800" u="none" cap="none" strike="noStrike">
              <a:solidFill>
                <a:schemeClr val="dk1"/>
              </a:solidFill>
              <a:latin typeface="Calibri"/>
              <a:ea typeface="Calibri"/>
              <a:cs typeface="Calibri"/>
              <a:sym typeface="Calibri"/>
            </a:endParaRPr>
          </a:p>
        </p:txBody>
      </p:sp>
      <p:sp>
        <p:nvSpPr>
          <p:cNvPr id="233" name="Google Shape;233;p8"/>
          <p:cNvSpPr/>
          <p:nvPr/>
        </p:nvSpPr>
        <p:spPr>
          <a:xfrm>
            <a:off x="14975172" y="3848100"/>
            <a:ext cx="1524191" cy="15240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p:nvPr/>
        </p:nvSpPr>
        <p:spPr>
          <a:xfrm>
            <a:off x="15178397" y="40513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Realm Quest</a:t>
            </a:r>
            <a:endParaRPr b="0" i="0" sz="1600" u="none" cap="none" strike="noStrike">
              <a:solidFill>
                <a:schemeClr val="dk1"/>
              </a:solidFill>
              <a:latin typeface="Calibri"/>
              <a:ea typeface="Calibri"/>
              <a:cs typeface="Calibri"/>
              <a:sym typeface="Calibri"/>
            </a:endParaRPr>
          </a:p>
        </p:txBody>
      </p:sp>
      <p:sp>
        <p:nvSpPr>
          <p:cNvPr id="235" name="Google Shape;235;p8"/>
          <p:cNvSpPr/>
          <p:nvPr/>
        </p:nvSpPr>
        <p:spPr>
          <a:xfrm>
            <a:off x="16651781" y="4864100"/>
            <a:ext cx="1524191" cy="15240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a:off x="16855007" y="50673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Rise of the Mage</a:t>
            </a:r>
            <a:endParaRPr b="0" i="0" sz="1600" u="none" cap="none" strike="noStrike">
              <a:solidFill>
                <a:schemeClr val="dk1"/>
              </a:solidFill>
              <a:latin typeface="Calibri"/>
              <a:ea typeface="Calibri"/>
              <a:cs typeface="Calibri"/>
              <a:sym typeface="Calibri"/>
            </a:endParaRPr>
          </a:p>
        </p:txBody>
      </p:sp>
      <p:sp>
        <p:nvSpPr>
          <p:cNvPr id="237" name="Google Shape;237;p8"/>
          <p:cNvSpPr/>
          <p:nvPr/>
        </p:nvSpPr>
        <p:spPr>
          <a:xfrm>
            <a:off x="18709438" y="3594100"/>
            <a:ext cx="1524191" cy="15240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p:nvPr/>
        </p:nvSpPr>
        <p:spPr>
          <a:xfrm>
            <a:off x="18912664" y="37973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Fabled Legends</a:t>
            </a:r>
            <a:endParaRPr b="0" i="0" sz="1600" u="none" cap="none" strike="noStrike">
              <a:solidFill>
                <a:schemeClr val="dk1"/>
              </a:solidFill>
              <a:latin typeface="Calibri"/>
              <a:ea typeface="Calibri"/>
              <a:cs typeface="Calibri"/>
              <a:sym typeface="Calibri"/>
            </a:endParaRPr>
          </a:p>
        </p:txBody>
      </p:sp>
      <p:sp>
        <p:nvSpPr>
          <p:cNvPr id="239" name="Google Shape;239;p8"/>
          <p:cNvSpPr/>
          <p:nvPr/>
        </p:nvSpPr>
        <p:spPr>
          <a:xfrm>
            <a:off x="19153994" y="5372100"/>
            <a:ext cx="1524191" cy="15240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
          <p:cNvSpPr/>
          <p:nvPr/>
        </p:nvSpPr>
        <p:spPr>
          <a:xfrm>
            <a:off x="19357219" y="55753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Lost in the Labyrinth</a:t>
            </a:r>
            <a:endParaRPr b="0" i="0" sz="1600" u="none" cap="none" strike="noStrike">
              <a:solidFill>
                <a:schemeClr val="dk1"/>
              </a:solidFill>
              <a:latin typeface="Calibri"/>
              <a:ea typeface="Calibri"/>
              <a:cs typeface="Calibri"/>
              <a:sym typeface="Calibri"/>
            </a:endParaRPr>
          </a:p>
        </p:txBody>
      </p:sp>
      <p:sp>
        <p:nvSpPr>
          <p:cNvPr id="241" name="Google Shape;241;p8"/>
          <p:cNvSpPr/>
          <p:nvPr/>
        </p:nvSpPr>
        <p:spPr>
          <a:xfrm>
            <a:off x="21211651" y="4584700"/>
            <a:ext cx="1524191" cy="15240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
          <p:cNvSpPr/>
          <p:nvPr/>
        </p:nvSpPr>
        <p:spPr>
          <a:xfrm>
            <a:off x="21414877" y="47879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Kingdoms at War</a:t>
            </a:r>
            <a:endParaRPr b="0" i="0" sz="1600" u="none" cap="none" strike="noStrike">
              <a:solidFill>
                <a:schemeClr val="dk1"/>
              </a:solidFill>
              <a:latin typeface="Calibri"/>
              <a:ea typeface="Calibri"/>
              <a:cs typeface="Calibri"/>
              <a:sym typeface="Calibri"/>
            </a:endParaRPr>
          </a:p>
        </p:txBody>
      </p:sp>
      <p:pic>
        <p:nvPicPr>
          <p:cNvPr descr="preencoded.png" id="243" name="Google Shape;243;p8"/>
          <p:cNvPicPr preferRelativeResize="0"/>
          <p:nvPr/>
        </p:nvPicPr>
        <p:blipFill rotWithShape="1">
          <a:blip r:embed="rId5">
            <a:alphaModFix/>
          </a:blip>
          <a:srcRect b="0" l="0" r="0" t="0"/>
          <a:stretch/>
        </p:blipFill>
        <p:spPr>
          <a:xfrm>
            <a:off x="14365495" y="7353300"/>
            <a:ext cx="8967321" cy="5168900"/>
          </a:xfrm>
          <a:prstGeom prst="rect">
            <a:avLst/>
          </a:prstGeom>
          <a:noFill/>
          <a:ln>
            <a:noFill/>
          </a:ln>
        </p:spPr>
      </p:pic>
      <p:sp>
        <p:nvSpPr>
          <p:cNvPr id="244" name="Google Shape;244;p8"/>
          <p:cNvSpPr/>
          <p:nvPr/>
        </p:nvSpPr>
        <p:spPr>
          <a:xfrm>
            <a:off x="14860857" y="7861300"/>
            <a:ext cx="1917940"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00000"/>
                </a:solidFill>
                <a:latin typeface="Inter"/>
                <a:ea typeface="Inter"/>
                <a:cs typeface="Inter"/>
                <a:sym typeface="Inter"/>
              </a:rPr>
              <a:t>Gains</a:t>
            </a:r>
            <a:endParaRPr b="0" i="0" sz="4800" u="none" cap="none" strike="noStrike">
              <a:solidFill>
                <a:schemeClr val="dk1"/>
              </a:solidFill>
              <a:latin typeface="Calibri"/>
              <a:ea typeface="Calibri"/>
              <a:cs typeface="Calibri"/>
              <a:sym typeface="Calibri"/>
            </a:endParaRPr>
          </a:p>
        </p:txBody>
      </p:sp>
      <p:sp>
        <p:nvSpPr>
          <p:cNvPr id="245" name="Google Shape;245;p8"/>
          <p:cNvSpPr/>
          <p:nvPr/>
        </p:nvSpPr>
        <p:spPr>
          <a:xfrm>
            <a:off x="15051381" y="8851900"/>
            <a:ext cx="1524191" cy="15240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p:nvPr/>
        </p:nvSpPr>
        <p:spPr>
          <a:xfrm>
            <a:off x="15254607" y="90551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Dragon's Lair</a:t>
            </a:r>
            <a:endParaRPr b="0" i="0" sz="1600" u="none" cap="none" strike="noStrike">
              <a:solidFill>
                <a:schemeClr val="dk1"/>
              </a:solidFill>
              <a:latin typeface="Calibri"/>
              <a:ea typeface="Calibri"/>
              <a:cs typeface="Calibri"/>
              <a:sym typeface="Calibri"/>
            </a:endParaRPr>
          </a:p>
        </p:txBody>
      </p:sp>
      <p:sp>
        <p:nvSpPr>
          <p:cNvPr id="247" name="Google Shape;247;p8"/>
          <p:cNvSpPr/>
          <p:nvPr/>
        </p:nvSpPr>
        <p:spPr>
          <a:xfrm>
            <a:off x="16816902" y="9588500"/>
            <a:ext cx="1524191" cy="15240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p:nvPr/>
        </p:nvSpPr>
        <p:spPr>
          <a:xfrm>
            <a:off x="17020127" y="97917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Lost in the Labyrinth</a:t>
            </a:r>
            <a:endParaRPr b="0" i="0" sz="1600" u="none" cap="none" strike="noStrike">
              <a:solidFill>
                <a:schemeClr val="dk1"/>
              </a:solidFill>
              <a:latin typeface="Calibri"/>
              <a:ea typeface="Calibri"/>
              <a:cs typeface="Calibri"/>
              <a:sym typeface="Calibri"/>
            </a:endParaRPr>
          </a:p>
        </p:txBody>
      </p:sp>
      <p:sp>
        <p:nvSpPr>
          <p:cNvPr id="249" name="Google Shape;249;p8"/>
          <p:cNvSpPr/>
          <p:nvPr/>
        </p:nvSpPr>
        <p:spPr>
          <a:xfrm>
            <a:off x="18849156" y="8140700"/>
            <a:ext cx="1524191" cy="15240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8"/>
          <p:cNvSpPr/>
          <p:nvPr/>
        </p:nvSpPr>
        <p:spPr>
          <a:xfrm>
            <a:off x="19052381" y="83439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Dragon's Lair</a:t>
            </a:r>
            <a:endParaRPr b="0" i="0" sz="1600" u="none" cap="none" strike="noStrike">
              <a:solidFill>
                <a:schemeClr val="dk1"/>
              </a:solidFill>
              <a:latin typeface="Calibri"/>
              <a:ea typeface="Calibri"/>
              <a:cs typeface="Calibri"/>
              <a:sym typeface="Calibri"/>
            </a:endParaRPr>
          </a:p>
        </p:txBody>
      </p:sp>
      <p:sp>
        <p:nvSpPr>
          <p:cNvPr id="251" name="Google Shape;251;p8"/>
          <p:cNvSpPr/>
          <p:nvPr/>
        </p:nvSpPr>
        <p:spPr>
          <a:xfrm>
            <a:off x="18645930" y="10350500"/>
            <a:ext cx="1524191" cy="15240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8"/>
          <p:cNvSpPr/>
          <p:nvPr/>
        </p:nvSpPr>
        <p:spPr>
          <a:xfrm>
            <a:off x="18849156" y="105537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Kingdoms at War</a:t>
            </a:r>
            <a:endParaRPr b="0" i="0" sz="1600" u="none" cap="none" strike="noStrike">
              <a:solidFill>
                <a:schemeClr val="dk1"/>
              </a:solidFill>
              <a:latin typeface="Calibri"/>
              <a:ea typeface="Calibri"/>
              <a:cs typeface="Calibri"/>
              <a:sym typeface="Calibri"/>
            </a:endParaRPr>
          </a:p>
        </p:txBody>
      </p:sp>
      <p:sp>
        <p:nvSpPr>
          <p:cNvPr id="253" name="Google Shape;253;p8"/>
          <p:cNvSpPr/>
          <p:nvPr/>
        </p:nvSpPr>
        <p:spPr>
          <a:xfrm>
            <a:off x="20614677" y="9563100"/>
            <a:ext cx="1524191" cy="15240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8"/>
          <p:cNvSpPr/>
          <p:nvPr/>
        </p:nvSpPr>
        <p:spPr>
          <a:xfrm>
            <a:off x="20817902" y="97663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Fabled Legends</a:t>
            </a:r>
            <a:endParaRPr b="0" i="0" sz="1600" u="none" cap="none" strike="noStrike">
              <a:solidFill>
                <a:schemeClr val="dk1"/>
              </a:solidFill>
              <a:latin typeface="Calibri"/>
              <a:ea typeface="Calibri"/>
              <a:cs typeface="Calibri"/>
              <a:sym typeface="Calibri"/>
            </a:endParaRPr>
          </a:p>
        </p:txBody>
      </p:sp>
      <p:sp>
        <p:nvSpPr>
          <p:cNvPr id="255" name="Google Shape;255;p8"/>
          <p:cNvSpPr/>
          <p:nvPr/>
        </p:nvSpPr>
        <p:spPr>
          <a:xfrm>
            <a:off x="1168546" y="2326376"/>
            <a:ext cx="13194884" cy="10157726"/>
          </a:xfrm>
          <a:prstGeom prst="rect">
            <a:avLst/>
          </a:prstGeom>
          <a:noFill/>
          <a:ln cap="flat" cmpd="sng" w="38100">
            <a:solidFill>
              <a:srgbClr val="8AA6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56" name="Google Shape;256;p8"/>
          <p:cNvPicPr preferRelativeResize="0"/>
          <p:nvPr/>
        </p:nvPicPr>
        <p:blipFill rotWithShape="1">
          <a:blip r:embed="rId6">
            <a:alphaModFix/>
          </a:blip>
          <a:srcRect b="0" l="0" r="0" t="0"/>
          <a:stretch/>
        </p:blipFill>
        <p:spPr>
          <a:xfrm>
            <a:off x="1150554" y="2292790"/>
            <a:ext cx="13212876" cy="10191310"/>
          </a:xfrm>
          <a:prstGeom prst="rect">
            <a:avLst/>
          </a:prstGeom>
          <a:noFill/>
          <a:ln>
            <a:noFill/>
          </a:ln>
        </p:spPr>
      </p:pic>
      <p:pic>
        <p:nvPicPr>
          <p:cNvPr descr="preencoded.png" id="257" name="Google Shape;257;p8"/>
          <p:cNvPicPr preferRelativeResize="0"/>
          <p:nvPr/>
        </p:nvPicPr>
        <p:blipFill rotWithShape="1">
          <a:blip r:embed="rId7">
            <a:alphaModFix/>
          </a:blip>
          <a:srcRect b="0" l="0" r="0" t="0"/>
          <a:stretch/>
        </p:blipFill>
        <p:spPr>
          <a:xfrm>
            <a:off x="1168546" y="2292790"/>
            <a:ext cx="13212876" cy="10191310"/>
          </a:xfrm>
          <a:prstGeom prst="rect">
            <a:avLst/>
          </a:prstGeom>
          <a:noFill/>
          <a:ln>
            <a:noFill/>
          </a:ln>
        </p:spPr>
      </p:pic>
      <p:sp>
        <p:nvSpPr>
          <p:cNvPr id="258" name="Google Shape;258;p8"/>
          <p:cNvSpPr/>
          <p:nvPr/>
        </p:nvSpPr>
        <p:spPr>
          <a:xfrm>
            <a:off x="9145143" y="7264400"/>
            <a:ext cx="1016127"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00000"/>
                </a:solidFill>
                <a:latin typeface="Cinzel Decorative"/>
                <a:ea typeface="Cinzel Decorative"/>
                <a:cs typeface="Cinzel Decorative"/>
                <a:sym typeface="Cinzel Decorative"/>
              </a:rPr>
              <a:t>See</a:t>
            </a:r>
            <a:endParaRPr b="0" i="0" sz="3600" u="none" cap="none" strike="noStrike">
              <a:solidFill>
                <a:schemeClr val="dk1"/>
              </a:solidFill>
              <a:latin typeface="Calibri"/>
              <a:ea typeface="Calibri"/>
              <a:cs typeface="Calibri"/>
              <a:sym typeface="Calibri"/>
            </a:endParaRPr>
          </a:p>
        </p:txBody>
      </p:sp>
      <p:sp>
        <p:nvSpPr>
          <p:cNvPr id="259" name="Google Shape;259;p8"/>
          <p:cNvSpPr/>
          <p:nvPr/>
        </p:nvSpPr>
        <p:spPr>
          <a:xfrm>
            <a:off x="6007851" y="5245100"/>
            <a:ext cx="4267733"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00000"/>
                </a:solidFill>
                <a:latin typeface="Cinzel Decorative"/>
                <a:ea typeface="Cinzel Decorative"/>
                <a:cs typeface="Cinzel Decorative"/>
                <a:sym typeface="Cinzel Decorative"/>
              </a:rPr>
              <a:t>Think and Feel</a:t>
            </a:r>
            <a:endParaRPr b="0" i="0" sz="3600" u="none" cap="none" strike="noStrike">
              <a:solidFill>
                <a:schemeClr val="dk1"/>
              </a:solidFill>
              <a:latin typeface="Calibri"/>
              <a:ea typeface="Calibri"/>
              <a:cs typeface="Calibri"/>
              <a:sym typeface="Calibri"/>
            </a:endParaRPr>
          </a:p>
        </p:txBody>
      </p:sp>
      <p:sp>
        <p:nvSpPr>
          <p:cNvPr id="260" name="Google Shape;260;p8"/>
          <p:cNvSpPr/>
          <p:nvPr/>
        </p:nvSpPr>
        <p:spPr>
          <a:xfrm>
            <a:off x="6515914" y="8801100"/>
            <a:ext cx="3175397" cy="7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00000"/>
                </a:solidFill>
                <a:latin typeface="Cinzel Decorative"/>
                <a:ea typeface="Cinzel Decorative"/>
                <a:cs typeface="Cinzel Decorative"/>
                <a:sym typeface="Cinzel Decorative"/>
              </a:rPr>
              <a:t>Say and Do</a:t>
            </a:r>
            <a:endParaRPr b="0" i="0" sz="3600" u="none" cap="none" strike="noStrike">
              <a:solidFill>
                <a:schemeClr val="dk1"/>
              </a:solidFill>
              <a:latin typeface="Calibri"/>
              <a:ea typeface="Calibri"/>
              <a:cs typeface="Calibri"/>
              <a:sym typeface="Calibri"/>
            </a:endParaRPr>
          </a:p>
        </p:txBody>
      </p:sp>
      <p:sp>
        <p:nvSpPr>
          <p:cNvPr id="261" name="Google Shape;261;p8"/>
          <p:cNvSpPr/>
          <p:nvPr/>
        </p:nvSpPr>
        <p:spPr>
          <a:xfrm>
            <a:off x="4902813" y="7188200"/>
            <a:ext cx="1511489" cy="7747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i="0" lang="en-US" sz="3600" u="none" cap="none" strike="noStrike">
                <a:solidFill>
                  <a:srgbClr val="000000"/>
                </a:solidFill>
                <a:latin typeface="Cinzel Decorative"/>
                <a:ea typeface="Cinzel Decorative"/>
                <a:cs typeface="Cinzel Decorative"/>
                <a:sym typeface="Cinzel Decorative"/>
              </a:rPr>
              <a:t>Hear</a:t>
            </a:r>
            <a:endParaRPr b="0" i="0" sz="3600" u="none" cap="none" strike="noStrike">
              <a:solidFill>
                <a:schemeClr val="dk1"/>
              </a:solidFill>
              <a:latin typeface="Calibri"/>
              <a:ea typeface="Calibri"/>
              <a:cs typeface="Calibri"/>
              <a:sym typeface="Calibri"/>
            </a:endParaRPr>
          </a:p>
        </p:txBody>
      </p:sp>
      <p:pic>
        <p:nvPicPr>
          <p:cNvPr descr="preencoded.png" id="262" name="Google Shape;262;p8"/>
          <p:cNvPicPr preferRelativeResize="0"/>
          <p:nvPr/>
        </p:nvPicPr>
        <p:blipFill rotWithShape="1">
          <a:blip r:embed="rId8">
            <a:alphaModFix/>
          </a:blip>
          <a:srcRect b="0" l="0" r="0" t="0"/>
          <a:stretch/>
        </p:blipFill>
        <p:spPr>
          <a:xfrm>
            <a:off x="6769946" y="6375400"/>
            <a:ext cx="2019552" cy="2019300"/>
          </a:xfrm>
          <a:prstGeom prst="rect">
            <a:avLst/>
          </a:prstGeom>
          <a:noFill/>
          <a:ln>
            <a:noFill/>
          </a:ln>
        </p:spPr>
      </p:pic>
      <p:sp>
        <p:nvSpPr>
          <p:cNvPr id="263" name="Google Shape;263;p8"/>
          <p:cNvSpPr/>
          <p:nvPr/>
        </p:nvSpPr>
        <p:spPr>
          <a:xfrm>
            <a:off x="4890111" y="2946400"/>
            <a:ext cx="1524191" cy="15240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8"/>
          <p:cNvSpPr/>
          <p:nvPr/>
        </p:nvSpPr>
        <p:spPr>
          <a:xfrm>
            <a:off x="5093337" y="31496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Realm Quest</a:t>
            </a:r>
            <a:endParaRPr b="0" i="0" sz="1600" u="none" cap="none" strike="noStrike">
              <a:solidFill>
                <a:schemeClr val="dk1"/>
              </a:solidFill>
              <a:latin typeface="Calibri"/>
              <a:ea typeface="Calibri"/>
              <a:cs typeface="Calibri"/>
              <a:sym typeface="Calibri"/>
            </a:endParaRPr>
          </a:p>
        </p:txBody>
      </p:sp>
      <p:sp>
        <p:nvSpPr>
          <p:cNvPr id="265" name="Google Shape;265;p8"/>
          <p:cNvSpPr/>
          <p:nvPr/>
        </p:nvSpPr>
        <p:spPr>
          <a:xfrm>
            <a:off x="1803625" y="4483100"/>
            <a:ext cx="1524191" cy="15240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p:nvPr/>
        </p:nvSpPr>
        <p:spPr>
          <a:xfrm>
            <a:off x="2006851" y="46863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Realm Quest</a:t>
            </a:r>
            <a:endParaRPr b="0" i="0" sz="1600" u="none" cap="none" strike="noStrike">
              <a:solidFill>
                <a:schemeClr val="dk1"/>
              </a:solidFill>
              <a:latin typeface="Calibri"/>
              <a:ea typeface="Calibri"/>
              <a:cs typeface="Calibri"/>
              <a:sym typeface="Calibri"/>
            </a:endParaRPr>
          </a:p>
        </p:txBody>
      </p:sp>
      <p:sp>
        <p:nvSpPr>
          <p:cNvPr id="267" name="Google Shape;267;p8"/>
          <p:cNvSpPr/>
          <p:nvPr/>
        </p:nvSpPr>
        <p:spPr>
          <a:xfrm>
            <a:off x="2692737" y="6451600"/>
            <a:ext cx="1524191" cy="15240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
          <p:cNvSpPr/>
          <p:nvPr/>
        </p:nvSpPr>
        <p:spPr>
          <a:xfrm>
            <a:off x="2895962" y="66548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Kingdoms at War</a:t>
            </a:r>
            <a:endParaRPr b="0" i="0" sz="1600" u="none" cap="none" strike="noStrike">
              <a:solidFill>
                <a:schemeClr val="dk1"/>
              </a:solidFill>
              <a:latin typeface="Calibri"/>
              <a:ea typeface="Calibri"/>
              <a:cs typeface="Calibri"/>
              <a:sym typeface="Calibri"/>
            </a:endParaRPr>
          </a:p>
        </p:txBody>
      </p:sp>
      <p:sp>
        <p:nvSpPr>
          <p:cNvPr id="269" name="Google Shape;269;p8"/>
          <p:cNvSpPr/>
          <p:nvPr/>
        </p:nvSpPr>
        <p:spPr>
          <a:xfrm>
            <a:off x="1702013" y="8267700"/>
            <a:ext cx="1524191" cy="15240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8"/>
          <p:cNvSpPr/>
          <p:nvPr/>
        </p:nvSpPr>
        <p:spPr>
          <a:xfrm>
            <a:off x="1905238" y="84709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Dragon's Lair</a:t>
            </a:r>
            <a:endParaRPr b="0" i="0" sz="1600" u="none" cap="none" strike="noStrike">
              <a:solidFill>
                <a:schemeClr val="dk1"/>
              </a:solidFill>
              <a:latin typeface="Calibri"/>
              <a:ea typeface="Calibri"/>
              <a:cs typeface="Calibri"/>
              <a:sym typeface="Calibri"/>
            </a:endParaRPr>
          </a:p>
        </p:txBody>
      </p:sp>
      <p:sp>
        <p:nvSpPr>
          <p:cNvPr id="271" name="Google Shape;271;p8"/>
          <p:cNvSpPr/>
          <p:nvPr/>
        </p:nvSpPr>
        <p:spPr>
          <a:xfrm>
            <a:off x="4013702" y="10706100"/>
            <a:ext cx="1524191" cy="15240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8"/>
          <p:cNvSpPr/>
          <p:nvPr/>
        </p:nvSpPr>
        <p:spPr>
          <a:xfrm>
            <a:off x="4216927" y="109093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Realm Quest</a:t>
            </a:r>
            <a:endParaRPr b="0" i="0" sz="1600" u="none" cap="none" strike="noStrike">
              <a:solidFill>
                <a:schemeClr val="dk1"/>
              </a:solidFill>
              <a:latin typeface="Calibri"/>
              <a:ea typeface="Calibri"/>
              <a:cs typeface="Calibri"/>
              <a:sym typeface="Calibri"/>
            </a:endParaRPr>
          </a:p>
        </p:txBody>
      </p:sp>
      <p:sp>
        <p:nvSpPr>
          <p:cNvPr id="273" name="Google Shape;273;p8"/>
          <p:cNvSpPr/>
          <p:nvPr/>
        </p:nvSpPr>
        <p:spPr>
          <a:xfrm>
            <a:off x="5652206" y="9994900"/>
            <a:ext cx="1524191" cy="15240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5855432" y="101981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Rise of the Mage</a:t>
            </a:r>
            <a:endParaRPr b="0" i="0" sz="1600" u="none" cap="none" strike="noStrike">
              <a:solidFill>
                <a:schemeClr val="dk1"/>
              </a:solidFill>
              <a:latin typeface="Calibri"/>
              <a:ea typeface="Calibri"/>
              <a:cs typeface="Calibri"/>
              <a:sym typeface="Calibri"/>
            </a:endParaRPr>
          </a:p>
        </p:txBody>
      </p:sp>
      <p:sp>
        <p:nvSpPr>
          <p:cNvPr id="275" name="Google Shape;275;p8"/>
          <p:cNvSpPr/>
          <p:nvPr/>
        </p:nvSpPr>
        <p:spPr>
          <a:xfrm>
            <a:off x="7443130" y="10680700"/>
            <a:ext cx="1524191" cy="15240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7646356" y="108839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Lost in the Labyrinth</a:t>
            </a:r>
            <a:endParaRPr b="0" i="0" sz="1600" u="none" cap="none" strike="noStrike">
              <a:solidFill>
                <a:schemeClr val="dk1"/>
              </a:solidFill>
              <a:latin typeface="Calibri"/>
              <a:ea typeface="Calibri"/>
              <a:cs typeface="Calibri"/>
              <a:sym typeface="Calibri"/>
            </a:endParaRPr>
          </a:p>
        </p:txBody>
      </p:sp>
      <p:sp>
        <p:nvSpPr>
          <p:cNvPr id="277" name="Google Shape;277;p8"/>
          <p:cNvSpPr/>
          <p:nvPr/>
        </p:nvSpPr>
        <p:spPr>
          <a:xfrm>
            <a:off x="9183248" y="10350500"/>
            <a:ext cx="1524191" cy="15240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p:nvPr/>
        </p:nvSpPr>
        <p:spPr>
          <a:xfrm>
            <a:off x="9386473" y="105537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Kingdoms at War</a:t>
            </a:r>
            <a:endParaRPr b="0" i="0" sz="1600" u="none" cap="none" strike="noStrike">
              <a:solidFill>
                <a:schemeClr val="dk1"/>
              </a:solidFill>
              <a:latin typeface="Calibri"/>
              <a:ea typeface="Calibri"/>
              <a:cs typeface="Calibri"/>
              <a:sym typeface="Calibri"/>
            </a:endParaRPr>
          </a:p>
        </p:txBody>
      </p:sp>
      <p:sp>
        <p:nvSpPr>
          <p:cNvPr id="279" name="Google Shape;279;p8"/>
          <p:cNvSpPr/>
          <p:nvPr/>
        </p:nvSpPr>
        <p:spPr>
          <a:xfrm>
            <a:off x="10504213" y="5499100"/>
            <a:ext cx="1524191" cy="15240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10707438" y="57023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Realm Quest</a:t>
            </a:r>
            <a:endParaRPr b="0" i="0" sz="1600" u="none" cap="none" strike="noStrike">
              <a:solidFill>
                <a:schemeClr val="dk1"/>
              </a:solidFill>
              <a:latin typeface="Calibri"/>
              <a:ea typeface="Calibri"/>
              <a:cs typeface="Calibri"/>
              <a:sym typeface="Calibri"/>
            </a:endParaRPr>
          </a:p>
        </p:txBody>
      </p:sp>
      <p:sp>
        <p:nvSpPr>
          <p:cNvPr id="281" name="Google Shape;281;p8"/>
          <p:cNvSpPr/>
          <p:nvPr/>
        </p:nvSpPr>
        <p:spPr>
          <a:xfrm>
            <a:off x="11266308" y="7772400"/>
            <a:ext cx="1524191" cy="15240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8"/>
          <p:cNvSpPr/>
          <p:nvPr/>
        </p:nvSpPr>
        <p:spPr>
          <a:xfrm>
            <a:off x="11469534" y="79756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Dragon's Lair</a:t>
            </a:r>
            <a:endParaRPr b="0" i="0" sz="1600" u="none" cap="none" strike="noStrike">
              <a:solidFill>
                <a:schemeClr val="dk1"/>
              </a:solidFill>
              <a:latin typeface="Calibri"/>
              <a:ea typeface="Calibri"/>
              <a:cs typeface="Calibri"/>
              <a:sym typeface="Calibri"/>
            </a:endParaRPr>
          </a:p>
        </p:txBody>
      </p:sp>
      <p:sp>
        <p:nvSpPr>
          <p:cNvPr id="283" name="Google Shape;283;p8"/>
          <p:cNvSpPr/>
          <p:nvPr/>
        </p:nvSpPr>
        <p:spPr>
          <a:xfrm>
            <a:off x="7443130" y="3505200"/>
            <a:ext cx="1524191" cy="15240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8"/>
          <p:cNvSpPr/>
          <p:nvPr/>
        </p:nvSpPr>
        <p:spPr>
          <a:xfrm>
            <a:off x="7646356" y="37084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Lost in the Labyrinth</a:t>
            </a:r>
            <a:endParaRPr b="0" i="0" sz="1600" u="none" cap="none" strike="noStrike">
              <a:solidFill>
                <a:schemeClr val="dk1"/>
              </a:solidFill>
              <a:latin typeface="Calibri"/>
              <a:ea typeface="Calibri"/>
              <a:cs typeface="Calibri"/>
              <a:sym typeface="Calibri"/>
            </a:endParaRPr>
          </a:p>
        </p:txBody>
      </p:sp>
      <p:sp>
        <p:nvSpPr>
          <p:cNvPr id="285" name="Google Shape;285;p8"/>
          <p:cNvSpPr/>
          <p:nvPr/>
        </p:nvSpPr>
        <p:spPr>
          <a:xfrm>
            <a:off x="9576997" y="2590800"/>
            <a:ext cx="1524191" cy="1524000"/>
          </a:xfrm>
          <a:prstGeom prst="rect">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
          <p:cNvSpPr/>
          <p:nvPr/>
        </p:nvSpPr>
        <p:spPr>
          <a:xfrm>
            <a:off x="9780222" y="2794000"/>
            <a:ext cx="1185482" cy="550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600" u="none" cap="none" strike="noStrike">
                <a:solidFill>
                  <a:srgbClr val="FFFFFF"/>
                </a:solidFill>
                <a:latin typeface="Inter Medium"/>
                <a:ea typeface="Inter Medium"/>
                <a:cs typeface="Inter Medium"/>
                <a:sym typeface="Inter Medium"/>
              </a:rPr>
              <a:t>Kingdoms at War</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EF"/>
        </a:solidFill>
      </p:bgPr>
    </p:bg>
    <p:spTree>
      <p:nvGrpSpPr>
        <p:cNvPr id="291" name="Shape 291"/>
        <p:cNvGrpSpPr/>
        <p:nvPr/>
      </p:nvGrpSpPr>
      <p:grpSpPr>
        <a:xfrm>
          <a:off x="0" y="0"/>
          <a:ext cx="0" cy="0"/>
          <a:chOff x="0" y="0"/>
          <a:chExt cx="0" cy="0"/>
        </a:xfrm>
      </p:grpSpPr>
      <p:sp>
        <p:nvSpPr>
          <p:cNvPr id="292" name="Google Shape;292;p9"/>
          <p:cNvSpPr/>
          <p:nvPr/>
        </p:nvSpPr>
        <p:spPr>
          <a:xfrm>
            <a:off x="0" y="3898900"/>
            <a:ext cx="6808051" cy="8216900"/>
          </a:xfrm>
          <a:prstGeom prst="rect">
            <a:avLst/>
          </a:prstGeom>
          <a:solidFill>
            <a:srgbClr val="8AA6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9"/>
          <p:cNvSpPr/>
          <p:nvPr/>
        </p:nvSpPr>
        <p:spPr>
          <a:xfrm>
            <a:off x="12803116" y="967742"/>
            <a:ext cx="8759862" cy="171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00000"/>
                </a:solidFill>
                <a:latin typeface="Cinzel Decorative"/>
                <a:ea typeface="Cinzel Decorative"/>
                <a:cs typeface="Cinzel Decorative"/>
                <a:sym typeface="Cinzel Decorative"/>
              </a:rPr>
              <a:t>Card Sorting</a:t>
            </a:r>
            <a:endParaRPr b="0" i="0" sz="8000" u="none" cap="none" strike="noStrike">
              <a:solidFill>
                <a:schemeClr val="dk1"/>
              </a:solidFill>
              <a:latin typeface="Calibri"/>
              <a:ea typeface="Calibri"/>
              <a:cs typeface="Calibri"/>
              <a:sym typeface="Calibri"/>
            </a:endParaRPr>
          </a:p>
        </p:txBody>
      </p:sp>
      <p:sp>
        <p:nvSpPr>
          <p:cNvPr id="294" name="Google Shape;294;p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95" name="Google Shape;295;p9"/>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preencoded.png" id="296" name="Google Shape;296;p9"/>
          <p:cNvPicPr preferRelativeResize="0"/>
          <p:nvPr/>
        </p:nvPicPr>
        <p:blipFill rotWithShape="1">
          <a:blip r:embed="rId4">
            <a:alphaModFix/>
          </a:blip>
          <a:srcRect b="0" l="0" r="0" t="0"/>
          <a:stretch/>
        </p:blipFill>
        <p:spPr>
          <a:xfrm>
            <a:off x="1333667" y="0"/>
            <a:ext cx="7493937" cy="11264900"/>
          </a:xfrm>
          <a:prstGeom prst="rect">
            <a:avLst/>
          </a:prstGeom>
          <a:noFill/>
          <a:ln>
            <a:noFill/>
          </a:ln>
        </p:spPr>
      </p:pic>
      <p:sp>
        <p:nvSpPr>
          <p:cNvPr id="297" name="Google Shape;297;p9"/>
          <p:cNvSpPr/>
          <p:nvPr/>
        </p:nvSpPr>
        <p:spPr>
          <a:xfrm>
            <a:off x="9729416" y="3898900"/>
            <a:ext cx="13641505" cy="82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9"/>
          <p:cNvSpPr/>
          <p:nvPr/>
        </p:nvSpPr>
        <p:spPr>
          <a:xfrm>
            <a:off x="9729416" y="3898900"/>
            <a:ext cx="6439705" cy="8216900"/>
          </a:xfrm>
          <a:prstGeom prst="roundRect">
            <a:avLst>
              <a:gd fmla="val 3124" name="adj"/>
            </a:avLst>
          </a:prstGeom>
          <a:noFill/>
          <a:ln cap="flat" cmpd="sng" w="12700">
            <a:solidFill>
              <a:srgbClr val="D2B6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9"/>
          <p:cNvSpPr/>
          <p:nvPr/>
        </p:nvSpPr>
        <p:spPr>
          <a:xfrm>
            <a:off x="12136367" y="4356100"/>
            <a:ext cx="1625803" cy="1625600"/>
          </a:xfrm>
          <a:prstGeom prst="roundRect">
            <a:avLst>
              <a:gd fmla="val 78188" name="adj"/>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00" name="Google Shape;300;p9"/>
          <p:cNvPicPr preferRelativeResize="0"/>
          <p:nvPr/>
        </p:nvPicPr>
        <p:blipFill rotWithShape="1">
          <a:blip r:embed="rId5">
            <a:alphaModFix/>
          </a:blip>
          <a:srcRect b="0" l="0" r="0" t="0"/>
          <a:stretch/>
        </p:blipFill>
        <p:spPr>
          <a:xfrm>
            <a:off x="12441205" y="4660900"/>
            <a:ext cx="1016127" cy="1016000"/>
          </a:xfrm>
          <a:prstGeom prst="rect">
            <a:avLst/>
          </a:prstGeom>
          <a:noFill/>
          <a:ln>
            <a:noFill/>
          </a:ln>
        </p:spPr>
      </p:pic>
      <p:pic>
        <p:nvPicPr>
          <p:cNvPr descr="preencoded.png" id="301" name="Google Shape;301;p9"/>
          <p:cNvPicPr preferRelativeResize="0"/>
          <p:nvPr/>
        </p:nvPicPr>
        <p:blipFill rotWithShape="1">
          <a:blip r:embed="rId6">
            <a:alphaModFix/>
          </a:blip>
          <a:srcRect b="0" l="0" r="0" t="0"/>
          <a:stretch/>
        </p:blipFill>
        <p:spPr>
          <a:xfrm>
            <a:off x="12592036" y="4811713"/>
            <a:ext cx="714464" cy="714375"/>
          </a:xfrm>
          <a:prstGeom prst="rect">
            <a:avLst/>
          </a:prstGeom>
          <a:noFill/>
          <a:ln>
            <a:noFill/>
          </a:ln>
        </p:spPr>
      </p:pic>
      <p:sp>
        <p:nvSpPr>
          <p:cNvPr id="302" name="Google Shape;302;p9"/>
          <p:cNvSpPr/>
          <p:nvPr/>
        </p:nvSpPr>
        <p:spPr>
          <a:xfrm>
            <a:off x="11376389" y="6286500"/>
            <a:ext cx="3145760" cy="9355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Weapons</a:t>
            </a:r>
            <a:endParaRPr b="0" i="0" sz="4400" u="none" cap="none" strike="noStrike">
              <a:solidFill>
                <a:schemeClr val="dk1"/>
              </a:solidFill>
              <a:latin typeface="Calibri"/>
              <a:ea typeface="Calibri"/>
              <a:cs typeface="Calibri"/>
              <a:sym typeface="Calibri"/>
            </a:endParaRPr>
          </a:p>
        </p:txBody>
      </p:sp>
      <p:sp>
        <p:nvSpPr>
          <p:cNvPr id="303" name="Google Shape;303;p9"/>
          <p:cNvSpPr/>
          <p:nvPr/>
        </p:nvSpPr>
        <p:spPr>
          <a:xfrm>
            <a:off x="10186673" y="7340600"/>
            <a:ext cx="5660674" cy="44534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Elven Bow</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Dwarven Axe</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Mage's Staff</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Paladin's Sword</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Assassin's Dagger</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Dragonfire Arrows</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Warhammer</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Darkwood Spear</a:t>
            </a:r>
            <a:endParaRPr b="0" i="0" sz="3200" u="none" cap="none" strike="noStrike">
              <a:solidFill>
                <a:schemeClr val="dk1"/>
              </a:solidFill>
              <a:latin typeface="Calibri"/>
              <a:ea typeface="Calibri"/>
              <a:cs typeface="Calibri"/>
              <a:sym typeface="Calibri"/>
            </a:endParaRPr>
          </a:p>
        </p:txBody>
      </p:sp>
      <p:sp>
        <p:nvSpPr>
          <p:cNvPr id="304" name="Google Shape;304;p9"/>
          <p:cNvSpPr/>
          <p:nvPr/>
        </p:nvSpPr>
        <p:spPr>
          <a:xfrm>
            <a:off x="16931216" y="3898900"/>
            <a:ext cx="6439705" cy="8216900"/>
          </a:xfrm>
          <a:prstGeom prst="roundRect">
            <a:avLst>
              <a:gd fmla="val 3124" name="adj"/>
            </a:avLst>
          </a:prstGeom>
          <a:noFill/>
          <a:ln cap="flat" cmpd="sng" w="12700">
            <a:solidFill>
              <a:srgbClr val="D2B6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9"/>
          <p:cNvSpPr/>
          <p:nvPr/>
        </p:nvSpPr>
        <p:spPr>
          <a:xfrm>
            <a:off x="19338167" y="4356100"/>
            <a:ext cx="1625803" cy="1625600"/>
          </a:xfrm>
          <a:prstGeom prst="roundRect">
            <a:avLst>
              <a:gd fmla="val 78188" name="adj"/>
            </a:avLst>
          </a:prstGeom>
          <a:solidFill>
            <a:srgbClr val="D2B6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06" name="Google Shape;306;p9"/>
          <p:cNvPicPr preferRelativeResize="0"/>
          <p:nvPr/>
        </p:nvPicPr>
        <p:blipFill rotWithShape="1">
          <a:blip r:embed="rId5">
            <a:alphaModFix/>
          </a:blip>
          <a:srcRect b="0" l="0" r="0" t="0"/>
          <a:stretch/>
        </p:blipFill>
        <p:spPr>
          <a:xfrm>
            <a:off x="19643005" y="4660900"/>
            <a:ext cx="1016127" cy="1016000"/>
          </a:xfrm>
          <a:prstGeom prst="rect">
            <a:avLst/>
          </a:prstGeom>
          <a:noFill/>
          <a:ln>
            <a:noFill/>
          </a:ln>
        </p:spPr>
      </p:pic>
      <p:pic>
        <p:nvPicPr>
          <p:cNvPr descr="preencoded.png" id="307" name="Google Shape;307;p9"/>
          <p:cNvPicPr preferRelativeResize="0"/>
          <p:nvPr/>
        </p:nvPicPr>
        <p:blipFill rotWithShape="1">
          <a:blip r:embed="rId7">
            <a:alphaModFix/>
          </a:blip>
          <a:srcRect b="0" l="0" r="0" t="0"/>
          <a:stretch/>
        </p:blipFill>
        <p:spPr>
          <a:xfrm>
            <a:off x="19706513" y="4724400"/>
            <a:ext cx="889111" cy="889000"/>
          </a:xfrm>
          <a:prstGeom prst="rect">
            <a:avLst/>
          </a:prstGeom>
          <a:noFill/>
          <a:ln>
            <a:noFill/>
          </a:ln>
        </p:spPr>
      </p:pic>
      <p:sp>
        <p:nvSpPr>
          <p:cNvPr id="308" name="Google Shape;308;p9"/>
          <p:cNvSpPr/>
          <p:nvPr/>
        </p:nvSpPr>
        <p:spPr>
          <a:xfrm>
            <a:off x="18686152" y="6286500"/>
            <a:ext cx="2929833" cy="9355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4400" u="none" cap="none" strike="noStrike">
                <a:solidFill>
                  <a:srgbClr val="000000"/>
                </a:solidFill>
                <a:latin typeface="Cinzel Decorative"/>
                <a:ea typeface="Cinzel Decorative"/>
                <a:cs typeface="Cinzel Decorative"/>
                <a:sym typeface="Cinzel Decorative"/>
              </a:rPr>
              <a:t>Potions</a:t>
            </a:r>
            <a:endParaRPr b="0" i="0" sz="4400" u="none" cap="none" strike="noStrike">
              <a:solidFill>
                <a:schemeClr val="dk1"/>
              </a:solidFill>
              <a:latin typeface="Calibri"/>
              <a:ea typeface="Calibri"/>
              <a:cs typeface="Calibri"/>
              <a:sym typeface="Calibri"/>
            </a:endParaRPr>
          </a:p>
        </p:txBody>
      </p:sp>
      <p:sp>
        <p:nvSpPr>
          <p:cNvPr id="309" name="Google Shape;309;p9"/>
          <p:cNvSpPr/>
          <p:nvPr/>
        </p:nvSpPr>
        <p:spPr>
          <a:xfrm>
            <a:off x="17388473" y="7340600"/>
            <a:ext cx="5660674" cy="44534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Healing Elixir</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Invisibility Potion</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Strength Tonic</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Fire Resistance Potion</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Magic Dust</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Poison Antidote</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Golden Root</a:t>
            </a:r>
            <a:endParaRPr b="0" i="0" sz="3200" u="none" cap="none" strike="noStrike">
              <a:solidFill>
                <a:schemeClr val="dk1"/>
              </a:solidFill>
              <a:latin typeface="Calibri"/>
              <a:ea typeface="Calibri"/>
              <a:cs typeface="Calibri"/>
              <a:sym typeface="Calibri"/>
            </a:endParaRPr>
          </a:p>
          <a:p>
            <a:pPr indent="-342900" lvl="1" marL="685800" marR="0" rtl="0" algn="l">
              <a:spcBef>
                <a:spcPts val="400"/>
              </a:spcBef>
              <a:spcAft>
                <a:spcPts val="0"/>
              </a:spcAft>
              <a:buClr>
                <a:srgbClr val="000000"/>
              </a:buClr>
              <a:buSzPts val="3200"/>
              <a:buFont typeface="Inter"/>
              <a:buChar char="•"/>
            </a:pPr>
            <a:r>
              <a:rPr b="0" i="0" lang="en-US" sz="3200" u="none" cap="none" strike="noStrike">
                <a:solidFill>
                  <a:srgbClr val="000000"/>
                </a:solidFill>
                <a:latin typeface="Inter"/>
                <a:ea typeface="Inter"/>
                <a:cs typeface="Inter"/>
                <a:sym typeface="Inter"/>
              </a:rPr>
              <a:t>Faerie Dust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2023-02-16T10:55:44Z</dcterms:created>
  <dc:creator>PptxGenJS</dc:creator>
</cp:coreProperties>
</file>