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8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29"/>
  </p:notesMasterIdLst>
  <p:sldIdLst>
    <p:sldId id="256" r:id="rId47"/>
    <p:sldId id="257" r:id="rId48"/>
    <p:sldId id="258" r:id="rId49"/>
    <p:sldId id="259" r:id="rId50"/>
    <p:sldId id="260" r:id="rId51"/>
    <p:sldId id="261" r:id="rId52"/>
    <p:sldId id="262" r:id="rId53"/>
    <p:sldId id="263" r:id="rId54"/>
    <p:sldId id="264" r:id="rId55"/>
    <p:sldId id="265" r:id="rId56"/>
    <p:sldId id="266" r:id="rId57"/>
    <p:sldId id="267" r:id="rId58"/>
    <p:sldId id="268" r:id="rId59"/>
    <p:sldId id="269" r:id="rId60"/>
    <p:sldId id="270" r:id="rId61"/>
    <p:sldId id="271" r:id="rId62"/>
    <p:sldId id="272" r:id="rId63"/>
    <p:sldId id="273" r:id="rId64"/>
    <p:sldId id="274" r:id="rId65"/>
    <p:sldId id="275" r:id="rId66"/>
    <p:sldId id="276" r:id="rId67"/>
    <p:sldId id="277" r:id="rId68"/>
    <p:sldId id="278" r:id="rId69"/>
    <p:sldId id="279" r:id="rId70"/>
    <p:sldId id="280" r:id="rId71"/>
    <p:sldId id="281" r:id="rId72"/>
    <p:sldId id="282" r:id="rId73"/>
    <p:sldId id="283" r:id="rId74"/>
    <p:sldId id="284" r:id="rId75"/>
    <p:sldId id="285" r:id="rId76"/>
    <p:sldId id="286" r:id="rId77"/>
    <p:sldId id="287" r:id="rId78"/>
    <p:sldId id="288" r:id="rId79"/>
    <p:sldId id="289" r:id="rId80"/>
    <p:sldId id="290" r:id="rId81"/>
    <p:sldId id="291" r:id="rId82"/>
    <p:sldId id="292" r:id="rId83"/>
    <p:sldId id="293" r:id="rId84"/>
    <p:sldId id="294" r:id="rId85"/>
    <p:sldId id="295" r:id="rId86"/>
    <p:sldId id="296" r:id="rId87"/>
    <p:sldId id="297" r:id="rId88"/>
    <p:sldId id="298" r:id="rId89"/>
    <p:sldId id="299" r:id="rId90"/>
    <p:sldId id="300" r:id="rId91"/>
    <p:sldId id="301" r:id="rId92"/>
    <p:sldId id="302" r:id="rId93"/>
    <p:sldId id="303" r:id="rId94"/>
    <p:sldId id="304" r:id="rId95"/>
    <p:sldId id="305" r:id="rId96"/>
    <p:sldId id="306" r:id="rId97"/>
    <p:sldId id="307" r:id="rId98"/>
    <p:sldId id="308" r:id="rId99"/>
    <p:sldId id="309" r:id="rId100"/>
    <p:sldId id="310" r:id="rId101"/>
    <p:sldId id="311" r:id="rId102"/>
    <p:sldId id="312" r:id="rId103"/>
    <p:sldId id="313" r:id="rId104"/>
    <p:sldId id="314" r:id="rId105"/>
    <p:sldId id="315" r:id="rId106"/>
    <p:sldId id="316" r:id="rId107"/>
    <p:sldId id="317" r:id="rId108"/>
    <p:sldId id="318" r:id="rId109"/>
    <p:sldId id="319" r:id="rId110"/>
    <p:sldId id="320" r:id="rId111"/>
    <p:sldId id="321" r:id="rId112"/>
    <p:sldId id="322" r:id="rId113"/>
    <p:sldId id="323" r:id="rId114"/>
    <p:sldId id="324" r:id="rId115"/>
    <p:sldId id="325" r:id="rId116"/>
    <p:sldId id="326" r:id="rId117"/>
    <p:sldId id="327" r:id="rId118"/>
    <p:sldId id="328" r:id="rId119"/>
    <p:sldId id="329" r:id="rId120"/>
    <p:sldId id="330" r:id="rId121"/>
    <p:sldId id="331" r:id="rId122"/>
    <p:sldId id="332" r:id="rId123"/>
    <p:sldId id="333" r:id="rId124"/>
    <p:sldId id="334" r:id="rId125"/>
    <p:sldId id="335" r:id="rId126"/>
    <p:sldId id="336" r:id="rId127"/>
    <p:sldId id="337" r:id="rId128"/>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Proxima Nova" charset="1" panose="02000506030000020004"/>
      <p:regular r:id="rId10"/>
    </p:embeddedFont>
    <p:embeddedFont>
      <p:font typeface="Proxima Nova Bold" charset="1" panose="02000506030000020004"/>
      <p:regular r:id="rId11"/>
    </p:embeddedFont>
    <p:embeddedFont>
      <p:font typeface="Proxima Nova Italics" charset="1" panose="02000506030000020004"/>
      <p:regular r:id="rId12"/>
    </p:embeddedFont>
    <p:embeddedFont>
      <p:font typeface="Proxima Nova Bold Italics" charset="1" panose="02000506030000020004"/>
      <p:regular r:id="rId13"/>
    </p:embeddedFont>
    <p:embeddedFont>
      <p:font typeface="Proxima Nova Light" charset="1" panose="02000506030000020004"/>
      <p:regular r:id="rId14"/>
    </p:embeddedFont>
    <p:embeddedFont>
      <p:font typeface="Proxima Nova Light Italics" charset="1" panose="02000506030000020004"/>
      <p:regular r:id="rId15"/>
    </p:embeddedFont>
    <p:embeddedFont>
      <p:font typeface="Proxima Nova Heavy" charset="1" panose="02000506030000020004"/>
      <p:regular r:id="rId16"/>
    </p:embeddedFont>
    <p:embeddedFont>
      <p:font typeface="Proxima Nova Heavy Italics" charset="1" panose="02000506030000020004"/>
      <p:regular r:id="rId17"/>
    </p:embeddedFont>
    <p:embeddedFont>
      <p:font typeface="Arial" charset="1" panose="020B0502020202020204"/>
      <p:regular r:id="rId18"/>
    </p:embeddedFont>
    <p:embeddedFont>
      <p:font typeface="Arial Bold" charset="1" panose="020B0802020202020204"/>
      <p:regular r:id="rId19"/>
    </p:embeddedFont>
    <p:embeddedFont>
      <p:font typeface="Arial Italics" charset="1" panose="020B0502020202090204"/>
      <p:regular r:id="rId20"/>
    </p:embeddedFont>
    <p:embeddedFont>
      <p:font typeface="Arial Bold Italics" charset="1" panose="020B0802020202090204"/>
      <p:regular r:id="rId21"/>
    </p:embeddedFont>
    <p:embeddedFont>
      <p:font typeface="Poppins" charset="1" panose="00000500000000000000"/>
      <p:regular r:id="rId22"/>
    </p:embeddedFont>
    <p:embeddedFont>
      <p:font typeface="Poppins Bold" charset="1" panose="00000800000000000000"/>
      <p:regular r:id="rId23"/>
    </p:embeddedFont>
    <p:embeddedFont>
      <p:font typeface="Poppins Italics" charset="1" panose="00000500000000000000"/>
      <p:regular r:id="rId24"/>
    </p:embeddedFont>
    <p:embeddedFont>
      <p:font typeface="Poppins Bold Italics" charset="1" panose="00000800000000000000"/>
      <p:regular r:id="rId25"/>
    </p:embeddedFont>
    <p:embeddedFont>
      <p:font typeface="Poppins Thin" charset="1" panose="00000300000000000000"/>
      <p:regular r:id="rId26"/>
    </p:embeddedFont>
    <p:embeddedFont>
      <p:font typeface="Poppins Thin Italics" charset="1" panose="00000300000000000000"/>
      <p:regular r:id="rId27"/>
    </p:embeddedFont>
    <p:embeddedFont>
      <p:font typeface="Poppins Extra-Light" charset="1" panose="00000300000000000000"/>
      <p:regular r:id="rId28"/>
    </p:embeddedFont>
    <p:embeddedFont>
      <p:font typeface="Poppins Extra-Light Italics" charset="1" panose="00000300000000000000"/>
      <p:regular r:id="rId29"/>
    </p:embeddedFont>
    <p:embeddedFont>
      <p:font typeface="Poppins Light" charset="1" panose="00000400000000000000"/>
      <p:regular r:id="rId30"/>
    </p:embeddedFont>
    <p:embeddedFont>
      <p:font typeface="Poppins Light Italics" charset="1" panose="00000400000000000000"/>
      <p:regular r:id="rId31"/>
    </p:embeddedFont>
    <p:embeddedFont>
      <p:font typeface="Poppins Medium" charset="1" panose="00000600000000000000"/>
      <p:regular r:id="rId32"/>
    </p:embeddedFont>
    <p:embeddedFont>
      <p:font typeface="Poppins Medium Italics" charset="1" panose="00000600000000000000"/>
      <p:regular r:id="rId33"/>
    </p:embeddedFont>
    <p:embeddedFont>
      <p:font typeface="Poppins Semi-Bold" charset="1" panose="00000700000000000000"/>
      <p:regular r:id="rId34"/>
    </p:embeddedFont>
    <p:embeddedFont>
      <p:font typeface="Poppins Semi-Bold Italics" charset="1" panose="00000700000000000000"/>
      <p:regular r:id="rId35"/>
    </p:embeddedFont>
    <p:embeddedFont>
      <p:font typeface="Poppins Ultra-Bold" charset="1" panose="00000900000000000000"/>
      <p:regular r:id="rId36"/>
    </p:embeddedFont>
    <p:embeddedFont>
      <p:font typeface="Poppins Ultra-Bold Italics" charset="1" panose="00000900000000000000"/>
      <p:regular r:id="rId37"/>
    </p:embeddedFont>
    <p:embeddedFont>
      <p:font typeface="Poppins Heavy" charset="1" panose="00000A00000000000000"/>
      <p:regular r:id="rId38"/>
    </p:embeddedFont>
    <p:embeddedFont>
      <p:font typeface="Poppins Heavy Italics" charset="1" panose="00000A00000000000000"/>
      <p:regular r:id="rId39"/>
    </p:embeddedFont>
    <p:embeddedFont>
      <p:font typeface="Cosmic Octo Bold" charset="1" panose="00000800000000000000"/>
      <p:regular r:id="rId40"/>
    </p:embeddedFont>
    <p:embeddedFont>
      <p:font typeface="Cosmic Octo Medium" charset="1" panose="00000600000000000000"/>
      <p:regular r:id="rId41"/>
    </p:embeddedFont>
    <p:embeddedFont>
      <p:font typeface="Cosmic Octo Heavy" charset="1" panose="00000A00000000000000"/>
      <p:regular r:id="rId42"/>
    </p:embeddedFont>
    <p:embeddedFont>
      <p:font typeface="Big Shoulders Display" charset="1" panose="00000000000000000000"/>
      <p:regular r:id="rId43"/>
    </p:embeddedFont>
    <p:embeddedFont>
      <p:font typeface="Big Shoulders Display Bold" charset="1" panose="00000000000000000000"/>
      <p:regular r:id="rId44"/>
    </p:embeddedFont>
    <p:embeddedFont>
      <p:font typeface="Big Shoulders Display Thin" charset="1" panose="00000000000000000000"/>
      <p:regular r:id="rId45"/>
    </p:embeddedFont>
    <p:embeddedFont>
      <p:font typeface="Big Shoulders Display Medium" charset="1" panose="0000000000000000000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00" Target="slides/slide54.xml" Type="http://schemas.openxmlformats.org/officeDocument/2006/relationships/slide"/><Relationship Id="rId101" Target="slides/slide55.xml" Type="http://schemas.openxmlformats.org/officeDocument/2006/relationships/slide"/><Relationship Id="rId102" Target="slides/slide56.xml" Type="http://schemas.openxmlformats.org/officeDocument/2006/relationships/slide"/><Relationship Id="rId103" Target="slides/slide57.xml" Type="http://schemas.openxmlformats.org/officeDocument/2006/relationships/slide"/><Relationship Id="rId104" Target="slides/slide58.xml" Type="http://schemas.openxmlformats.org/officeDocument/2006/relationships/slide"/><Relationship Id="rId105" Target="slides/slide59.xml" Type="http://schemas.openxmlformats.org/officeDocument/2006/relationships/slide"/><Relationship Id="rId106" Target="slides/slide60.xml" Type="http://schemas.openxmlformats.org/officeDocument/2006/relationships/slide"/><Relationship Id="rId107" Target="slides/slide61.xml" Type="http://schemas.openxmlformats.org/officeDocument/2006/relationships/slide"/><Relationship Id="rId108" Target="slides/slide62.xml" Type="http://schemas.openxmlformats.org/officeDocument/2006/relationships/slide"/><Relationship Id="rId109" Target="slides/slide63.xml" Type="http://schemas.openxmlformats.org/officeDocument/2006/relationships/slide"/><Relationship Id="rId11" Target="fonts/font11.fntdata" Type="http://schemas.openxmlformats.org/officeDocument/2006/relationships/font"/><Relationship Id="rId110" Target="slides/slide64.xml" Type="http://schemas.openxmlformats.org/officeDocument/2006/relationships/slide"/><Relationship Id="rId111" Target="slides/slide65.xml" Type="http://schemas.openxmlformats.org/officeDocument/2006/relationships/slide"/><Relationship Id="rId112" Target="slides/slide66.xml" Type="http://schemas.openxmlformats.org/officeDocument/2006/relationships/slide"/><Relationship Id="rId113" Target="slides/slide67.xml" Type="http://schemas.openxmlformats.org/officeDocument/2006/relationships/slide"/><Relationship Id="rId114" Target="slides/slide68.xml" Type="http://schemas.openxmlformats.org/officeDocument/2006/relationships/slide"/><Relationship Id="rId115" Target="slides/slide69.xml" Type="http://schemas.openxmlformats.org/officeDocument/2006/relationships/slide"/><Relationship Id="rId116" Target="slides/slide70.xml" Type="http://schemas.openxmlformats.org/officeDocument/2006/relationships/slide"/><Relationship Id="rId117" Target="slides/slide71.xml" Type="http://schemas.openxmlformats.org/officeDocument/2006/relationships/slide"/><Relationship Id="rId118" Target="slides/slide72.xml" Type="http://schemas.openxmlformats.org/officeDocument/2006/relationships/slide"/><Relationship Id="rId119" Target="slides/slide73.xml" Type="http://schemas.openxmlformats.org/officeDocument/2006/relationships/slide"/><Relationship Id="rId12" Target="fonts/font12.fntdata" Type="http://schemas.openxmlformats.org/officeDocument/2006/relationships/font"/><Relationship Id="rId120" Target="slides/slide74.xml" Type="http://schemas.openxmlformats.org/officeDocument/2006/relationships/slide"/><Relationship Id="rId121" Target="slides/slide75.xml" Type="http://schemas.openxmlformats.org/officeDocument/2006/relationships/slide"/><Relationship Id="rId122" Target="slides/slide76.xml" Type="http://schemas.openxmlformats.org/officeDocument/2006/relationships/slide"/><Relationship Id="rId123" Target="slides/slide77.xml" Type="http://schemas.openxmlformats.org/officeDocument/2006/relationships/slide"/><Relationship Id="rId124" Target="slides/slide78.xml" Type="http://schemas.openxmlformats.org/officeDocument/2006/relationships/slide"/><Relationship Id="rId125" Target="slides/slide79.xml" Type="http://schemas.openxmlformats.org/officeDocument/2006/relationships/slide"/><Relationship Id="rId126" Target="slides/slide80.xml" Type="http://schemas.openxmlformats.org/officeDocument/2006/relationships/slide"/><Relationship Id="rId127" Target="slides/slide81.xml" Type="http://schemas.openxmlformats.org/officeDocument/2006/relationships/slide"/><Relationship Id="rId128" Target="slides/slide82.xml" Type="http://schemas.openxmlformats.org/officeDocument/2006/relationships/slide"/><Relationship Id="rId129" Target="notesMasters/notesMaster1.xml" Type="http://schemas.openxmlformats.org/officeDocument/2006/relationships/notesMaster"/><Relationship Id="rId13" Target="fonts/font13.fntdata" Type="http://schemas.openxmlformats.org/officeDocument/2006/relationships/font"/><Relationship Id="rId130" Target="theme/theme2.xml" Type="http://schemas.openxmlformats.org/officeDocument/2006/relationships/theme"/><Relationship Id="rId131" Target="notesSlides/notesSlide1.xml" Type="http://schemas.openxmlformats.org/officeDocument/2006/relationships/notesSlide"/><Relationship Id="rId132" Target="notesSlides/notesSlide2.xml" Type="http://schemas.openxmlformats.org/officeDocument/2006/relationships/notesSlide"/><Relationship Id="rId133" Target="notesSlides/notesSlide3.xml" Type="http://schemas.openxmlformats.org/officeDocument/2006/relationships/notesSlide"/><Relationship Id="rId134" Target="notesSlides/notesSlide4.xml" Type="http://schemas.openxmlformats.org/officeDocument/2006/relationships/notesSlide"/><Relationship Id="rId135" Target="notesSlides/notesSlide5.xml" Type="http://schemas.openxmlformats.org/officeDocument/2006/relationships/notesSlide"/><Relationship Id="rId136" Target="notesSlides/notesSlide6.xml" Type="http://schemas.openxmlformats.org/officeDocument/2006/relationships/notesSlide"/><Relationship Id="rId137" Target="notesSlides/notesSlide7.xml" Type="http://schemas.openxmlformats.org/officeDocument/2006/relationships/notesSlide"/><Relationship Id="rId138" Target="notesSlides/notesSlide8.xml" Type="http://schemas.openxmlformats.org/officeDocument/2006/relationships/notesSlide"/><Relationship Id="rId139" Target="notesSlides/notesSlide9.xml" Type="http://schemas.openxmlformats.org/officeDocument/2006/relationships/notesSlide"/><Relationship Id="rId14" Target="fonts/font14.fntdata" Type="http://schemas.openxmlformats.org/officeDocument/2006/relationships/font"/><Relationship Id="rId140" Target="notesSlides/notesSlide10.xml" Type="http://schemas.openxmlformats.org/officeDocument/2006/relationships/notesSlide"/><Relationship Id="rId141" Target="notesSlides/notesSlide11.xml" Type="http://schemas.openxmlformats.org/officeDocument/2006/relationships/notesSlide"/><Relationship Id="rId142" Target="notesSlides/notesSlide12.xml" Type="http://schemas.openxmlformats.org/officeDocument/2006/relationships/notesSlide"/><Relationship Id="rId143" Target="notesSlides/notesSlide13.xml" Type="http://schemas.openxmlformats.org/officeDocument/2006/relationships/notesSlide"/><Relationship Id="rId144" Target="notesSlides/notesSlide14.xml" Type="http://schemas.openxmlformats.org/officeDocument/2006/relationships/notesSlide"/><Relationship Id="rId145" Target="notesSlides/notesSlide15.xml" Type="http://schemas.openxmlformats.org/officeDocument/2006/relationships/notesSlide"/><Relationship Id="rId146" Target="notesSlides/notesSlide16.xml" Type="http://schemas.openxmlformats.org/officeDocument/2006/relationships/notesSlide"/><Relationship Id="rId147" Target="notesSlides/notesSlide17.xml" Type="http://schemas.openxmlformats.org/officeDocument/2006/relationships/notesSlide"/><Relationship Id="rId148" Target="notesSlides/notesSlide18.xml" Type="http://schemas.openxmlformats.org/officeDocument/2006/relationships/notesSlide"/><Relationship Id="rId149" Target="notesSlides/notesSlide19.xml" Type="http://schemas.openxmlformats.org/officeDocument/2006/relationships/notesSlide"/><Relationship Id="rId15" Target="fonts/font15.fntdata" Type="http://schemas.openxmlformats.org/officeDocument/2006/relationships/font"/><Relationship Id="rId150" Target="notesSlides/notesSlide20.xml" Type="http://schemas.openxmlformats.org/officeDocument/2006/relationships/notesSlide"/><Relationship Id="rId151" Target="notesSlides/notesSlide21.xml" Type="http://schemas.openxmlformats.org/officeDocument/2006/relationships/notesSlide"/><Relationship Id="rId152" Target="notesSlides/notesSlide22.xml" Type="http://schemas.openxmlformats.org/officeDocument/2006/relationships/notesSlide"/><Relationship Id="rId153" Target="notesSlides/notesSlide23.xml" Type="http://schemas.openxmlformats.org/officeDocument/2006/relationships/notesSlide"/><Relationship Id="rId154" Target="notesSlides/notesSlide24.xml" Type="http://schemas.openxmlformats.org/officeDocument/2006/relationships/notesSlide"/><Relationship Id="rId155" Target="notesSlides/notesSlide25.xml" Type="http://schemas.openxmlformats.org/officeDocument/2006/relationships/notesSlide"/><Relationship Id="rId156" Target="notesSlides/notesSlide26.xml" Type="http://schemas.openxmlformats.org/officeDocument/2006/relationships/notesSlide"/><Relationship Id="rId157" Target="notesSlides/notesSlide27.xml" Type="http://schemas.openxmlformats.org/officeDocument/2006/relationships/notesSlide"/><Relationship Id="rId158" Target="notesSlides/notesSlide28.xml" Type="http://schemas.openxmlformats.org/officeDocument/2006/relationships/notesSlide"/><Relationship Id="rId159" Target="notesSlides/notesSlide29.xml" Type="http://schemas.openxmlformats.org/officeDocument/2006/relationships/notesSlide"/><Relationship Id="rId16" Target="fonts/font16.fntdata" Type="http://schemas.openxmlformats.org/officeDocument/2006/relationships/font"/><Relationship Id="rId160" Target="notesSlides/notesSlide30.xml" Type="http://schemas.openxmlformats.org/officeDocument/2006/relationships/notesSlide"/><Relationship Id="rId161" Target="notesSlides/notesSlide31.xml" Type="http://schemas.openxmlformats.org/officeDocument/2006/relationships/notesSlide"/><Relationship Id="rId162" Target="notesSlides/notesSlide32.xml" Type="http://schemas.openxmlformats.org/officeDocument/2006/relationships/notesSlide"/><Relationship Id="rId163" Target="notesSlides/notesSlide33.xml" Type="http://schemas.openxmlformats.org/officeDocument/2006/relationships/notesSlide"/><Relationship Id="rId164" Target="notesSlides/notesSlide34.xml" Type="http://schemas.openxmlformats.org/officeDocument/2006/relationships/notesSlide"/><Relationship Id="rId165" Target="notesSlides/notesSlide35.xml" Type="http://schemas.openxmlformats.org/officeDocument/2006/relationships/notesSlide"/><Relationship Id="rId166" Target="notesSlides/notesSlide36.xml" Type="http://schemas.openxmlformats.org/officeDocument/2006/relationships/notesSlide"/><Relationship Id="rId167" Target="notesSlides/notesSlide37.xml" Type="http://schemas.openxmlformats.org/officeDocument/2006/relationships/notesSlide"/><Relationship Id="rId168" Target="notesSlides/notesSlide38.xml" Type="http://schemas.openxmlformats.org/officeDocument/2006/relationships/notesSlide"/><Relationship Id="rId169" Target="notesSlides/notesSlide39.xml" Type="http://schemas.openxmlformats.org/officeDocument/2006/relationships/notesSlide"/><Relationship Id="rId17" Target="fonts/font17.fntdata" Type="http://schemas.openxmlformats.org/officeDocument/2006/relationships/font"/><Relationship Id="rId170" Target="notesSlides/notesSlide40.xml" Type="http://schemas.openxmlformats.org/officeDocument/2006/relationships/notesSlide"/><Relationship Id="rId171" Target="notesSlides/notesSlide41.xml" Type="http://schemas.openxmlformats.org/officeDocument/2006/relationships/notesSlide"/><Relationship Id="rId172" Target="notesSlides/notesSlide42.xml" Type="http://schemas.openxmlformats.org/officeDocument/2006/relationships/notesSlide"/><Relationship Id="rId173" Target="notesSlides/notesSlide43.xml" Type="http://schemas.openxmlformats.org/officeDocument/2006/relationships/notesSlide"/><Relationship Id="rId174" Target="notesSlides/notesSlide44.xml" Type="http://schemas.openxmlformats.org/officeDocument/2006/relationships/notesSlide"/><Relationship Id="rId175" Target="notesSlides/notesSlide45.xml" Type="http://schemas.openxmlformats.org/officeDocument/2006/relationships/notesSlide"/><Relationship Id="rId176" Target="notesSlides/notesSlide46.xml" Type="http://schemas.openxmlformats.org/officeDocument/2006/relationships/notesSlide"/><Relationship Id="rId177" Target="notesSlides/notesSlide47.xml" Type="http://schemas.openxmlformats.org/officeDocument/2006/relationships/notesSlide"/><Relationship Id="rId178" Target="notesSlides/notesSlide48.xml" Type="http://schemas.openxmlformats.org/officeDocument/2006/relationships/notesSlide"/><Relationship Id="rId179" Target="notesSlides/notesSlide49.xml" Type="http://schemas.openxmlformats.org/officeDocument/2006/relationships/notesSlide"/><Relationship Id="rId18" Target="fonts/font18.fntdata" Type="http://schemas.openxmlformats.org/officeDocument/2006/relationships/font"/><Relationship Id="rId180" Target="notesSlides/notesSlide50.xml" Type="http://schemas.openxmlformats.org/officeDocument/2006/relationships/notesSlide"/><Relationship Id="rId181" Target="notesSlides/notesSlide51.xml" Type="http://schemas.openxmlformats.org/officeDocument/2006/relationships/notesSlide"/><Relationship Id="rId182" Target="notesSlides/notesSlide52.xml" Type="http://schemas.openxmlformats.org/officeDocument/2006/relationships/notesSlide"/><Relationship Id="rId183" Target="notesSlides/notesSlide53.xml" Type="http://schemas.openxmlformats.org/officeDocument/2006/relationships/notesSlide"/><Relationship Id="rId184" Target="notesSlides/notesSlide54.xml" Type="http://schemas.openxmlformats.org/officeDocument/2006/relationships/notesSlide"/><Relationship Id="rId185" Target="notesSlides/notesSlide55.xml" Type="http://schemas.openxmlformats.org/officeDocument/2006/relationships/notesSlide"/><Relationship Id="rId186" Target="notesSlides/notesSlide56.xml" Type="http://schemas.openxmlformats.org/officeDocument/2006/relationships/notesSlide"/><Relationship Id="rId187" Target="notesSlides/notesSlide57.xml" Type="http://schemas.openxmlformats.org/officeDocument/2006/relationships/notesSlide"/><Relationship Id="rId188" Target="notesSlides/notesSlide58.xml" Type="http://schemas.openxmlformats.org/officeDocument/2006/relationships/notesSlide"/><Relationship Id="rId189" Target="notesSlides/notesSlide59.xml" Type="http://schemas.openxmlformats.org/officeDocument/2006/relationships/notesSlide"/><Relationship Id="rId19" Target="fonts/font19.fntdata" Type="http://schemas.openxmlformats.org/officeDocument/2006/relationships/font"/><Relationship Id="rId190" Target="notesSlides/notesSlide60.xml" Type="http://schemas.openxmlformats.org/officeDocument/2006/relationships/notesSlide"/><Relationship Id="rId191" Target="notesSlides/notesSlide61.xml" Type="http://schemas.openxmlformats.org/officeDocument/2006/relationships/notesSlide"/><Relationship Id="rId192" Target="notesSlides/notesSlide62.xml" Type="http://schemas.openxmlformats.org/officeDocument/2006/relationships/notesSlide"/><Relationship Id="rId193" Target="notesSlides/notesSlide63.xml" Type="http://schemas.openxmlformats.org/officeDocument/2006/relationships/notesSlide"/><Relationship Id="rId194" Target="notesSlides/notesSlide64.xml" Type="http://schemas.openxmlformats.org/officeDocument/2006/relationships/notesSlide"/><Relationship Id="rId195" Target="notesSlides/notesSlide65.xml" Type="http://schemas.openxmlformats.org/officeDocument/2006/relationships/notesSlide"/><Relationship Id="rId196" Target="notesSlides/notesSlide66.xml" Type="http://schemas.openxmlformats.org/officeDocument/2006/relationships/notesSlide"/><Relationship Id="rId197" Target="notesSlides/notesSlide67.xml" Type="http://schemas.openxmlformats.org/officeDocument/2006/relationships/notesSlide"/><Relationship Id="rId198" Target="notesSlides/notesSlide68.xml" Type="http://schemas.openxmlformats.org/officeDocument/2006/relationships/notesSlide"/><Relationship Id="rId199" Target="notesSlides/notesSlide69.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00" Target="notesSlides/notesSlide70.xml" Type="http://schemas.openxmlformats.org/officeDocument/2006/relationships/notesSlide"/><Relationship Id="rId201" Target="notesSlides/notesSlide71.xml" Type="http://schemas.openxmlformats.org/officeDocument/2006/relationships/notesSlide"/><Relationship Id="rId202" Target="notesSlides/notesSlide72.xml" Type="http://schemas.openxmlformats.org/officeDocument/2006/relationships/notesSlide"/><Relationship Id="rId203" Target="notesSlides/notesSlide73.xml" Type="http://schemas.openxmlformats.org/officeDocument/2006/relationships/notesSlide"/><Relationship Id="rId204" Target="notesSlides/notesSlide74.xml" Type="http://schemas.openxmlformats.org/officeDocument/2006/relationships/notesSlide"/><Relationship Id="rId205" Target="notesSlides/notesSlide75.xml" Type="http://schemas.openxmlformats.org/officeDocument/2006/relationships/notesSlide"/><Relationship Id="rId206" Target="notesSlides/notesSlide76.xml" Type="http://schemas.openxmlformats.org/officeDocument/2006/relationships/notesSlide"/><Relationship Id="rId207" Target="notesSlides/notesSlide77.xml" Type="http://schemas.openxmlformats.org/officeDocument/2006/relationships/notesSlide"/><Relationship Id="rId208" Target="notesSlides/notesSlide78.xml" Type="http://schemas.openxmlformats.org/officeDocument/2006/relationships/notesSlide"/><Relationship Id="rId209" Target="notesSlides/notesSlide79.xml" Type="http://schemas.openxmlformats.org/officeDocument/2006/relationships/notesSlide"/><Relationship Id="rId21" Target="fonts/font21.fntdata" Type="http://schemas.openxmlformats.org/officeDocument/2006/relationships/font"/><Relationship Id="rId210" Target="notesSlides/notesSlide80.xml" Type="http://schemas.openxmlformats.org/officeDocument/2006/relationships/notesSlide"/><Relationship Id="rId211" Target="notesSlides/notesSlide81.xml" Type="http://schemas.openxmlformats.org/officeDocument/2006/relationships/notesSlide"/><Relationship Id="rId212" Target="notesSlides/notesSlide82.xml" Type="http://schemas.openxmlformats.org/officeDocument/2006/relationships/note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slides/slide1.xml" Type="http://schemas.openxmlformats.org/officeDocument/2006/relationships/slide"/><Relationship Id="rId48" Target="slides/slide2.xml" Type="http://schemas.openxmlformats.org/officeDocument/2006/relationships/slide"/><Relationship Id="rId49" Target="slides/slide3.xml" Type="http://schemas.openxmlformats.org/officeDocument/2006/relationships/slide"/><Relationship Id="rId5" Target="tableStyles.xml" Type="http://schemas.openxmlformats.org/officeDocument/2006/relationships/tableStyles"/><Relationship Id="rId50" Target="slides/slide4.xml" Type="http://schemas.openxmlformats.org/officeDocument/2006/relationships/slide"/><Relationship Id="rId51" Target="slides/slide5.xml" Type="http://schemas.openxmlformats.org/officeDocument/2006/relationships/slide"/><Relationship Id="rId52" Target="slides/slide6.xml" Type="http://schemas.openxmlformats.org/officeDocument/2006/relationships/slide"/><Relationship Id="rId53" Target="slides/slide7.xml" Type="http://schemas.openxmlformats.org/officeDocument/2006/relationships/slide"/><Relationship Id="rId54" Target="slides/slide8.xml" Type="http://schemas.openxmlformats.org/officeDocument/2006/relationships/slide"/><Relationship Id="rId55" Target="slides/slide9.xml" Type="http://schemas.openxmlformats.org/officeDocument/2006/relationships/slide"/><Relationship Id="rId56" Target="slides/slide10.xml" Type="http://schemas.openxmlformats.org/officeDocument/2006/relationships/slide"/><Relationship Id="rId57" Target="slides/slide11.xml" Type="http://schemas.openxmlformats.org/officeDocument/2006/relationships/slide"/><Relationship Id="rId58" Target="slides/slide12.xml" Type="http://schemas.openxmlformats.org/officeDocument/2006/relationships/slide"/><Relationship Id="rId59" Target="slides/slide13.xml" Type="http://schemas.openxmlformats.org/officeDocument/2006/relationships/slide"/><Relationship Id="rId6" Target="fonts/font6.fntdata" Type="http://schemas.openxmlformats.org/officeDocument/2006/relationships/font"/><Relationship Id="rId60" Target="slides/slide14.xml" Type="http://schemas.openxmlformats.org/officeDocument/2006/relationships/slide"/><Relationship Id="rId61" Target="slides/slide15.xml" Type="http://schemas.openxmlformats.org/officeDocument/2006/relationships/slide"/><Relationship Id="rId62" Target="slides/slide16.xml" Type="http://schemas.openxmlformats.org/officeDocument/2006/relationships/slide"/><Relationship Id="rId63" Target="slides/slide17.xml" Type="http://schemas.openxmlformats.org/officeDocument/2006/relationships/slide"/><Relationship Id="rId64" Target="slides/slide18.xml" Type="http://schemas.openxmlformats.org/officeDocument/2006/relationships/slide"/><Relationship Id="rId65" Target="slides/slide19.xml" Type="http://schemas.openxmlformats.org/officeDocument/2006/relationships/slide"/><Relationship Id="rId66" Target="slides/slide20.xml" Type="http://schemas.openxmlformats.org/officeDocument/2006/relationships/slide"/><Relationship Id="rId67" Target="slides/slide21.xml" Type="http://schemas.openxmlformats.org/officeDocument/2006/relationships/slide"/><Relationship Id="rId68" Target="slides/slide22.xml" Type="http://schemas.openxmlformats.org/officeDocument/2006/relationships/slide"/><Relationship Id="rId69" Target="slides/slide23.xml" Type="http://schemas.openxmlformats.org/officeDocument/2006/relationships/slide"/><Relationship Id="rId7" Target="fonts/font7.fntdata" Type="http://schemas.openxmlformats.org/officeDocument/2006/relationships/font"/><Relationship Id="rId70" Target="slides/slide24.xml" Type="http://schemas.openxmlformats.org/officeDocument/2006/relationships/slide"/><Relationship Id="rId71" Target="slides/slide25.xml" Type="http://schemas.openxmlformats.org/officeDocument/2006/relationships/slide"/><Relationship Id="rId72" Target="slides/slide26.xml" Type="http://schemas.openxmlformats.org/officeDocument/2006/relationships/slide"/><Relationship Id="rId73" Target="slides/slide27.xml" Type="http://schemas.openxmlformats.org/officeDocument/2006/relationships/slide"/><Relationship Id="rId74" Target="slides/slide28.xml" Type="http://schemas.openxmlformats.org/officeDocument/2006/relationships/slide"/><Relationship Id="rId75" Target="slides/slide29.xml" Type="http://schemas.openxmlformats.org/officeDocument/2006/relationships/slide"/><Relationship Id="rId76" Target="slides/slide30.xml" Type="http://schemas.openxmlformats.org/officeDocument/2006/relationships/slide"/><Relationship Id="rId77" Target="slides/slide31.xml" Type="http://schemas.openxmlformats.org/officeDocument/2006/relationships/slide"/><Relationship Id="rId78" Target="slides/slide32.xml" Type="http://schemas.openxmlformats.org/officeDocument/2006/relationships/slide"/><Relationship Id="rId79" Target="slides/slide33.xml" Type="http://schemas.openxmlformats.org/officeDocument/2006/relationships/slide"/><Relationship Id="rId8" Target="fonts/font8.fntdata" Type="http://schemas.openxmlformats.org/officeDocument/2006/relationships/font"/><Relationship Id="rId80" Target="slides/slide34.xml" Type="http://schemas.openxmlformats.org/officeDocument/2006/relationships/slide"/><Relationship Id="rId81" Target="slides/slide35.xml" Type="http://schemas.openxmlformats.org/officeDocument/2006/relationships/slide"/><Relationship Id="rId82" Target="slides/slide36.xml" Type="http://schemas.openxmlformats.org/officeDocument/2006/relationships/slide"/><Relationship Id="rId83" Target="slides/slide37.xml" Type="http://schemas.openxmlformats.org/officeDocument/2006/relationships/slide"/><Relationship Id="rId84" Target="slides/slide38.xml" Type="http://schemas.openxmlformats.org/officeDocument/2006/relationships/slide"/><Relationship Id="rId85" Target="slides/slide39.xml" Type="http://schemas.openxmlformats.org/officeDocument/2006/relationships/slide"/><Relationship Id="rId86" Target="slides/slide40.xml" Type="http://schemas.openxmlformats.org/officeDocument/2006/relationships/slide"/><Relationship Id="rId87" Target="slides/slide41.xml" Type="http://schemas.openxmlformats.org/officeDocument/2006/relationships/slide"/><Relationship Id="rId88" Target="slides/slide42.xml" Type="http://schemas.openxmlformats.org/officeDocument/2006/relationships/slide"/><Relationship Id="rId89" Target="slides/slide43.xml" Type="http://schemas.openxmlformats.org/officeDocument/2006/relationships/slide"/><Relationship Id="rId9" Target="fonts/font9.fntdata" Type="http://schemas.openxmlformats.org/officeDocument/2006/relationships/font"/><Relationship Id="rId90" Target="slides/slide44.xml" Type="http://schemas.openxmlformats.org/officeDocument/2006/relationships/slide"/><Relationship Id="rId91" Target="slides/slide45.xml" Type="http://schemas.openxmlformats.org/officeDocument/2006/relationships/slide"/><Relationship Id="rId92" Target="slides/slide46.xml" Type="http://schemas.openxmlformats.org/officeDocument/2006/relationships/slide"/><Relationship Id="rId93" Target="slides/slide47.xml" Type="http://schemas.openxmlformats.org/officeDocument/2006/relationships/slide"/><Relationship Id="rId94" Target="slides/slide48.xml" Type="http://schemas.openxmlformats.org/officeDocument/2006/relationships/slide"/><Relationship Id="rId95" Target="slides/slide49.xml" Type="http://schemas.openxmlformats.org/officeDocument/2006/relationships/slide"/><Relationship Id="rId96" Target="slides/slide50.xml" Type="http://schemas.openxmlformats.org/officeDocument/2006/relationships/slide"/><Relationship Id="rId97" Target="slides/slide51.xml" Type="http://schemas.openxmlformats.org/officeDocument/2006/relationships/slide"/><Relationship Id="rId98" Target="slides/slide52.xml" Type="http://schemas.openxmlformats.org/officeDocument/2006/relationships/slide"/><Relationship Id="rId99" Target="slides/slide53.xml" Type="http://schemas.openxmlformats.org/officeDocument/2006/relationships/slide"/></Relationships>
</file>

<file path=ppt/notesMasters/_rels/notesMaster1.xml.rels><?xml version="1.0" encoding="UTF-8" standalone="no"?><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1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_rels/notesSlide1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1.xml" Type="http://schemas.openxmlformats.org/officeDocument/2006/relationships/slide"/></Relationships>
</file>

<file path=ppt/notesSlides/_rels/notesSlide1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_rels/notesSlide1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3.xml" Type="http://schemas.openxmlformats.org/officeDocument/2006/relationships/slide"/></Relationships>
</file>

<file path=ppt/notesSlides/_rels/notesSlide1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4.xml" Type="http://schemas.openxmlformats.org/officeDocument/2006/relationships/slide"/></Relationships>
</file>

<file path=ppt/notesSlides/_rels/notesSlide1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5.xml" Type="http://schemas.openxmlformats.org/officeDocument/2006/relationships/slide"/></Relationships>
</file>

<file path=ppt/notesSlides/_rels/notesSlide1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6.xml" Type="http://schemas.openxmlformats.org/officeDocument/2006/relationships/slide"/></Relationships>
</file>

<file path=ppt/notesSlides/_rels/notesSlide1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7.xml" Type="http://schemas.openxmlformats.org/officeDocument/2006/relationships/slide"/></Relationships>
</file>

<file path=ppt/notesSlides/_rels/notesSlide1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8.xml" Type="http://schemas.openxmlformats.org/officeDocument/2006/relationships/slide"/></Relationships>
</file>

<file path=ppt/notesSlides/_rels/notesSlide1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19.xml" Type="http://schemas.openxmlformats.org/officeDocument/2006/relationships/slide"/></Relationships>
</file>

<file path=ppt/notesSlides/_rels/notesSlide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2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0.xml" Type="http://schemas.openxmlformats.org/officeDocument/2006/relationships/slide"/></Relationships>
</file>

<file path=ppt/notesSlides/_rels/notesSlide2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1.xml" Type="http://schemas.openxmlformats.org/officeDocument/2006/relationships/slide"/></Relationships>
</file>

<file path=ppt/notesSlides/_rels/notesSlide2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2.xml" Type="http://schemas.openxmlformats.org/officeDocument/2006/relationships/slide"/></Relationships>
</file>

<file path=ppt/notesSlides/_rels/notesSlide2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3.xml" Type="http://schemas.openxmlformats.org/officeDocument/2006/relationships/slide"/></Relationships>
</file>

<file path=ppt/notesSlides/_rels/notesSlide2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4.xml" Type="http://schemas.openxmlformats.org/officeDocument/2006/relationships/slide"/></Relationships>
</file>

<file path=ppt/notesSlides/_rels/notesSlide2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5.xml" Type="http://schemas.openxmlformats.org/officeDocument/2006/relationships/slide"/></Relationships>
</file>

<file path=ppt/notesSlides/_rels/notesSlide2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6.xml" Type="http://schemas.openxmlformats.org/officeDocument/2006/relationships/slide"/></Relationships>
</file>

<file path=ppt/notesSlides/_rels/notesSlide2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7.xml" Type="http://schemas.openxmlformats.org/officeDocument/2006/relationships/slide"/></Relationships>
</file>

<file path=ppt/notesSlides/_rels/notesSlide2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8.xml" Type="http://schemas.openxmlformats.org/officeDocument/2006/relationships/slide"/></Relationships>
</file>

<file path=ppt/notesSlides/_rels/notesSlide2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29.xml" Type="http://schemas.openxmlformats.org/officeDocument/2006/relationships/slide"/></Relationships>
</file>

<file path=ppt/notesSlides/_rels/notesSlide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3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0.xml" Type="http://schemas.openxmlformats.org/officeDocument/2006/relationships/slide"/></Relationships>
</file>

<file path=ppt/notesSlides/_rels/notesSlide3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1.xml" Type="http://schemas.openxmlformats.org/officeDocument/2006/relationships/slide"/></Relationships>
</file>

<file path=ppt/notesSlides/_rels/notesSlide3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2.xml" Type="http://schemas.openxmlformats.org/officeDocument/2006/relationships/slide"/></Relationships>
</file>

<file path=ppt/notesSlides/_rels/notesSlide3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3.xml" Type="http://schemas.openxmlformats.org/officeDocument/2006/relationships/slide"/></Relationships>
</file>

<file path=ppt/notesSlides/_rels/notesSlide3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4.xml" Type="http://schemas.openxmlformats.org/officeDocument/2006/relationships/slide"/></Relationships>
</file>

<file path=ppt/notesSlides/_rels/notesSlide3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5.xml" Type="http://schemas.openxmlformats.org/officeDocument/2006/relationships/slide"/></Relationships>
</file>

<file path=ppt/notesSlides/_rels/notesSlide3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6.xml" Type="http://schemas.openxmlformats.org/officeDocument/2006/relationships/slide"/></Relationships>
</file>

<file path=ppt/notesSlides/_rels/notesSlide3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7.xml" Type="http://schemas.openxmlformats.org/officeDocument/2006/relationships/slide"/></Relationships>
</file>

<file path=ppt/notesSlides/_rels/notesSlide3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8.xml" Type="http://schemas.openxmlformats.org/officeDocument/2006/relationships/slide"/></Relationships>
</file>

<file path=ppt/notesSlides/_rels/notesSlide3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39.xml" Type="http://schemas.openxmlformats.org/officeDocument/2006/relationships/slide"/></Relationships>
</file>

<file path=ppt/notesSlides/_rels/notesSlide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4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0.xml" Type="http://schemas.openxmlformats.org/officeDocument/2006/relationships/slide"/></Relationships>
</file>

<file path=ppt/notesSlides/_rels/notesSlide4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1.xml" Type="http://schemas.openxmlformats.org/officeDocument/2006/relationships/slide"/></Relationships>
</file>

<file path=ppt/notesSlides/_rels/notesSlide4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2.xml" Type="http://schemas.openxmlformats.org/officeDocument/2006/relationships/slide"/></Relationships>
</file>

<file path=ppt/notesSlides/_rels/notesSlide4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3.xml" Type="http://schemas.openxmlformats.org/officeDocument/2006/relationships/slide"/></Relationships>
</file>

<file path=ppt/notesSlides/_rels/notesSlide4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4.xml" Type="http://schemas.openxmlformats.org/officeDocument/2006/relationships/slide"/></Relationships>
</file>

<file path=ppt/notesSlides/_rels/notesSlide4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5.xml" Type="http://schemas.openxmlformats.org/officeDocument/2006/relationships/slide"/></Relationships>
</file>

<file path=ppt/notesSlides/_rels/notesSlide4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6.xml" Type="http://schemas.openxmlformats.org/officeDocument/2006/relationships/slide"/></Relationships>
</file>

<file path=ppt/notesSlides/_rels/notesSlide4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7.xml" Type="http://schemas.openxmlformats.org/officeDocument/2006/relationships/slide"/></Relationships>
</file>

<file path=ppt/notesSlides/_rels/notesSlide4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8.xml" Type="http://schemas.openxmlformats.org/officeDocument/2006/relationships/slide"/></Relationships>
</file>

<file path=ppt/notesSlides/_rels/notesSlide4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49.xml" Type="http://schemas.openxmlformats.org/officeDocument/2006/relationships/slide"/></Relationships>
</file>

<file path=ppt/notesSlides/_rels/notesSlide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5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0.xml" Type="http://schemas.openxmlformats.org/officeDocument/2006/relationships/slide"/></Relationships>
</file>

<file path=ppt/notesSlides/_rels/notesSlide5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1.xml" Type="http://schemas.openxmlformats.org/officeDocument/2006/relationships/slide"/></Relationships>
</file>

<file path=ppt/notesSlides/_rels/notesSlide5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2.xml" Type="http://schemas.openxmlformats.org/officeDocument/2006/relationships/slide"/></Relationships>
</file>

<file path=ppt/notesSlides/_rels/notesSlide5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3.xml" Type="http://schemas.openxmlformats.org/officeDocument/2006/relationships/slide"/></Relationships>
</file>

<file path=ppt/notesSlides/_rels/notesSlide5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4.xml" Type="http://schemas.openxmlformats.org/officeDocument/2006/relationships/slide"/></Relationships>
</file>

<file path=ppt/notesSlides/_rels/notesSlide5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5.xml" Type="http://schemas.openxmlformats.org/officeDocument/2006/relationships/slide"/></Relationships>
</file>

<file path=ppt/notesSlides/_rels/notesSlide5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6.xml" Type="http://schemas.openxmlformats.org/officeDocument/2006/relationships/slide"/></Relationships>
</file>

<file path=ppt/notesSlides/_rels/notesSlide5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7.xml" Type="http://schemas.openxmlformats.org/officeDocument/2006/relationships/slide"/></Relationships>
</file>

<file path=ppt/notesSlides/_rels/notesSlide5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8.xml" Type="http://schemas.openxmlformats.org/officeDocument/2006/relationships/slide"/></Relationships>
</file>

<file path=ppt/notesSlides/_rels/notesSlide5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59.xml" Type="http://schemas.openxmlformats.org/officeDocument/2006/relationships/slide"/></Relationships>
</file>

<file path=ppt/notesSlides/_rels/notesSlide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6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0.xml" Type="http://schemas.openxmlformats.org/officeDocument/2006/relationships/slide"/></Relationships>
</file>

<file path=ppt/notesSlides/_rels/notesSlide6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1.xml" Type="http://schemas.openxmlformats.org/officeDocument/2006/relationships/slide"/></Relationships>
</file>

<file path=ppt/notesSlides/_rels/notesSlide6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2.xml" Type="http://schemas.openxmlformats.org/officeDocument/2006/relationships/slide"/></Relationships>
</file>

<file path=ppt/notesSlides/_rels/notesSlide6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3.xml" Type="http://schemas.openxmlformats.org/officeDocument/2006/relationships/slide"/></Relationships>
</file>

<file path=ppt/notesSlides/_rels/notesSlide6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4.xml" Type="http://schemas.openxmlformats.org/officeDocument/2006/relationships/slide"/></Relationships>
</file>

<file path=ppt/notesSlides/_rels/notesSlide6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5.xml" Type="http://schemas.openxmlformats.org/officeDocument/2006/relationships/slide"/></Relationships>
</file>

<file path=ppt/notesSlides/_rels/notesSlide6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6.xml" Type="http://schemas.openxmlformats.org/officeDocument/2006/relationships/slide"/></Relationships>
</file>

<file path=ppt/notesSlides/_rels/notesSlide6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7.xml" Type="http://schemas.openxmlformats.org/officeDocument/2006/relationships/slide"/></Relationships>
</file>

<file path=ppt/notesSlides/_rels/notesSlide6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8.xml" Type="http://schemas.openxmlformats.org/officeDocument/2006/relationships/slide"/></Relationships>
</file>

<file path=ppt/notesSlides/_rels/notesSlide6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69.xml" Type="http://schemas.openxmlformats.org/officeDocument/2006/relationships/slide"/></Relationships>
</file>

<file path=ppt/notesSlides/_rels/notesSlide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7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0.xml" Type="http://schemas.openxmlformats.org/officeDocument/2006/relationships/slide"/></Relationships>
</file>

<file path=ppt/notesSlides/_rels/notesSlide7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1.xml" Type="http://schemas.openxmlformats.org/officeDocument/2006/relationships/slide"/></Relationships>
</file>

<file path=ppt/notesSlides/_rels/notesSlide7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2.xml" Type="http://schemas.openxmlformats.org/officeDocument/2006/relationships/slide"/></Relationships>
</file>

<file path=ppt/notesSlides/_rels/notesSlide73.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3.xml" Type="http://schemas.openxmlformats.org/officeDocument/2006/relationships/slide"/></Relationships>
</file>

<file path=ppt/notesSlides/_rels/notesSlide74.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4.xml" Type="http://schemas.openxmlformats.org/officeDocument/2006/relationships/slide"/></Relationships>
</file>

<file path=ppt/notesSlides/_rels/notesSlide75.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5.xml" Type="http://schemas.openxmlformats.org/officeDocument/2006/relationships/slide"/></Relationships>
</file>

<file path=ppt/notesSlides/_rels/notesSlide76.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6.xml" Type="http://schemas.openxmlformats.org/officeDocument/2006/relationships/slide"/></Relationships>
</file>

<file path=ppt/notesSlides/_rels/notesSlide77.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7.xml" Type="http://schemas.openxmlformats.org/officeDocument/2006/relationships/slide"/></Relationships>
</file>

<file path=ppt/notesSlides/_rels/notesSlide7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8.xml" Type="http://schemas.openxmlformats.org/officeDocument/2006/relationships/slide"/></Relationships>
</file>

<file path=ppt/notesSlides/_rels/notesSlide7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79.xml" Type="http://schemas.openxmlformats.org/officeDocument/2006/relationships/slide"/></Relationships>
</file>

<file path=ppt/notesSlides/_rels/notesSlide8.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80.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0.xml" Type="http://schemas.openxmlformats.org/officeDocument/2006/relationships/slide"/></Relationships>
</file>

<file path=ppt/notesSlides/_rels/notesSlide81.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1.xml" Type="http://schemas.openxmlformats.org/officeDocument/2006/relationships/slide"/></Relationships>
</file>

<file path=ppt/notesSlides/_rels/notesSlide82.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82.xml" Type="http://schemas.openxmlformats.org/officeDocument/2006/relationships/slide"/></Relationships>
</file>

<file path=ppt/notesSlides/_rels/notesSlide9.xml.rels><?xml version="1.0" encoding="UTF-8" standalone="no"?><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1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2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3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4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5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6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3.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4.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5.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6.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7.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7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8.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80.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81.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82.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notesSlides/notesSlide9.xml><?xml version="1.0" encoding="utf-8"?>
<p:notes xmlns:p="http://schemas.openxmlformats.org/presentationml/2006/main">
  <p:cSld>
    <p:spTree xmlns:a="http://schemas.openxmlformats.org/drawingml/2006/main"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note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0.xml" Type="http://schemas.openxmlformats.org/officeDocument/2006/relationships/notesSlide"/><Relationship Id="rId3" Target="../media/image2.pn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9.png" Type="http://schemas.openxmlformats.org/officeDocument/2006/relationships/image"/><Relationship Id="rId11" Target="../media/image30.svg" Type="http://schemas.openxmlformats.org/officeDocument/2006/relationships/image"/><Relationship Id="rId12" Target="../media/image31.png" Type="http://schemas.openxmlformats.org/officeDocument/2006/relationships/image"/><Relationship Id="rId13" Target="../media/image32.svg" Type="http://schemas.openxmlformats.org/officeDocument/2006/relationships/image"/><Relationship Id="rId14" Target="../media/image33.png" Type="http://schemas.openxmlformats.org/officeDocument/2006/relationships/image"/><Relationship Id="rId15" Target="../media/image34.svg" Type="http://schemas.openxmlformats.org/officeDocument/2006/relationships/image"/><Relationship Id="rId2" Target="../notesSlides/notesSlide11.xml" Type="http://schemas.openxmlformats.org/officeDocument/2006/relationships/notesSlide"/><Relationship Id="rId3" Target="../media/image22.png" Type="http://schemas.openxmlformats.org/officeDocument/2006/relationships/image"/><Relationship Id="rId4" Target="../media/image23.png" Type="http://schemas.openxmlformats.org/officeDocument/2006/relationships/image"/><Relationship Id="rId5" Target="../media/image24.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2.xml" Type="http://schemas.openxmlformats.org/officeDocument/2006/relationships/notesSlide"/><Relationship Id="rId3" Target="../media/image35.png" Type="http://schemas.openxmlformats.org/officeDocument/2006/relationships/image"/><Relationship Id="rId4" Target="../media/image36.png" Type="http://schemas.openxmlformats.org/officeDocument/2006/relationships/image"/><Relationship Id="rId5" Target="../media/image37.pn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3.xml" Type="http://schemas.openxmlformats.org/officeDocument/2006/relationships/notesSlide"/><Relationship Id="rId3" Target="../media/image38.png" Type="http://schemas.openxmlformats.org/officeDocument/2006/relationships/image"/><Relationship Id="rId4" Target="../media/image39.pn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4.xml" Type="http://schemas.openxmlformats.org/officeDocument/2006/relationships/notesSlide"/><Relationship Id="rId3" Target="../media/image40.png" Type="http://schemas.openxmlformats.org/officeDocument/2006/relationships/image"/><Relationship Id="rId4" Target="../media/image41.png" Type="http://schemas.openxmlformats.org/officeDocument/2006/relationships/image"/><Relationship Id="rId5" Target="../media/image36.png" Type="http://schemas.openxmlformats.org/officeDocument/2006/relationships/image"/><Relationship Id="rId6" Target="../media/image37.pn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svg" Type="http://schemas.openxmlformats.org/officeDocument/2006/relationships/image"/><Relationship Id="rId12" Target="../media/image47.png" Type="http://schemas.openxmlformats.org/officeDocument/2006/relationships/image"/><Relationship Id="rId13" Target="../media/image48.svg" Type="http://schemas.openxmlformats.org/officeDocument/2006/relationships/image"/><Relationship Id="rId14" Target="../media/image31.png" Type="http://schemas.openxmlformats.org/officeDocument/2006/relationships/image"/><Relationship Id="rId15" Target="../media/image32.svg" Type="http://schemas.openxmlformats.org/officeDocument/2006/relationships/image"/><Relationship Id="rId16" Target="../media/image49.png" Type="http://schemas.openxmlformats.org/officeDocument/2006/relationships/image"/><Relationship Id="rId17" Target="../media/image50.svg" Type="http://schemas.openxmlformats.org/officeDocument/2006/relationships/image"/><Relationship Id="rId18" Target="../media/image51.png" Type="http://schemas.openxmlformats.org/officeDocument/2006/relationships/image"/><Relationship Id="rId19" Target="../media/image52.svg" Type="http://schemas.openxmlformats.org/officeDocument/2006/relationships/image"/><Relationship Id="rId2" Target="../notesSlides/notesSlide15.xml" Type="http://schemas.openxmlformats.org/officeDocument/2006/relationships/notesSlide"/><Relationship Id="rId3" Target="../media/image42.png" Type="http://schemas.openxmlformats.org/officeDocument/2006/relationships/image"/><Relationship Id="rId4" Target="../media/image25.png" Type="http://schemas.openxmlformats.org/officeDocument/2006/relationships/image"/><Relationship Id="rId5" Target="../media/image26.svg" Type="http://schemas.openxmlformats.org/officeDocument/2006/relationships/image"/><Relationship Id="rId6" Target="../media/image27.png" Type="http://schemas.openxmlformats.org/officeDocument/2006/relationships/image"/><Relationship Id="rId7" Target="../media/image28.sv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1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6.xml" Type="http://schemas.openxmlformats.org/officeDocument/2006/relationships/notesSlide"/><Relationship Id="rId3" Target="../media/image53.png" Type="http://schemas.openxmlformats.org/officeDocument/2006/relationships/image"/><Relationship Id="rId4" Target="../media/image54.jpeg" Type="http://schemas.openxmlformats.org/officeDocument/2006/relationships/image"/></Relationships>
</file>

<file path=ppt/slides/_rels/slide1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7.xml" Type="http://schemas.openxmlformats.org/officeDocument/2006/relationships/notesSlide"/><Relationship Id="rId3" Target="../media/image9.png" Type="http://schemas.openxmlformats.org/officeDocument/2006/relationships/image"/><Relationship Id="rId4" Target="../media/image11.png" Type="http://schemas.openxmlformats.org/officeDocument/2006/relationships/image"/><Relationship Id="rId5" Target="../media/image55.png" Type="http://schemas.openxmlformats.org/officeDocument/2006/relationships/image"/><Relationship Id="rId6" Target="../media/image12.png" Type="http://schemas.openxmlformats.org/officeDocument/2006/relationships/image"/><Relationship Id="rId7" Target="../media/image56.png" Type="http://schemas.openxmlformats.org/officeDocument/2006/relationships/image"/><Relationship Id="rId8" Target="../media/image57.jpeg" Type="http://schemas.openxmlformats.org/officeDocument/2006/relationships/image"/><Relationship Id="rId9" Target="../media/image58.png" Type="http://schemas.openxmlformats.org/officeDocument/2006/relationships/image"/></Relationships>
</file>

<file path=ppt/slides/_rels/slide1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8.xml" Type="http://schemas.openxmlformats.org/officeDocument/2006/relationships/notesSlide"/><Relationship Id="rId3" Target="../media/image59.jpeg" Type="http://schemas.openxmlformats.org/officeDocument/2006/relationships/image"/></Relationships>
</file>

<file path=ppt/slides/_rels/slide1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19.xml" Type="http://schemas.openxmlformats.org/officeDocument/2006/relationships/notesSlide"/><Relationship Id="rId3" Target="../media/image60.jpe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10" Target="slide69.xml" Type="http://schemas.openxmlformats.org/officeDocument/2006/relationships/slide"/><Relationship Id="rId11" Target="slide75.xml" Type="http://schemas.openxmlformats.org/officeDocument/2006/relationships/slide"/><Relationship Id="rId2" Target="../notesSlides/notesSlide2.xml" Type="http://schemas.openxmlformats.org/officeDocument/2006/relationships/notesSlide"/><Relationship Id="rId3" Target="../media/image2.png" Type="http://schemas.openxmlformats.org/officeDocument/2006/relationships/image"/><Relationship Id="rId4" Target="http://bit.ly/2Tynxth" TargetMode="External" Type="http://schemas.openxmlformats.org/officeDocument/2006/relationships/hyperlink"/><Relationship Id="rId5" Target="slide63.xml" Type="http://schemas.openxmlformats.org/officeDocument/2006/relationships/slide"/><Relationship Id="rId6" Target="slide60.xml" Type="http://schemas.openxmlformats.org/officeDocument/2006/relationships/slide"/><Relationship Id="rId7" Target="slide66.xml" Type="http://schemas.openxmlformats.org/officeDocument/2006/relationships/slide"/><Relationship Id="rId8" Target="slide68.xml" Type="http://schemas.openxmlformats.org/officeDocument/2006/relationships/slide"/><Relationship Id="rId9" Target="https://storyset.com/?utm_source=slidesgo_template&amp;utm_medium=referral-link&amp;utm_campaign=slidesgo_contents_of_this_template&amp;utm_term=storyset&amp;utm_content=storyset" TargetMode="External" Type="http://schemas.openxmlformats.org/officeDocument/2006/relationships/hyperlink"/></Relationships>
</file>

<file path=ppt/slides/_rels/slide2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0.xml" Type="http://schemas.openxmlformats.org/officeDocument/2006/relationships/notesSlide"/><Relationship Id="rId3" Target="../media/image61.png" Type="http://schemas.openxmlformats.org/officeDocument/2006/relationships/image"/></Relationships>
</file>

<file path=ppt/slides/_rels/slide2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1.xml" Type="http://schemas.openxmlformats.org/officeDocument/2006/relationships/notesSlide"/><Relationship Id="rId3" Target="../media/image9.png" Type="http://schemas.openxmlformats.org/officeDocument/2006/relationships/image"/><Relationship Id="rId4" Target="../media/image62.png" Type="http://schemas.openxmlformats.org/officeDocument/2006/relationships/image"/><Relationship Id="rId5" Target="../media/image63.svg" Type="http://schemas.openxmlformats.org/officeDocument/2006/relationships/image"/></Relationships>
</file>

<file path=ppt/slides/_rels/slide2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2.xml" Type="http://schemas.openxmlformats.org/officeDocument/2006/relationships/notesSlide"/><Relationship Id="rId3" Target="../media/image15.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 Id="rId6" Target="../media/image56.png" Type="http://schemas.openxmlformats.org/officeDocument/2006/relationships/image"/><Relationship Id="rId7" Target="../media/image64.png" Type="http://schemas.openxmlformats.org/officeDocument/2006/relationships/image"/><Relationship Id="rId8" Target="../media/image65.svg" Type="http://schemas.openxmlformats.org/officeDocument/2006/relationships/image"/></Relationships>
</file>

<file path=ppt/slides/_rels/slide2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3.xml" Type="http://schemas.openxmlformats.org/officeDocument/2006/relationships/notesSlide"/><Relationship Id="rId3" Target="../media/image66.png" Type="http://schemas.openxmlformats.org/officeDocument/2006/relationships/image"/><Relationship Id="rId4" Target="../media/image67.png" Type="http://schemas.openxmlformats.org/officeDocument/2006/relationships/image"/></Relationships>
</file>

<file path=ppt/slides/_rels/slide2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4.xml" Type="http://schemas.openxmlformats.org/officeDocument/2006/relationships/notesSlide"/><Relationship Id="rId3" Target="../media/image4.png" Type="http://schemas.openxmlformats.org/officeDocument/2006/relationships/image"/><Relationship Id="rId4" Target="../media/image68.png" Type="http://schemas.openxmlformats.org/officeDocument/2006/relationships/image"/></Relationships>
</file>

<file path=ppt/slides/_rels/slide2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2" Target="../notesSlides/notesSlide25.xml" Type="http://schemas.openxmlformats.org/officeDocument/2006/relationships/notesSlide"/><Relationship Id="rId3" Target="../media/image9.png" Type="http://schemas.openxmlformats.org/officeDocument/2006/relationships/image"/><Relationship Id="rId4" Target="../media/image69.png" Type="http://schemas.openxmlformats.org/officeDocument/2006/relationships/image"/><Relationship Id="rId5" Target="../media/image70.svg" Type="http://schemas.openxmlformats.org/officeDocument/2006/relationships/image"/><Relationship Id="rId6" Target="../media/image13.png" Type="http://schemas.openxmlformats.org/officeDocument/2006/relationships/image"/><Relationship Id="rId7" Target="../media/image12.png" Type="http://schemas.openxmlformats.org/officeDocument/2006/relationships/image"/><Relationship Id="rId8" Target="../media/image5.png" Type="http://schemas.openxmlformats.org/officeDocument/2006/relationships/image"/><Relationship Id="rId9" Target="../media/image6.png" Type="http://schemas.openxmlformats.org/officeDocument/2006/relationships/image"/></Relationships>
</file>

<file path=ppt/slides/_rels/slide2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8.png" Type="http://schemas.openxmlformats.org/officeDocument/2006/relationships/image"/><Relationship Id="rId11" Target="../media/image79.svg" Type="http://schemas.openxmlformats.org/officeDocument/2006/relationships/image"/><Relationship Id="rId2" Target="../notesSlides/notesSlide26.xml" Type="http://schemas.openxmlformats.org/officeDocument/2006/relationships/notesSlide"/><Relationship Id="rId3" Target="../media/image71.png" Type="http://schemas.openxmlformats.org/officeDocument/2006/relationships/image"/><Relationship Id="rId4" Target="../media/image72.png" Type="http://schemas.openxmlformats.org/officeDocument/2006/relationships/image"/><Relationship Id="rId5" Target="../media/image73.svg" Type="http://schemas.openxmlformats.org/officeDocument/2006/relationships/image"/><Relationship Id="rId6" Target="../media/image74.png" Type="http://schemas.openxmlformats.org/officeDocument/2006/relationships/image"/><Relationship Id="rId7" Target="../media/image75.svg" Type="http://schemas.openxmlformats.org/officeDocument/2006/relationships/image"/><Relationship Id="rId8" Target="../media/image76.png" Type="http://schemas.openxmlformats.org/officeDocument/2006/relationships/image"/><Relationship Id="rId9" Target="../media/image77.svg" Type="http://schemas.openxmlformats.org/officeDocument/2006/relationships/image"/></Relationships>
</file>

<file path=ppt/slides/_rels/slide2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86.png" Type="http://schemas.openxmlformats.org/officeDocument/2006/relationships/image"/><Relationship Id="rId11" Target="../media/image87.svg" Type="http://schemas.openxmlformats.org/officeDocument/2006/relationships/image"/><Relationship Id="rId2" Target="../notesSlides/notesSlide27.xml" Type="http://schemas.openxmlformats.org/officeDocument/2006/relationships/notesSlide"/><Relationship Id="rId3" Target="../media/image15.png" Type="http://schemas.openxmlformats.org/officeDocument/2006/relationships/image"/><Relationship Id="rId4" Target="../media/image80.png" Type="http://schemas.openxmlformats.org/officeDocument/2006/relationships/image"/><Relationship Id="rId5" Target="../media/image81.svg" Type="http://schemas.openxmlformats.org/officeDocument/2006/relationships/image"/><Relationship Id="rId6" Target="../media/image82.png" Type="http://schemas.openxmlformats.org/officeDocument/2006/relationships/image"/><Relationship Id="rId7" Target="../media/image83.svg" Type="http://schemas.openxmlformats.org/officeDocument/2006/relationships/image"/><Relationship Id="rId8" Target="../media/image84.png" Type="http://schemas.openxmlformats.org/officeDocument/2006/relationships/image"/><Relationship Id="rId9" Target="../media/image85.svg" Type="http://schemas.openxmlformats.org/officeDocument/2006/relationships/image"/></Relationships>
</file>

<file path=ppt/slides/_rels/slide2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8.xml" Type="http://schemas.openxmlformats.org/officeDocument/2006/relationships/notesSlide"/><Relationship Id="rId3" Target="../media/image4.png" Type="http://schemas.openxmlformats.org/officeDocument/2006/relationships/image"/></Relationships>
</file>

<file path=ppt/slides/_rels/slide2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29.xml" Type="http://schemas.openxmlformats.org/officeDocument/2006/relationships/notesSlide"/><Relationship Id="rId3" Target="../media/image9.png" Type="http://schemas.openxmlformats.org/officeDocument/2006/relationships/image"/><Relationship Id="rId4" Target="../media/image88.png" Type="http://schemas.openxmlformats.org/officeDocument/2006/relationships/image"/><Relationship Id="rId5" Target="../media/image89.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3.png" Type="http://schemas.openxmlformats.org/officeDocument/2006/relationships/image"/></Relationships>
</file>

<file path=ppt/slides/_rels/slide3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2.png" Type="http://schemas.openxmlformats.org/officeDocument/2006/relationships/image"/><Relationship Id="rId11" Target="../media/image93.svg" Type="http://schemas.openxmlformats.org/officeDocument/2006/relationships/image"/><Relationship Id="rId12" Target="../media/image94.png" Type="http://schemas.openxmlformats.org/officeDocument/2006/relationships/image"/><Relationship Id="rId13" Target="../media/image95.svg" Type="http://schemas.openxmlformats.org/officeDocument/2006/relationships/image"/><Relationship Id="rId14" Target="../media/image96.png" Type="http://schemas.openxmlformats.org/officeDocument/2006/relationships/image"/><Relationship Id="rId15" Target="../media/image97.svg" Type="http://schemas.openxmlformats.org/officeDocument/2006/relationships/image"/><Relationship Id="rId16" Target="../media/image98.png" Type="http://schemas.openxmlformats.org/officeDocument/2006/relationships/image"/><Relationship Id="rId17" Target="../media/image99.svg" Type="http://schemas.openxmlformats.org/officeDocument/2006/relationships/image"/><Relationship Id="rId2" Target="../notesSlides/notesSlide30.xml" Type="http://schemas.openxmlformats.org/officeDocument/2006/relationships/notesSlide"/><Relationship Id="rId3" Target="../media/image15.png" Type="http://schemas.openxmlformats.org/officeDocument/2006/relationships/image"/><Relationship Id="rId4" Target="../media/image90.png" Type="http://schemas.openxmlformats.org/officeDocument/2006/relationships/image"/><Relationship Id="rId5" Target="../media/image91.svg" Type="http://schemas.openxmlformats.org/officeDocument/2006/relationships/image"/><Relationship Id="rId6" Target="../media/image25.png" Type="http://schemas.openxmlformats.org/officeDocument/2006/relationships/image"/><Relationship Id="rId7" Target="../media/image26.svg" Type="http://schemas.openxmlformats.org/officeDocument/2006/relationships/image"/><Relationship Id="rId8" Target="../media/image27.png" Type="http://schemas.openxmlformats.org/officeDocument/2006/relationships/image"/><Relationship Id="rId9" Target="../media/image28.svg" Type="http://schemas.openxmlformats.org/officeDocument/2006/relationships/image"/></Relationships>
</file>

<file path=ppt/slides/_rels/slide3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1.xml" Type="http://schemas.openxmlformats.org/officeDocument/2006/relationships/notesSlide"/><Relationship Id="rId3" Target="../media/image9.png" Type="http://schemas.openxmlformats.org/officeDocument/2006/relationships/image"/><Relationship Id="rId4" Target="../media/image100.png" Type="http://schemas.openxmlformats.org/officeDocument/2006/relationships/image"/><Relationship Id="rId5" Target="../media/image101.svg" Type="http://schemas.openxmlformats.org/officeDocument/2006/relationships/image"/></Relationships>
</file>

<file path=ppt/slides/_rels/slide3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2.xml" Type="http://schemas.openxmlformats.org/officeDocument/2006/relationships/notesSlide"/><Relationship Id="rId3" Target="../media/image15.png" Type="http://schemas.openxmlformats.org/officeDocument/2006/relationships/image"/><Relationship Id="rId4" Target="../media/image39.png" Type="http://schemas.openxmlformats.org/officeDocument/2006/relationships/image"/><Relationship Id="rId5" Target="../media/image6.png" Type="http://schemas.openxmlformats.org/officeDocument/2006/relationships/image"/><Relationship Id="rId6" Target="../media/image55.pn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s>
</file>

<file path=ppt/slides/_rels/slide33.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3.xml" Type="http://schemas.openxmlformats.org/officeDocument/2006/relationships/notesSlide"/><Relationship Id="rId3" Target="../media/image61.png" Type="http://schemas.openxmlformats.org/officeDocument/2006/relationships/image"/></Relationships>
</file>

<file path=ppt/slides/_rels/slide3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08.png" Type="http://schemas.openxmlformats.org/officeDocument/2006/relationships/image"/><Relationship Id="rId11" Target="../media/image109.svg" Type="http://schemas.openxmlformats.org/officeDocument/2006/relationships/image"/><Relationship Id="rId12" Target="../media/image110.png" Type="http://schemas.openxmlformats.org/officeDocument/2006/relationships/image"/><Relationship Id="rId13" Target="../media/image111.svg" Type="http://schemas.openxmlformats.org/officeDocument/2006/relationships/image"/><Relationship Id="rId14" Target="../media/image112.png" Type="http://schemas.openxmlformats.org/officeDocument/2006/relationships/image"/><Relationship Id="rId15" Target="../media/image113.svg" Type="http://schemas.openxmlformats.org/officeDocument/2006/relationships/image"/><Relationship Id="rId2" Target="../notesSlides/notesSlide34.xml" Type="http://schemas.openxmlformats.org/officeDocument/2006/relationships/notesSlide"/><Relationship Id="rId3" Target="../media/image15.png" Type="http://schemas.openxmlformats.org/officeDocument/2006/relationships/image"/><Relationship Id="rId4" Target="../media/image102.png" Type="http://schemas.openxmlformats.org/officeDocument/2006/relationships/image"/><Relationship Id="rId5" Target="../media/image103.svg" Type="http://schemas.openxmlformats.org/officeDocument/2006/relationships/image"/><Relationship Id="rId6" Target="../media/image104.png" Type="http://schemas.openxmlformats.org/officeDocument/2006/relationships/image"/><Relationship Id="rId7" Target="../media/image105.svg" Type="http://schemas.openxmlformats.org/officeDocument/2006/relationships/image"/><Relationship Id="rId8" Target="../media/image106.png" Type="http://schemas.openxmlformats.org/officeDocument/2006/relationships/image"/><Relationship Id="rId9" Target="../media/image107.svg" Type="http://schemas.openxmlformats.org/officeDocument/2006/relationships/image"/></Relationships>
</file>

<file path=ppt/slides/_rels/slide3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5.xml" Type="http://schemas.openxmlformats.org/officeDocument/2006/relationships/notesSlide"/><Relationship Id="rId3" Target="../media/image66.png" Type="http://schemas.openxmlformats.org/officeDocument/2006/relationships/image"/><Relationship Id="rId4" Target="../media/image114.png" Type="http://schemas.openxmlformats.org/officeDocument/2006/relationships/image"/><Relationship Id="rId5" Target="../media/image115.svg" Type="http://schemas.openxmlformats.org/officeDocument/2006/relationships/image"/></Relationships>
</file>

<file path=ppt/slides/_rels/slide3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22.png" Type="http://schemas.openxmlformats.org/officeDocument/2006/relationships/image"/><Relationship Id="rId11" Target="../media/image123.svg" Type="http://schemas.openxmlformats.org/officeDocument/2006/relationships/image"/><Relationship Id="rId12" Target="../media/image124.png" Type="http://schemas.openxmlformats.org/officeDocument/2006/relationships/image"/><Relationship Id="rId13" Target="../media/image125.svg" Type="http://schemas.openxmlformats.org/officeDocument/2006/relationships/image"/><Relationship Id="rId14" Target="../media/image126.png" Type="http://schemas.openxmlformats.org/officeDocument/2006/relationships/image"/><Relationship Id="rId15" Target="../media/image127.svg" Type="http://schemas.openxmlformats.org/officeDocument/2006/relationships/image"/><Relationship Id="rId16" Target="../media/image128.png" Type="http://schemas.openxmlformats.org/officeDocument/2006/relationships/image"/><Relationship Id="rId17" Target="../media/image129.svg" Type="http://schemas.openxmlformats.org/officeDocument/2006/relationships/image"/><Relationship Id="rId18" Target="../media/image130.png" Type="http://schemas.openxmlformats.org/officeDocument/2006/relationships/image"/><Relationship Id="rId19" Target="../media/image131.svg" Type="http://schemas.openxmlformats.org/officeDocument/2006/relationships/image"/><Relationship Id="rId2" Target="../notesSlides/notesSlide36.xml" Type="http://schemas.openxmlformats.org/officeDocument/2006/relationships/notesSlide"/><Relationship Id="rId20" Target="../media/image132.png" Type="http://schemas.openxmlformats.org/officeDocument/2006/relationships/image"/><Relationship Id="rId21" Target="../media/image133.svg" Type="http://schemas.openxmlformats.org/officeDocument/2006/relationships/image"/><Relationship Id="rId3" Target="../media/image9.png" Type="http://schemas.openxmlformats.org/officeDocument/2006/relationships/image"/><Relationship Id="rId4" Target="../media/image116.png" Type="http://schemas.openxmlformats.org/officeDocument/2006/relationships/image"/><Relationship Id="rId5" Target="../media/image117.svg" Type="http://schemas.openxmlformats.org/officeDocument/2006/relationships/image"/><Relationship Id="rId6" Target="../media/image118.png" Type="http://schemas.openxmlformats.org/officeDocument/2006/relationships/image"/><Relationship Id="rId7" Target="../media/image119.svg" Type="http://schemas.openxmlformats.org/officeDocument/2006/relationships/image"/><Relationship Id="rId8" Target="../media/image120.png" Type="http://schemas.openxmlformats.org/officeDocument/2006/relationships/image"/><Relationship Id="rId9" Target="../media/image121.svg" Type="http://schemas.openxmlformats.org/officeDocument/2006/relationships/image"/></Relationships>
</file>

<file path=ppt/slides/_rels/slide3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7.xml" Type="http://schemas.openxmlformats.org/officeDocument/2006/relationships/notesSlide"/><Relationship Id="rId3" Target="../media/image7.png" Type="http://schemas.openxmlformats.org/officeDocument/2006/relationships/image"/><Relationship Id="rId4" Target="../media/image134.png" Type="http://schemas.openxmlformats.org/officeDocument/2006/relationships/image"/><Relationship Id="rId5" Target="../media/image135.jpeg" Type="http://schemas.openxmlformats.org/officeDocument/2006/relationships/image"/><Relationship Id="rId6" Target="../media/image136.jpeg" Type="http://schemas.openxmlformats.org/officeDocument/2006/relationships/image"/></Relationships>
</file>

<file path=ppt/slides/_rels/slide3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49.png" Type="http://schemas.openxmlformats.org/officeDocument/2006/relationships/image"/><Relationship Id="rId13" Target="../media/image50.svg" Type="http://schemas.openxmlformats.org/officeDocument/2006/relationships/image"/><Relationship Id="rId14" Target="../media/image143.png" Type="http://schemas.openxmlformats.org/officeDocument/2006/relationships/image"/><Relationship Id="rId15" Target="../media/image144.svg" Type="http://schemas.openxmlformats.org/officeDocument/2006/relationships/image"/><Relationship Id="rId16" Target="../media/image145.png" Type="http://schemas.openxmlformats.org/officeDocument/2006/relationships/image"/><Relationship Id="rId17" Target="../media/image146.svg" Type="http://schemas.openxmlformats.org/officeDocument/2006/relationships/image"/><Relationship Id="rId18" Target="../media/image33.png" Type="http://schemas.openxmlformats.org/officeDocument/2006/relationships/image"/><Relationship Id="rId19" Target="../media/image34.svg" Type="http://schemas.openxmlformats.org/officeDocument/2006/relationships/image"/><Relationship Id="rId2" Target="../notesSlides/notesSlide38.xml" Type="http://schemas.openxmlformats.org/officeDocument/2006/relationships/notesSlide"/><Relationship Id="rId20" Target="../media/image147.png" Type="http://schemas.openxmlformats.org/officeDocument/2006/relationships/image"/><Relationship Id="rId21" Target="../media/image148.svg" Type="http://schemas.openxmlformats.org/officeDocument/2006/relationships/image"/><Relationship Id="rId22" Target="../media/image149.png" Type="http://schemas.openxmlformats.org/officeDocument/2006/relationships/image"/><Relationship Id="rId23" Target="../media/image150.svg" Type="http://schemas.openxmlformats.org/officeDocument/2006/relationships/image"/><Relationship Id="rId3" Target="../media/image15.png" Type="http://schemas.openxmlformats.org/officeDocument/2006/relationships/image"/><Relationship Id="rId4" Target="../media/image137.png" Type="http://schemas.openxmlformats.org/officeDocument/2006/relationships/image"/><Relationship Id="rId5" Target="../media/image138.svg" Type="http://schemas.openxmlformats.org/officeDocument/2006/relationships/image"/><Relationship Id="rId6" Target="../media/image139.png" Type="http://schemas.openxmlformats.org/officeDocument/2006/relationships/image"/><Relationship Id="rId7" Target="../media/image140.svg" Type="http://schemas.openxmlformats.org/officeDocument/2006/relationships/image"/><Relationship Id="rId8" Target="../media/image141.png" Type="http://schemas.openxmlformats.org/officeDocument/2006/relationships/image"/><Relationship Id="rId9" Target="../media/image142.svg" Type="http://schemas.openxmlformats.org/officeDocument/2006/relationships/image"/></Relationships>
</file>

<file path=ppt/slides/_rels/slide3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39.xml" Type="http://schemas.openxmlformats.org/officeDocument/2006/relationships/notesSlide"/><Relationship Id="rId3" Target="../media/image40.png" Type="http://schemas.openxmlformats.org/officeDocument/2006/relationships/image"/><Relationship Id="rId4" Target="../media/image41.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4.png" Type="http://schemas.openxmlformats.org/officeDocument/2006/relationships/image"/><Relationship Id="rId4" Target="../media/image5.png" Type="http://schemas.openxmlformats.org/officeDocument/2006/relationships/image"/><Relationship Id="rId5" Target="../media/image6.png" Type="http://schemas.openxmlformats.org/officeDocument/2006/relationships/image"/></Relationships>
</file>

<file path=ppt/slides/_rels/slide4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9.png" Type="http://schemas.openxmlformats.org/officeDocument/2006/relationships/image"/><Relationship Id="rId11" Target="../media/image140.svg" Type="http://schemas.openxmlformats.org/officeDocument/2006/relationships/image"/><Relationship Id="rId12" Target="../media/image151.png" Type="http://schemas.openxmlformats.org/officeDocument/2006/relationships/image"/><Relationship Id="rId13" Target="../media/image152.svg" Type="http://schemas.openxmlformats.org/officeDocument/2006/relationships/image"/><Relationship Id="rId14" Target="../media/image153.png" Type="http://schemas.openxmlformats.org/officeDocument/2006/relationships/image"/><Relationship Id="rId15" Target="../media/image154.svg" Type="http://schemas.openxmlformats.org/officeDocument/2006/relationships/image"/><Relationship Id="rId16" Target="../media/image155.png" Type="http://schemas.openxmlformats.org/officeDocument/2006/relationships/image"/><Relationship Id="rId17" Target="../media/image156.svg" Type="http://schemas.openxmlformats.org/officeDocument/2006/relationships/image"/><Relationship Id="rId18" Target="../media/image157.png" Type="http://schemas.openxmlformats.org/officeDocument/2006/relationships/image"/><Relationship Id="rId19" Target="../media/image158.svg" Type="http://schemas.openxmlformats.org/officeDocument/2006/relationships/image"/><Relationship Id="rId2" Target="../notesSlides/notesSlide40.xml" Type="http://schemas.openxmlformats.org/officeDocument/2006/relationships/notesSlide"/><Relationship Id="rId3" Target="../media/image22.pn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 Id="rId6" Target="../media/image98.png" Type="http://schemas.openxmlformats.org/officeDocument/2006/relationships/image"/><Relationship Id="rId7" Target="../media/image99.svg" Type="http://schemas.openxmlformats.org/officeDocument/2006/relationships/image"/><Relationship Id="rId8" Target="../media/image137.png" Type="http://schemas.openxmlformats.org/officeDocument/2006/relationships/image"/><Relationship Id="rId9" Target="../media/image138.svg" Type="http://schemas.openxmlformats.org/officeDocument/2006/relationships/image"/></Relationships>
</file>

<file path=ppt/slides/_rels/slide4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png" Type="http://schemas.openxmlformats.org/officeDocument/2006/relationships/image"/><Relationship Id="rId11" Target="../media/image21.svg" Type="http://schemas.openxmlformats.org/officeDocument/2006/relationships/image"/><Relationship Id="rId2" Target="../notesSlides/notesSlide41.xml" Type="http://schemas.openxmlformats.org/officeDocument/2006/relationships/notesSlide"/><Relationship Id="rId3" Target="../media/image9.png" Type="http://schemas.openxmlformats.org/officeDocument/2006/relationships/image"/><Relationship Id="rId4" Target="../media/image69.png" Type="http://schemas.openxmlformats.org/officeDocument/2006/relationships/image"/><Relationship Id="rId5" Target="../media/image70.svg" Type="http://schemas.openxmlformats.org/officeDocument/2006/relationships/image"/><Relationship Id="rId6" Target="../media/image13.png" Type="http://schemas.openxmlformats.org/officeDocument/2006/relationships/image"/><Relationship Id="rId7" Target="../media/image12.png" Type="http://schemas.openxmlformats.org/officeDocument/2006/relationships/image"/><Relationship Id="rId8" Target="../media/image5.png" Type="http://schemas.openxmlformats.org/officeDocument/2006/relationships/image"/><Relationship Id="rId9" Target="../media/image6.png" Type="http://schemas.openxmlformats.org/officeDocument/2006/relationships/image"/></Relationships>
</file>

<file path=ppt/slides/_rels/slide4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2.xml" Type="http://schemas.openxmlformats.org/officeDocument/2006/relationships/notesSlide"/><Relationship Id="rId3" Target="../media/image66.png" Type="http://schemas.openxmlformats.org/officeDocument/2006/relationships/image"/><Relationship Id="rId4" Target="../media/image8.png" Type="http://schemas.openxmlformats.org/officeDocument/2006/relationships/image"/><Relationship Id="rId5" Target="../media/image159.png" Type="http://schemas.openxmlformats.org/officeDocument/2006/relationships/image"/><Relationship Id="rId6" Target="../media/image160.png" Type="http://schemas.openxmlformats.org/officeDocument/2006/relationships/image"/><Relationship Id="rId7" Target="../media/image19.png" Type="http://schemas.openxmlformats.org/officeDocument/2006/relationships/image"/></Relationships>
</file>

<file path=ppt/slides/_rels/slide4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68.png" Type="http://schemas.openxmlformats.org/officeDocument/2006/relationships/image"/><Relationship Id="rId11" Target="../media/image169.svg" Type="http://schemas.openxmlformats.org/officeDocument/2006/relationships/image"/><Relationship Id="rId12" Target="../media/image170.png" Type="http://schemas.openxmlformats.org/officeDocument/2006/relationships/image"/><Relationship Id="rId13" Target="../media/image171.svg" Type="http://schemas.openxmlformats.org/officeDocument/2006/relationships/image"/><Relationship Id="rId2" Target="../notesSlides/notesSlide43.xml" Type="http://schemas.openxmlformats.org/officeDocument/2006/relationships/notesSlide"/><Relationship Id="rId3" Target="../media/image161.jpeg" Type="http://schemas.openxmlformats.org/officeDocument/2006/relationships/image"/><Relationship Id="rId4" Target="../media/image162.png" Type="http://schemas.openxmlformats.org/officeDocument/2006/relationships/image"/><Relationship Id="rId5" Target="../media/image163.svg" Type="http://schemas.openxmlformats.org/officeDocument/2006/relationships/image"/><Relationship Id="rId6" Target="../media/image164.png" Type="http://schemas.openxmlformats.org/officeDocument/2006/relationships/image"/><Relationship Id="rId7" Target="../media/image165.svg" Type="http://schemas.openxmlformats.org/officeDocument/2006/relationships/image"/><Relationship Id="rId8" Target="../media/image166.png" Type="http://schemas.openxmlformats.org/officeDocument/2006/relationships/image"/><Relationship Id="rId9" Target="../media/image167.svg" Type="http://schemas.openxmlformats.org/officeDocument/2006/relationships/image"/></Relationships>
</file>

<file path=ppt/slides/_rels/slide4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4.xml" Type="http://schemas.openxmlformats.org/officeDocument/2006/relationships/notesSlide"/><Relationship Id="rId3" Target="../media/image71.png" Type="http://schemas.openxmlformats.org/officeDocument/2006/relationships/image"/></Relationships>
</file>

<file path=ppt/slides/_rels/slide4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5.xml" Type="http://schemas.openxmlformats.org/officeDocument/2006/relationships/notesSlide"/><Relationship Id="rId3" Target="../media/image15.png" Type="http://schemas.openxmlformats.org/officeDocument/2006/relationships/image"/><Relationship Id="rId4" Target="../media/image172.png" Type="http://schemas.openxmlformats.org/officeDocument/2006/relationships/image"/><Relationship Id="rId5" Target="../media/image173.svg" Type="http://schemas.openxmlformats.org/officeDocument/2006/relationships/image"/></Relationships>
</file>

<file path=ppt/slides/_rels/slide4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6.xml" Type="http://schemas.openxmlformats.org/officeDocument/2006/relationships/notesSlide"/><Relationship Id="rId3" Target="../media/image71.png" Type="http://schemas.openxmlformats.org/officeDocument/2006/relationships/image"/></Relationships>
</file>

<file path=ppt/slides/_rels/slide4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7.xml" Type="http://schemas.openxmlformats.org/officeDocument/2006/relationships/notesSlide"/><Relationship Id="rId3" Target="../media/image9.png" Type="http://schemas.openxmlformats.org/officeDocument/2006/relationships/image"/></Relationships>
</file>

<file path=ppt/slides/_rels/slide4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8.xml" Type="http://schemas.openxmlformats.org/officeDocument/2006/relationships/notesSlide"/><Relationship Id="rId3" Target="../media/image174.png" Type="http://schemas.openxmlformats.org/officeDocument/2006/relationships/image"/></Relationships>
</file>

<file path=ppt/slides/_rels/slide4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49.xml" Type="http://schemas.openxmlformats.org/officeDocument/2006/relationships/notesSlide"/><Relationship Id="rId3" Target="../media/image38.png" Type="http://schemas.openxmlformats.org/officeDocument/2006/relationships/image"/><Relationship Id="rId4" Target="../media/image175.png" Type="http://schemas.openxmlformats.org/officeDocument/2006/relationships/image"/><Relationship Id="rId5" Target="../media/image176.svg" Type="http://schemas.openxmlformats.org/officeDocument/2006/relationships/image"/><Relationship Id="rId6" Target="../media/image177.png" Type="http://schemas.openxmlformats.org/officeDocument/2006/relationships/image"/><Relationship Id="rId7" Target="../media/image178.svg" Type="http://schemas.openxmlformats.org/officeDocument/2006/relationships/image"/><Relationship Id="rId8" Target="../media/image179.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7.png" Type="http://schemas.openxmlformats.org/officeDocument/2006/relationships/image"/><Relationship Id="rId4" Target="../media/image8.png" Type="http://schemas.openxmlformats.org/officeDocument/2006/relationships/image"/></Relationships>
</file>

<file path=ppt/slides/_rels/slide5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0.xml" Type="http://schemas.openxmlformats.org/officeDocument/2006/relationships/notesSlide"/><Relationship Id="rId3" Target="../media/image71.png" Type="http://schemas.openxmlformats.org/officeDocument/2006/relationships/image"/><Relationship Id="rId4" Target="../media/image37.png" Type="http://schemas.openxmlformats.org/officeDocument/2006/relationships/image"/></Relationships>
</file>

<file path=ppt/slides/_rels/slide51.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1.xml" Type="http://schemas.openxmlformats.org/officeDocument/2006/relationships/notesSlide"/><Relationship Id="rId3" Target="../media/image180.png" Type="http://schemas.openxmlformats.org/officeDocument/2006/relationships/image"/><Relationship Id="rId4" Target="../media/image181.png" Type="http://schemas.openxmlformats.org/officeDocument/2006/relationships/image"/><Relationship Id="rId5" Target="../media/image182.png" Type="http://schemas.openxmlformats.org/officeDocument/2006/relationships/image"/></Relationships>
</file>

<file path=ppt/slides/_rels/slide5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2.xml" Type="http://schemas.openxmlformats.org/officeDocument/2006/relationships/notesSlide"/><Relationship Id="rId3" Target="../media/image71.png" Type="http://schemas.openxmlformats.org/officeDocument/2006/relationships/image"/><Relationship Id="rId4" Target="../media/image183.png" Type="http://schemas.openxmlformats.org/officeDocument/2006/relationships/image"/><Relationship Id="rId5" Target="../media/image184.png" Type="http://schemas.openxmlformats.org/officeDocument/2006/relationships/image"/><Relationship Id="rId6" Target="../media/image185.png" Type="http://schemas.openxmlformats.org/officeDocument/2006/relationships/image"/><Relationship Id="rId7" Target="../media/image186.png" Type="http://schemas.openxmlformats.org/officeDocument/2006/relationships/image"/><Relationship Id="rId8" Target="../media/image187.png" Type="http://schemas.openxmlformats.org/officeDocument/2006/relationships/image"/><Relationship Id="rId9" Target="../media/image188.png" Type="http://schemas.openxmlformats.org/officeDocument/2006/relationships/image"/></Relationships>
</file>

<file path=ppt/slides/_rels/slide5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94.png" Type="http://schemas.openxmlformats.org/officeDocument/2006/relationships/image"/><Relationship Id="rId2" Target="../notesSlides/notesSlide53.xml" Type="http://schemas.openxmlformats.org/officeDocument/2006/relationships/notesSlide"/><Relationship Id="rId3" Target="../media/image42.png" Type="http://schemas.openxmlformats.org/officeDocument/2006/relationships/image"/><Relationship Id="rId4" Target="../media/image17.png" Type="http://schemas.openxmlformats.org/officeDocument/2006/relationships/image"/><Relationship Id="rId5" Target="../media/image189.png" Type="http://schemas.openxmlformats.org/officeDocument/2006/relationships/image"/><Relationship Id="rId6" Target="../media/image190.png" Type="http://schemas.openxmlformats.org/officeDocument/2006/relationships/image"/><Relationship Id="rId7" Target="../media/image191.png" Type="http://schemas.openxmlformats.org/officeDocument/2006/relationships/image"/><Relationship Id="rId8" Target="../media/image192.png" Type="http://schemas.openxmlformats.org/officeDocument/2006/relationships/image"/><Relationship Id="rId9" Target="../media/image193.png" Type="http://schemas.openxmlformats.org/officeDocument/2006/relationships/image"/></Relationships>
</file>

<file path=ppt/slides/_rels/slide5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4.xml" Type="http://schemas.openxmlformats.org/officeDocument/2006/relationships/notesSlide"/><Relationship Id="rId3" Target="../media/image71.png" Type="http://schemas.openxmlformats.org/officeDocument/2006/relationships/image"/><Relationship Id="rId4" Target="../media/image195.png" Type="http://schemas.openxmlformats.org/officeDocument/2006/relationships/image"/><Relationship Id="rId5" Target="../media/image196.png" Type="http://schemas.openxmlformats.org/officeDocument/2006/relationships/image"/><Relationship Id="rId6" Target="../media/image197.png" Type="http://schemas.openxmlformats.org/officeDocument/2006/relationships/image"/></Relationships>
</file>

<file path=ppt/slides/_rels/slide5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4.png" Type="http://schemas.openxmlformats.org/officeDocument/2006/relationships/image"/><Relationship Id="rId11" Target="../media/image205.svg" Type="http://schemas.openxmlformats.org/officeDocument/2006/relationships/image"/><Relationship Id="rId12" Target="../media/image206.png" Type="http://schemas.openxmlformats.org/officeDocument/2006/relationships/image"/><Relationship Id="rId13" Target="../media/image182.png" Type="http://schemas.openxmlformats.org/officeDocument/2006/relationships/image"/><Relationship Id="rId14" Target="../media/image207.png" Type="http://schemas.openxmlformats.org/officeDocument/2006/relationships/image"/><Relationship Id="rId15" Target="../media/image208.png" Type="http://schemas.openxmlformats.org/officeDocument/2006/relationships/image"/><Relationship Id="rId2" Target="../notesSlides/notesSlide55.xml" Type="http://schemas.openxmlformats.org/officeDocument/2006/relationships/notesSlide"/><Relationship Id="rId3" Target="../media/image15.png" Type="http://schemas.openxmlformats.org/officeDocument/2006/relationships/image"/><Relationship Id="rId4" Target="../media/image198.png" Type="http://schemas.openxmlformats.org/officeDocument/2006/relationships/image"/><Relationship Id="rId5" Target="../media/image199.svg" Type="http://schemas.openxmlformats.org/officeDocument/2006/relationships/image"/><Relationship Id="rId6" Target="../media/image200.png" Type="http://schemas.openxmlformats.org/officeDocument/2006/relationships/image"/><Relationship Id="rId7" Target="../media/image201.svg" Type="http://schemas.openxmlformats.org/officeDocument/2006/relationships/image"/><Relationship Id="rId8" Target="../media/image202.png" Type="http://schemas.openxmlformats.org/officeDocument/2006/relationships/image"/><Relationship Id="rId9" Target="../media/image203.svg" Type="http://schemas.openxmlformats.org/officeDocument/2006/relationships/image"/></Relationships>
</file>

<file path=ppt/slides/_rels/slide5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12.png" Type="http://schemas.openxmlformats.org/officeDocument/2006/relationships/image"/><Relationship Id="rId11" Target="../media/image213.png" Type="http://schemas.openxmlformats.org/officeDocument/2006/relationships/image"/><Relationship Id="rId12" Target="../media/image214.svg" Type="http://schemas.openxmlformats.org/officeDocument/2006/relationships/image"/><Relationship Id="rId2" Target="../notesSlides/notesSlide56.xml" Type="http://schemas.openxmlformats.org/officeDocument/2006/relationships/notesSlide"/><Relationship Id="rId3" Target="../media/image15.png" Type="http://schemas.openxmlformats.org/officeDocument/2006/relationships/image"/><Relationship Id="rId4" Target="../media/image191.png" Type="http://schemas.openxmlformats.org/officeDocument/2006/relationships/image"/><Relationship Id="rId5" Target="../media/image190.png" Type="http://schemas.openxmlformats.org/officeDocument/2006/relationships/image"/><Relationship Id="rId6" Target="../media/image192.png" Type="http://schemas.openxmlformats.org/officeDocument/2006/relationships/image"/><Relationship Id="rId7" Target="../media/image209.png" Type="http://schemas.openxmlformats.org/officeDocument/2006/relationships/image"/><Relationship Id="rId8" Target="../media/image210.png" Type="http://schemas.openxmlformats.org/officeDocument/2006/relationships/image"/><Relationship Id="rId9" Target="../media/image211.jpeg" Type="http://schemas.openxmlformats.org/officeDocument/2006/relationships/image"/></Relationships>
</file>

<file path=ppt/slides/_rels/slide5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22.svg" Type="http://schemas.openxmlformats.org/officeDocument/2006/relationships/image"/><Relationship Id="rId2" Target="../notesSlides/notesSlide57.xml" Type="http://schemas.openxmlformats.org/officeDocument/2006/relationships/notesSlide"/><Relationship Id="rId3" Target="../media/image215.png" Type="http://schemas.openxmlformats.org/officeDocument/2006/relationships/image"/><Relationship Id="rId4" Target="../media/image216.png" Type="http://schemas.openxmlformats.org/officeDocument/2006/relationships/image"/><Relationship Id="rId5" Target="../media/image217.png" Type="http://schemas.openxmlformats.org/officeDocument/2006/relationships/image"/><Relationship Id="rId6" Target="../media/image218.svg" Type="http://schemas.openxmlformats.org/officeDocument/2006/relationships/image"/><Relationship Id="rId7" Target="../media/image219.png" Type="http://schemas.openxmlformats.org/officeDocument/2006/relationships/image"/><Relationship Id="rId8" Target="../media/image220.svg" Type="http://schemas.openxmlformats.org/officeDocument/2006/relationships/image"/><Relationship Id="rId9" Target="../media/image221.png" Type="http://schemas.openxmlformats.org/officeDocument/2006/relationships/image"/></Relationships>
</file>

<file path=ppt/slides/_rels/slide5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8.xml" Type="http://schemas.openxmlformats.org/officeDocument/2006/relationships/notesSlide"/><Relationship Id="rId3" Target="../media/image223.png" Type="http://schemas.openxmlformats.org/officeDocument/2006/relationships/image"/><Relationship Id="rId4" Target="../media/image224.png" Type="http://schemas.openxmlformats.org/officeDocument/2006/relationships/image"/><Relationship Id="rId5" Target="../media/image225.png" Type="http://schemas.openxmlformats.org/officeDocument/2006/relationships/image"/><Relationship Id="rId6" Target="../media/image226.svg" Type="http://schemas.openxmlformats.org/officeDocument/2006/relationships/image"/></Relationships>
</file>

<file path=ppt/slides/_rels/slide5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59.xml" Type="http://schemas.openxmlformats.org/officeDocument/2006/relationships/notesSlide"/><Relationship Id="rId3" Target="../media/image215.png" Type="http://schemas.openxmlformats.org/officeDocument/2006/relationships/image"/><Relationship Id="rId4" Target="../media/image227.png" Type="http://schemas.openxmlformats.org/officeDocument/2006/relationships/image"/><Relationship Id="rId5" Target="../media/image228.png" Type="http://schemas.openxmlformats.org/officeDocument/2006/relationships/image"/><Relationship Id="rId6" Target="../media/image229.sv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9.pn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s>
</file>

<file path=ppt/slides/_rels/slide60.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0.xml" Type="http://schemas.openxmlformats.org/officeDocument/2006/relationships/notesSlide"/><Relationship Id="rId3" Target="../media/image230.png" Type="http://schemas.openxmlformats.org/officeDocument/2006/relationships/image"/><Relationship Id="rId4" Target="http://bit.ly/2Tynxth" TargetMode="External" Type="http://schemas.openxmlformats.org/officeDocument/2006/relationships/hyperlink"/><Relationship Id="rId5" Target="http://bit.ly/2TyoMsr" TargetMode="External" Type="http://schemas.openxmlformats.org/officeDocument/2006/relationships/hyperlink"/><Relationship Id="rId6" Target="http://bit.ly/2TtBDfr" TargetMode="External" Type="http://schemas.openxmlformats.org/officeDocument/2006/relationships/hyperlink"/><Relationship Id="rId7" Target="../media/image231.png" Type="http://schemas.openxmlformats.org/officeDocument/2006/relationships/image"/><Relationship Id="rId8" Target="../media/image232.svg" Type="http://schemas.openxmlformats.org/officeDocument/2006/relationships/image"/></Relationships>
</file>

<file path=ppt/slides/_rels/slide6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39.png" Type="http://schemas.openxmlformats.org/officeDocument/2006/relationships/image"/><Relationship Id="rId11" Target="../media/image240.svg" Type="http://schemas.openxmlformats.org/officeDocument/2006/relationships/image"/><Relationship Id="rId12" Target="../media/image241.png" Type="http://schemas.openxmlformats.org/officeDocument/2006/relationships/image"/><Relationship Id="rId13" Target="../media/image242.svg" Type="http://schemas.openxmlformats.org/officeDocument/2006/relationships/image"/><Relationship Id="rId2" Target="../notesSlides/notesSlide61.xml" Type="http://schemas.openxmlformats.org/officeDocument/2006/relationships/notesSlide"/><Relationship Id="rId3" Target="../media/image4.png" Type="http://schemas.openxmlformats.org/officeDocument/2006/relationships/image"/><Relationship Id="rId4" Target="../media/image233.png" Type="http://schemas.openxmlformats.org/officeDocument/2006/relationships/image"/><Relationship Id="rId5" Target="../media/image234.svg" Type="http://schemas.openxmlformats.org/officeDocument/2006/relationships/image"/><Relationship Id="rId6" Target="../media/image235.png" Type="http://schemas.openxmlformats.org/officeDocument/2006/relationships/image"/><Relationship Id="rId7" Target="../media/image236.svg" Type="http://schemas.openxmlformats.org/officeDocument/2006/relationships/image"/><Relationship Id="rId8" Target="../media/image237.png" Type="http://schemas.openxmlformats.org/officeDocument/2006/relationships/image"/><Relationship Id="rId9" Target="../media/image238.svg" Type="http://schemas.openxmlformats.org/officeDocument/2006/relationships/image"/></Relationships>
</file>

<file path=ppt/slides/_rels/slide6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09.png" Type="http://schemas.openxmlformats.org/officeDocument/2006/relationships/image"/><Relationship Id="rId11" Target="../media/image193.png" Type="http://schemas.openxmlformats.org/officeDocument/2006/relationships/image"/><Relationship Id="rId12" Target="../media/image210.png" Type="http://schemas.openxmlformats.org/officeDocument/2006/relationships/image"/><Relationship Id="rId2" Target="../notesSlides/notesSlide62.xml" Type="http://schemas.openxmlformats.org/officeDocument/2006/relationships/notesSlide"/><Relationship Id="rId3" Target="../media/image15.png" Type="http://schemas.openxmlformats.org/officeDocument/2006/relationships/image"/><Relationship Id="rId4" Target="../media/image191.png" Type="http://schemas.openxmlformats.org/officeDocument/2006/relationships/image"/><Relationship Id="rId5" Target="../media/image243.png" Type="http://schemas.openxmlformats.org/officeDocument/2006/relationships/image"/><Relationship Id="rId6" Target="../media/image244.png" Type="http://schemas.openxmlformats.org/officeDocument/2006/relationships/image"/><Relationship Id="rId7" Target="../media/image245.png" Type="http://schemas.openxmlformats.org/officeDocument/2006/relationships/image"/><Relationship Id="rId8" Target="../media/image246.png" Type="http://schemas.openxmlformats.org/officeDocument/2006/relationships/image"/><Relationship Id="rId9" Target="../media/image189.png" Type="http://schemas.openxmlformats.org/officeDocument/2006/relationships/image"/></Relationships>
</file>

<file path=ppt/slides/_rels/slide6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53.png" Type="http://schemas.openxmlformats.org/officeDocument/2006/relationships/image"/><Relationship Id="rId2" Target="../notesSlides/notesSlide63.xml" Type="http://schemas.openxmlformats.org/officeDocument/2006/relationships/notesSlide"/><Relationship Id="rId3" Target="../media/image4.png" Type="http://schemas.openxmlformats.org/officeDocument/2006/relationships/image"/><Relationship Id="rId4" Target="../media/image247.png" Type="http://schemas.openxmlformats.org/officeDocument/2006/relationships/image"/><Relationship Id="rId5" Target="../media/image248.png" Type="http://schemas.openxmlformats.org/officeDocument/2006/relationships/image"/><Relationship Id="rId6" Target="../media/image249.png" Type="http://schemas.openxmlformats.org/officeDocument/2006/relationships/image"/><Relationship Id="rId7" Target="../media/image250.png" Type="http://schemas.openxmlformats.org/officeDocument/2006/relationships/image"/><Relationship Id="rId8" Target="../media/image251.png" Type="http://schemas.openxmlformats.org/officeDocument/2006/relationships/image"/><Relationship Id="rId9" Target="../media/image252.png" Type="http://schemas.openxmlformats.org/officeDocument/2006/relationships/image"/></Relationships>
</file>

<file path=ppt/slides/_rels/slide64.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4.xml" Type="http://schemas.openxmlformats.org/officeDocument/2006/relationships/notesSlide"/><Relationship Id="rId3" Target="../media/image15.png" Type="http://schemas.openxmlformats.org/officeDocument/2006/relationships/image"/><Relationship Id="rId4" Target="../media/image254.png" Type="http://schemas.openxmlformats.org/officeDocument/2006/relationships/image"/><Relationship Id="rId5" Target="../media/image255.svg" Type="http://schemas.openxmlformats.org/officeDocument/2006/relationships/image"/><Relationship Id="rId6" Target="../media/image256.png" Type="http://schemas.openxmlformats.org/officeDocument/2006/relationships/image"/><Relationship Id="rId7" Target="../media/image257.svg" Type="http://schemas.openxmlformats.org/officeDocument/2006/relationships/image"/><Relationship Id="rId8" Target="../media/image258.png" Type="http://schemas.openxmlformats.org/officeDocument/2006/relationships/image"/><Relationship Id="rId9" Target="../media/image259.svg" Type="http://schemas.openxmlformats.org/officeDocument/2006/relationships/image"/></Relationships>
</file>

<file path=ppt/slides/_rels/slide6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66.png" Type="http://schemas.openxmlformats.org/officeDocument/2006/relationships/image"/><Relationship Id="rId11" Target="../media/image267.svg" Type="http://schemas.openxmlformats.org/officeDocument/2006/relationships/image"/><Relationship Id="rId12" Target="../media/image268.png" Type="http://schemas.openxmlformats.org/officeDocument/2006/relationships/image"/><Relationship Id="rId13" Target="../media/image269.svg" Type="http://schemas.openxmlformats.org/officeDocument/2006/relationships/image"/><Relationship Id="rId14" Target="../media/image270.png" Type="http://schemas.openxmlformats.org/officeDocument/2006/relationships/image"/><Relationship Id="rId15" Target="../media/image271.svg" Type="http://schemas.openxmlformats.org/officeDocument/2006/relationships/image"/><Relationship Id="rId2" Target="../notesSlides/notesSlide65.xml" Type="http://schemas.openxmlformats.org/officeDocument/2006/relationships/notesSlide"/><Relationship Id="rId3" Target="../media/image9.png" Type="http://schemas.openxmlformats.org/officeDocument/2006/relationships/image"/><Relationship Id="rId4" Target="../media/image260.png" Type="http://schemas.openxmlformats.org/officeDocument/2006/relationships/image"/><Relationship Id="rId5" Target="../media/image261.svg" Type="http://schemas.openxmlformats.org/officeDocument/2006/relationships/image"/><Relationship Id="rId6" Target="../media/image262.png" Type="http://schemas.openxmlformats.org/officeDocument/2006/relationships/image"/><Relationship Id="rId7" Target="../media/image263.svg" Type="http://schemas.openxmlformats.org/officeDocument/2006/relationships/image"/><Relationship Id="rId8" Target="../media/image264.png" Type="http://schemas.openxmlformats.org/officeDocument/2006/relationships/image"/><Relationship Id="rId9" Target="../media/image265.svg" Type="http://schemas.openxmlformats.org/officeDocument/2006/relationships/image"/></Relationships>
</file>

<file path=ppt/slides/_rels/slide66.xml.rels><?xml version="1.0" encoding="UTF-8" standalone="no"?><Relationships xmlns="http://schemas.openxmlformats.org/package/2006/relationships"><Relationship Id="rId1" Target="../slideLayouts/slideLayout7.xml" Type="http://schemas.openxmlformats.org/officeDocument/2006/relationships/slideLayout"/><Relationship Id="rId10" Target="https://www.freepik.com/free-vector/floating-geometric-shapes-brochure-pack_4333164.htm/?utm_source=slidesgo_template&amp;utm_medium=referral-link&amp;utm_campaign=sg_resources&amp;utm_content=freepik" TargetMode="External" Type="http://schemas.openxmlformats.org/officeDocument/2006/relationships/hyperlink"/><Relationship Id="rId11" Target="https://www.freepik.com/free-vector/floating-polygonal-shapes-brochure-set_4355496.htm/?utm_source=slidesgo_template&amp;utm_medium=referral-link&amp;utm_campaign=sg_resources&amp;utm_content=freepik" TargetMode="External" Type="http://schemas.openxmlformats.org/officeDocument/2006/relationships/hyperlink"/><Relationship Id="rId12" Target="https://www.freepik.com/free-photo/water-droplets-vibrant-blue-pink-feather-backgrounds_4502813.htm/?utm_source=slidesgo_template&amp;utm_medium=referral-link&amp;utm_campaign=sg_resources&amp;utm_content=freepik" TargetMode="External" Type="http://schemas.openxmlformats.org/officeDocument/2006/relationships/hyperlink"/><Relationship Id="rId13" Target="https://www.freepik.com/free-photo/violet-fiber-optics-lights-abstract-background_5142569.htm/?utm_source=slidesgo_template&amp;utm_medium=referral-link&amp;utm_campaign=sg_resources&amp;utm_content=freepik" TargetMode="External" Type="http://schemas.openxmlformats.org/officeDocument/2006/relationships/hyperlink"/><Relationship Id="rId14" Target="https://www.freepik.es/foto-gratis/retrato-mujer-joven-alegre_4018809.htm/?utm_source=slidesgo_template&amp;utm_medium=referral-link&amp;utm_campaign=sg_resources&amp;utm_content=freepik" TargetMode="External" Type="http://schemas.openxmlformats.org/officeDocument/2006/relationships/hyperlink"/><Relationship Id="rId15" Target="https://www.freepik.es/foto-gratis/destello-lente-cayendo-sobre-elegante-joven-auriculares-alrededor-su-cuello-montando-bicicleta_3755014.htm/?utm_source=slidesgo_template&amp;utm_medium=referral-link&amp;utm_campaign=sg_resources&amp;utm_content=freepik" TargetMode="External" Type="http://schemas.openxmlformats.org/officeDocument/2006/relationships/hyperlink"/><Relationship Id="rId2" Target="../notesSlides/notesSlide66.xml" Type="http://schemas.openxmlformats.org/officeDocument/2006/relationships/notesSlide"/><Relationship Id="rId3" Target="../media/image7.png" Type="http://schemas.openxmlformats.org/officeDocument/2006/relationships/image"/><Relationship Id="rId4" Target="https://www.freepik.com/free-vector/3d-geometric-shapes-background_3864620.htm/?utm_source=slidesgo_template&amp;utm_medium=referral-link&amp;utm_campaign=sg_resources&amp;utm_content=freepik" TargetMode="External" Type="http://schemas.openxmlformats.org/officeDocument/2006/relationships/hyperlink"/><Relationship Id="rId5" Target="https://www.freepik.com/free-vector/3d-geometric-shapes-background_3864618.htm/?utm_source=slidesgo_template&amp;utm_medium=referral-link&amp;utm_campaign=sg_resources&amp;utm_content=freepik" TargetMode="External" Type="http://schemas.openxmlformats.org/officeDocument/2006/relationships/hyperlink"/><Relationship Id="rId6" Target="https://www.freepik.com/free-vector/gradient-3d-shapes-background_4649671.htm/?utm_source=slidesgo_template&amp;utm_medium=referral-link&amp;utm_campaign=sg_resources&amp;utm_content=freepik" TargetMode="External" Type="http://schemas.openxmlformats.org/officeDocument/2006/relationships/hyperlink"/><Relationship Id="rId7" Target="https://www.freepik.com/free-vector/abstract-3d-shapes-background_4590978.htm/?utm_source=slidesgo_template&amp;utm_medium=referral-link&amp;utm_campaign=sg_resources&amp;utm_content=freepik" TargetMode="External" Type="http://schemas.openxmlformats.org/officeDocument/2006/relationships/hyperlink"/><Relationship Id="rId8" Target="https://www.freepik.com/free-vector/3d-geometric-landing-page-with-pyramids_5513645.htm/?utm_source=slidesgo_template&amp;utm_medium=referral-link&amp;utm_campaign=sg_resources&amp;utm_content=freepik" TargetMode="External" Type="http://schemas.openxmlformats.org/officeDocument/2006/relationships/hyperlink"/><Relationship Id="rId9" Target="https://www.freepik.com/free-vector/3d-gradient-geometric-landing-page-template_5221643.htm/?utm_source=slidesgo_template&amp;utm_medium=referral-link&amp;utm_campaign=sg_resources&amp;utm_content=freepik" TargetMode="External" Type="http://schemas.openxmlformats.org/officeDocument/2006/relationships/hyperlink"/></Relationships>
</file>

<file path=ppt/slides/_rels/slide67.xml.rels><?xml version="1.0" encoding="UTF-8" standalone="no"?><Relationships xmlns="http://schemas.openxmlformats.org/package/2006/relationships"><Relationship Id="rId1" Target="../slideLayouts/slideLayout7.xml" Type="http://schemas.openxmlformats.org/officeDocument/2006/relationships/slideLayout"/><Relationship Id="rId10" Target="https://www.freepik.com/premium-vector/fluid-style-background-with-memphis-elements_7470257.htm#page=1&amp;query=memphis%20fluid&amp;position=24/?utm_source=slidesgo_template&amp;utm_medium=referral-link&amp;utm_campaign=sg_resources&amp;utm_content=freepik" TargetMode="External" Type="http://schemas.openxmlformats.org/officeDocument/2006/relationships/hyperlink"/><Relationship Id="rId11" Target="https://www.freepik.com/premium-vector/colorful-abstract-background-with-memphis-elements_7140600.htm/?utm_source=slidesgo_template&amp;utm_medium=referral-link&amp;utm_campaign=sg_resources&amp;utm_content=freepik" TargetMode="External" Type="http://schemas.openxmlformats.org/officeDocument/2006/relationships/hyperlink"/><Relationship Id="rId12" Target="https://www.freepik.com/premium-vector/business-landing-page-template_6688811.htm/?utm_source=slidesgo_template&amp;utm_medium=referral-link&amp;utm_campaign=sg_resources&amp;utm_content=freepik" TargetMode="External" Type="http://schemas.openxmlformats.org/officeDocument/2006/relationships/hyperlink"/><Relationship Id="rId13" Target="https://www.freepik.com/premium-vector/3d-shapes-background_8968022.htm/?utm_source=slidesgo_template&amp;utm_medium=referral-link&amp;utm_campaign=sg_resources&amp;utm_content=freepik" TargetMode="External" Type="http://schemas.openxmlformats.org/officeDocument/2006/relationships/hyperlink"/><Relationship Id="rId14" Target="https://www.freepik.com/premium-vector/3d-geometric-shapes-background_3864618.htm/?utm_source=slidesgo_template&amp;utm_medium=referral-link&amp;utm_campaign=sg_resources&amp;utm_content=freepik" TargetMode="External" Type="http://schemas.openxmlformats.org/officeDocument/2006/relationships/hyperlink"/><Relationship Id="rId15" Target="https://www.flaticon.com/premium-icon/businessman_3220209?related_id=3220209&amp;origin=pack/?utm_source=slidesgo_template&amp;utm_medium=referral-link&amp;utm_campaign=sg_resources&amp;utm_content=flaticon" TargetMode="External" Type="http://schemas.openxmlformats.org/officeDocument/2006/relationships/hyperlink"/><Relationship Id="rId16" Target="https://www.flaticon.com/premium-icon/businesswoman_3220252?related_id=3220252&amp;origin=pack/?utm_source=slidesgo_template&amp;utm_medium=referral-link&amp;utm_campaign=sg_resources&amp;utm_content=flaticon" TargetMode="External" Type="http://schemas.openxmlformats.org/officeDocument/2006/relationships/hyperlink"/><Relationship Id="rId17" Target="https://www.flaticon.com/premium-icon/businessman_3220234?related_id=3220234&amp;origin=pack/?utm_source=slidesgo_template&amp;utm_medium=referral-link&amp;utm_campaign=sg_resources&amp;utm_content=flaticon" TargetMode="External" Type="http://schemas.openxmlformats.org/officeDocument/2006/relationships/hyperlink"/><Relationship Id="rId18" Target="https://www.flaticon.com/premium-icon/businessman_3220312?related_id=3220312&amp;origin=pack/?utm_source=slidesgo_template&amp;utm_medium=referral-link&amp;utm_campaign=sg_resources&amp;utm_content=flaticon" TargetMode="External" Type="http://schemas.openxmlformats.org/officeDocument/2006/relationships/hyperlink"/><Relationship Id="rId19" Target="https://www.flaticon.com/packs/startups-40?word=business/?utm_source=slidesgo_template&amp;utm_medium=referral-link&amp;utm_campaign=sg_resources&amp;utm_content=flaticon" TargetMode="External" Type="http://schemas.openxmlformats.org/officeDocument/2006/relationships/hyperlink"/><Relationship Id="rId2" Target="../notesSlides/notesSlide67.xml" Type="http://schemas.openxmlformats.org/officeDocument/2006/relationships/notesSlide"/><Relationship Id="rId20" Target="https://www.flaticon.com/premium-icon/businesswoman_3220304?related_id=3220304&amp;origin=pack/?utm_source=slidesgo_template&amp;utm_medium=referral-link&amp;utm_campaign=sg_resources&amp;utm_content=flaticon" TargetMode="External" Type="http://schemas.openxmlformats.org/officeDocument/2006/relationships/hyperlink"/><Relationship Id="rId21" Target="https://www.flaticon.com/premium-icon/medal_518572?related_id=518572&amp;origin=pack/?utm_source=slidesgo_template&amp;utm_medium=referral-link&amp;utm_campaign=sg_resources&amp;utm_content=flaticon" TargetMode="External" Type="http://schemas.openxmlformats.org/officeDocument/2006/relationships/hyperlink"/><Relationship Id="rId22" Target="https://www.flaticon.com/premium-icon/diploma_518583?related_id=518583&amp;origin=pack/?utm_source=slidesgo_template&amp;utm_medium=referral-link&amp;utm_campaign=sg_resources&amp;utm_content=flaticon" TargetMode="External" Type="http://schemas.openxmlformats.org/officeDocument/2006/relationships/hyperlink"/><Relationship Id="rId23" Target="https://www.flaticon.com/premium-icon/trophy_518555?related_id=518555&amp;origin=pack/?utm_source=slidesgo_template&amp;utm_medium=referral-link&amp;utm_campaign=sg_resources&amp;utm_content=flaticon" TargetMode="External" Type="http://schemas.openxmlformats.org/officeDocument/2006/relationships/hyperlink"/><Relationship Id="rId3" Target="../media/image22.png" Type="http://schemas.openxmlformats.org/officeDocument/2006/relationships/image"/><Relationship Id="rId4" Target="https://www.freepik.com/premium-photo/colorful-fiber-lights-with-defocused-spots_5142547.htm#page=3&amp;query=futuristic&amp;position=48/?utm_source=slidesgo_template&amp;utm_medium=referral-link&amp;utm_campaign=sg_resources&amp;utm_content=freepik" TargetMode="External" Type="http://schemas.openxmlformats.org/officeDocument/2006/relationships/hyperlink"/><Relationship Id="rId5" Target="https://www.freepik.com/premium-photo/woman-wearing-virtual-reality-gadget-medium-shot_12688347.htm#page=1&amp;query=FUTURISTIC&amp;position=31/?utm_source=slidesgo_template&amp;utm_medium=referral-link&amp;utm_campaign=sg_resources&amp;utm_content=freepik" TargetMode="External" Type="http://schemas.openxmlformats.org/officeDocument/2006/relationships/hyperlink"/><Relationship Id="rId6" Target="https://www.freepik.com/premium-photo/wavy-abstract-colorful-fiber-lights_5144555.htm#page=3&amp;query=futuristic&amp;position=40/?utm_source=slidesgo_template&amp;utm_medium=referral-link&amp;utm_campaign=sg_resources&amp;utm_content=freepik" TargetMode="External" Type="http://schemas.openxmlformats.org/officeDocument/2006/relationships/hyperlink"/><Relationship Id="rId7" Target="https://www.freepik.com/premium-vector/colorful-business-timeline-with-flat-design_2535177.htm/?utm_source=slidesgo_template&amp;utm_medium=referral-link&amp;utm_campaign=sg_resources&amp;utm_content=freepik" TargetMode="External" Type="http://schemas.openxmlformats.org/officeDocument/2006/relationships/hyperlink"/><Relationship Id="rId8" Target="https://www.freepik.com/premium-vector/floating-3d-gradient-polygons-brochure-collection_4402151.htm#page=1&amp;query=geometric%203d&amp;position=8/?utm_source=slidesgo_template&amp;utm_medium=referral-link&amp;utm_campaign=sg_resources&amp;utm_content=freepik" TargetMode="External" Type="http://schemas.openxmlformats.org/officeDocument/2006/relationships/hyperlink"/><Relationship Id="rId9" Target="https://www.freepik.com/premium-vector/abstract-background-with-dynamic-shapes_10503845.htm#page=1&amp;query=memphis&amp;position=0/?utm_source=slidesgo_template&amp;utm_medium=referral-link&amp;utm_campaign=sg_resources&amp;utm_content=freepik" TargetMode="External" Type="http://schemas.openxmlformats.org/officeDocument/2006/relationships/hyperlink"/></Relationships>
</file>

<file path=ppt/slides/_rels/slide6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68.xml" Type="http://schemas.openxmlformats.org/officeDocument/2006/relationships/notesSlide"/></Relationships>
</file>

<file path=ppt/slides/_rels/slide6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79.svg" Type="http://schemas.openxmlformats.org/officeDocument/2006/relationships/image"/><Relationship Id="rId100" Target="../media/image369.svg" Type="http://schemas.openxmlformats.org/officeDocument/2006/relationships/image"/><Relationship Id="rId101" Target="../media/image370.png" Type="http://schemas.openxmlformats.org/officeDocument/2006/relationships/image"/><Relationship Id="rId102" Target="../media/image371.svg" Type="http://schemas.openxmlformats.org/officeDocument/2006/relationships/image"/><Relationship Id="rId103" Target="../media/image372.png" Type="http://schemas.openxmlformats.org/officeDocument/2006/relationships/image"/><Relationship Id="rId104" Target="../media/image373.svg" Type="http://schemas.openxmlformats.org/officeDocument/2006/relationships/image"/><Relationship Id="rId105" Target="../media/image374.png" Type="http://schemas.openxmlformats.org/officeDocument/2006/relationships/image"/><Relationship Id="rId106" Target="../media/image375.svg" Type="http://schemas.openxmlformats.org/officeDocument/2006/relationships/image"/><Relationship Id="rId107" Target="../media/image376.png" Type="http://schemas.openxmlformats.org/officeDocument/2006/relationships/image"/><Relationship Id="rId108" Target="../media/image377.svg" Type="http://schemas.openxmlformats.org/officeDocument/2006/relationships/image"/><Relationship Id="rId109" Target="../media/image378.png" Type="http://schemas.openxmlformats.org/officeDocument/2006/relationships/image"/><Relationship Id="rId11" Target="../media/image280.png" Type="http://schemas.openxmlformats.org/officeDocument/2006/relationships/image"/><Relationship Id="rId110" Target="../media/image379.svg" Type="http://schemas.openxmlformats.org/officeDocument/2006/relationships/image"/><Relationship Id="rId111" Target="../media/image380.png" Type="http://schemas.openxmlformats.org/officeDocument/2006/relationships/image"/><Relationship Id="rId112" Target="../media/image381.svg" Type="http://schemas.openxmlformats.org/officeDocument/2006/relationships/image"/><Relationship Id="rId113" Target="../media/image382.png" Type="http://schemas.openxmlformats.org/officeDocument/2006/relationships/image"/><Relationship Id="rId114" Target="../media/image383.svg" Type="http://schemas.openxmlformats.org/officeDocument/2006/relationships/image"/><Relationship Id="rId115" Target="../media/image384.png" Type="http://schemas.openxmlformats.org/officeDocument/2006/relationships/image"/><Relationship Id="rId116" Target="../media/image385.svg" Type="http://schemas.openxmlformats.org/officeDocument/2006/relationships/image"/><Relationship Id="rId117" Target="../media/image386.png" Type="http://schemas.openxmlformats.org/officeDocument/2006/relationships/image"/><Relationship Id="rId118" Target="../media/image387.svg" Type="http://schemas.openxmlformats.org/officeDocument/2006/relationships/image"/><Relationship Id="rId119" Target="../media/image388.png" Type="http://schemas.openxmlformats.org/officeDocument/2006/relationships/image"/><Relationship Id="rId12" Target="../media/image281.svg" Type="http://schemas.openxmlformats.org/officeDocument/2006/relationships/image"/><Relationship Id="rId120" Target="../media/image389.svg" Type="http://schemas.openxmlformats.org/officeDocument/2006/relationships/image"/><Relationship Id="rId121" Target="../media/image390.png" Type="http://schemas.openxmlformats.org/officeDocument/2006/relationships/image"/><Relationship Id="rId122" Target="../media/image391.svg" Type="http://schemas.openxmlformats.org/officeDocument/2006/relationships/image"/><Relationship Id="rId13" Target="../media/image282.png" Type="http://schemas.openxmlformats.org/officeDocument/2006/relationships/image"/><Relationship Id="rId14" Target="../media/image283.svg" Type="http://schemas.openxmlformats.org/officeDocument/2006/relationships/image"/><Relationship Id="rId15" Target="../media/image284.png" Type="http://schemas.openxmlformats.org/officeDocument/2006/relationships/image"/><Relationship Id="rId16" Target="../media/image285.svg" Type="http://schemas.openxmlformats.org/officeDocument/2006/relationships/image"/><Relationship Id="rId17" Target="../media/image286.png" Type="http://schemas.openxmlformats.org/officeDocument/2006/relationships/image"/><Relationship Id="rId18" Target="../media/image287.svg" Type="http://schemas.openxmlformats.org/officeDocument/2006/relationships/image"/><Relationship Id="rId19" Target="../media/image288.png" Type="http://schemas.openxmlformats.org/officeDocument/2006/relationships/image"/><Relationship Id="rId2" Target="../notesSlides/notesSlide69.xml" Type="http://schemas.openxmlformats.org/officeDocument/2006/relationships/notesSlide"/><Relationship Id="rId20" Target="../media/image289.svg" Type="http://schemas.openxmlformats.org/officeDocument/2006/relationships/image"/><Relationship Id="rId21" Target="../media/image290.png" Type="http://schemas.openxmlformats.org/officeDocument/2006/relationships/image"/><Relationship Id="rId22" Target="../media/image291.svg" Type="http://schemas.openxmlformats.org/officeDocument/2006/relationships/image"/><Relationship Id="rId23" Target="../media/image292.png" Type="http://schemas.openxmlformats.org/officeDocument/2006/relationships/image"/><Relationship Id="rId24" Target="../media/image293.svg" Type="http://schemas.openxmlformats.org/officeDocument/2006/relationships/image"/><Relationship Id="rId25" Target="../media/image294.png" Type="http://schemas.openxmlformats.org/officeDocument/2006/relationships/image"/><Relationship Id="rId26" Target="../media/image295.svg" Type="http://schemas.openxmlformats.org/officeDocument/2006/relationships/image"/><Relationship Id="rId27" Target="../media/image296.png" Type="http://schemas.openxmlformats.org/officeDocument/2006/relationships/image"/><Relationship Id="rId28" Target="../media/image297.svg" Type="http://schemas.openxmlformats.org/officeDocument/2006/relationships/image"/><Relationship Id="rId29" Target="../media/image298.png" Type="http://schemas.openxmlformats.org/officeDocument/2006/relationships/image"/><Relationship Id="rId3" Target="../media/image272.png" Type="http://schemas.openxmlformats.org/officeDocument/2006/relationships/image"/><Relationship Id="rId30" Target="../media/image299.svg" Type="http://schemas.openxmlformats.org/officeDocument/2006/relationships/image"/><Relationship Id="rId31" Target="../media/image300.png" Type="http://schemas.openxmlformats.org/officeDocument/2006/relationships/image"/><Relationship Id="rId32" Target="../media/image301.svg" Type="http://schemas.openxmlformats.org/officeDocument/2006/relationships/image"/><Relationship Id="rId33" Target="../media/image302.png" Type="http://schemas.openxmlformats.org/officeDocument/2006/relationships/image"/><Relationship Id="rId34" Target="../media/image303.svg" Type="http://schemas.openxmlformats.org/officeDocument/2006/relationships/image"/><Relationship Id="rId35" Target="../media/image304.png" Type="http://schemas.openxmlformats.org/officeDocument/2006/relationships/image"/><Relationship Id="rId36" Target="../media/image305.svg" Type="http://schemas.openxmlformats.org/officeDocument/2006/relationships/image"/><Relationship Id="rId37" Target="../media/image306.png" Type="http://schemas.openxmlformats.org/officeDocument/2006/relationships/image"/><Relationship Id="rId38" Target="../media/image307.svg" Type="http://schemas.openxmlformats.org/officeDocument/2006/relationships/image"/><Relationship Id="rId39" Target="../media/image308.png" Type="http://schemas.openxmlformats.org/officeDocument/2006/relationships/image"/><Relationship Id="rId4" Target="../media/image273.svg" Type="http://schemas.openxmlformats.org/officeDocument/2006/relationships/image"/><Relationship Id="rId40" Target="../media/image309.svg" Type="http://schemas.openxmlformats.org/officeDocument/2006/relationships/image"/><Relationship Id="rId41" Target="../media/image310.png" Type="http://schemas.openxmlformats.org/officeDocument/2006/relationships/image"/><Relationship Id="rId42" Target="../media/image311.svg" Type="http://schemas.openxmlformats.org/officeDocument/2006/relationships/image"/><Relationship Id="rId43" Target="../media/image312.png" Type="http://schemas.openxmlformats.org/officeDocument/2006/relationships/image"/><Relationship Id="rId44" Target="../media/image313.svg" Type="http://schemas.openxmlformats.org/officeDocument/2006/relationships/image"/><Relationship Id="rId45" Target="../media/image314.png" Type="http://schemas.openxmlformats.org/officeDocument/2006/relationships/image"/><Relationship Id="rId46" Target="../media/image315.svg" Type="http://schemas.openxmlformats.org/officeDocument/2006/relationships/image"/><Relationship Id="rId47" Target="../media/image316.png" Type="http://schemas.openxmlformats.org/officeDocument/2006/relationships/image"/><Relationship Id="rId48" Target="../media/image317.svg" Type="http://schemas.openxmlformats.org/officeDocument/2006/relationships/image"/><Relationship Id="rId49" Target="../media/image318.png" Type="http://schemas.openxmlformats.org/officeDocument/2006/relationships/image"/><Relationship Id="rId5" Target="../media/image274.png" Type="http://schemas.openxmlformats.org/officeDocument/2006/relationships/image"/><Relationship Id="rId50" Target="../media/image319.svg" Type="http://schemas.openxmlformats.org/officeDocument/2006/relationships/image"/><Relationship Id="rId51" Target="../media/image320.png" Type="http://schemas.openxmlformats.org/officeDocument/2006/relationships/image"/><Relationship Id="rId52" Target="../media/image321.svg" Type="http://schemas.openxmlformats.org/officeDocument/2006/relationships/image"/><Relationship Id="rId53" Target="../media/image322.png" Type="http://schemas.openxmlformats.org/officeDocument/2006/relationships/image"/><Relationship Id="rId54" Target="../media/image323.svg" Type="http://schemas.openxmlformats.org/officeDocument/2006/relationships/image"/><Relationship Id="rId55" Target="../media/image324.png" Type="http://schemas.openxmlformats.org/officeDocument/2006/relationships/image"/><Relationship Id="rId56" Target="../media/image325.svg" Type="http://schemas.openxmlformats.org/officeDocument/2006/relationships/image"/><Relationship Id="rId57" Target="../media/image326.png" Type="http://schemas.openxmlformats.org/officeDocument/2006/relationships/image"/><Relationship Id="rId58" Target="../media/image327.svg" Type="http://schemas.openxmlformats.org/officeDocument/2006/relationships/image"/><Relationship Id="rId59" Target="../media/image328.png" Type="http://schemas.openxmlformats.org/officeDocument/2006/relationships/image"/><Relationship Id="rId6" Target="../media/image275.svg" Type="http://schemas.openxmlformats.org/officeDocument/2006/relationships/image"/><Relationship Id="rId60" Target="../media/image329.svg" Type="http://schemas.openxmlformats.org/officeDocument/2006/relationships/image"/><Relationship Id="rId61" Target="../media/image330.png" Type="http://schemas.openxmlformats.org/officeDocument/2006/relationships/image"/><Relationship Id="rId62" Target="../media/image331.svg" Type="http://schemas.openxmlformats.org/officeDocument/2006/relationships/image"/><Relationship Id="rId63" Target="../media/image332.png" Type="http://schemas.openxmlformats.org/officeDocument/2006/relationships/image"/><Relationship Id="rId64" Target="../media/image333.svg" Type="http://schemas.openxmlformats.org/officeDocument/2006/relationships/image"/><Relationship Id="rId65" Target="../media/image334.png" Type="http://schemas.openxmlformats.org/officeDocument/2006/relationships/image"/><Relationship Id="rId66" Target="../media/image335.svg" Type="http://schemas.openxmlformats.org/officeDocument/2006/relationships/image"/><Relationship Id="rId67" Target="../media/image336.png" Type="http://schemas.openxmlformats.org/officeDocument/2006/relationships/image"/><Relationship Id="rId68" Target="../media/image337.svg" Type="http://schemas.openxmlformats.org/officeDocument/2006/relationships/image"/><Relationship Id="rId69" Target="../media/image338.png" Type="http://schemas.openxmlformats.org/officeDocument/2006/relationships/image"/><Relationship Id="rId7" Target="../media/image276.png" Type="http://schemas.openxmlformats.org/officeDocument/2006/relationships/image"/><Relationship Id="rId70" Target="../media/image339.svg" Type="http://schemas.openxmlformats.org/officeDocument/2006/relationships/image"/><Relationship Id="rId71" Target="../media/image340.png" Type="http://schemas.openxmlformats.org/officeDocument/2006/relationships/image"/><Relationship Id="rId72" Target="../media/image341.svg" Type="http://schemas.openxmlformats.org/officeDocument/2006/relationships/image"/><Relationship Id="rId73" Target="../media/image342.png" Type="http://schemas.openxmlformats.org/officeDocument/2006/relationships/image"/><Relationship Id="rId74" Target="../media/image343.svg" Type="http://schemas.openxmlformats.org/officeDocument/2006/relationships/image"/><Relationship Id="rId75" Target="../media/image344.png" Type="http://schemas.openxmlformats.org/officeDocument/2006/relationships/image"/><Relationship Id="rId76" Target="../media/image345.svg" Type="http://schemas.openxmlformats.org/officeDocument/2006/relationships/image"/><Relationship Id="rId77" Target="../media/image346.png" Type="http://schemas.openxmlformats.org/officeDocument/2006/relationships/image"/><Relationship Id="rId78" Target="../media/image347.svg" Type="http://schemas.openxmlformats.org/officeDocument/2006/relationships/image"/><Relationship Id="rId79" Target="../media/image348.png" Type="http://schemas.openxmlformats.org/officeDocument/2006/relationships/image"/><Relationship Id="rId8" Target="../media/image277.svg" Type="http://schemas.openxmlformats.org/officeDocument/2006/relationships/image"/><Relationship Id="rId80" Target="../media/image349.svg" Type="http://schemas.openxmlformats.org/officeDocument/2006/relationships/image"/><Relationship Id="rId81" Target="../media/image350.png" Type="http://schemas.openxmlformats.org/officeDocument/2006/relationships/image"/><Relationship Id="rId82" Target="../media/image351.svg" Type="http://schemas.openxmlformats.org/officeDocument/2006/relationships/image"/><Relationship Id="rId83" Target="../media/image352.png" Type="http://schemas.openxmlformats.org/officeDocument/2006/relationships/image"/><Relationship Id="rId84" Target="../media/image353.svg" Type="http://schemas.openxmlformats.org/officeDocument/2006/relationships/image"/><Relationship Id="rId85" Target="../media/image354.png" Type="http://schemas.openxmlformats.org/officeDocument/2006/relationships/image"/><Relationship Id="rId86" Target="../media/image355.svg" Type="http://schemas.openxmlformats.org/officeDocument/2006/relationships/image"/><Relationship Id="rId87" Target="../media/image356.png" Type="http://schemas.openxmlformats.org/officeDocument/2006/relationships/image"/><Relationship Id="rId88" Target="../media/image357.svg" Type="http://schemas.openxmlformats.org/officeDocument/2006/relationships/image"/><Relationship Id="rId89" Target="../media/image358.png" Type="http://schemas.openxmlformats.org/officeDocument/2006/relationships/image"/><Relationship Id="rId9" Target="../media/image278.png" Type="http://schemas.openxmlformats.org/officeDocument/2006/relationships/image"/><Relationship Id="rId90" Target="../media/image359.svg" Type="http://schemas.openxmlformats.org/officeDocument/2006/relationships/image"/><Relationship Id="rId91" Target="../media/image360.png" Type="http://schemas.openxmlformats.org/officeDocument/2006/relationships/image"/><Relationship Id="rId92" Target="../media/image361.svg" Type="http://schemas.openxmlformats.org/officeDocument/2006/relationships/image"/><Relationship Id="rId93" Target="../media/image362.png" Type="http://schemas.openxmlformats.org/officeDocument/2006/relationships/image"/><Relationship Id="rId94" Target="../media/image363.svg" Type="http://schemas.openxmlformats.org/officeDocument/2006/relationships/image"/><Relationship Id="rId95" Target="../media/image364.png" Type="http://schemas.openxmlformats.org/officeDocument/2006/relationships/image"/><Relationship Id="rId96" Target="../media/image365.svg" Type="http://schemas.openxmlformats.org/officeDocument/2006/relationships/image"/><Relationship Id="rId97" Target="../media/image366.png" Type="http://schemas.openxmlformats.org/officeDocument/2006/relationships/image"/><Relationship Id="rId98" Target="../media/image367.svg" Type="http://schemas.openxmlformats.org/officeDocument/2006/relationships/image"/><Relationship Id="rId99" Target="../media/image368.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4.png" Type="http://schemas.openxmlformats.org/officeDocument/2006/relationships/image"/></Relationships>
</file>

<file path=ppt/slides/_rels/slide7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99.svg" Type="http://schemas.openxmlformats.org/officeDocument/2006/relationships/image"/><Relationship Id="rId11" Target="../media/image400.png" Type="http://schemas.openxmlformats.org/officeDocument/2006/relationships/image"/><Relationship Id="rId12" Target="../media/image401.svg" Type="http://schemas.openxmlformats.org/officeDocument/2006/relationships/image"/><Relationship Id="rId13" Target="../media/image402.png" Type="http://schemas.openxmlformats.org/officeDocument/2006/relationships/image"/><Relationship Id="rId14" Target="../media/image403.svg" Type="http://schemas.openxmlformats.org/officeDocument/2006/relationships/image"/><Relationship Id="rId15" Target="../media/image404.png" Type="http://schemas.openxmlformats.org/officeDocument/2006/relationships/image"/><Relationship Id="rId16" Target="../media/image405.svg" Type="http://schemas.openxmlformats.org/officeDocument/2006/relationships/image"/><Relationship Id="rId17" Target="../media/image406.png" Type="http://schemas.openxmlformats.org/officeDocument/2006/relationships/image"/><Relationship Id="rId18" Target="../media/image407.svg" Type="http://schemas.openxmlformats.org/officeDocument/2006/relationships/image"/><Relationship Id="rId19" Target="../media/image408.png" Type="http://schemas.openxmlformats.org/officeDocument/2006/relationships/image"/><Relationship Id="rId2" Target="../notesSlides/notesSlide70.xml" Type="http://schemas.openxmlformats.org/officeDocument/2006/relationships/notesSlide"/><Relationship Id="rId20" Target="../media/image409.svg" Type="http://schemas.openxmlformats.org/officeDocument/2006/relationships/image"/><Relationship Id="rId21" Target="../media/image410.png" Type="http://schemas.openxmlformats.org/officeDocument/2006/relationships/image"/><Relationship Id="rId22" Target="../media/image411.svg" Type="http://schemas.openxmlformats.org/officeDocument/2006/relationships/image"/><Relationship Id="rId23" Target="../media/image412.png" Type="http://schemas.openxmlformats.org/officeDocument/2006/relationships/image"/><Relationship Id="rId24" Target="../media/image413.svg" Type="http://schemas.openxmlformats.org/officeDocument/2006/relationships/image"/><Relationship Id="rId25" Target="../media/image414.png" Type="http://schemas.openxmlformats.org/officeDocument/2006/relationships/image"/><Relationship Id="rId26" Target="../media/image415.svg" Type="http://schemas.openxmlformats.org/officeDocument/2006/relationships/image"/><Relationship Id="rId27" Target="../media/image416.png" Type="http://schemas.openxmlformats.org/officeDocument/2006/relationships/image"/><Relationship Id="rId28" Target="../media/image417.svg" Type="http://schemas.openxmlformats.org/officeDocument/2006/relationships/image"/><Relationship Id="rId29" Target="../media/image418.png" Type="http://schemas.openxmlformats.org/officeDocument/2006/relationships/image"/><Relationship Id="rId3" Target="../media/image392.png" Type="http://schemas.openxmlformats.org/officeDocument/2006/relationships/image"/><Relationship Id="rId30" Target="../media/image419.svg" Type="http://schemas.openxmlformats.org/officeDocument/2006/relationships/image"/><Relationship Id="rId31" Target="../media/image420.png" Type="http://schemas.openxmlformats.org/officeDocument/2006/relationships/image"/><Relationship Id="rId32" Target="../media/image421.svg" Type="http://schemas.openxmlformats.org/officeDocument/2006/relationships/image"/><Relationship Id="rId33" Target="../media/image422.png" Type="http://schemas.openxmlformats.org/officeDocument/2006/relationships/image"/><Relationship Id="rId34" Target="../media/image423.svg" Type="http://schemas.openxmlformats.org/officeDocument/2006/relationships/image"/><Relationship Id="rId35" Target="../media/image424.png" Type="http://schemas.openxmlformats.org/officeDocument/2006/relationships/image"/><Relationship Id="rId36" Target="../media/image425.svg" Type="http://schemas.openxmlformats.org/officeDocument/2006/relationships/image"/><Relationship Id="rId37" Target="../media/image426.png" Type="http://schemas.openxmlformats.org/officeDocument/2006/relationships/image"/><Relationship Id="rId38" Target="../media/image427.svg" Type="http://schemas.openxmlformats.org/officeDocument/2006/relationships/image"/><Relationship Id="rId39" Target="../media/image428.png" Type="http://schemas.openxmlformats.org/officeDocument/2006/relationships/image"/><Relationship Id="rId4" Target="../media/image393.svg" Type="http://schemas.openxmlformats.org/officeDocument/2006/relationships/image"/><Relationship Id="rId40" Target="../media/image429.svg" Type="http://schemas.openxmlformats.org/officeDocument/2006/relationships/image"/><Relationship Id="rId41" Target="../media/image430.png" Type="http://schemas.openxmlformats.org/officeDocument/2006/relationships/image"/><Relationship Id="rId42" Target="../media/image431.svg" Type="http://schemas.openxmlformats.org/officeDocument/2006/relationships/image"/><Relationship Id="rId43" Target="../media/image432.png" Type="http://schemas.openxmlformats.org/officeDocument/2006/relationships/image"/><Relationship Id="rId44" Target="../media/image433.svg" Type="http://schemas.openxmlformats.org/officeDocument/2006/relationships/image"/><Relationship Id="rId5" Target="../media/image394.png" Type="http://schemas.openxmlformats.org/officeDocument/2006/relationships/image"/><Relationship Id="rId6" Target="../media/image395.svg" Type="http://schemas.openxmlformats.org/officeDocument/2006/relationships/image"/><Relationship Id="rId7" Target="../media/image396.png" Type="http://schemas.openxmlformats.org/officeDocument/2006/relationships/image"/><Relationship Id="rId8" Target="../media/image397.svg" Type="http://schemas.openxmlformats.org/officeDocument/2006/relationships/image"/><Relationship Id="rId9" Target="../media/image398.png" Type="http://schemas.openxmlformats.org/officeDocument/2006/relationships/image"/></Relationships>
</file>

<file path=ppt/slides/_rels/slide7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41.svg" Type="http://schemas.openxmlformats.org/officeDocument/2006/relationships/image"/><Relationship Id="rId11" Target="../media/image442.png" Type="http://schemas.openxmlformats.org/officeDocument/2006/relationships/image"/><Relationship Id="rId12" Target="../media/image443.svg" Type="http://schemas.openxmlformats.org/officeDocument/2006/relationships/image"/><Relationship Id="rId13" Target="../media/image444.png" Type="http://schemas.openxmlformats.org/officeDocument/2006/relationships/image"/><Relationship Id="rId14" Target="../media/image445.svg" Type="http://schemas.openxmlformats.org/officeDocument/2006/relationships/image"/><Relationship Id="rId15" Target="../media/image446.png" Type="http://schemas.openxmlformats.org/officeDocument/2006/relationships/image"/><Relationship Id="rId16" Target="../media/image447.svg" Type="http://schemas.openxmlformats.org/officeDocument/2006/relationships/image"/><Relationship Id="rId17" Target="../media/image448.png" Type="http://schemas.openxmlformats.org/officeDocument/2006/relationships/image"/><Relationship Id="rId18" Target="../media/image449.svg" Type="http://schemas.openxmlformats.org/officeDocument/2006/relationships/image"/><Relationship Id="rId19" Target="../media/image450.png" Type="http://schemas.openxmlformats.org/officeDocument/2006/relationships/image"/><Relationship Id="rId2" Target="../notesSlides/notesSlide71.xml" Type="http://schemas.openxmlformats.org/officeDocument/2006/relationships/notesSlide"/><Relationship Id="rId20" Target="../media/image451.svg" Type="http://schemas.openxmlformats.org/officeDocument/2006/relationships/image"/><Relationship Id="rId21" Target="../media/image452.png" Type="http://schemas.openxmlformats.org/officeDocument/2006/relationships/image"/><Relationship Id="rId22" Target="../media/image453.svg" Type="http://schemas.openxmlformats.org/officeDocument/2006/relationships/image"/><Relationship Id="rId23" Target="../media/image454.png" Type="http://schemas.openxmlformats.org/officeDocument/2006/relationships/image"/><Relationship Id="rId24" Target="../media/image455.svg" Type="http://schemas.openxmlformats.org/officeDocument/2006/relationships/image"/><Relationship Id="rId25" Target="../media/image456.png" Type="http://schemas.openxmlformats.org/officeDocument/2006/relationships/image"/><Relationship Id="rId26" Target="../media/image457.svg" Type="http://schemas.openxmlformats.org/officeDocument/2006/relationships/image"/><Relationship Id="rId27" Target="../media/image458.png" Type="http://schemas.openxmlformats.org/officeDocument/2006/relationships/image"/><Relationship Id="rId28" Target="../media/image459.svg" Type="http://schemas.openxmlformats.org/officeDocument/2006/relationships/image"/><Relationship Id="rId29" Target="../media/image460.png" Type="http://schemas.openxmlformats.org/officeDocument/2006/relationships/image"/><Relationship Id="rId3" Target="../media/image434.png" Type="http://schemas.openxmlformats.org/officeDocument/2006/relationships/image"/><Relationship Id="rId30" Target="../media/image461.svg" Type="http://schemas.openxmlformats.org/officeDocument/2006/relationships/image"/><Relationship Id="rId31" Target="../media/image462.png" Type="http://schemas.openxmlformats.org/officeDocument/2006/relationships/image"/><Relationship Id="rId32" Target="../media/image463.svg" Type="http://schemas.openxmlformats.org/officeDocument/2006/relationships/image"/><Relationship Id="rId33" Target="../media/image464.png" Type="http://schemas.openxmlformats.org/officeDocument/2006/relationships/image"/><Relationship Id="rId34" Target="../media/image465.svg" Type="http://schemas.openxmlformats.org/officeDocument/2006/relationships/image"/><Relationship Id="rId35" Target="../media/image466.png" Type="http://schemas.openxmlformats.org/officeDocument/2006/relationships/image"/><Relationship Id="rId36" Target="../media/image467.svg" Type="http://schemas.openxmlformats.org/officeDocument/2006/relationships/image"/><Relationship Id="rId37" Target="../media/image468.png" Type="http://schemas.openxmlformats.org/officeDocument/2006/relationships/image"/><Relationship Id="rId38" Target="../media/image469.svg" Type="http://schemas.openxmlformats.org/officeDocument/2006/relationships/image"/><Relationship Id="rId39" Target="../media/image470.png" Type="http://schemas.openxmlformats.org/officeDocument/2006/relationships/image"/><Relationship Id="rId4" Target="../media/image435.svg" Type="http://schemas.openxmlformats.org/officeDocument/2006/relationships/image"/><Relationship Id="rId40" Target="../media/image471.svg" Type="http://schemas.openxmlformats.org/officeDocument/2006/relationships/image"/><Relationship Id="rId41" Target="../media/image472.png" Type="http://schemas.openxmlformats.org/officeDocument/2006/relationships/image"/><Relationship Id="rId42" Target="../media/image473.svg" Type="http://schemas.openxmlformats.org/officeDocument/2006/relationships/image"/><Relationship Id="rId5" Target="../media/image436.png" Type="http://schemas.openxmlformats.org/officeDocument/2006/relationships/image"/><Relationship Id="rId6" Target="../media/image437.svg" Type="http://schemas.openxmlformats.org/officeDocument/2006/relationships/image"/><Relationship Id="rId7" Target="../media/image438.png" Type="http://schemas.openxmlformats.org/officeDocument/2006/relationships/image"/><Relationship Id="rId8" Target="../media/image439.svg" Type="http://schemas.openxmlformats.org/officeDocument/2006/relationships/image"/><Relationship Id="rId9" Target="../media/image440.png" Type="http://schemas.openxmlformats.org/officeDocument/2006/relationships/image"/></Relationships>
</file>

<file path=ppt/slides/_rels/slide7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81.svg" Type="http://schemas.openxmlformats.org/officeDocument/2006/relationships/image"/><Relationship Id="rId11" Target="../media/image482.png" Type="http://schemas.openxmlformats.org/officeDocument/2006/relationships/image"/><Relationship Id="rId12" Target="../media/image483.svg" Type="http://schemas.openxmlformats.org/officeDocument/2006/relationships/image"/><Relationship Id="rId13" Target="../media/image484.png" Type="http://schemas.openxmlformats.org/officeDocument/2006/relationships/image"/><Relationship Id="rId14" Target="../media/image485.svg" Type="http://schemas.openxmlformats.org/officeDocument/2006/relationships/image"/><Relationship Id="rId2" Target="../notesSlides/notesSlide72.xml" Type="http://schemas.openxmlformats.org/officeDocument/2006/relationships/notesSlide"/><Relationship Id="rId3" Target="../media/image474.png" Type="http://schemas.openxmlformats.org/officeDocument/2006/relationships/image"/><Relationship Id="rId4" Target="../media/image475.svg" Type="http://schemas.openxmlformats.org/officeDocument/2006/relationships/image"/><Relationship Id="rId5" Target="../media/image476.png" Type="http://schemas.openxmlformats.org/officeDocument/2006/relationships/image"/><Relationship Id="rId6" Target="../media/image477.svg" Type="http://schemas.openxmlformats.org/officeDocument/2006/relationships/image"/><Relationship Id="rId7" Target="../media/image478.png" Type="http://schemas.openxmlformats.org/officeDocument/2006/relationships/image"/><Relationship Id="rId8" Target="../media/image479.svg" Type="http://schemas.openxmlformats.org/officeDocument/2006/relationships/image"/><Relationship Id="rId9" Target="../media/image480.png" Type="http://schemas.openxmlformats.org/officeDocument/2006/relationships/image"/></Relationships>
</file>

<file path=ppt/slides/_rels/slide7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93.svg" Type="http://schemas.openxmlformats.org/officeDocument/2006/relationships/image"/><Relationship Id="rId11" Target="../media/image494.png" Type="http://schemas.openxmlformats.org/officeDocument/2006/relationships/image"/><Relationship Id="rId12" Target="../media/image495.svg" Type="http://schemas.openxmlformats.org/officeDocument/2006/relationships/image"/><Relationship Id="rId13" Target="../media/image496.png" Type="http://schemas.openxmlformats.org/officeDocument/2006/relationships/image"/><Relationship Id="rId14" Target="../media/image497.svg" Type="http://schemas.openxmlformats.org/officeDocument/2006/relationships/image"/><Relationship Id="rId15" Target="../media/image498.png" Type="http://schemas.openxmlformats.org/officeDocument/2006/relationships/image"/><Relationship Id="rId16" Target="../media/image499.svg" Type="http://schemas.openxmlformats.org/officeDocument/2006/relationships/image"/><Relationship Id="rId17" Target="../media/image500.png" Type="http://schemas.openxmlformats.org/officeDocument/2006/relationships/image"/><Relationship Id="rId18" Target="../media/image501.svg" Type="http://schemas.openxmlformats.org/officeDocument/2006/relationships/image"/><Relationship Id="rId19" Target="../media/image502.png" Type="http://schemas.openxmlformats.org/officeDocument/2006/relationships/image"/><Relationship Id="rId2" Target="../notesSlides/notesSlide73.xml" Type="http://schemas.openxmlformats.org/officeDocument/2006/relationships/notesSlide"/><Relationship Id="rId20" Target="../media/image503.svg" Type="http://schemas.openxmlformats.org/officeDocument/2006/relationships/image"/><Relationship Id="rId21" Target="../media/image504.png" Type="http://schemas.openxmlformats.org/officeDocument/2006/relationships/image"/><Relationship Id="rId22" Target="../media/image505.svg" Type="http://schemas.openxmlformats.org/officeDocument/2006/relationships/image"/><Relationship Id="rId23" Target="../media/image506.png" Type="http://schemas.openxmlformats.org/officeDocument/2006/relationships/image"/><Relationship Id="rId24" Target="../media/image507.svg" Type="http://schemas.openxmlformats.org/officeDocument/2006/relationships/image"/><Relationship Id="rId25" Target="../media/image508.png" Type="http://schemas.openxmlformats.org/officeDocument/2006/relationships/image"/><Relationship Id="rId26" Target="../media/image509.svg" Type="http://schemas.openxmlformats.org/officeDocument/2006/relationships/image"/><Relationship Id="rId27" Target="../media/image510.png" Type="http://schemas.openxmlformats.org/officeDocument/2006/relationships/image"/><Relationship Id="rId28" Target="../media/image511.svg" Type="http://schemas.openxmlformats.org/officeDocument/2006/relationships/image"/><Relationship Id="rId29" Target="../media/image512.png" Type="http://schemas.openxmlformats.org/officeDocument/2006/relationships/image"/><Relationship Id="rId3" Target="../media/image486.png" Type="http://schemas.openxmlformats.org/officeDocument/2006/relationships/image"/><Relationship Id="rId30" Target="../media/image513.svg" Type="http://schemas.openxmlformats.org/officeDocument/2006/relationships/image"/><Relationship Id="rId31" Target="../media/image514.png" Type="http://schemas.openxmlformats.org/officeDocument/2006/relationships/image"/><Relationship Id="rId32" Target="../media/image515.svg" Type="http://schemas.openxmlformats.org/officeDocument/2006/relationships/image"/><Relationship Id="rId33" Target="../media/image516.png" Type="http://schemas.openxmlformats.org/officeDocument/2006/relationships/image"/><Relationship Id="rId34" Target="../media/image517.svg" Type="http://schemas.openxmlformats.org/officeDocument/2006/relationships/image"/><Relationship Id="rId35" Target="../media/image518.png" Type="http://schemas.openxmlformats.org/officeDocument/2006/relationships/image"/><Relationship Id="rId36" Target="../media/image519.svg" Type="http://schemas.openxmlformats.org/officeDocument/2006/relationships/image"/><Relationship Id="rId37" Target="../media/image520.png" Type="http://schemas.openxmlformats.org/officeDocument/2006/relationships/image"/><Relationship Id="rId38" Target="../media/image521.svg" Type="http://schemas.openxmlformats.org/officeDocument/2006/relationships/image"/><Relationship Id="rId39" Target="../media/image522.png" Type="http://schemas.openxmlformats.org/officeDocument/2006/relationships/image"/><Relationship Id="rId4" Target="../media/image487.svg" Type="http://schemas.openxmlformats.org/officeDocument/2006/relationships/image"/><Relationship Id="rId40" Target="../media/image523.svg" Type="http://schemas.openxmlformats.org/officeDocument/2006/relationships/image"/><Relationship Id="rId41" Target="../media/image524.png" Type="http://schemas.openxmlformats.org/officeDocument/2006/relationships/image"/><Relationship Id="rId42" Target="../media/image525.svg" Type="http://schemas.openxmlformats.org/officeDocument/2006/relationships/image"/><Relationship Id="rId43" Target="../media/image526.png" Type="http://schemas.openxmlformats.org/officeDocument/2006/relationships/image"/><Relationship Id="rId44" Target="../media/image527.svg" Type="http://schemas.openxmlformats.org/officeDocument/2006/relationships/image"/><Relationship Id="rId45" Target="../media/image528.png" Type="http://schemas.openxmlformats.org/officeDocument/2006/relationships/image"/><Relationship Id="rId46" Target="../media/image529.svg" Type="http://schemas.openxmlformats.org/officeDocument/2006/relationships/image"/><Relationship Id="rId47" Target="../media/image530.png" Type="http://schemas.openxmlformats.org/officeDocument/2006/relationships/image"/><Relationship Id="rId48" Target="../media/image531.svg" Type="http://schemas.openxmlformats.org/officeDocument/2006/relationships/image"/><Relationship Id="rId49" Target="../media/image532.png" Type="http://schemas.openxmlformats.org/officeDocument/2006/relationships/image"/><Relationship Id="rId5" Target="../media/image488.png" Type="http://schemas.openxmlformats.org/officeDocument/2006/relationships/image"/><Relationship Id="rId50" Target="../media/image533.svg" Type="http://schemas.openxmlformats.org/officeDocument/2006/relationships/image"/><Relationship Id="rId51" Target="../media/image534.png" Type="http://schemas.openxmlformats.org/officeDocument/2006/relationships/image"/><Relationship Id="rId52" Target="../media/image535.svg" Type="http://schemas.openxmlformats.org/officeDocument/2006/relationships/image"/><Relationship Id="rId53" Target="../media/image536.png" Type="http://schemas.openxmlformats.org/officeDocument/2006/relationships/image"/><Relationship Id="rId54" Target="../media/image537.svg" Type="http://schemas.openxmlformats.org/officeDocument/2006/relationships/image"/><Relationship Id="rId55" Target="../media/image538.png" Type="http://schemas.openxmlformats.org/officeDocument/2006/relationships/image"/><Relationship Id="rId56" Target="../media/image539.svg" Type="http://schemas.openxmlformats.org/officeDocument/2006/relationships/image"/><Relationship Id="rId57" Target="../media/image540.png" Type="http://schemas.openxmlformats.org/officeDocument/2006/relationships/image"/><Relationship Id="rId58" Target="../media/image541.svg" Type="http://schemas.openxmlformats.org/officeDocument/2006/relationships/image"/><Relationship Id="rId59" Target="../media/image542.png" Type="http://schemas.openxmlformats.org/officeDocument/2006/relationships/image"/><Relationship Id="rId6" Target="../media/image489.svg" Type="http://schemas.openxmlformats.org/officeDocument/2006/relationships/image"/><Relationship Id="rId60" Target="../media/image543.svg" Type="http://schemas.openxmlformats.org/officeDocument/2006/relationships/image"/><Relationship Id="rId61" Target="../media/image544.png" Type="http://schemas.openxmlformats.org/officeDocument/2006/relationships/image"/><Relationship Id="rId62" Target="../media/image545.svg" Type="http://schemas.openxmlformats.org/officeDocument/2006/relationships/image"/><Relationship Id="rId63" Target="../media/image546.png" Type="http://schemas.openxmlformats.org/officeDocument/2006/relationships/image"/><Relationship Id="rId64" Target="../media/image547.svg" Type="http://schemas.openxmlformats.org/officeDocument/2006/relationships/image"/><Relationship Id="rId65" Target="../media/image548.png" Type="http://schemas.openxmlformats.org/officeDocument/2006/relationships/image"/><Relationship Id="rId66" Target="../media/image549.svg" Type="http://schemas.openxmlformats.org/officeDocument/2006/relationships/image"/><Relationship Id="rId7" Target="../media/image490.png" Type="http://schemas.openxmlformats.org/officeDocument/2006/relationships/image"/><Relationship Id="rId8" Target="../media/image491.svg" Type="http://schemas.openxmlformats.org/officeDocument/2006/relationships/image"/><Relationship Id="rId9" Target="../media/image492.png" Type="http://schemas.openxmlformats.org/officeDocument/2006/relationships/image"/></Relationships>
</file>

<file path=ppt/slides/_rels/slide74.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557.svg" Type="http://schemas.openxmlformats.org/officeDocument/2006/relationships/image"/><Relationship Id="rId11" Target="../media/image558.png" Type="http://schemas.openxmlformats.org/officeDocument/2006/relationships/image"/><Relationship Id="rId12" Target="../media/image559.svg" Type="http://schemas.openxmlformats.org/officeDocument/2006/relationships/image"/><Relationship Id="rId13" Target="../media/image560.png" Type="http://schemas.openxmlformats.org/officeDocument/2006/relationships/image"/><Relationship Id="rId14" Target="../media/image561.svg" Type="http://schemas.openxmlformats.org/officeDocument/2006/relationships/image"/><Relationship Id="rId15" Target="../media/image562.png" Type="http://schemas.openxmlformats.org/officeDocument/2006/relationships/image"/><Relationship Id="rId16" Target="../media/image563.svg" Type="http://schemas.openxmlformats.org/officeDocument/2006/relationships/image"/><Relationship Id="rId17" Target="../media/image564.png" Type="http://schemas.openxmlformats.org/officeDocument/2006/relationships/image"/><Relationship Id="rId18" Target="../media/image565.svg" Type="http://schemas.openxmlformats.org/officeDocument/2006/relationships/image"/><Relationship Id="rId19" Target="../media/image566.png" Type="http://schemas.openxmlformats.org/officeDocument/2006/relationships/image"/><Relationship Id="rId2" Target="../notesSlides/notesSlide74.xml" Type="http://schemas.openxmlformats.org/officeDocument/2006/relationships/notesSlide"/><Relationship Id="rId20" Target="../media/image567.svg" Type="http://schemas.openxmlformats.org/officeDocument/2006/relationships/image"/><Relationship Id="rId21" Target="../media/image568.png" Type="http://schemas.openxmlformats.org/officeDocument/2006/relationships/image"/><Relationship Id="rId22" Target="../media/image569.svg" Type="http://schemas.openxmlformats.org/officeDocument/2006/relationships/image"/><Relationship Id="rId23" Target="../media/image570.png" Type="http://schemas.openxmlformats.org/officeDocument/2006/relationships/image"/><Relationship Id="rId24" Target="../media/image571.svg" Type="http://schemas.openxmlformats.org/officeDocument/2006/relationships/image"/><Relationship Id="rId25" Target="../media/image572.png" Type="http://schemas.openxmlformats.org/officeDocument/2006/relationships/image"/><Relationship Id="rId26" Target="../media/image573.svg" Type="http://schemas.openxmlformats.org/officeDocument/2006/relationships/image"/><Relationship Id="rId27" Target="../media/image574.png" Type="http://schemas.openxmlformats.org/officeDocument/2006/relationships/image"/><Relationship Id="rId28" Target="../media/image575.svg" Type="http://schemas.openxmlformats.org/officeDocument/2006/relationships/image"/><Relationship Id="rId29" Target="../media/image576.png" Type="http://schemas.openxmlformats.org/officeDocument/2006/relationships/image"/><Relationship Id="rId3" Target="../media/image550.png" Type="http://schemas.openxmlformats.org/officeDocument/2006/relationships/image"/><Relationship Id="rId30" Target="../media/image577.svg" Type="http://schemas.openxmlformats.org/officeDocument/2006/relationships/image"/><Relationship Id="rId31" Target="../media/image578.png" Type="http://schemas.openxmlformats.org/officeDocument/2006/relationships/image"/><Relationship Id="rId32" Target="../media/image579.svg" Type="http://schemas.openxmlformats.org/officeDocument/2006/relationships/image"/><Relationship Id="rId33" Target="../media/image580.png" Type="http://schemas.openxmlformats.org/officeDocument/2006/relationships/image"/><Relationship Id="rId34" Target="../media/image581.svg" Type="http://schemas.openxmlformats.org/officeDocument/2006/relationships/image"/><Relationship Id="rId35" Target="../media/image582.png" Type="http://schemas.openxmlformats.org/officeDocument/2006/relationships/image"/><Relationship Id="rId36" Target="../media/image583.svg" Type="http://schemas.openxmlformats.org/officeDocument/2006/relationships/image"/><Relationship Id="rId37" Target="../media/image584.png" Type="http://schemas.openxmlformats.org/officeDocument/2006/relationships/image"/><Relationship Id="rId38" Target="../media/image585.svg" Type="http://schemas.openxmlformats.org/officeDocument/2006/relationships/image"/><Relationship Id="rId39" Target="../media/image586.png" Type="http://schemas.openxmlformats.org/officeDocument/2006/relationships/image"/><Relationship Id="rId4" Target="../media/image551.svg" Type="http://schemas.openxmlformats.org/officeDocument/2006/relationships/image"/><Relationship Id="rId40" Target="../media/image587.svg" Type="http://schemas.openxmlformats.org/officeDocument/2006/relationships/image"/><Relationship Id="rId41" Target="../media/image588.png" Type="http://schemas.openxmlformats.org/officeDocument/2006/relationships/image"/><Relationship Id="rId42" Target="../media/image589.svg" Type="http://schemas.openxmlformats.org/officeDocument/2006/relationships/image"/><Relationship Id="rId43" Target="../media/image590.png" Type="http://schemas.openxmlformats.org/officeDocument/2006/relationships/image"/><Relationship Id="rId44" Target="../media/image591.svg" Type="http://schemas.openxmlformats.org/officeDocument/2006/relationships/image"/><Relationship Id="rId45" Target="../media/image592.png" Type="http://schemas.openxmlformats.org/officeDocument/2006/relationships/image"/><Relationship Id="rId46" Target="../media/image593.svg" Type="http://schemas.openxmlformats.org/officeDocument/2006/relationships/image"/><Relationship Id="rId47" Target="../media/image594.png" Type="http://schemas.openxmlformats.org/officeDocument/2006/relationships/image"/><Relationship Id="rId48" Target="../media/image595.svg" Type="http://schemas.openxmlformats.org/officeDocument/2006/relationships/image"/><Relationship Id="rId49" Target="../media/image596.png" Type="http://schemas.openxmlformats.org/officeDocument/2006/relationships/image"/><Relationship Id="rId5" Target="../media/image552.png" Type="http://schemas.openxmlformats.org/officeDocument/2006/relationships/image"/><Relationship Id="rId50" Target="../media/image597.svg" Type="http://schemas.openxmlformats.org/officeDocument/2006/relationships/image"/><Relationship Id="rId51" Target="../media/image598.png" Type="http://schemas.openxmlformats.org/officeDocument/2006/relationships/image"/><Relationship Id="rId52" Target="../media/image599.svg" Type="http://schemas.openxmlformats.org/officeDocument/2006/relationships/image"/><Relationship Id="rId53" Target="../media/image600.png" Type="http://schemas.openxmlformats.org/officeDocument/2006/relationships/image"/><Relationship Id="rId54" Target="../media/image601.svg" Type="http://schemas.openxmlformats.org/officeDocument/2006/relationships/image"/><Relationship Id="rId55" Target="../media/image602.png" Type="http://schemas.openxmlformats.org/officeDocument/2006/relationships/image"/><Relationship Id="rId56" Target="../media/image603.svg" Type="http://schemas.openxmlformats.org/officeDocument/2006/relationships/image"/><Relationship Id="rId6" Target="../media/image553.svg" Type="http://schemas.openxmlformats.org/officeDocument/2006/relationships/image"/><Relationship Id="rId7" Target="../media/image554.png" Type="http://schemas.openxmlformats.org/officeDocument/2006/relationships/image"/><Relationship Id="rId8" Target="../media/image555.svg" Type="http://schemas.openxmlformats.org/officeDocument/2006/relationships/image"/><Relationship Id="rId9" Target="../media/image556.png" Type="http://schemas.openxmlformats.org/officeDocument/2006/relationships/image"/></Relationships>
</file>

<file path=ppt/slides/_rels/slide7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10.png" Type="http://schemas.openxmlformats.org/officeDocument/2006/relationships/image"/><Relationship Id="rId100" Target="../media/image700.png" Type="http://schemas.openxmlformats.org/officeDocument/2006/relationships/image"/><Relationship Id="rId101" Target="../media/image701.svg" Type="http://schemas.openxmlformats.org/officeDocument/2006/relationships/image"/><Relationship Id="rId102" Target="../media/image702.png" Type="http://schemas.openxmlformats.org/officeDocument/2006/relationships/image"/><Relationship Id="rId103" Target="../media/image703.svg" Type="http://schemas.openxmlformats.org/officeDocument/2006/relationships/image"/><Relationship Id="rId104" Target="../media/image704.png" Type="http://schemas.openxmlformats.org/officeDocument/2006/relationships/image"/><Relationship Id="rId105" Target="../media/image705.svg" Type="http://schemas.openxmlformats.org/officeDocument/2006/relationships/image"/><Relationship Id="rId106" Target="../media/image706.png" Type="http://schemas.openxmlformats.org/officeDocument/2006/relationships/image"/><Relationship Id="rId107" Target="../media/image707.svg" Type="http://schemas.openxmlformats.org/officeDocument/2006/relationships/image"/><Relationship Id="rId108" Target="../media/image708.png" Type="http://schemas.openxmlformats.org/officeDocument/2006/relationships/image"/><Relationship Id="rId109" Target="../media/image709.svg" Type="http://schemas.openxmlformats.org/officeDocument/2006/relationships/image"/><Relationship Id="rId11" Target="../media/image611.svg" Type="http://schemas.openxmlformats.org/officeDocument/2006/relationships/image"/><Relationship Id="rId110" Target="../media/image710.png" Type="http://schemas.openxmlformats.org/officeDocument/2006/relationships/image"/><Relationship Id="rId111" Target="../media/image711.svg" Type="http://schemas.openxmlformats.org/officeDocument/2006/relationships/image"/><Relationship Id="rId112" Target="../media/image712.png" Type="http://schemas.openxmlformats.org/officeDocument/2006/relationships/image"/><Relationship Id="rId113" Target="../media/image713.svg" Type="http://schemas.openxmlformats.org/officeDocument/2006/relationships/image"/><Relationship Id="rId114" Target="../media/image714.png" Type="http://schemas.openxmlformats.org/officeDocument/2006/relationships/image"/><Relationship Id="rId115" Target="../media/image715.svg" Type="http://schemas.openxmlformats.org/officeDocument/2006/relationships/image"/><Relationship Id="rId116" Target="../media/image716.png" Type="http://schemas.openxmlformats.org/officeDocument/2006/relationships/image"/><Relationship Id="rId117" Target="../media/image717.svg" Type="http://schemas.openxmlformats.org/officeDocument/2006/relationships/image"/><Relationship Id="rId118" Target="../media/image718.png" Type="http://schemas.openxmlformats.org/officeDocument/2006/relationships/image"/><Relationship Id="rId119" Target="../media/image719.svg" Type="http://schemas.openxmlformats.org/officeDocument/2006/relationships/image"/><Relationship Id="rId12" Target="../media/image612.png" Type="http://schemas.openxmlformats.org/officeDocument/2006/relationships/image"/><Relationship Id="rId120" Target="../media/image720.png" Type="http://schemas.openxmlformats.org/officeDocument/2006/relationships/image"/><Relationship Id="rId121" Target="../media/image721.svg" Type="http://schemas.openxmlformats.org/officeDocument/2006/relationships/image"/><Relationship Id="rId122" Target="../media/image722.png" Type="http://schemas.openxmlformats.org/officeDocument/2006/relationships/image"/><Relationship Id="rId123" Target="../media/image723.svg" Type="http://schemas.openxmlformats.org/officeDocument/2006/relationships/image"/><Relationship Id="rId124" Target="../media/image724.png" Type="http://schemas.openxmlformats.org/officeDocument/2006/relationships/image"/><Relationship Id="rId125" Target="../media/image725.svg" Type="http://schemas.openxmlformats.org/officeDocument/2006/relationships/image"/><Relationship Id="rId126" Target="../media/image726.png" Type="http://schemas.openxmlformats.org/officeDocument/2006/relationships/image"/><Relationship Id="rId127" Target="../media/image727.svg" Type="http://schemas.openxmlformats.org/officeDocument/2006/relationships/image"/><Relationship Id="rId128" Target="../media/image728.png" Type="http://schemas.openxmlformats.org/officeDocument/2006/relationships/image"/><Relationship Id="rId129" Target="../media/image729.svg" Type="http://schemas.openxmlformats.org/officeDocument/2006/relationships/image"/><Relationship Id="rId13" Target="../media/image613.svg" Type="http://schemas.openxmlformats.org/officeDocument/2006/relationships/image"/><Relationship Id="rId130" Target="../media/image730.png" Type="http://schemas.openxmlformats.org/officeDocument/2006/relationships/image"/><Relationship Id="rId131" Target="../media/image731.svg" Type="http://schemas.openxmlformats.org/officeDocument/2006/relationships/image"/><Relationship Id="rId132" Target="../media/image732.png" Type="http://schemas.openxmlformats.org/officeDocument/2006/relationships/image"/><Relationship Id="rId133" Target="../media/image733.svg" Type="http://schemas.openxmlformats.org/officeDocument/2006/relationships/image"/><Relationship Id="rId134" Target="../media/image734.png" Type="http://schemas.openxmlformats.org/officeDocument/2006/relationships/image"/><Relationship Id="rId135" Target="../media/image735.svg" Type="http://schemas.openxmlformats.org/officeDocument/2006/relationships/image"/><Relationship Id="rId136" Target="../media/image736.png" Type="http://schemas.openxmlformats.org/officeDocument/2006/relationships/image"/><Relationship Id="rId137" Target="../media/image737.svg" Type="http://schemas.openxmlformats.org/officeDocument/2006/relationships/image"/><Relationship Id="rId138" Target="../media/image738.png" Type="http://schemas.openxmlformats.org/officeDocument/2006/relationships/image"/><Relationship Id="rId139" Target="../media/image739.svg" Type="http://schemas.openxmlformats.org/officeDocument/2006/relationships/image"/><Relationship Id="rId14" Target="../media/image614.png" Type="http://schemas.openxmlformats.org/officeDocument/2006/relationships/image"/><Relationship Id="rId15" Target="../media/image615.svg" Type="http://schemas.openxmlformats.org/officeDocument/2006/relationships/image"/><Relationship Id="rId16" Target="../media/image616.png" Type="http://schemas.openxmlformats.org/officeDocument/2006/relationships/image"/><Relationship Id="rId17" Target="../media/image617.svg" Type="http://schemas.openxmlformats.org/officeDocument/2006/relationships/image"/><Relationship Id="rId18" Target="../media/image618.png" Type="http://schemas.openxmlformats.org/officeDocument/2006/relationships/image"/><Relationship Id="rId19" Target="../media/image619.svg" Type="http://schemas.openxmlformats.org/officeDocument/2006/relationships/image"/><Relationship Id="rId2" Target="../notesSlides/notesSlide75.xml" Type="http://schemas.openxmlformats.org/officeDocument/2006/relationships/notesSlide"/><Relationship Id="rId20" Target="../media/image620.png" Type="http://schemas.openxmlformats.org/officeDocument/2006/relationships/image"/><Relationship Id="rId21" Target="../media/image621.svg" Type="http://schemas.openxmlformats.org/officeDocument/2006/relationships/image"/><Relationship Id="rId22" Target="../media/image622.png" Type="http://schemas.openxmlformats.org/officeDocument/2006/relationships/image"/><Relationship Id="rId23" Target="../media/image623.svg" Type="http://schemas.openxmlformats.org/officeDocument/2006/relationships/image"/><Relationship Id="rId24" Target="../media/image624.png" Type="http://schemas.openxmlformats.org/officeDocument/2006/relationships/image"/><Relationship Id="rId25" Target="../media/image625.svg" Type="http://schemas.openxmlformats.org/officeDocument/2006/relationships/image"/><Relationship Id="rId26" Target="../media/image626.png" Type="http://schemas.openxmlformats.org/officeDocument/2006/relationships/image"/><Relationship Id="rId27" Target="../media/image627.svg" Type="http://schemas.openxmlformats.org/officeDocument/2006/relationships/image"/><Relationship Id="rId28" Target="../media/image628.png" Type="http://schemas.openxmlformats.org/officeDocument/2006/relationships/image"/><Relationship Id="rId29" Target="../media/image629.svg" Type="http://schemas.openxmlformats.org/officeDocument/2006/relationships/image"/><Relationship Id="rId3" Target="https://chrome.google.com/webstore/detail/flaticon-for-gsuit-gslide/haekgjfnhhdkgfgmldhfokhmfkgmciba" TargetMode="External" Type="http://schemas.openxmlformats.org/officeDocument/2006/relationships/hyperlink"/><Relationship Id="rId30" Target="../media/image630.png" Type="http://schemas.openxmlformats.org/officeDocument/2006/relationships/image"/><Relationship Id="rId31" Target="../media/image631.svg" Type="http://schemas.openxmlformats.org/officeDocument/2006/relationships/image"/><Relationship Id="rId32" Target="../media/image632.png" Type="http://schemas.openxmlformats.org/officeDocument/2006/relationships/image"/><Relationship Id="rId33" Target="../media/image633.svg" Type="http://schemas.openxmlformats.org/officeDocument/2006/relationships/image"/><Relationship Id="rId34" Target="../media/image634.png" Type="http://schemas.openxmlformats.org/officeDocument/2006/relationships/image"/><Relationship Id="rId35" Target="../media/image635.svg" Type="http://schemas.openxmlformats.org/officeDocument/2006/relationships/image"/><Relationship Id="rId36" Target="../media/image636.png" Type="http://schemas.openxmlformats.org/officeDocument/2006/relationships/image"/><Relationship Id="rId37" Target="../media/image637.svg" Type="http://schemas.openxmlformats.org/officeDocument/2006/relationships/image"/><Relationship Id="rId38" Target="../media/image638.png" Type="http://schemas.openxmlformats.org/officeDocument/2006/relationships/image"/><Relationship Id="rId39" Target="../media/image639.svg" Type="http://schemas.openxmlformats.org/officeDocument/2006/relationships/image"/><Relationship Id="rId4" Target="../media/image604.png" Type="http://schemas.openxmlformats.org/officeDocument/2006/relationships/image"/><Relationship Id="rId40" Target="../media/image640.png" Type="http://schemas.openxmlformats.org/officeDocument/2006/relationships/image"/><Relationship Id="rId41" Target="../media/image641.svg" Type="http://schemas.openxmlformats.org/officeDocument/2006/relationships/image"/><Relationship Id="rId42" Target="../media/image642.png" Type="http://schemas.openxmlformats.org/officeDocument/2006/relationships/image"/><Relationship Id="rId43" Target="../media/image643.svg" Type="http://schemas.openxmlformats.org/officeDocument/2006/relationships/image"/><Relationship Id="rId44" Target="../media/image644.png" Type="http://schemas.openxmlformats.org/officeDocument/2006/relationships/image"/><Relationship Id="rId45" Target="../media/image645.svg" Type="http://schemas.openxmlformats.org/officeDocument/2006/relationships/image"/><Relationship Id="rId46" Target="../media/image646.png" Type="http://schemas.openxmlformats.org/officeDocument/2006/relationships/image"/><Relationship Id="rId47" Target="../media/image647.svg" Type="http://schemas.openxmlformats.org/officeDocument/2006/relationships/image"/><Relationship Id="rId48" Target="../media/image648.png" Type="http://schemas.openxmlformats.org/officeDocument/2006/relationships/image"/><Relationship Id="rId49" Target="../media/image649.svg" Type="http://schemas.openxmlformats.org/officeDocument/2006/relationships/image"/><Relationship Id="rId5" Target="../media/image605.svg" Type="http://schemas.openxmlformats.org/officeDocument/2006/relationships/image"/><Relationship Id="rId50" Target="../media/image650.png" Type="http://schemas.openxmlformats.org/officeDocument/2006/relationships/image"/><Relationship Id="rId51" Target="../media/image651.svg" Type="http://schemas.openxmlformats.org/officeDocument/2006/relationships/image"/><Relationship Id="rId52" Target="../media/image652.png" Type="http://schemas.openxmlformats.org/officeDocument/2006/relationships/image"/><Relationship Id="rId53" Target="../media/image653.svg" Type="http://schemas.openxmlformats.org/officeDocument/2006/relationships/image"/><Relationship Id="rId54" Target="../media/image654.png" Type="http://schemas.openxmlformats.org/officeDocument/2006/relationships/image"/><Relationship Id="rId55" Target="../media/image655.svg" Type="http://schemas.openxmlformats.org/officeDocument/2006/relationships/image"/><Relationship Id="rId56" Target="../media/image656.png" Type="http://schemas.openxmlformats.org/officeDocument/2006/relationships/image"/><Relationship Id="rId57" Target="../media/image657.svg" Type="http://schemas.openxmlformats.org/officeDocument/2006/relationships/image"/><Relationship Id="rId58" Target="../media/image658.png" Type="http://schemas.openxmlformats.org/officeDocument/2006/relationships/image"/><Relationship Id="rId59" Target="../media/image659.svg" Type="http://schemas.openxmlformats.org/officeDocument/2006/relationships/image"/><Relationship Id="rId6" Target="../media/image606.png" Type="http://schemas.openxmlformats.org/officeDocument/2006/relationships/image"/><Relationship Id="rId60" Target="../media/image660.png" Type="http://schemas.openxmlformats.org/officeDocument/2006/relationships/image"/><Relationship Id="rId61" Target="../media/image661.svg" Type="http://schemas.openxmlformats.org/officeDocument/2006/relationships/image"/><Relationship Id="rId62" Target="../media/image662.png" Type="http://schemas.openxmlformats.org/officeDocument/2006/relationships/image"/><Relationship Id="rId63" Target="../media/image663.svg" Type="http://schemas.openxmlformats.org/officeDocument/2006/relationships/image"/><Relationship Id="rId64" Target="../media/image664.png" Type="http://schemas.openxmlformats.org/officeDocument/2006/relationships/image"/><Relationship Id="rId65" Target="../media/image665.svg" Type="http://schemas.openxmlformats.org/officeDocument/2006/relationships/image"/><Relationship Id="rId66" Target="../media/image666.png" Type="http://schemas.openxmlformats.org/officeDocument/2006/relationships/image"/><Relationship Id="rId67" Target="../media/image667.svg" Type="http://schemas.openxmlformats.org/officeDocument/2006/relationships/image"/><Relationship Id="rId68" Target="../media/image668.png" Type="http://schemas.openxmlformats.org/officeDocument/2006/relationships/image"/><Relationship Id="rId69" Target="../media/image669.svg" Type="http://schemas.openxmlformats.org/officeDocument/2006/relationships/image"/><Relationship Id="rId7" Target="../media/image607.svg" Type="http://schemas.openxmlformats.org/officeDocument/2006/relationships/image"/><Relationship Id="rId70" Target="../media/image670.png" Type="http://schemas.openxmlformats.org/officeDocument/2006/relationships/image"/><Relationship Id="rId71" Target="../media/image671.svg" Type="http://schemas.openxmlformats.org/officeDocument/2006/relationships/image"/><Relationship Id="rId72" Target="../media/image672.png" Type="http://schemas.openxmlformats.org/officeDocument/2006/relationships/image"/><Relationship Id="rId73" Target="../media/image673.svg" Type="http://schemas.openxmlformats.org/officeDocument/2006/relationships/image"/><Relationship Id="rId74" Target="../media/image674.png" Type="http://schemas.openxmlformats.org/officeDocument/2006/relationships/image"/><Relationship Id="rId75" Target="../media/image675.svg" Type="http://schemas.openxmlformats.org/officeDocument/2006/relationships/image"/><Relationship Id="rId76" Target="../media/image676.png" Type="http://schemas.openxmlformats.org/officeDocument/2006/relationships/image"/><Relationship Id="rId77" Target="../media/image677.svg" Type="http://schemas.openxmlformats.org/officeDocument/2006/relationships/image"/><Relationship Id="rId78" Target="../media/image678.png" Type="http://schemas.openxmlformats.org/officeDocument/2006/relationships/image"/><Relationship Id="rId79" Target="../media/image679.svg" Type="http://schemas.openxmlformats.org/officeDocument/2006/relationships/image"/><Relationship Id="rId8" Target="../media/image608.png" Type="http://schemas.openxmlformats.org/officeDocument/2006/relationships/image"/><Relationship Id="rId80" Target="../media/image680.png" Type="http://schemas.openxmlformats.org/officeDocument/2006/relationships/image"/><Relationship Id="rId81" Target="../media/image681.svg" Type="http://schemas.openxmlformats.org/officeDocument/2006/relationships/image"/><Relationship Id="rId82" Target="../media/image682.png" Type="http://schemas.openxmlformats.org/officeDocument/2006/relationships/image"/><Relationship Id="rId83" Target="../media/image683.svg" Type="http://schemas.openxmlformats.org/officeDocument/2006/relationships/image"/><Relationship Id="rId84" Target="../media/image684.png" Type="http://schemas.openxmlformats.org/officeDocument/2006/relationships/image"/><Relationship Id="rId85" Target="../media/image685.svg" Type="http://schemas.openxmlformats.org/officeDocument/2006/relationships/image"/><Relationship Id="rId86" Target="../media/image686.png" Type="http://schemas.openxmlformats.org/officeDocument/2006/relationships/image"/><Relationship Id="rId87" Target="../media/image687.svg" Type="http://schemas.openxmlformats.org/officeDocument/2006/relationships/image"/><Relationship Id="rId88" Target="../media/image688.png" Type="http://schemas.openxmlformats.org/officeDocument/2006/relationships/image"/><Relationship Id="rId89" Target="../media/image689.svg" Type="http://schemas.openxmlformats.org/officeDocument/2006/relationships/image"/><Relationship Id="rId9" Target="../media/image609.svg" Type="http://schemas.openxmlformats.org/officeDocument/2006/relationships/image"/><Relationship Id="rId90" Target="../media/image690.png" Type="http://schemas.openxmlformats.org/officeDocument/2006/relationships/image"/><Relationship Id="rId91" Target="../media/image691.svg" Type="http://schemas.openxmlformats.org/officeDocument/2006/relationships/image"/><Relationship Id="rId92" Target="../media/image692.png" Type="http://schemas.openxmlformats.org/officeDocument/2006/relationships/image"/><Relationship Id="rId93" Target="../media/image693.svg" Type="http://schemas.openxmlformats.org/officeDocument/2006/relationships/image"/><Relationship Id="rId94" Target="../media/image694.png" Type="http://schemas.openxmlformats.org/officeDocument/2006/relationships/image"/><Relationship Id="rId95" Target="../media/image695.svg" Type="http://schemas.openxmlformats.org/officeDocument/2006/relationships/image"/><Relationship Id="rId96" Target="../media/image696.png" Type="http://schemas.openxmlformats.org/officeDocument/2006/relationships/image"/><Relationship Id="rId97" Target="../media/image697.svg" Type="http://schemas.openxmlformats.org/officeDocument/2006/relationships/image"/><Relationship Id="rId98" Target="../media/image698.png" Type="http://schemas.openxmlformats.org/officeDocument/2006/relationships/image"/><Relationship Id="rId99" Target="../media/image699.svg" Type="http://schemas.openxmlformats.org/officeDocument/2006/relationships/image"/></Relationships>
</file>

<file path=ppt/slides/_rels/slide7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47.svg" Type="http://schemas.openxmlformats.org/officeDocument/2006/relationships/image"/><Relationship Id="rId100" Target="../media/image837.svg" Type="http://schemas.openxmlformats.org/officeDocument/2006/relationships/image"/><Relationship Id="rId101" Target="../media/image838.png" Type="http://schemas.openxmlformats.org/officeDocument/2006/relationships/image"/><Relationship Id="rId102" Target="../media/image839.svg" Type="http://schemas.openxmlformats.org/officeDocument/2006/relationships/image"/><Relationship Id="rId103" Target="../media/image840.png" Type="http://schemas.openxmlformats.org/officeDocument/2006/relationships/image"/><Relationship Id="rId104" Target="../media/image841.svg" Type="http://schemas.openxmlformats.org/officeDocument/2006/relationships/image"/><Relationship Id="rId105" Target="../media/image842.png" Type="http://schemas.openxmlformats.org/officeDocument/2006/relationships/image"/><Relationship Id="rId106" Target="../media/image843.svg" Type="http://schemas.openxmlformats.org/officeDocument/2006/relationships/image"/><Relationship Id="rId107" Target="../media/image844.png" Type="http://schemas.openxmlformats.org/officeDocument/2006/relationships/image"/><Relationship Id="rId108" Target="../media/image845.svg" Type="http://schemas.openxmlformats.org/officeDocument/2006/relationships/image"/><Relationship Id="rId109" Target="../media/image846.png" Type="http://schemas.openxmlformats.org/officeDocument/2006/relationships/image"/><Relationship Id="rId11" Target="../media/image748.png" Type="http://schemas.openxmlformats.org/officeDocument/2006/relationships/image"/><Relationship Id="rId110" Target="../media/image847.svg" Type="http://schemas.openxmlformats.org/officeDocument/2006/relationships/image"/><Relationship Id="rId111" Target="../media/image848.png" Type="http://schemas.openxmlformats.org/officeDocument/2006/relationships/image"/><Relationship Id="rId112" Target="../media/image849.svg" Type="http://schemas.openxmlformats.org/officeDocument/2006/relationships/image"/><Relationship Id="rId113" Target="../media/image850.png" Type="http://schemas.openxmlformats.org/officeDocument/2006/relationships/image"/><Relationship Id="rId114" Target="../media/image851.svg" Type="http://schemas.openxmlformats.org/officeDocument/2006/relationships/image"/><Relationship Id="rId115" Target="../media/image852.png" Type="http://schemas.openxmlformats.org/officeDocument/2006/relationships/image"/><Relationship Id="rId116" Target="../media/image853.svg" Type="http://schemas.openxmlformats.org/officeDocument/2006/relationships/image"/><Relationship Id="rId117" Target="../media/image854.png" Type="http://schemas.openxmlformats.org/officeDocument/2006/relationships/image"/><Relationship Id="rId118" Target="../media/image855.svg" Type="http://schemas.openxmlformats.org/officeDocument/2006/relationships/image"/><Relationship Id="rId119" Target="../media/image856.png" Type="http://schemas.openxmlformats.org/officeDocument/2006/relationships/image"/><Relationship Id="rId12" Target="../media/image749.svg" Type="http://schemas.openxmlformats.org/officeDocument/2006/relationships/image"/><Relationship Id="rId120" Target="../media/image857.svg" Type="http://schemas.openxmlformats.org/officeDocument/2006/relationships/image"/><Relationship Id="rId121" Target="../media/image858.png" Type="http://schemas.openxmlformats.org/officeDocument/2006/relationships/image"/><Relationship Id="rId122" Target="../media/image859.svg" Type="http://schemas.openxmlformats.org/officeDocument/2006/relationships/image"/><Relationship Id="rId123" Target="../media/image860.png" Type="http://schemas.openxmlformats.org/officeDocument/2006/relationships/image"/><Relationship Id="rId124" Target="../media/image861.svg" Type="http://schemas.openxmlformats.org/officeDocument/2006/relationships/image"/><Relationship Id="rId125" Target="../media/image862.png" Type="http://schemas.openxmlformats.org/officeDocument/2006/relationships/image"/><Relationship Id="rId126" Target="../media/image863.svg" Type="http://schemas.openxmlformats.org/officeDocument/2006/relationships/image"/><Relationship Id="rId127" Target="../media/image864.png" Type="http://schemas.openxmlformats.org/officeDocument/2006/relationships/image"/><Relationship Id="rId128" Target="../media/image865.svg" Type="http://schemas.openxmlformats.org/officeDocument/2006/relationships/image"/><Relationship Id="rId129" Target="../media/image866.png" Type="http://schemas.openxmlformats.org/officeDocument/2006/relationships/image"/><Relationship Id="rId13" Target="../media/image750.png" Type="http://schemas.openxmlformats.org/officeDocument/2006/relationships/image"/><Relationship Id="rId130" Target="../media/image867.svg" Type="http://schemas.openxmlformats.org/officeDocument/2006/relationships/image"/><Relationship Id="rId131" Target="../media/image868.png" Type="http://schemas.openxmlformats.org/officeDocument/2006/relationships/image"/><Relationship Id="rId132" Target="../media/image869.svg" Type="http://schemas.openxmlformats.org/officeDocument/2006/relationships/image"/><Relationship Id="rId133" Target="../media/image870.png" Type="http://schemas.openxmlformats.org/officeDocument/2006/relationships/image"/><Relationship Id="rId134" Target="../media/image871.svg" Type="http://schemas.openxmlformats.org/officeDocument/2006/relationships/image"/><Relationship Id="rId135" Target="../media/image872.png" Type="http://schemas.openxmlformats.org/officeDocument/2006/relationships/image"/><Relationship Id="rId136" Target="../media/image873.svg" Type="http://schemas.openxmlformats.org/officeDocument/2006/relationships/image"/><Relationship Id="rId137" Target="../media/image874.png" Type="http://schemas.openxmlformats.org/officeDocument/2006/relationships/image"/><Relationship Id="rId138" Target="../media/image875.svg" Type="http://schemas.openxmlformats.org/officeDocument/2006/relationships/image"/><Relationship Id="rId139" Target="../media/image876.png" Type="http://schemas.openxmlformats.org/officeDocument/2006/relationships/image"/><Relationship Id="rId14" Target="../media/image751.svg" Type="http://schemas.openxmlformats.org/officeDocument/2006/relationships/image"/><Relationship Id="rId140" Target="../media/image877.svg" Type="http://schemas.openxmlformats.org/officeDocument/2006/relationships/image"/><Relationship Id="rId141" Target="../media/image878.png" Type="http://schemas.openxmlformats.org/officeDocument/2006/relationships/image"/><Relationship Id="rId142" Target="../media/image879.svg" Type="http://schemas.openxmlformats.org/officeDocument/2006/relationships/image"/><Relationship Id="rId143" Target="../media/image880.png" Type="http://schemas.openxmlformats.org/officeDocument/2006/relationships/image"/><Relationship Id="rId144" Target="../media/image881.svg" Type="http://schemas.openxmlformats.org/officeDocument/2006/relationships/image"/><Relationship Id="rId145" Target="../media/image882.png" Type="http://schemas.openxmlformats.org/officeDocument/2006/relationships/image"/><Relationship Id="rId146" Target="../media/image883.svg" Type="http://schemas.openxmlformats.org/officeDocument/2006/relationships/image"/><Relationship Id="rId147" Target="../media/image884.png" Type="http://schemas.openxmlformats.org/officeDocument/2006/relationships/image"/><Relationship Id="rId148" Target="../media/image885.svg" Type="http://schemas.openxmlformats.org/officeDocument/2006/relationships/image"/><Relationship Id="rId149" Target="../media/image886.png" Type="http://schemas.openxmlformats.org/officeDocument/2006/relationships/image"/><Relationship Id="rId15" Target="../media/image752.png" Type="http://schemas.openxmlformats.org/officeDocument/2006/relationships/image"/><Relationship Id="rId150" Target="../media/image887.svg" Type="http://schemas.openxmlformats.org/officeDocument/2006/relationships/image"/><Relationship Id="rId151" Target="../media/image888.png" Type="http://schemas.openxmlformats.org/officeDocument/2006/relationships/image"/><Relationship Id="rId152" Target="../media/image889.svg" Type="http://schemas.openxmlformats.org/officeDocument/2006/relationships/image"/><Relationship Id="rId153" Target="../media/image890.png" Type="http://schemas.openxmlformats.org/officeDocument/2006/relationships/image"/><Relationship Id="rId154" Target="../media/image891.svg" Type="http://schemas.openxmlformats.org/officeDocument/2006/relationships/image"/><Relationship Id="rId155" Target="../media/image892.png" Type="http://schemas.openxmlformats.org/officeDocument/2006/relationships/image"/><Relationship Id="rId156" Target="../media/image893.svg" Type="http://schemas.openxmlformats.org/officeDocument/2006/relationships/image"/><Relationship Id="rId157" Target="../media/image894.png" Type="http://schemas.openxmlformats.org/officeDocument/2006/relationships/image"/><Relationship Id="rId158" Target="../media/image895.svg" Type="http://schemas.openxmlformats.org/officeDocument/2006/relationships/image"/><Relationship Id="rId159" Target="../media/image896.png" Type="http://schemas.openxmlformats.org/officeDocument/2006/relationships/image"/><Relationship Id="rId16" Target="../media/image753.svg" Type="http://schemas.openxmlformats.org/officeDocument/2006/relationships/image"/><Relationship Id="rId160" Target="../media/image897.svg" Type="http://schemas.openxmlformats.org/officeDocument/2006/relationships/image"/><Relationship Id="rId161" Target="../media/image898.png" Type="http://schemas.openxmlformats.org/officeDocument/2006/relationships/image"/><Relationship Id="rId162" Target="../media/image899.svg" Type="http://schemas.openxmlformats.org/officeDocument/2006/relationships/image"/><Relationship Id="rId163" Target="../media/image900.png" Type="http://schemas.openxmlformats.org/officeDocument/2006/relationships/image"/><Relationship Id="rId164" Target="../media/image901.svg" Type="http://schemas.openxmlformats.org/officeDocument/2006/relationships/image"/><Relationship Id="rId165" Target="../media/image902.png" Type="http://schemas.openxmlformats.org/officeDocument/2006/relationships/image"/><Relationship Id="rId166" Target="../media/image903.svg" Type="http://schemas.openxmlformats.org/officeDocument/2006/relationships/image"/><Relationship Id="rId167" Target="../media/image904.png" Type="http://schemas.openxmlformats.org/officeDocument/2006/relationships/image"/><Relationship Id="rId168" Target="../media/image905.svg" Type="http://schemas.openxmlformats.org/officeDocument/2006/relationships/image"/><Relationship Id="rId169" Target="../media/image906.png" Type="http://schemas.openxmlformats.org/officeDocument/2006/relationships/image"/><Relationship Id="rId17" Target="../media/image754.png" Type="http://schemas.openxmlformats.org/officeDocument/2006/relationships/image"/><Relationship Id="rId170" Target="../media/image907.svg" Type="http://schemas.openxmlformats.org/officeDocument/2006/relationships/image"/><Relationship Id="rId171" Target="../media/image908.png" Type="http://schemas.openxmlformats.org/officeDocument/2006/relationships/image"/><Relationship Id="rId172" Target="../media/image909.svg" Type="http://schemas.openxmlformats.org/officeDocument/2006/relationships/image"/><Relationship Id="rId173" Target="../media/image910.png" Type="http://schemas.openxmlformats.org/officeDocument/2006/relationships/image"/><Relationship Id="rId174" Target="../media/image911.svg" Type="http://schemas.openxmlformats.org/officeDocument/2006/relationships/image"/><Relationship Id="rId175" Target="../media/image912.png" Type="http://schemas.openxmlformats.org/officeDocument/2006/relationships/image"/><Relationship Id="rId176" Target="../media/image913.svg" Type="http://schemas.openxmlformats.org/officeDocument/2006/relationships/image"/><Relationship Id="rId177" Target="../media/image914.png" Type="http://schemas.openxmlformats.org/officeDocument/2006/relationships/image"/><Relationship Id="rId178" Target="../media/image915.svg" Type="http://schemas.openxmlformats.org/officeDocument/2006/relationships/image"/><Relationship Id="rId179" Target="../media/image916.png" Type="http://schemas.openxmlformats.org/officeDocument/2006/relationships/image"/><Relationship Id="rId18" Target="../media/image755.svg" Type="http://schemas.openxmlformats.org/officeDocument/2006/relationships/image"/><Relationship Id="rId180" Target="../media/image917.svg" Type="http://schemas.openxmlformats.org/officeDocument/2006/relationships/image"/><Relationship Id="rId181" Target="../media/image918.png" Type="http://schemas.openxmlformats.org/officeDocument/2006/relationships/image"/><Relationship Id="rId182" Target="../media/image919.svg" Type="http://schemas.openxmlformats.org/officeDocument/2006/relationships/image"/><Relationship Id="rId183" Target="../media/image920.png" Type="http://schemas.openxmlformats.org/officeDocument/2006/relationships/image"/><Relationship Id="rId184" Target="../media/image921.svg" Type="http://schemas.openxmlformats.org/officeDocument/2006/relationships/image"/><Relationship Id="rId185" Target="../media/image922.png" Type="http://schemas.openxmlformats.org/officeDocument/2006/relationships/image"/><Relationship Id="rId186" Target="../media/image923.svg" Type="http://schemas.openxmlformats.org/officeDocument/2006/relationships/image"/><Relationship Id="rId187" Target="../media/image924.png" Type="http://schemas.openxmlformats.org/officeDocument/2006/relationships/image"/><Relationship Id="rId188" Target="../media/image925.svg" Type="http://schemas.openxmlformats.org/officeDocument/2006/relationships/image"/><Relationship Id="rId189" Target="../media/image926.png" Type="http://schemas.openxmlformats.org/officeDocument/2006/relationships/image"/><Relationship Id="rId19" Target="../media/image756.png" Type="http://schemas.openxmlformats.org/officeDocument/2006/relationships/image"/><Relationship Id="rId190" Target="../media/image927.svg" Type="http://schemas.openxmlformats.org/officeDocument/2006/relationships/image"/><Relationship Id="rId191" Target="../media/image928.png" Type="http://schemas.openxmlformats.org/officeDocument/2006/relationships/image"/><Relationship Id="rId192" Target="../media/image929.svg" Type="http://schemas.openxmlformats.org/officeDocument/2006/relationships/image"/><Relationship Id="rId193" Target="../media/image930.png" Type="http://schemas.openxmlformats.org/officeDocument/2006/relationships/image"/><Relationship Id="rId194" Target="../media/image931.svg" Type="http://schemas.openxmlformats.org/officeDocument/2006/relationships/image"/><Relationship Id="rId195" Target="../media/image932.png" Type="http://schemas.openxmlformats.org/officeDocument/2006/relationships/image"/><Relationship Id="rId196" Target="../media/image933.svg" Type="http://schemas.openxmlformats.org/officeDocument/2006/relationships/image"/><Relationship Id="rId197" Target="../media/image934.png" Type="http://schemas.openxmlformats.org/officeDocument/2006/relationships/image"/><Relationship Id="rId198" Target="../media/image935.svg" Type="http://schemas.openxmlformats.org/officeDocument/2006/relationships/image"/><Relationship Id="rId199" Target="../media/image936.png" Type="http://schemas.openxmlformats.org/officeDocument/2006/relationships/image"/><Relationship Id="rId2" Target="../notesSlides/notesSlide76.xml" Type="http://schemas.openxmlformats.org/officeDocument/2006/relationships/notesSlide"/><Relationship Id="rId20" Target="../media/image757.svg" Type="http://schemas.openxmlformats.org/officeDocument/2006/relationships/image"/><Relationship Id="rId200" Target="../media/image937.svg" Type="http://schemas.openxmlformats.org/officeDocument/2006/relationships/image"/><Relationship Id="rId201" Target="../media/image938.png" Type="http://schemas.openxmlformats.org/officeDocument/2006/relationships/image"/><Relationship Id="rId202" Target="../media/image939.svg" Type="http://schemas.openxmlformats.org/officeDocument/2006/relationships/image"/><Relationship Id="rId203" Target="../media/image940.png" Type="http://schemas.openxmlformats.org/officeDocument/2006/relationships/image"/><Relationship Id="rId204" Target="../media/image941.svg" Type="http://schemas.openxmlformats.org/officeDocument/2006/relationships/image"/><Relationship Id="rId21" Target="../media/image758.png" Type="http://schemas.openxmlformats.org/officeDocument/2006/relationships/image"/><Relationship Id="rId22" Target="../media/image759.svg" Type="http://schemas.openxmlformats.org/officeDocument/2006/relationships/image"/><Relationship Id="rId23" Target="../media/image760.png" Type="http://schemas.openxmlformats.org/officeDocument/2006/relationships/image"/><Relationship Id="rId24" Target="../media/image761.svg" Type="http://schemas.openxmlformats.org/officeDocument/2006/relationships/image"/><Relationship Id="rId25" Target="../media/image762.png" Type="http://schemas.openxmlformats.org/officeDocument/2006/relationships/image"/><Relationship Id="rId26" Target="../media/image763.svg" Type="http://schemas.openxmlformats.org/officeDocument/2006/relationships/image"/><Relationship Id="rId27" Target="../media/image764.png" Type="http://schemas.openxmlformats.org/officeDocument/2006/relationships/image"/><Relationship Id="rId28" Target="../media/image765.svg" Type="http://schemas.openxmlformats.org/officeDocument/2006/relationships/image"/><Relationship Id="rId29" Target="../media/image766.png" Type="http://schemas.openxmlformats.org/officeDocument/2006/relationships/image"/><Relationship Id="rId3" Target="../media/image740.png" Type="http://schemas.openxmlformats.org/officeDocument/2006/relationships/image"/><Relationship Id="rId30" Target="../media/image767.svg" Type="http://schemas.openxmlformats.org/officeDocument/2006/relationships/image"/><Relationship Id="rId31" Target="../media/image768.png" Type="http://schemas.openxmlformats.org/officeDocument/2006/relationships/image"/><Relationship Id="rId32" Target="../media/image769.svg" Type="http://schemas.openxmlformats.org/officeDocument/2006/relationships/image"/><Relationship Id="rId33" Target="../media/image770.png" Type="http://schemas.openxmlformats.org/officeDocument/2006/relationships/image"/><Relationship Id="rId34" Target="../media/image771.svg" Type="http://schemas.openxmlformats.org/officeDocument/2006/relationships/image"/><Relationship Id="rId35" Target="../media/image772.png" Type="http://schemas.openxmlformats.org/officeDocument/2006/relationships/image"/><Relationship Id="rId36" Target="../media/image773.svg" Type="http://schemas.openxmlformats.org/officeDocument/2006/relationships/image"/><Relationship Id="rId37" Target="../media/image774.png" Type="http://schemas.openxmlformats.org/officeDocument/2006/relationships/image"/><Relationship Id="rId38" Target="../media/image775.svg" Type="http://schemas.openxmlformats.org/officeDocument/2006/relationships/image"/><Relationship Id="rId39" Target="../media/image776.png" Type="http://schemas.openxmlformats.org/officeDocument/2006/relationships/image"/><Relationship Id="rId4" Target="../media/image741.svg" Type="http://schemas.openxmlformats.org/officeDocument/2006/relationships/image"/><Relationship Id="rId40" Target="../media/image777.svg" Type="http://schemas.openxmlformats.org/officeDocument/2006/relationships/image"/><Relationship Id="rId41" Target="../media/image778.png" Type="http://schemas.openxmlformats.org/officeDocument/2006/relationships/image"/><Relationship Id="rId42" Target="../media/image779.svg" Type="http://schemas.openxmlformats.org/officeDocument/2006/relationships/image"/><Relationship Id="rId43" Target="../media/image780.png" Type="http://schemas.openxmlformats.org/officeDocument/2006/relationships/image"/><Relationship Id="rId44" Target="../media/image781.svg" Type="http://schemas.openxmlformats.org/officeDocument/2006/relationships/image"/><Relationship Id="rId45" Target="../media/image782.png" Type="http://schemas.openxmlformats.org/officeDocument/2006/relationships/image"/><Relationship Id="rId46" Target="../media/image783.svg" Type="http://schemas.openxmlformats.org/officeDocument/2006/relationships/image"/><Relationship Id="rId47" Target="../media/image784.png" Type="http://schemas.openxmlformats.org/officeDocument/2006/relationships/image"/><Relationship Id="rId48" Target="../media/image785.svg" Type="http://schemas.openxmlformats.org/officeDocument/2006/relationships/image"/><Relationship Id="rId49" Target="../media/image786.png" Type="http://schemas.openxmlformats.org/officeDocument/2006/relationships/image"/><Relationship Id="rId5" Target="../media/image742.png" Type="http://schemas.openxmlformats.org/officeDocument/2006/relationships/image"/><Relationship Id="rId50" Target="../media/image787.svg" Type="http://schemas.openxmlformats.org/officeDocument/2006/relationships/image"/><Relationship Id="rId51" Target="../media/image788.png" Type="http://schemas.openxmlformats.org/officeDocument/2006/relationships/image"/><Relationship Id="rId52" Target="../media/image789.svg" Type="http://schemas.openxmlformats.org/officeDocument/2006/relationships/image"/><Relationship Id="rId53" Target="../media/image790.png" Type="http://schemas.openxmlformats.org/officeDocument/2006/relationships/image"/><Relationship Id="rId54" Target="../media/image791.svg" Type="http://schemas.openxmlformats.org/officeDocument/2006/relationships/image"/><Relationship Id="rId55" Target="../media/image792.png" Type="http://schemas.openxmlformats.org/officeDocument/2006/relationships/image"/><Relationship Id="rId56" Target="../media/image793.svg" Type="http://schemas.openxmlformats.org/officeDocument/2006/relationships/image"/><Relationship Id="rId57" Target="../media/image794.png" Type="http://schemas.openxmlformats.org/officeDocument/2006/relationships/image"/><Relationship Id="rId58" Target="../media/image795.svg" Type="http://schemas.openxmlformats.org/officeDocument/2006/relationships/image"/><Relationship Id="rId59" Target="../media/image796.png" Type="http://schemas.openxmlformats.org/officeDocument/2006/relationships/image"/><Relationship Id="rId6" Target="../media/image743.svg" Type="http://schemas.openxmlformats.org/officeDocument/2006/relationships/image"/><Relationship Id="rId60" Target="../media/image797.svg" Type="http://schemas.openxmlformats.org/officeDocument/2006/relationships/image"/><Relationship Id="rId61" Target="../media/image798.png" Type="http://schemas.openxmlformats.org/officeDocument/2006/relationships/image"/><Relationship Id="rId62" Target="../media/image799.svg" Type="http://schemas.openxmlformats.org/officeDocument/2006/relationships/image"/><Relationship Id="rId63" Target="../media/image800.png" Type="http://schemas.openxmlformats.org/officeDocument/2006/relationships/image"/><Relationship Id="rId64" Target="../media/image801.svg" Type="http://schemas.openxmlformats.org/officeDocument/2006/relationships/image"/><Relationship Id="rId65" Target="../media/image802.png" Type="http://schemas.openxmlformats.org/officeDocument/2006/relationships/image"/><Relationship Id="rId66" Target="../media/image803.svg" Type="http://schemas.openxmlformats.org/officeDocument/2006/relationships/image"/><Relationship Id="rId67" Target="../media/image804.png" Type="http://schemas.openxmlformats.org/officeDocument/2006/relationships/image"/><Relationship Id="rId68" Target="../media/image805.svg" Type="http://schemas.openxmlformats.org/officeDocument/2006/relationships/image"/><Relationship Id="rId69" Target="../media/image806.png" Type="http://schemas.openxmlformats.org/officeDocument/2006/relationships/image"/><Relationship Id="rId7" Target="../media/image744.png" Type="http://schemas.openxmlformats.org/officeDocument/2006/relationships/image"/><Relationship Id="rId70" Target="../media/image807.svg" Type="http://schemas.openxmlformats.org/officeDocument/2006/relationships/image"/><Relationship Id="rId71" Target="../media/image808.png" Type="http://schemas.openxmlformats.org/officeDocument/2006/relationships/image"/><Relationship Id="rId72" Target="../media/image809.svg" Type="http://schemas.openxmlformats.org/officeDocument/2006/relationships/image"/><Relationship Id="rId73" Target="../media/image810.png" Type="http://schemas.openxmlformats.org/officeDocument/2006/relationships/image"/><Relationship Id="rId74" Target="../media/image811.svg" Type="http://schemas.openxmlformats.org/officeDocument/2006/relationships/image"/><Relationship Id="rId75" Target="../media/image812.png" Type="http://schemas.openxmlformats.org/officeDocument/2006/relationships/image"/><Relationship Id="rId76" Target="../media/image813.svg" Type="http://schemas.openxmlformats.org/officeDocument/2006/relationships/image"/><Relationship Id="rId77" Target="../media/image814.png" Type="http://schemas.openxmlformats.org/officeDocument/2006/relationships/image"/><Relationship Id="rId78" Target="../media/image815.svg" Type="http://schemas.openxmlformats.org/officeDocument/2006/relationships/image"/><Relationship Id="rId79" Target="../media/image816.png" Type="http://schemas.openxmlformats.org/officeDocument/2006/relationships/image"/><Relationship Id="rId8" Target="../media/image745.svg" Type="http://schemas.openxmlformats.org/officeDocument/2006/relationships/image"/><Relationship Id="rId80" Target="../media/image817.svg" Type="http://schemas.openxmlformats.org/officeDocument/2006/relationships/image"/><Relationship Id="rId81" Target="../media/image818.png" Type="http://schemas.openxmlformats.org/officeDocument/2006/relationships/image"/><Relationship Id="rId82" Target="../media/image819.svg" Type="http://schemas.openxmlformats.org/officeDocument/2006/relationships/image"/><Relationship Id="rId83" Target="../media/image820.png" Type="http://schemas.openxmlformats.org/officeDocument/2006/relationships/image"/><Relationship Id="rId84" Target="../media/image821.svg" Type="http://schemas.openxmlformats.org/officeDocument/2006/relationships/image"/><Relationship Id="rId85" Target="../media/image822.png" Type="http://schemas.openxmlformats.org/officeDocument/2006/relationships/image"/><Relationship Id="rId86" Target="../media/image823.svg" Type="http://schemas.openxmlformats.org/officeDocument/2006/relationships/image"/><Relationship Id="rId87" Target="../media/image824.png" Type="http://schemas.openxmlformats.org/officeDocument/2006/relationships/image"/><Relationship Id="rId88" Target="../media/image825.svg" Type="http://schemas.openxmlformats.org/officeDocument/2006/relationships/image"/><Relationship Id="rId89" Target="../media/image826.png" Type="http://schemas.openxmlformats.org/officeDocument/2006/relationships/image"/><Relationship Id="rId9" Target="../media/image746.png" Type="http://schemas.openxmlformats.org/officeDocument/2006/relationships/image"/><Relationship Id="rId90" Target="../media/image827.svg" Type="http://schemas.openxmlformats.org/officeDocument/2006/relationships/image"/><Relationship Id="rId91" Target="../media/image828.png" Type="http://schemas.openxmlformats.org/officeDocument/2006/relationships/image"/><Relationship Id="rId92" Target="../media/image829.svg" Type="http://schemas.openxmlformats.org/officeDocument/2006/relationships/image"/><Relationship Id="rId93" Target="../media/image830.png" Type="http://schemas.openxmlformats.org/officeDocument/2006/relationships/image"/><Relationship Id="rId94" Target="../media/image831.svg" Type="http://schemas.openxmlformats.org/officeDocument/2006/relationships/image"/><Relationship Id="rId95" Target="../media/image832.png" Type="http://schemas.openxmlformats.org/officeDocument/2006/relationships/image"/><Relationship Id="rId96" Target="../media/image833.svg" Type="http://schemas.openxmlformats.org/officeDocument/2006/relationships/image"/><Relationship Id="rId97" Target="../media/image834.png" Type="http://schemas.openxmlformats.org/officeDocument/2006/relationships/image"/><Relationship Id="rId98" Target="../media/image835.svg" Type="http://schemas.openxmlformats.org/officeDocument/2006/relationships/image"/><Relationship Id="rId99" Target="../media/image836.png" Type="http://schemas.openxmlformats.org/officeDocument/2006/relationships/image"/></Relationships>
</file>

<file path=ppt/slides/_rels/slide7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49.svg" Type="http://schemas.openxmlformats.org/officeDocument/2006/relationships/image"/><Relationship Id="rId100" Target="../media/image1039.svg" Type="http://schemas.openxmlformats.org/officeDocument/2006/relationships/image"/><Relationship Id="rId101" Target="../media/image1040.png" Type="http://schemas.openxmlformats.org/officeDocument/2006/relationships/image"/><Relationship Id="rId102" Target="../media/image1041.svg" Type="http://schemas.openxmlformats.org/officeDocument/2006/relationships/image"/><Relationship Id="rId103" Target="../media/image1042.png" Type="http://schemas.openxmlformats.org/officeDocument/2006/relationships/image"/><Relationship Id="rId104" Target="../media/image1043.svg" Type="http://schemas.openxmlformats.org/officeDocument/2006/relationships/image"/><Relationship Id="rId105" Target="../media/image1044.png" Type="http://schemas.openxmlformats.org/officeDocument/2006/relationships/image"/><Relationship Id="rId106" Target="../media/image1045.svg" Type="http://schemas.openxmlformats.org/officeDocument/2006/relationships/image"/><Relationship Id="rId107" Target="../media/image1046.png" Type="http://schemas.openxmlformats.org/officeDocument/2006/relationships/image"/><Relationship Id="rId108" Target="../media/image1047.svg" Type="http://schemas.openxmlformats.org/officeDocument/2006/relationships/image"/><Relationship Id="rId109" Target="../media/image1048.png" Type="http://schemas.openxmlformats.org/officeDocument/2006/relationships/image"/><Relationship Id="rId11" Target="../media/image950.png" Type="http://schemas.openxmlformats.org/officeDocument/2006/relationships/image"/><Relationship Id="rId110" Target="../media/image1049.svg" Type="http://schemas.openxmlformats.org/officeDocument/2006/relationships/image"/><Relationship Id="rId111" Target="../media/image1050.png" Type="http://schemas.openxmlformats.org/officeDocument/2006/relationships/image"/><Relationship Id="rId112" Target="../media/image1051.svg" Type="http://schemas.openxmlformats.org/officeDocument/2006/relationships/image"/><Relationship Id="rId113" Target="../media/image1052.png" Type="http://schemas.openxmlformats.org/officeDocument/2006/relationships/image"/><Relationship Id="rId114" Target="../media/image1053.svg" Type="http://schemas.openxmlformats.org/officeDocument/2006/relationships/image"/><Relationship Id="rId115" Target="../media/image1054.png" Type="http://schemas.openxmlformats.org/officeDocument/2006/relationships/image"/><Relationship Id="rId116" Target="../media/image1055.svg" Type="http://schemas.openxmlformats.org/officeDocument/2006/relationships/image"/><Relationship Id="rId117" Target="../media/image1056.png" Type="http://schemas.openxmlformats.org/officeDocument/2006/relationships/image"/><Relationship Id="rId118" Target="../media/image1057.svg" Type="http://schemas.openxmlformats.org/officeDocument/2006/relationships/image"/><Relationship Id="rId119" Target="../media/image1058.png" Type="http://schemas.openxmlformats.org/officeDocument/2006/relationships/image"/><Relationship Id="rId12" Target="../media/image951.svg" Type="http://schemas.openxmlformats.org/officeDocument/2006/relationships/image"/><Relationship Id="rId120" Target="../media/image1059.svg" Type="http://schemas.openxmlformats.org/officeDocument/2006/relationships/image"/><Relationship Id="rId121" Target="../media/image1060.png" Type="http://schemas.openxmlformats.org/officeDocument/2006/relationships/image"/><Relationship Id="rId122" Target="../media/image1061.svg" Type="http://schemas.openxmlformats.org/officeDocument/2006/relationships/image"/><Relationship Id="rId123" Target="../media/image1062.png" Type="http://schemas.openxmlformats.org/officeDocument/2006/relationships/image"/><Relationship Id="rId124" Target="../media/image1063.svg" Type="http://schemas.openxmlformats.org/officeDocument/2006/relationships/image"/><Relationship Id="rId125" Target="../media/image1064.png" Type="http://schemas.openxmlformats.org/officeDocument/2006/relationships/image"/><Relationship Id="rId126" Target="../media/image1065.svg" Type="http://schemas.openxmlformats.org/officeDocument/2006/relationships/image"/><Relationship Id="rId127" Target="../media/image1066.png" Type="http://schemas.openxmlformats.org/officeDocument/2006/relationships/image"/><Relationship Id="rId128" Target="../media/image1067.svg" Type="http://schemas.openxmlformats.org/officeDocument/2006/relationships/image"/><Relationship Id="rId129" Target="../media/image1068.png" Type="http://schemas.openxmlformats.org/officeDocument/2006/relationships/image"/><Relationship Id="rId13" Target="../media/image952.png" Type="http://schemas.openxmlformats.org/officeDocument/2006/relationships/image"/><Relationship Id="rId130" Target="../media/image1069.svg" Type="http://schemas.openxmlformats.org/officeDocument/2006/relationships/image"/><Relationship Id="rId131" Target="../media/image1070.png" Type="http://schemas.openxmlformats.org/officeDocument/2006/relationships/image"/><Relationship Id="rId132" Target="../media/image1071.svg" Type="http://schemas.openxmlformats.org/officeDocument/2006/relationships/image"/><Relationship Id="rId133" Target="../media/image1072.png" Type="http://schemas.openxmlformats.org/officeDocument/2006/relationships/image"/><Relationship Id="rId134" Target="../media/image1073.svg" Type="http://schemas.openxmlformats.org/officeDocument/2006/relationships/image"/><Relationship Id="rId135" Target="../media/image1074.png" Type="http://schemas.openxmlformats.org/officeDocument/2006/relationships/image"/><Relationship Id="rId136" Target="../media/image1075.svg" Type="http://schemas.openxmlformats.org/officeDocument/2006/relationships/image"/><Relationship Id="rId137" Target="../media/image1076.png" Type="http://schemas.openxmlformats.org/officeDocument/2006/relationships/image"/><Relationship Id="rId138" Target="../media/image1077.svg" Type="http://schemas.openxmlformats.org/officeDocument/2006/relationships/image"/><Relationship Id="rId139" Target="../media/image1078.png" Type="http://schemas.openxmlformats.org/officeDocument/2006/relationships/image"/><Relationship Id="rId14" Target="../media/image953.svg" Type="http://schemas.openxmlformats.org/officeDocument/2006/relationships/image"/><Relationship Id="rId140" Target="../media/image1079.svg" Type="http://schemas.openxmlformats.org/officeDocument/2006/relationships/image"/><Relationship Id="rId141" Target="../media/image1080.png" Type="http://schemas.openxmlformats.org/officeDocument/2006/relationships/image"/><Relationship Id="rId142" Target="../media/image1081.svg" Type="http://schemas.openxmlformats.org/officeDocument/2006/relationships/image"/><Relationship Id="rId143" Target="../media/image1082.png" Type="http://schemas.openxmlformats.org/officeDocument/2006/relationships/image"/><Relationship Id="rId144" Target="../media/image1083.svg" Type="http://schemas.openxmlformats.org/officeDocument/2006/relationships/image"/><Relationship Id="rId145" Target="../media/image1084.png" Type="http://schemas.openxmlformats.org/officeDocument/2006/relationships/image"/><Relationship Id="rId146" Target="../media/image1085.svg" Type="http://schemas.openxmlformats.org/officeDocument/2006/relationships/image"/><Relationship Id="rId147" Target="../media/image1086.png" Type="http://schemas.openxmlformats.org/officeDocument/2006/relationships/image"/><Relationship Id="rId148" Target="../media/image1087.svg" Type="http://schemas.openxmlformats.org/officeDocument/2006/relationships/image"/><Relationship Id="rId149" Target="../media/image1088.png" Type="http://schemas.openxmlformats.org/officeDocument/2006/relationships/image"/><Relationship Id="rId15" Target="../media/image954.png" Type="http://schemas.openxmlformats.org/officeDocument/2006/relationships/image"/><Relationship Id="rId150" Target="../media/image1089.svg" Type="http://schemas.openxmlformats.org/officeDocument/2006/relationships/image"/><Relationship Id="rId151" Target="../media/image1090.png" Type="http://schemas.openxmlformats.org/officeDocument/2006/relationships/image"/><Relationship Id="rId152" Target="../media/image1091.svg" Type="http://schemas.openxmlformats.org/officeDocument/2006/relationships/image"/><Relationship Id="rId153" Target="../media/image1092.png" Type="http://schemas.openxmlformats.org/officeDocument/2006/relationships/image"/><Relationship Id="rId154" Target="../media/image1093.svg" Type="http://schemas.openxmlformats.org/officeDocument/2006/relationships/image"/><Relationship Id="rId155" Target="../media/image1094.png" Type="http://schemas.openxmlformats.org/officeDocument/2006/relationships/image"/><Relationship Id="rId156" Target="../media/image1095.svg" Type="http://schemas.openxmlformats.org/officeDocument/2006/relationships/image"/><Relationship Id="rId157" Target="../media/image1096.png" Type="http://schemas.openxmlformats.org/officeDocument/2006/relationships/image"/><Relationship Id="rId158" Target="../media/image1097.svg" Type="http://schemas.openxmlformats.org/officeDocument/2006/relationships/image"/><Relationship Id="rId159" Target="../media/image1098.png" Type="http://schemas.openxmlformats.org/officeDocument/2006/relationships/image"/><Relationship Id="rId16" Target="../media/image955.svg" Type="http://schemas.openxmlformats.org/officeDocument/2006/relationships/image"/><Relationship Id="rId160" Target="../media/image1099.svg" Type="http://schemas.openxmlformats.org/officeDocument/2006/relationships/image"/><Relationship Id="rId161" Target="../media/image1100.png" Type="http://schemas.openxmlformats.org/officeDocument/2006/relationships/image"/><Relationship Id="rId162" Target="../media/image1101.svg" Type="http://schemas.openxmlformats.org/officeDocument/2006/relationships/image"/><Relationship Id="rId163" Target="../media/image1102.png" Type="http://schemas.openxmlformats.org/officeDocument/2006/relationships/image"/><Relationship Id="rId164" Target="../media/image1103.svg" Type="http://schemas.openxmlformats.org/officeDocument/2006/relationships/image"/><Relationship Id="rId165" Target="../media/image1104.png" Type="http://schemas.openxmlformats.org/officeDocument/2006/relationships/image"/><Relationship Id="rId166" Target="../media/image1105.svg" Type="http://schemas.openxmlformats.org/officeDocument/2006/relationships/image"/><Relationship Id="rId167" Target="../media/image1106.png" Type="http://schemas.openxmlformats.org/officeDocument/2006/relationships/image"/><Relationship Id="rId168" Target="../media/image1107.svg" Type="http://schemas.openxmlformats.org/officeDocument/2006/relationships/image"/><Relationship Id="rId169" Target="../media/image1108.png" Type="http://schemas.openxmlformats.org/officeDocument/2006/relationships/image"/><Relationship Id="rId17" Target="../media/image956.png" Type="http://schemas.openxmlformats.org/officeDocument/2006/relationships/image"/><Relationship Id="rId170" Target="../media/image1109.svg" Type="http://schemas.openxmlformats.org/officeDocument/2006/relationships/image"/><Relationship Id="rId171" Target="../media/image1110.png" Type="http://schemas.openxmlformats.org/officeDocument/2006/relationships/image"/><Relationship Id="rId172" Target="../media/image1111.svg" Type="http://schemas.openxmlformats.org/officeDocument/2006/relationships/image"/><Relationship Id="rId173" Target="../media/image1112.png" Type="http://schemas.openxmlformats.org/officeDocument/2006/relationships/image"/><Relationship Id="rId174" Target="../media/image1113.svg" Type="http://schemas.openxmlformats.org/officeDocument/2006/relationships/image"/><Relationship Id="rId175" Target="../media/image1114.png" Type="http://schemas.openxmlformats.org/officeDocument/2006/relationships/image"/><Relationship Id="rId176" Target="../media/image1115.svg" Type="http://schemas.openxmlformats.org/officeDocument/2006/relationships/image"/><Relationship Id="rId177" Target="../media/image1116.png" Type="http://schemas.openxmlformats.org/officeDocument/2006/relationships/image"/><Relationship Id="rId178" Target="../media/image1117.svg" Type="http://schemas.openxmlformats.org/officeDocument/2006/relationships/image"/><Relationship Id="rId179" Target="../media/image1118.png" Type="http://schemas.openxmlformats.org/officeDocument/2006/relationships/image"/><Relationship Id="rId18" Target="../media/image957.svg" Type="http://schemas.openxmlformats.org/officeDocument/2006/relationships/image"/><Relationship Id="rId180" Target="../media/image1119.svg" Type="http://schemas.openxmlformats.org/officeDocument/2006/relationships/image"/><Relationship Id="rId181" Target="../media/image1120.png" Type="http://schemas.openxmlformats.org/officeDocument/2006/relationships/image"/><Relationship Id="rId182" Target="../media/image1121.svg" Type="http://schemas.openxmlformats.org/officeDocument/2006/relationships/image"/><Relationship Id="rId183" Target="../media/image1122.png" Type="http://schemas.openxmlformats.org/officeDocument/2006/relationships/image"/><Relationship Id="rId184" Target="../media/image1123.svg" Type="http://schemas.openxmlformats.org/officeDocument/2006/relationships/image"/><Relationship Id="rId185" Target="../media/image1124.png" Type="http://schemas.openxmlformats.org/officeDocument/2006/relationships/image"/><Relationship Id="rId186" Target="../media/image1125.svg" Type="http://schemas.openxmlformats.org/officeDocument/2006/relationships/image"/><Relationship Id="rId187" Target="../media/image1126.png" Type="http://schemas.openxmlformats.org/officeDocument/2006/relationships/image"/><Relationship Id="rId188" Target="../media/image1127.svg" Type="http://schemas.openxmlformats.org/officeDocument/2006/relationships/image"/><Relationship Id="rId189" Target="../media/image1128.png" Type="http://schemas.openxmlformats.org/officeDocument/2006/relationships/image"/><Relationship Id="rId19" Target="../media/image958.png" Type="http://schemas.openxmlformats.org/officeDocument/2006/relationships/image"/><Relationship Id="rId190" Target="../media/image1129.svg" Type="http://schemas.openxmlformats.org/officeDocument/2006/relationships/image"/><Relationship Id="rId191" Target="../media/image1130.png" Type="http://schemas.openxmlformats.org/officeDocument/2006/relationships/image"/><Relationship Id="rId192" Target="../media/image1131.svg" Type="http://schemas.openxmlformats.org/officeDocument/2006/relationships/image"/><Relationship Id="rId193" Target="../media/image1132.png" Type="http://schemas.openxmlformats.org/officeDocument/2006/relationships/image"/><Relationship Id="rId194" Target="../media/image1133.svg" Type="http://schemas.openxmlformats.org/officeDocument/2006/relationships/image"/><Relationship Id="rId195" Target="../media/image1134.png" Type="http://schemas.openxmlformats.org/officeDocument/2006/relationships/image"/><Relationship Id="rId196" Target="../media/image1135.svg" Type="http://schemas.openxmlformats.org/officeDocument/2006/relationships/image"/><Relationship Id="rId197" Target="../media/image1136.png" Type="http://schemas.openxmlformats.org/officeDocument/2006/relationships/image"/><Relationship Id="rId198" Target="../media/image1137.svg" Type="http://schemas.openxmlformats.org/officeDocument/2006/relationships/image"/><Relationship Id="rId199" Target="../media/image1138.png" Type="http://schemas.openxmlformats.org/officeDocument/2006/relationships/image"/><Relationship Id="rId2" Target="../notesSlides/notesSlide77.xml" Type="http://schemas.openxmlformats.org/officeDocument/2006/relationships/notesSlide"/><Relationship Id="rId20" Target="../media/image959.svg" Type="http://schemas.openxmlformats.org/officeDocument/2006/relationships/image"/><Relationship Id="rId200" Target="../media/image1139.svg" Type="http://schemas.openxmlformats.org/officeDocument/2006/relationships/image"/><Relationship Id="rId201" Target="../media/image1140.png" Type="http://schemas.openxmlformats.org/officeDocument/2006/relationships/image"/><Relationship Id="rId202" Target="../media/image1141.svg" Type="http://schemas.openxmlformats.org/officeDocument/2006/relationships/image"/><Relationship Id="rId203" Target="../media/image1142.png" Type="http://schemas.openxmlformats.org/officeDocument/2006/relationships/image"/><Relationship Id="rId204" Target="../media/image1143.svg" Type="http://schemas.openxmlformats.org/officeDocument/2006/relationships/image"/><Relationship Id="rId205" Target="../media/image1144.png" Type="http://schemas.openxmlformats.org/officeDocument/2006/relationships/image"/><Relationship Id="rId206" Target="../media/image1145.svg" Type="http://schemas.openxmlformats.org/officeDocument/2006/relationships/image"/><Relationship Id="rId207" Target="../media/image1146.png" Type="http://schemas.openxmlformats.org/officeDocument/2006/relationships/image"/><Relationship Id="rId208" Target="../media/image1147.svg" Type="http://schemas.openxmlformats.org/officeDocument/2006/relationships/image"/><Relationship Id="rId209" Target="../media/image1148.png" Type="http://schemas.openxmlformats.org/officeDocument/2006/relationships/image"/><Relationship Id="rId21" Target="../media/image960.png" Type="http://schemas.openxmlformats.org/officeDocument/2006/relationships/image"/><Relationship Id="rId210" Target="../media/image1149.svg" Type="http://schemas.openxmlformats.org/officeDocument/2006/relationships/image"/><Relationship Id="rId211" Target="../media/image1150.png" Type="http://schemas.openxmlformats.org/officeDocument/2006/relationships/image"/><Relationship Id="rId212" Target="../media/image1151.svg" Type="http://schemas.openxmlformats.org/officeDocument/2006/relationships/image"/><Relationship Id="rId213" Target="../media/image1152.png" Type="http://schemas.openxmlformats.org/officeDocument/2006/relationships/image"/><Relationship Id="rId214" Target="../media/image1153.svg" Type="http://schemas.openxmlformats.org/officeDocument/2006/relationships/image"/><Relationship Id="rId215" Target="../media/image1154.png" Type="http://schemas.openxmlformats.org/officeDocument/2006/relationships/image"/><Relationship Id="rId216" Target="../media/image1155.svg" Type="http://schemas.openxmlformats.org/officeDocument/2006/relationships/image"/><Relationship Id="rId217" Target="../media/image1156.png" Type="http://schemas.openxmlformats.org/officeDocument/2006/relationships/image"/><Relationship Id="rId218" Target="../media/image1157.svg" Type="http://schemas.openxmlformats.org/officeDocument/2006/relationships/image"/><Relationship Id="rId219" Target="../media/image1158.png" Type="http://schemas.openxmlformats.org/officeDocument/2006/relationships/image"/><Relationship Id="rId22" Target="../media/image961.svg" Type="http://schemas.openxmlformats.org/officeDocument/2006/relationships/image"/><Relationship Id="rId220" Target="../media/image1159.svg" Type="http://schemas.openxmlformats.org/officeDocument/2006/relationships/image"/><Relationship Id="rId221" Target="../media/image1160.png" Type="http://schemas.openxmlformats.org/officeDocument/2006/relationships/image"/><Relationship Id="rId222" Target="../media/image1161.svg" Type="http://schemas.openxmlformats.org/officeDocument/2006/relationships/image"/><Relationship Id="rId223" Target="../media/image1162.png" Type="http://schemas.openxmlformats.org/officeDocument/2006/relationships/image"/><Relationship Id="rId224" Target="../media/image1163.svg" Type="http://schemas.openxmlformats.org/officeDocument/2006/relationships/image"/><Relationship Id="rId225" Target="../media/image1164.png" Type="http://schemas.openxmlformats.org/officeDocument/2006/relationships/image"/><Relationship Id="rId226" Target="../media/image1165.svg" Type="http://schemas.openxmlformats.org/officeDocument/2006/relationships/image"/><Relationship Id="rId23" Target="../media/image962.png" Type="http://schemas.openxmlformats.org/officeDocument/2006/relationships/image"/><Relationship Id="rId24" Target="../media/image963.svg" Type="http://schemas.openxmlformats.org/officeDocument/2006/relationships/image"/><Relationship Id="rId25" Target="../media/image964.png" Type="http://schemas.openxmlformats.org/officeDocument/2006/relationships/image"/><Relationship Id="rId26" Target="../media/image965.svg" Type="http://schemas.openxmlformats.org/officeDocument/2006/relationships/image"/><Relationship Id="rId27" Target="../media/image966.png" Type="http://schemas.openxmlformats.org/officeDocument/2006/relationships/image"/><Relationship Id="rId28" Target="../media/image967.svg" Type="http://schemas.openxmlformats.org/officeDocument/2006/relationships/image"/><Relationship Id="rId29" Target="../media/image968.png" Type="http://schemas.openxmlformats.org/officeDocument/2006/relationships/image"/><Relationship Id="rId3" Target="../media/image942.png" Type="http://schemas.openxmlformats.org/officeDocument/2006/relationships/image"/><Relationship Id="rId30" Target="../media/image969.svg" Type="http://schemas.openxmlformats.org/officeDocument/2006/relationships/image"/><Relationship Id="rId31" Target="../media/image970.png" Type="http://schemas.openxmlformats.org/officeDocument/2006/relationships/image"/><Relationship Id="rId32" Target="../media/image971.svg" Type="http://schemas.openxmlformats.org/officeDocument/2006/relationships/image"/><Relationship Id="rId33" Target="../media/image972.png" Type="http://schemas.openxmlformats.org/officeDocument/2006/relationships/image"/><Relationship Id="rId34" Target="../media/image973.svg" Type="http://schemas.openxmlformats.org/officeDocument/2006/relationships/image"/><Relationship Id="rId35" Target="../media/image974.png" Type="http://schemas.openxmlformats.org/officeDocument/2006/relationships/image"/><Relationship Id="rId36" Target="../media/image975.svg" Type="http://schemas.openxmlformats.org/officeDocument/2006/relationships/image"/><Relationship Id="rId37" Target="../media/image976.png" Type="http://schemas.openxmlformats.org/officeDocument/2006/relationships/image"/><Relationship Id="rId38" Target="../media/image977.svg" Type="http://schemas.openxmlformats.org/officeDocument/2006/relationships/image"/><Relationship Id="rId39" Target="../media/image978.png" Type="http://schemas.openxmlformats.org/officeDocument/2006/relationships/image"/><Relationship Id="rId4" Target="../media/image943.svg" Type="http://schemas.openxmlformats.org/officeDocument/2006/relationships/image"/><Relationship Id="rId40" Target="../media/image979.svg" Type="http://schemas.openxmlformats.org/officeDocument/2006/relationships/image"/><Relationship Id="rId41" Target="../media/image980.png" Type="http://schemas.openxmlformats.org/officeDocument/2006/relationships/image"/><Relationship Id="rId42" Target="../media/image981.svg" Type="http://schemas.openxmlformats.org/officeDocument/2006/relationships/image"/><Relationship Id="rId43" Target="../media/image982.png" Type="http://schemas.openxmlformats.org/officeDocument/2006/relationships/image"/><Relationship Id="rId44" Target="../media/image983.svg" Type="http://schemas.openxmlformats.org/officeDocument/2006/relationships/image"/><Relationship Id="rId45" Target="../media/image984.png" Type="http://schemas.openxmlformats.org/officeDocument/2006/relationships/image"/><Relationship Id="rId46" Target="../media/image985.svg" Type="http://schemas.openxmlformats.org/officeDocument/2006/relationships/image"/><Relationship Id="rId47" Target="../media/image986.png" Type="http://schemas.openxmlformats.org/officeDocument/2006/relationships/image"/><Relationship Id="rId48" Target="../media/image987.svg" Type="http://schemas.openxmlformats.org/officeDocument/2006/relationships/image"/><Relationship Id="rId49" Target="../media/image988.png" Type="http://schemas.openxmlformats.org/officeDocument/2006/relationships/image"/><Relationship Id="rId5" Target="../media/image944.png" Type="http://schemas.openxmlformats.org/officeDocument/2006/relationships/image"/><Relationship Id="rId50" Target="../media/image989.svg" Type="http://schemas.openxmlformats.org/officeDocument/2006/relationships/image"/><Relationship Id="rId51" Target="../media/image990.png" Type="http://schemas.openxmlformats.org/officeDocument/2006/relationships/image"/><Relationship Id="rId52" Target="../media/image991.svg" Type="http://schemas.openxmlformats.org/officeDocument/2006/relationships/image"/><Relationship Id="rId53" Target="../media/image992.png" Type="http://schemas.openxmlformats.org/officeDocument/2006/relationships/image"/><Relationship Id="rId54" Target="../media/image993.svg" Type="http://schemas.openxmlformats.org/officeDocument/2006/relationships/image"/><Relationship Id="rId55" Target="../media/image994.png" Type="http://schemas.openxmlformats.org/officeDocument/2006/relationships/image"/><Relationship Id="rId56" Target="../media/image995.svg" Type="http://schemas.openxmlformats.org/officeDocument/2006/relationships/image"/><Relationship Id="rId57" Target="../media/image996.png" Type="http://schemas.openxmlformats.org/officeDocument/2006/relationships/image"/><Relationship Id="rId58" Target="../media/image997.svg" Type="http://schemas.openxmlformats.org/officeDocument/2006/relationships/image"/><Relationship Id="rId59" Target="../media/image998.png" Type="http://schemas.openxmlformats.org/officeDocument/2006/relationships/image"/><Relationship Id="rId6" Target="../media/image945.svg" Type="http://schemas.openxmlformats.org/officeDocument/2006/relationships/image"/><Relationship Id="rId60" Target="../media/image999.svg" Type="http://schemas.openxmlformats.org/officeDocument/2006/relationships/image"/><Relationship Id="rId61" Target="../media/image1000.png" Type="http://schemas.openxmlformats.org/officeDocument/2006/relationships/image"/><Relationship Id="rId62" Target="../media/image1001.svg" Type="http://schemas.openxmlformats.org/officeDocument/2006/relationships/image"/><Relationship Id="rId63" Target="../media/image1002.png" Type="http://schemas.openxmlformats.org/officeDocument/2006/relationships/image"/><Relationship Id="rId64" Target="../media/image1003.svg" Type="http://schemas.openxmlformats.org/officeDocument/2006/relationships/image"/><Relationship Id="rId65" Target="../media/image1004.png" Type="http://schemas.openxmlformats.org/officeDocument/2006/relationships/image"/><Relationship Id="rId66" Target="../media/image1005.svg" Type="http://schemas.openxmlformats.org/officeDocument/2006/relationships/image"/><Relationship Id="rId67" Target="../media/image1006.png" Type="http://schemas.openxmlformats.org/officeDocument/2006/relationships/image"/><Relationship Id="rId68" Target="../media/image1007.svg" Type="http://schemas.openxmlformats.org/officeDocument/2006/relationships/image"/><Relationship Id="rId69" Target="../media/image1008.png" Type="http://schemas.openxmlformats.org/officeDocument/2006/relationships/image"/><Relationship Id="rId7" Target="../media/image946.png" Type="http://schemas.openxmlformats.org/officeDocument/2006/relationships/image"/><Relationship Id="rId70" Target="../media/image1009.svg" Type="http://schemas.openxmlformats.org/officeDocument/2006/relationships/image"/><Relationship Id="rId71" Target="../media/image1010.png" Type="http://schemas.openxmlformats.org/officeDocument/2006/relationships/image"/><Relationship Id="rId72" Target="../media/image1011.svg" Type="http://schemas.openxmlformats.org/officeDocument/2006/relationships/image"/><Relationship Id="rId73" Target="../media/image1012.png" Type="http://schemas.openxmlformats.org/officeDocument/2006/relationships/image"/><Relationship Id="rId74" Target="../media/image1013.svg" Type="http://schemas.openxmlformats.org/officeDocument/2006/relationships/image"/><Relationship Id="rId75" Target="../media/image1014.png" Type="http://schemas.openxmlformats.org/officeDocument/2006/relationships/image"/><Relationship Id="rId76" Target="../media/image1015.svg" Type="http://schemas.openxmlformats.org/officeDocument/2006/relationships/image"/><Relationship Id="rId77" Target="../media/image1016.png" Type="http://schemas.openxmlformats.org/officeDocument/2006/relationships/image"/><Relationship Id="rId78" Target="../media/image1017.svg" Type="http://schemas.openxmlformats.org/officeDocument/2006/relationships/image"/><Relationship Id="rId79" Target="../media/image1018.png" Type="http://schemas.openxmlformats.org/officeDocument/2006/relationships/image"/><Relationship Id="rId8" Target="../media/image947.svg" Type="http://schemas.openxmlformats.org/officeDocument/2006/relationships/image"/><Relationship Id="rId80" Target="../media/image1019.svg" Type="http://schemas.openxmlformats.org/officeDocument/2006/relationships/image"/><Relationship Id="rId81" Target="../media/image1020.png" Type="http://schemas.openxmlformats.org/officeDocument/2006/relationships/image"/><Relationship Id="rId82" Target="../media/image1021.svg" Type="http://schemas.openxmlformats.org/officeDocument/2006/relationships/image"/><Relationship Id="rId83" Target="../media/image1022.png" Type="http://schemas.openxmlformats.org/officeDocument/2006/relationships/image"/><Relationship Id="rId84" Target="../media/image1023.svg" Type="http://schemas.openxmlformats.org/officeDocument/2006/relationships/image"/><Relationship Id="rId85" Target="../media/image1024.png" Type="http://schemas.openxmlformats.org/officeDocument/2006/relationships/image"/><Relationship Id="rId86" Target="../media/image1025.svg" Type="http://schemas.openxmlformats.org/officeDocument/2006/relationships/image"/><Relationship Id="rId87" Target="../media/image1026.png" Type="http://schemas.openxmlformats.org/officeDocument/2006/relationships/image"/><Relationship Id="rId88" Target="../media/image1027.svg" Type="http://schemas.openxmlformats.org/officeDocument/2006/relationships/image"/><Relationship Id="rId89" Target="../media/image1028.png" Type="http://schemas.openxmlformats.org/officeDocument/2006/relationships/image"/><Relationship Id="rId9" Target="../media/image948.png" Type="http://schemas.openxmlformats.org/officeDocument/2006/relationships/image"/><Relationship Id="rId90" Target="../media/image1029.svg" Type="http://schemas.openxmlformats.org/officeDocument/2006/relationships/image"/><Relationship Id="rId91" Target="../media/image1030.png" Type="http://schemas.openxmlformats.org/officeDocument/2006/relationships/image"/><Relationship Id="rId92" Target="../media/image1031.svg" Type="http://schemas.openxmlformats.org/officeDocument/2006/relationships/image"/><Relationship Id="rId93" Target="../media/image1032.png" Type="http://schemas.openxmlformats.org/officeDocument/2006/relationships/image"/><Relationship Id="rId94" Target="../media/image1033.svg" Type="http://schemas.openxmlformats.org/officeDocument/2006/relationships/image"/><Relationship Id="rId95" Target="../media/image1034.png" Type="http://schemas.openxmlformats.org/officeDocument/2006/relationships/image"/><Relationship Id="rId96" Target="../media/image1035.svg" Type="http://schemas.openxmlformats.org/officeDocument/2006/relationships/image"/><Relationship Id="rId97" Target="../media/image1036.png" Type="http://schemas.openxmlformats.org/officeDocument/2006/relationships/image"/><Relationship Id="rId98" Target="../media/image1037.svg" Type="http://schemas.openxmlformats.org/officeDocument/2006/relationships/image"/><Relationship Id="rId99" Target="../media/image1038.png" Type="http://schemas.openxmlformats.org/officeDocument/2006/relationships/image"/></Relationships>
</file>

<file path=ppt/slides/_rels/slide7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173.svg" Type="http://schemas.openxmlformats.org/officeDocument/2006/relationships/image"/><Relationship Id="rId100" Target="../media/image1263.svg" Type="http://schemas.openxmlformats.org/officeDocument/2006/relationships/image"/><Relationship Id="rId101" Target="../media/image1264.png" Type="http://schemas.openxmlformats.org/officeDocument/2006/relationships/image"/><Relationship Id="rId102" Target="../media/image1265.svg" Type="http://schemas.openxmlformats.org/officeDocument/2006/relationships/image"/><Relationship Id="rId103" Target="../media/image1266.png" Type="http://schemas.openxmlformats.org/officeDocument/2006/relationships/image"/><Relationship Id="rId104" Target="../media/image1267.svg" Type="http://schemas.openxmlformats.org/officeDocument/2006/relationships/image"/><Relationship Id="rId105" Target="../media/image1268.png" Type="http://schemas.openxmlformats.org/officeDocument/2006/relationships/image"/><Relationship Id="rId106" Target="../media/image1269.svg" Type="http://schemas.openxmlformats.org/officeDocument/2006/relationships/image"/><Relationship Id="rId107" Target="../media/image1270.png" Type="http://schemas.openxmlformats.org/officeDocument/2006/relationships/image"/><Relationship Id="rId108" Target="../media/image1271.svg" Type="http://schemas.openxmlformats.org/officeDocument/2006/relationships/image"/><Relationship Id="rId109" Target="../media/image1272.png" Type="http://schemas.openxmlformats.org/officeDocument/2006/relationships/image"/><Relationship Id="rId11" Target="../media/image1174.png" Type="http://schemas.openxmlformats.org/officeDocument/2006/relationships/image"/><Relationship Id="rId110" Target="../media/image1273.svg" Type="http://schemas.openxmlformats.org/officeDocument/2006/relationships/image"/><Relationship Id="rId111" Target="../media/image1274.png" Type="http://schemas.openxmlformats.org/officeDocument/2006/relationships/image"/><Relationship Id="rId112" Target="../media/image1275.svg" Type="http://schemas.openxmlformats.org/officeDocument/2006/relationships/image"/><Relationship Id="rId113" Target="../media/image1276.png" Type="http://schemas.openxmlformats.org/officeDocument/2006/relationships/image"/><Relationship Id="rId114" Target="../media/image1277.svg" Type="http://schemas.openxmlformats.org/officeDocument/2006/relationships/image"/><Relationship Id="rId115" Target="../media/image1278.png" Type="http://schemas.openxmlformats.org/officeDocument/2006/relationships/image"/><Relationship Id="rId116" Target="../media/image1279.svg" Type="http://schemas.openxmlformats.org/officeDocument/2006/relationships/image"/><Relationship Id="rId117" Target="../media/image1280.png" Type="http://schemas.openxmlformats.org/officeDocument/2006/relationships/image"/><Relationship Id="rId118" Target="../media/image1281.svg" Type="http://schemas.openxmlformats.org/officeDocument/2006/relationships/image"/><Relationship Id="rId119" Target="../media/image1282.png" Type="http://schemas.openxmlformats.org/officeDocument/2006/relationships/image"/><Relationship Id="rId12" Target="../media/image1175.svg" Type="http://schemas.openxmlformats.org/officeDocument/2006/relationships/image"/><Relationship Id="rId120" Target="../media/image1283.svg" Type="http://schemas.openxmlformats.org/officeDocument/2006/relationships/image"/><Relationship Id="rId121" Target="../media/image1284.png" Type="http://schemas.openxmlformats.org/officeDocument/2006/relationships/image"/><Relationship Id="rId122" Target="../media/image1285.svg" Type="http://schemas.openxmlformats.org/officeDocument/2006/relationships/image"/><Relationship Id="rId123" Target="../media/image1286.png" Type="http://schemas.openxmlformats.org/officeDocument/2006/relationships/image"/><Relationship Id="rId124" Target="../media/image1287.svg" Type="http://schemas.openxmlformats.org/officeDocument/2006/relationships/image"/><Relationship Id="rId125" Target="../media/image1288.png" Type="http://schemas.openxmlformats.org/officeDocument/2006/relationships/image"/><Relationship Id="rId126" Target="../media/image1289.svg" Type="http://schemas.openxmlformats.org/officeDocument/2006/relationships/image"/><Relationship Id="rId127" Target="../media/image1290.png" Type="http://schemas.openxmlformats.org/officeDocument/2006/relationships/image"/><Relationship Id="rId128" Target="../media/image1291.svg" Type="http://schemas.openxmlformats.org/officeDocument/2006/relationships/image"/><Relationship Id="rId129" Target="../media/image1292.png" Type="http://schemas.openxmlformats.org/officeDocument/2006/relationships/image"/><Relationship Id="rId13" Target="../media/image1176.png" Type="http://schemas.openxmlformats.org/officeDocument/2006/relationships/image"/><Relationship Id="rId130" Target="../media/image1293.svg" Type="http://schemas.openxmlformats.org/officeDocument/2006/relationships/image"/><Relationship Id="rId131" Target="../media/image1294.png" Type="http://schemas.openxmlformats.org/officeDocument/2006/relationships/image"/><Relationship Id="rId132" Target="../media/image1295.svg" Type="http://schemas.openxmlformats.org/officeDocument/2006/relationships/image"/><Relationship Id="rId133" Target="../media/image1296.png" Type="http://schemas.openxmlformats.org/officeDocument/2006/relationships/image"/><Relationship Id="rId134" Target="../media/image1297.svg" Type="http://schemas.openxmlformats.org/officeDocument/2006/relationships/image"/><Relationship Id="rId135" Target="../media/image1298.png" Type="http://schemas.openxmlformats.org/officeDocument/2006/relationships/image"/><Relationship Id="rId136" Target="../media/image1299.svg" Type="http://schemas.openxmlformats.org/officeDocument/2006/relationships/image"/><Relationship Id="rId137" Target="../media/image1300.png" Type="http://schemas.openxmlformats.org/officeDocument/2006/relationships/image"/><Relationship Id="rId138" Target="../media/image1301.svg" Type="http://schemas.openxmlformats.org/officeDocument/2006/relationships/image"/><Relationship Id="rId139" Target="../media/image1302.png" Type="http://schemas.openxmlformats.org/officeDocument/2006/relationships/image"/><Relationship Id="rId14" Target="../media/image1177.svg" Type="http://schemas.openxmlformats.org/officeDocument/2006/relationships/image"/><Relationship Id="rId140" Target="../media/image1303.svg" Type="http://schemas.openxmlformats.org/officeDocument/2006/relationships/image"/><Relationship Id="rId141" Target="../media/image1304.png" Type="http://schemas.openxmlformats.org/officeDocument/2006/relationships/image"/><Relationship Id="rId142" Target="../media/image1305.svg" Type="http://schemas.openxmlformats.org/officeDocument/2006/relationships/image"/><Relationship Id="rId143" Target="../media/image1306.png" Type="http://schemas.openxmlformats.org/officeDocument/2006/relationships/image"/><Relationship Id="rId144" Target="../media/image1307.svg" Type="http://schemas.openxmlformats.org/officeDocument/2006/relationships/image"/><Relationship Id="rId145" Target="../media/image1308.png" Type="http://schemas.openxmlformats.org/officeDocument/2006/relationships/image"/><Relationship Id="rId146" Target="../media/image1309.svg" Type="http://schemas.openxmlformats.org/officeDocument/2006/relationships/image"/><Relationship Id="rId147" Target="../media/image1310.png" Type="http://schemas.openxmlformats.org/officeDocument/2006/relationships/image"/><Relationship Id="rId148" Target="../media/image1311.svg" Type="http://schemas.openxmlformats.org/officeDocument/2006/relationships/image"/><Relationship Id="rId149" Target="../media/image1312.png" Type="http://schemas.openxmlformats.org/officeDocument/2006/relationships/image"/><Relationship Id="rId15" Target="../media/image1178.png" Type="http://schemas.openxmlformats.org/officeDocument/2006/relationships/image"/><Relationship Id="rId150" Target="../media/image1313.svg" Type="http://schemas.openxmlformats.org/officeDocument/2006/relationships/image"/><Relationship Id="rId151" Target="../media/image1314.png" Type="http://schemas.openxmlformats.org/officeDocument/2006/relationships/image"/><Relationship Id="rId152" Target="../media/image1315.svg" Type="http://schemas.openxmlformats.org/officeDocument/2006/relationships/image"/><Relationship Id="rId153" Target="../media/image1316.png" Type="http://schemas.openxmlformats.org/officeDocument/2006/relationships/image"/><Relationship Id="rId154" Target="../media/image1317.svg" Type="http://schemas.openxmlformats.org/officeDocument/2006/relationships/image"/><Relationship Id="rId155" Target="../media/image1318.png" Type="http://schemas.openxmlformats.org/officeDocument/2006/relationships/image"/><Relationship Id="rId156" Target="../media/image1319.svg" Type="http://schemas.openxmlformats.org/officeDocument/2006/relationships/image"/><Relationship Id="rId157" Target="../media/image1320.png" Type="http://schemas.openxmlformats.org/officeDocument/2006/relationships/image"/><Relationship Id="rId158" Target="../media/image1321.svg" Type="http://schemas.openxmlformats.org/officeDocument/2006/relationships/image"/><Relationship Id="rId159" Target="../media/image1322.png" Type="http://schemas.openxmlformats.org/officeDocument/2006/relationships/image"/><Relationship Id="rId16" Target="../media/image1179.svg" Type="http://schemas.openxmlformats.org/officeDocument/2006/relationships/image"/><Relationship Id="rId160" Target="../media/image1323.svg" Type="http://schemas.openxmlformats.org/officeDocument/2006/relationships/image"/><Relationship Id="rId161" Target="../media/image1324.png" Type="http://schemas.openxmlformats.org/officeDocument/2006/relationships/image"/><Relationship Id="rId162" Target="../media/image1325.svg" Type="http://schemas.openxmlformats.org/officeDocument/2006/relationships/image"/><Relationship Id="rId163" Target="../media/image1326.png" Type="http://schemas.openxmlformats.org/officeDocument/2006/relationships/image"/><Relationship Id="rId164" Target="../media/image1327.svg" Type="http://schemas.openxmlformats.org/officeDocument/2006/relationships/image"/><Relationship Id="rId165" Target="../media/image1328.png" Type="http://schemas.openxmlformats.org/officeDocument/2006/relationships/image"/><Relationship Id="rId166" Target="../media/image1329.svg" Type="http://schemas.openxmlformats.org/officeDocument/2006/relationships/image"/><Relationship Id="rId167" Target="../media/image1330.png" Type="http://schemas.openxmlformats.org/officeDocument/2006/relationships/image"/><Relationship Id="rId168" Target="../media/image1331.svg" Type="http://schemas.openxmlformats.org/officeDocument/2006/relationships/image"/><Relationship Id="rId169" Target="../media/image1332.png" Type="http://schemas.openxmlformats.org/officeDocument/2006/relationships/image"/><Relationship Id="rId17" Target="../media/image1180.png" Type="http://schemas.openxmlformats.org/officeDocument/2006/relationships/image"/><Relationship Id="rId170" Target="../media/image1333.svg" Type="http://schemas.openxmlformats.org/officeDocument/2006/relationships/image"/><Relationship Id="rId171" Target="../media/image1334.png" Type="http://schemas.openxmlformats.org/officeDocument/2006/relationships/image"/><Relationship Id="rId172" Target="../media/image1335.svg" Type="http://schemas.openxmlformats.org/officeDocument/2006/relationships/image"/><Relationship Id="rId173" Target="../media/image1336.png" Type="http://schemas.openxmlformats.org/officeDocument/2006/relationships/image"/><Relationship Id="rId174" Target="../media/image1337.svg" Type="http://schemas.openxmlformats.org/officeDocument/2006/relationships/image"/><Relationship Id="rId175" Target="../media/image1338.png" Type="http://schemas.openxmlformats.org/officeDocument/2006/relationships/image"/><Relationship Id="rId176" Target="../media/image1339.svg" Type="http://schemas.openxmlformats.org/officeDocument/2006/relationships/image"/><Relationship Id="rId177" Target="../media/image1340.png" Type="http://schemas.openxmlformats.org/officeDocument/2006/relationships/image"/><Relationship Id="rId178" Target="../media/image1341.svg" Type="http://schemas.openxmlformats.org/officeDocument/2006/relationships/image"/><Relationship Id="rId179" Target="../media/image1342.png" Type="http://schemas.openxmlformats.org/officeDocument/2006/relationships/image"/><Relationship Id="rId18" Target="../media/image1181.svg" Type="http://schemas.openxmlformats.org/officeDocument/2006/relationships/image"/><Relationship Id="rId180" Target="../media/image1343.svg" Type="http://schemas.openxmlformats.org/officeDocument/2006/relationships/image"/><Relationship Id="rId181" Target="../media/image1344.png" Type="http://schemas.openxmlformats.org/officeDocument/2006/relationships/image"/><Relationship Id="rId182" Target="../media/image1345.svg" Type="http://schemas.openxmlformats.org/officeDocument/2006/relationships/image"/><Relationship Id="rId183" Target="../media/image1346.png" Type="http://schemas.openxmlformats.org/officeDocument/2006/relationships/image"/><Relationship Id="rId184" Target="../media/image1347.svg" Type="http://schemas.openxmlformats.org/officeDocument/2006/relationships/image"/><Relationship Id="rId185" Target="../media/image1348.png" Type="http://schemas.openxmlformats.org/officeDocument/2006/relationships/image"/><Relationship Id="rId186" Target="../media/image1349.svg" Type="http://schemas.openxmlformats.org/officeDocument/2006/relationships/image"/><Relationship Id="rId187" Target="../media/image1350.png" Type="http://schemas.openxmlformats.org/officeDocument/2006/relationships/image"/><Relationship Id="rId188" Target="../media/image1351.svg" Type="http://schemas.openxmlformats.org/officeDocument/2006/relationships/image"/><Relationship Id="rId189" Target="../media/image1352.png" Type="http://schemas.openxmlformats.org/officeDocument/2006/relationships/image"/><Relationship Id="rId19" Target="../media/image1182.png" Type="http://schemas.openxmlformats.org/officeDocument/2006/relationships/image"/><Relationship Id="rId190" Target="../media/image1353.svg" Type="http://schemas.openxmlformats.org/officeDocument/2006/relationships/image"/><Relationship Id="rId191" Target="../media/image1354.png" Type="http://schemas.openxmlformats.org/officeDocument/2006/relationships/image"/><Relationship Id="rId192" Target="../media/image1355.svg" Type="http://schemas.openxmlformats.org/officeDocument/2006/relationships/image"/><Relationship Id="rId193" Target="../media/image1356.png" Type="http://schemas.openxmlformats.org/officeDocument/2006/relationships/image"/><Relationship Id="rId194" Target="../media/image1357.svg" Type="http://schemas.openxmlformats.org/officeDocument/2006/relationships/image"/><Relationship Id="rId195" Target="../media/image1358.png" Type="http://schemas.openxmlformats.org/officeDocument/2006/relationships/image"/><Relationship Id="rId196" Target="../media/image1359.svg" Type="http://schemas.openxmlformats.org/officeDocument/2006/relationships/image"/><Relationship Id="rId197" Target="../media/image1360.png" Type="http://schemas.openxmlformats.org/officeDocument/2006/relationships/image"/><Relationship Id="rId198" Target="../media/image1361.svg" Type="http://schemas.openxmlformats.org/officeDocument/2006/relationships/image"/><Relationship Id="rId199" Target="../media/image1362.png" Type="http://schemas.openxmlformats.org/officeDocument/2006/relationships/image"/><Relationship Id="rId2" Target="../notesSlides/notesSlide78.xml" Type="http://schemas.openxmlformats.org/officeDocument/2006/relationships/notesSlide"/><Relationship Id="rId20" Target="../media/image1183.svg" Type="http://schemas.openxmlformats.org/officeDocument/2006/relationships/image"/><Relationship Id="rId200" Target="../media/image1363.svg" Type="http://schemas.openxmlformats.org/officeDocument/2006/relationships/image"/><Relationship Id="rId201" Target="../media/image1364.png" Type="http://schemas.openxmlformats.org/officeDocument/2006/relationships/image"/><Relationship Id="rId202" Target="../media/image1365.svg" Type="http://schemas.openxmlformats.org/officeDocument/2006/relationships/image"/><Relationship Id="rId203" Target="../media/image1366.png" Type="http://schemas.openxmlformats.org/officeDocument/2006/relationships/image"/><Relationship Id="rId204" Target="../media/image1367.svg" Type="http://schemas.openxmlformats.org/officeDocument/2006/relationships/image"/><Relationship Id="rId205" Target="../media/image1368.png" Type="http://schemas.openxmlformats.org/officeDocument/2006/relationships/image"/><Relationship Id="rId206" Target="../media/image1369.svg" Type="http://schemas.openxmlformats.org/officeDocument/2006/relationships/image"/><Relationship Id="rId207" Target="../media/image1370.png" Type="http://schemas.openxmlformats.org/officeDocument/2006/relationships/image"/><Relationship Id="rId208" Target="../media/image1371.svg" Type="http://schemas.openxmlformats.org/officeDocument/2006/relationships/image"/><Relationship Id="rId209" Target="../media/image1372.png" Type="http://schemas.openxmlformats.org/officeDocument/2006/relationships/image"/><Relationship Id="rId21" Target="../media/image1184.png" Type="http://schemas.openxmlformats.org/officeDocument/2006/relationships/image"/><Relationship Id="rId210" Target="../media/image1373.svg" Type="http://schemas.openxmlformats.org/officeDocument/2006/relationships/image"/><Relationship Id="rId211" Target="../media/image1374.png" Type="http://schemas.openxmlformats.org/officeDocument/2006/relationships/image"/><Relationship Id="rId212" Target="../media/image1375.svg" Type="http://schemas.openxmlformats.org/officeDocument/2006/relationships/image"/><Relationship Id="rId213" Target="../media/image1376.png" Type="http://schemas.openxmlformats.org/officeDocument/2006/relationships/image"/><Relationship Id="rId214" Target="../media/image1377.svg" Type="http://schemas.openxmlformats.org/officeDocument/2006/relationships/image"/><Relationship Id="rId22" Target="../media/image1185.svg" Type="http://schemas.openxmlformats.org/officeDocument/2006/relationships/image"/><Relationship Id="rId23" Target="../media/image1186.png" Type="http://schemas.openxmlformats.org/officeDocument/2006/relationships/image"/><Relationship Id="rId24" Target="../media/image1187.svg" Type="http://schemas.openxmlformats.org/officeDocument/2006/relationships/image"/><Relationship Id="rId25" Target="../media/image1188.png" Type="http://schemas.openxmlformats.org/officeDocument/2006/relationships/image"/><Relationship Id="rId26" Target="../media/image1189.svg" Type="http://schemas.openxmlformats.org/officeDocument/2006/relationships/image"/><Relationship Id="rId27" Target="../media/image1190.png" Type="http://schemas.openxmlformats.org/officeDocument/2006/relationships/image"/><Relationship Id="rId28" Target="../media/image1191.svg" Type="http://schemas.openxmlformats.org/officeDocument/2006/relationships/image"/><Relationship Id="rId29" Target="../media/image1192.png" Type="http://schemas.openxmlformats.org/officeDocument/2006/relationships/image"/><Relationship Id="rId3" Target="../media/image1166.png" Type="http://schemas.openxmlformats.org/officeDocument/2006/relationships/image"/><Relationship Id="rId30" Target="../media/image1193.svg" Type="http://schemas.openxmlformats.org/officeDocument/2006/relationships/image"/><Relationship Id="rId31" Target="../media/image1194.png" Type="http://schemas.openxmlformats.org/officeDocument/2006/relationships/image"/><Relationship Id="rId32" Target="../media/image1195.svg" Type="http://schemas.openxmlformats.org/officeDocument/2006/relationships/image"/><Relationship Id="rId33" Target="../media/image1196.png" Type="http://schemas.openxmlformats.org/officeDocument/2006/relationships/image"/><Relationship Id="rId34" Target="../media/image1197.svg" Type="http://schemas.openxmlformats.org/officeDocument/2006/relationships/image"/><Relationship Id="rId35" Target="../media/image1198.png" Type="http://schemas.openxmlformats.org/officeDocument/2006/relationships/image"/><Relationship Id="rId36" Target="../media/image1199.svg" Type="http://schemas.openxmlformats.org/officeDocument/2006/relationships/image"/><Relationship Id="rId37" Target="../media/image1200.png" Type="http://schemas.openxmlformats.org/officeDocument/2006/relationships/image"/><Relationship Id="rId38" Target="../media/image1201.svg" Type="http://schemas.openxmlformats.org/officeDocument/2006/relationships/image"/><Relationship Id="rId39" Target="../media/image1202.png" Type="http://schemas.openxmlformats.org/officeDocument/2006/relationships/image"/><Relationship Id="rId4" Target="../media/image1167.svg" Type="http://schemas.openxmlformats.org/officeDocument/2006/relationships/image"/><Relationship Id="rId40" Target="../media/image1203.svg" Type="http://schemas.openxmlformats.org/officeDocument/2006/relationships/image"/><Relationship Id="rId41" Target="../media/image1204.png" Type="http://schemas.openxmlformats.org/officeDocument/2006/relationships/image"/><Relationship Id="rId42" Target="../media/image1205.svg" Type="http://schemas.openxmlformats.org/officeDocument/2006/relationships/image"/><Relationship Id="rId43" Target="../media/image1206.png" Type="http://schemas.openxmlformats.org/officeDocument/2006/relationships/image"/><Relationship Id="rId44" Target="../media/image1207.svg" Type="http://schemas.openxmlformats.org/officeDocument/2006/relationships/image"/><Relationship Id="rId45" Target="../media/image1208.png" Type="http://schemas.openxmlformats.org/officeDocument/2006/relationships/image"/><Relationship Id="rId46" Target="../media/image1209.svg" Type="http://schemas.openxmlformats.org/officeDocument/2006/relationships/image"/><Relationship Id="rId47" Target="../media/image1210.png" Type="http://schemas.openxmlformats.org/officeDocument/2006/relationships/image"/><Relationship Id="rId48" Target="../media/image1211.svg" Type="http://schemas.openxmlformats.org/officeDocument/2006/relationships/image"/><Relationship Id="rId49" Target="../media/image1212.png" Type="http://schemas.openxmlformats.org/officeDocument/2006/relationships/image"/><Relationship Id="rId5" Target="../media/image1168.png" Type="http://schemas.openxmlformats.org/officeDocument/2006/relationships/image"/><Relationship Id="rId50" Target="../media/image1213.svg" Type="http://schemas.openxmlformats.org/officeDocument/2006/relationships/image"/><Relationship Id="rId51" Target="../media/image1214.png" Type="http://schemas.openxmlformats.org/officeDocument/2006/relationships/image"/><Relationship Id="rId52" Target="../media/image1215.svg" Type="http://schemas.openxmlformats.org/officeDocument/2006/relationships/image"/><Relationship Id="rId53" Target="../media/image1216.png" Type="http://schemas.openxmlformats.org/officeDocument/2006/relationships/image"/><Relationship Id="rId54" Target="../media/image1217.svg" Type="http://schemas.openxmlformats.org/officeDocument/2006/relationships/image"/><Relationship Id="rId55" Target="../media/image1218.png" Type="http://schemas.openxmlformats.org/officeDocument/2006/relationships/image"/><Relationship Id="rId56" Target="../media/image1219.svg" Type="http://schemas.openxmlformats.org/officeDocument/2006/relationships/image"/><Relationship Id="rId57" Target="../media/image1220.png" Type="http://schemas.openxmlformats.org/officeDocument/2006/relationships/image"/><Relationship Id="rId58" Target="../media/image1221.svg" Type="http://schemas.openxmlformats.org/officeDocument/2006/relationships/image"/><Relationship Id="rId59" Target="../media/image1222.png" Type="http://schemas.openxmlformats.org/officeDocument/2006/relationships/image"/><Relationship Id="rId6" Target="../media/image1169.svg" Type="http://schemas.openxmlformats.org/officeDocument/2006/relationships/image"/><Relationship Id="rId60" Target="../media/image1223.svg" Type="http://schemas.openxmlformats.org/officeDocument/2006/relationships/image"/><Relationship Id="rId61" Target="../media/image1224.png" Type="http://schemas.openxmlformats.org/officeDocument/2006/relationships/image"/><Relationship Id="rId62" Target="../media/image1225.svg" Type="http://schemas.openxmlformats.org/officeDocument/2006/relationships/image"/><Relationship Id="rId63" Target="../media/image1226.png" Type="http://schemas.openxmlformats.org/officeDocument/2006/relationships/image"/><Relationship Id="rId64" Target="../media/image1227.svg" Type="http://schemas.openxmlformats.org/officeDocument/2006/relationships/image"/><Relationship Id="rId65" Target="../media/image1228.png" Type="http://schemas.openxmlformats.org/officeDocument/2006/relationships/image"/><Relationship Id="rId66" Target="../media/image1229.svg" Type="http://schemas.openxmlformats.org/officeDocument/2006/relationships/image"/><Relationship Id="rId67" Target="../media/image1230.png" Type="http://schemas.openxmlformats.org/officeDocument/2006/relationships/image"/><Relationship Id="rId68" Target="../media/image1231.svg" Type="http://schemas.openxmlformats.org/officeDocument/2006/relationships/image"/><Relationship Id="rId69" Target="../media/image1232.png" Type="http://schemas.openxmlformats.org/officeDocument/2006/relationships/image"/><Relationship Id="rId7" Target="../media/image1170.png" Type="http://schemas.openxmlformats.org/officeDocument/2006/relationships/image"/><Relationship Id="rId70" Target="../media/image1233.svg" Type="http://schemas.openxmlformats.org/officeDocument/2006/relationships/image"/><Relationship Id="rId71" Target="../media/image1234.png" Type="http://schemas.openxmlformats.org/officeDocument/2006/relationships/image"/><Relationship Id="rId72" Target="../media/image1235.svg" Type="http://schemas.openxmlformats.org/officeDocument/2006/relationships/image"/><Relationship Id="rId73" Target="../media/image1236.png" Type="http://schemas.openxmlformats.org/officeDocument/2006/relationships/image"/><Relationship Id="rId74" Target="../media/image1237.svg" Type="http://schemas.openxmlformats.org/officeDocument/2006/relationships/image"/><Relationship Id="rId75" Target="../media/image1238.png" Type="http://schemas.openxmlformats.org/officeDocument/2006/relationships/image"/><Relationship Id="rId76" Target="../media/image1239.svg" Type="http://schemas.openxmlformats.org/officeDocument/2006/relationships/image"/><Relationship Id="rId77" Target="../media/image1240.png" Type="http://schemas.openxmlformats.org/officeDocument/2006/relationships/image"/><Relationship Id="rId78" Target="../media/image1241.svg" Type="http://schemas.openxmlformats.org/officeDocument/2006/relationships/image"/><Relationship Id="rId79" Target="../media/image1242.png" Type="http://schemas.openxmlformats.org/officeDocument/2006/relationships/image"/><Relationship Id="rId8" Target="../media/image1171.svg" Type="http://schemas.openxmlformats.org/officeDocument/2006/relationships/image"/><Relationship Id="rId80" Target="../media/image1243.svg" Type="http://schemas.openxmlformats.org/officeDocument/2006/relationships/image"/><Relationship Id="rId81" Target="../media/image1244.png" Type="http://schemas.openxmlformats.org/officeDocument/2006/relationships/image"/><Relationship Id="rId82" Target="../media/image1245.svg" Type="http://schemas.openxmlformats.org/officeDocument/2006/relationships/image"/><Relationship Id="rId83" Target="../media/image1246.png" Type="http://schemas.openxmlformats.org/officeDocument/2006/relationships/image"/><Relationship Id="rId84" Target="../media/image1247.svg" Type="http://schemas.openxmlformats.org/officeDocument/2006/relationships/image"/><Relationship Id="rId85" Target="../media/image1248.png" Type="http://schemas.openxmlformats.org/officeDocument/2006/relationships/image"/><Relationship Id="rId86" Target="../media/image1249.svg" Type="http://schemas.openxmlformats.org/officeDocument/2006/relationships/image"/><Relationship Id="rId87" Target="../media/image1250.png" Type="http://schemas.openxmlformats.org/officeDocument/2006/relationships/image"/><Relationship Id="rId88" Target="../media/image1251.svg" Type="http://schemas.openxmlformats.org/officeDocument/2006/relationships/image"/><Relationship Id="rId89" Target="../media/image1252.png" Type="http://schemas.openxmlformats.org/officeDocument/2006/relationships/image"/><Relationship Id="rId9" Target="../media/image1172.png" Type="http://schemas.openxmlformats.org/officeDocument/2006/relationships/image"/><Relationship Id="rId90" Target="../media/image1253.svg" Type="http://schemas.openxmlformats.org/officeDocument/2006/relationships/image"/><Relationship Id="rId91" Target="../media/image1254.png" Type="http://schemas.openxmlformats.org/officeDocument/2006/relationships/image"/><Relationship Id="rId92" Target="../media/image1255.svg" Type="http://schemas.openxmlformats.org/officeDocument/2006/relationships/image"/><Relationship Id="rId93" Target="../media/image1256.png" Type="http://schemas.openxmlformats.org/officeDocument/2006/relationships/image"/><Relationship Id="rId94" Target="../media/image1257.svg" Type="http://schemas.openxmlformats.org/officeDocument/2006/relationships/image"/><Relationship Id="rId95" Target="../media/image1258.png" Type="http://schemas.openxmlformats.org/officeDocument/2006/relationships/image"/><Relationship Id="rId96" Target="../media/image1259.svg" Type="http://schemas.openxmlformats.org/officeDocument/2006/relationships/image"/><Relationship Id="rId97" Target="../media/image1260.png" Type="http://schemas.openxmlformats.org/officeDocument/2006/relationships/image"/><Relationship Id="rId98" Target="../media/image1261.svg" Type="http://schemas.openxmlformats.org/officeDocument/2006/relationships/image"/><Relationship Id="rId99" Target="../media/image1262.png" Type="http://schemas.openxmlformats.org/officeDocument/2006/relationships/image"/></Relationships>
</file>

<file path=ppt/slides/_rels/slide79.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85.svg" Type="http://schemas.openxmlformats.org/officeDocument/2006/relationships/image"/><Relationship Id="rId100" Target="../media/image1475.svg" Type="http://schemas.openxmlformats.org/officeDocument/2006/relationships/image"/><Relationship Id="rId101" Target="../media/image1476.png" Type="http://schemas.openxmlformats.org/officeDocument/2006/relationships/image"/><Relationship Id="rId102" Target="../media/image1477.svg" Type="http://schemas.openxmlformats.org/officeDocument/2006/relationships/image"/><Relationship Id="rId103" Target="../media/image1478.png" Type="http://schemas.openxmlformats.org/officeDocument/2006/relationships/image"/><Relationship Id="rId104" Target="../media/image1479.svg" Type="http://schemas.openxmlformats.org/officeDocument/2006/relationships/image"/><Relationship Id="rId105" Target="../media/image1480.png" Type="http://schemas.openxmlformats.org/officeDocument/2006/relationships/image"/><Relationship Id="rId106" Target="../media/image1481.svg" Type="http://schemas.openxmlformats.org/officeDocument/2006/relationships/image"/><Relationship Id="rId107" Target="../media/image1482.png" Type="http://schemas.openxmlformats.org/officeDocument/2006/relationships/image"/><Relationship Id="rId108" Target="../media/image1483.svg" Type="http://schemas.openxmlformats.org/officeDocument/2006/relationships/image"/><Relationship Id="rId109" Target="../media/image1484.png" Type="http://schemas.openxmlformats.org/officeDocument/2006/relationships/image"/><Relationship Id="rId11" Target="../media/image1386.png" Type="http://schemas.openxmlformats.org/officeDocument/2006/relationships/image"/><Relationship Id="rId110" Target="../media/image1485.svg" Type="http://schemas.openxmlformats.org/officeDocument/2006/relationships/image"/><Relationship Id="rId111" Target="../media/image1486.png" Type="http://schemas.openxmlformats.org/officeDocument/2006/relationships/image"/><Relationship Id="rId112" Target="../media/image1487.svg" Type="http://schemas.openxmlformats.org/officeDocument/2006/relationships/image"/><Relationship Id="rId113" Target="../media/image1488.png" Type="http://schemas.openxmlformats.org/officeDocument/2006/relationships/image"/><Relationship Id="rId114" Target="../media/image1489.svg" Type="http://schemas.openxmlformats.org/officeDocument/2006/relationships/image"/><Relationship Id="rId115" Target="../media/image1490.png" Type="http://schemas.openxmlformats.org/officeDocument/2006/relationships/image"/><Relationship Id="rId116" Target="../media/image1491.svg" Type="http://schemas.openxmlformats.org/officeDocument/2006/relationships/image"/><Relationship Id="rId117" Target="../media/image1492.png" Type="http://schemas.openxmlformats.org/officeDocument/2006/relationships/image"/><Relationship Id="rId118" Target="../media/image1493.svg" Type="http://schemas.openxmlformats.org/officeDocument/2006/relationships/image"/><Relationship Id="rId119" Target="../media/image1494.png" Type="http://schemas.openxmlformats.org/officeDocument/2006/relationships/image"/><Relationship Id="rId12" Target="../media/image1387.svg" Type="http://schemas.openxmlformats.org/officeDocument/2006/relationships/image"/><Relationship Id="rId120" Target="../media/image1495.svg" Type="http://schemas.openxmlformats.org/officeDocument/2006/relationships/image"/><Relationship Id="rId121" Target="../media/image1496.png" Type="http://schemas.openxmlformats.org/officeDocument/2006/relationships/image"/><Relationship Id="rId122" Target="../media/image1497.svg" Type="http://schemas.openxmlformats.org/officeDocument/2006/relationships/image"/><Relationship Id="rId123" Target="../media/image1498.png" Type="http://schemas.openxmlformats.org/officeDocument/2006/relationships/image"/><Relationship Id="rId124" Target="../media/image1499.svg" Type="http://schemas.openxmlformats.org/officeDocument/2006/relationships/image"/><Relationship Id="rId125" Target="../media/image1500.png" Type="http://schemas.openxmlformats.org/officeDocument/2006/relationships/image"/><Relationship Id="rId126" Target="../media/image1501.svg" Type="http://schemas.openxmlformats.org/officeDocument/2006/relationships/image"/><Relationship Id="rId127" Target="../media/image1502.png" Type="http://schemas.openxmlformats.org/officeDocument/2006/relationships/image"/><Relationship Id="rId128" Target="../media/image1503.svg" Type="http://schemas.openxmlformats.org/officeDocument/2006/relationships/image"/><Relationship Id="rId129" Target="../media/image1504.png" Type="http://schemas.openxmlformats.org/officeDocument/2006/relationships/image"/><Relationship Id="rId13" Target="../media/image1388.png" Type="http://schemas.openxmlformats.org/officeDocument/2006/relationships/image"/><Relationship Id="rId130" Target="../media/image1505.svg" Type="http://schemas.openxmlformats.org/officeDocument/2006/relationships/image"/><Relationship Id="rId131" Target="../media/image1506.png" Type="http://schemas.openxmlformats.org/officeDocument/2006/relationships/image"/><Relationship Id="rId132" Target="../media/image1507.svg" Type="http://schemas.openxmlformats.org/officeDocument/2006/relationships/image"/><Relationship Id="rId133" Target="../media/image1508.png" Type="http://schemas.openxmlformats.org/officeDocument/2006/relationships/image"/><Relationship Id="rId134" Target="../media/image1509.svg" Type="http://schemas.openxmlformats.org/officeDocument/2006/relationships/image"/><Relationship Id="rId135" Target="../media/image1510.png" Type="http://schemas.openxmlformats.org/officeDocument/2006/relationships/image"/><Relationship Id="rId136" Target="../media/image1511.svg" Type="http://schemas.openxmlformats.org/officeDocument/2006/relationships/image"/><Relationship Id="rId137" Target="../media/image1512.png" Type="http://schemas.openxmlformats.org/officeDocument/2006/relationships/image"/><Relationship Id="rId138" Target="../media/image1513.svg" Type="http://schemas.openxmlformats.org/officeDocument/2006/relationships/image"/><Relationship Id="rId139" Target="../media/image1514.png" Type="http://schemas.openxmlformats.org/officeDocument/2006/relationships/image"/><Relationship Id="rId14" Target="../media/image1389.svg" Type="http://schemas.openxmlformats.org/officeDocument/2006/relationships/image"/><Relationship Id="rId140" Target="../media/image1515.svg" Type="http://schemas.openxmlformats.org/officeDocument/2006/relationships/image"/><Relationship Id="rId141" Target="../media/image1516.png" Type="http://schemas.openxmlformats.org/officeDocument/2006/relationships/image"/><Relationship Id="rId142" Target="../media/image1517.svg" Type="http://schemas.openxmlformats.org/officeDocument/2006/relationships/image"/><Relationship Id="rId143" Target="../media/image1518.png" Type="http://schemas.openxmlformats.org/officeDocument/2006/relationships/image"/><Relationship Id="rId144" Target="../media/image1519.svg" Type="http://schemas.openxmlformats.org/officeDocument/2006/relationships/image"/><Relationship Id="rId145" Target="../media/image1520.png" Type="http://schemas.openxmlformats.org/officeDocument/2006/relationships/image"/><Relationship Id="rId146" Target="../media/image1521.svg" Type="http://schemas.openxmlformats.org/officeDocument/2006/relationships/image"/><Relationship Id="rId147" Target="../media/image1522.png" Type="http://schemas.openxmlformats.org/officeDocument/2006/relationships/image"/><Relationship Id="rId148" Target="../media/image1523.svg" Type="http://schemas.openxmlformats.org/officeDocument/2006/relationships/image"/><Relationship Id="rId149" Target="../media/image1524.png" Type="http://schemas.openxmlformats.org/officeDocument/2006/relationships/image"/><Relationship Id="rId15" Target="../media/image1390.png" Type="http://schemas.openxmlformats.org/officeDocument/2006/relationships/image"/><Relationship Id="rId150" Target="../media/image1525.svg" Type="http://schemas.openxmlformats.org/officeDocument/2006/relationships/image"/><Relationship Id="rId151" Target="../media/image1526.png" Type="http://schemas.openxmlformats.org/officeDocument/2006/relationships/image"/><Relationship Id="rId152" Target="../media/image1527.svg" Type="http://schemas.openxmlformats.org/officeDocument/2006/relationships/image"/><Relationship Id="rId153" Target="../media/image1528.png" Type="http://schemas.openxmlformats.org/officeDocument/2006/relationships/image"/><Relationship Id="rId154" Target="../media/image1529.svg" Type="http://schemas.openxmlformats.org/officeDocument/2006/relationships/image"/><Relationship Id="rId155" Target="../media/image1530.png" Type="http://schemas.openxmlformats.org/officeDocument/2006/relationships/image"/><Relationship Id="rId156" Target="../media/image1531.svg" Type="http://schemas.openxmlformats.org/officeDocument/2006/relationships/image"/><Relationship Id="rId157" Target="../media/image1532.png" Type="http://schemas.openxmlformats.org/officeDocument/2006/relationships/image"/><Relationship Id="rId158" Target="../media/image1533.svg" Type="http://schemas.openxmlformats.org/officeDocument/2006/relationships/image"/><Relationship Id="rId159" Target="../media/image1534.png" Type="http://schemas.openxmlformats.org/officeDocument/2006/relationships/image"/><Relationship Id="rId16" Target="../media/image1391.svg" Type="http://schemas.openxmlformats.org/officeDocument/2006/relationships/image"/><Relationship Id="rId160" Target="../media/image1535.svg" Type="http://schemas.openxmlformats.org/officeDocument/2006/relationships/image"/><Relationship Id="rId161" Target="../media/image1536.png" Type="http://schemas.openxmlformats.org/officeDocument/2006/relationships/image"/><Relationship Id="rId162" Target="../media/image1537.svg" Type="http://schemas.openxmlformats.org/officeDocument/2006/relationships/image"/><Relationship Id="rId163" Target="../media/image1538.png" Type="http://schemas.openxmlformats.org/officeDocument/2006/relationships/image"/><Relationship Id="rId164" Target="../media/image1539.svg" Type="http://schemas.openxmlformats.org/officeDocument/2006/relationships/image"/><Relationship Id="rId165" Target="../media/image1540.png" Type="http://schemas.openxmlformats.org/officeDocument/2006/relationships/image"/><Relationship Id="rId166" Target="../media/image1541.svg" Type="http://schemas.openxmlformats.org/officeDocument/2006/relationships/image"/><Relationship Id="rId167" Target="../media/image1542.png" Type="http://schemas.openxmlformats.org/officeDocument/2006/relationships/image"/><Relationship Id="rId168" Target="../media/image1543.svg" Type="http://schemas.openxmlformats.org/officeDocument/2006/relationships/image"/><Relationship Id="rId169" Target="../media/image1544.png" Type="http://schemas.openxmlformats.org/officeDocument/2006/relationships/image"/><Relationship Id="rId17" Target="../media/image1392.png" Type="http://schemas.openxmlformats.org/officeDocument/2006/relationships/image"/><Relationship Id="rId170" Target="../media/image1545.svg" Type="http://schemas.openxmlformats.org/officeDocument/2006/relationships/image"/><Relationship Id="rId171" Target="../media/image1546.png" Type="http://schemas.openxmlformats.org/officeDocument/2006/relationships/image"/><Relationship Id="rId172" Target="../media/image1547.svg" Type="http://schemas.openxmlformats.org/officeDocument/2006/relationships/image"/><Relationship Id="rId173" Target="../media/image1548.png" Type="http://schemas.openxmlformats.org/officeDocument/2006/relationships/image"/><Relationship Id="rId174" Target="../media/image1549.svg" Type="http://schemas.openxmlformats.org/officeDocument/2006/relationships/image"/><Relationship Id="rId175" Target="../media/image1550.png" Type="http://schemas.openxmlformats.org/officeDocument/2006/relationships/image"/><Relationship Id="rId176" Target="../media/image1551.svg" Type="http://schemas.openxmlformats.org/officeDocument/2006/relationships/image"/><Relationship Id="rId177" Target="../media/image1552.png" Type="http://schemas.openxmlformats.org/officeDocument/2006/relationships/image"/><Relationship Id="rId178" Target="../media/image1553.svg" Type="http://schemas.openxmlformats.org/officeDocument/2006/relationships/image"/><Relationship Id="rId179" Target="../media/image1554.png" Type="http://schemas.openxmlformats.org/officeDocument/2006/relationships/image"/><Relationship Id="rId18" Target="../media/image1393.svg" Type="http://schemas.openxmlformats.org/officeDocument/2006/relationships/image"/><Relationship Id="rId180" Target="../media/image1555.svg" Type="http://schemas.openxmlformats.org/officeDocument/2006/relationships/image"/><Relationship Id="rId181" Target="../media/image1556.png" Type="http://schemas.openxmlformats.org/officeDocument/2006/relationships/image"/><Relationship Id="rId182" Target="../media/image1557.svg" Type="http://schemas.openxmlformats.org/officeDocument/2006/relationships/image"/><Relationship Id="rId183" Target="../media/image1558.png" Type="http://schemas.openxmlformats.org/officeDocument/2006/relationships/image"/><Relationship Id="rId184" Target="../media/image1559.svg" Type="http://schemas.openxmlformats.org/officeDocument/2006/relationships/image"/><Relationship Id="rId185" Target="../media/image1560.png" Type="http://schemas.openxmlformats.org/officeDocument/2006/relationships/image"/><Relationship Id="rId186" Target="../media/image1561.svg" Type="http://schemas.openxmlformats.org/officeDocument/2006/relationships/image"/><Relationship Id="rId187" Target="../media/image1562.png" Type="http://schemas.openxmlformats.org/officeDocument/2006/relationships/image"/><Relationship Id="rId188" Target="../media/image1563.svg" Type="http://schemas.openxmlformats.org/officeDocument/2006/relationships/image"/><Relationship Id="rId189" Target="../media/image1564.png" Type="http://schemas.openxmlformats.org/officeDocument/2006/relationships/image"/><Relationship Id="rId19" Target="../media/image1394.png" Type="http://schemas.openxmlformats.org/officeDocument/2006/relationships/image"/><Relationship Id="rId190" Target="../media/image1565.svg" Type="http://schemas.openxmlformats.org/officeDocument/2006/relationships/image"/><Relationship Id="rId191" Target="../media/image1566.png" Type="http://schemas.openxmlformats.org/officeDocument/2006/relationships/image"/><Relationship Id="rId192" Target="../media/image1567.svg" Type="http://schemas.openxmlformats.org/officeDocument/2006/relationships/image"/><Relationship Id="rId193" Target="../media/image1568.png" Type="http://schemas.openxmlformats.org/officeDocument/2006/relationships/image"/><Relationship Id="rId194" Target="../media/image1569.svg" Type="http://schemas.openxmlformats.org/officeDocument/2006/relationships/image"/><Relationship Id="rId195" Target="../media/image1570.png" Type="http://schemas.openxmlformats.org/officeDocument/2006/relationships/image"/><Relationship Id="rId196" Target="../media/image1571.svg" Type="http://schemas.openxmlformats.org/officeDocument/2006/relationships/image"/><Relationship Id="rId197" Target="../media/image1572.png" Type="http://schemas.openxmlformats.org/officeDocument/2006/relationships/image"/><Relationship Id="rId198" Target="../media/image1573.svg" Type="http://schemas.openxmlformats.org/officeDocument/2006/relationships/image"/><Relationship Id="rId199" Target="../media/image1574.png" Type="http://schemas.openxmlformats.org/officeDocument/2006/relationships/image"/><Relationship Id="rId2" Target="../notesSlides/notesSlide79.xml" Type="http://schemas.openxmlformats.org/officeDocument/2006/relationships/notesSlide"/><Relationship Id="rId20" Target="../media/image1395.svg" Type="http://schemas.openxmlformats.org/officeDocument/2006/relationships/image"/><Relationship Id="rId200" Target="../media/image1575.svg" Type="http://schemas.openxmlformats.org/officeDocument/2006/relationships/image"/><Relationship Id="rId201" Target="../media/image1576.png" Type="http://schemas.openxmlformats.org/officeDocument/2006/relationships/image"/><Relationship Id="rId202" Target="../media/image1577.svg" Type="http://schemas.openxmlformats.org/officeDocument/2006/relationships/image"/><Relationship Id="rId203" Target="../media/image1578.png" Type="http://schemas.openxmlformats.org/officeDocument/2006/relationships/image"/><Relationship Id="rId204" Target="../media/image1579.svg" Type="http://schemas.openxmlformats.org/officeDocument/2006/relationships/image"/><Relationship Id="rId21" Target="../media/image1396.png" Type="http://schemas.openxmlformats.org/officeDocument/2006/relationships/image"/><Relationship Id="rId22" Target="../media/image1397.svg" Type="http://schemas.openxmlformats.org/officeDocument/2006/relationships/image"/><Relationship Id="rId23" Target="../media/image1398.png" Type="http://schemas.openxmlformats.org/officeDocument/2006/relationships/image"/><Relationship Id="rId24" Target="../media/image1399.svg" Type="http://schemas.openxmlformats.org/officeDocument/2006/relationships/image"/><Relationship Id="rId25" Target="../media/image1400.png" Type="http://schemas.openxmlformats.org/officeDocument/2006/relationships/image"/><Relationship Id="rId26" Target="../media/image1401.svg" Type="http://schemas.openxmlformats.org/officeDocument/2006/relationships/image"/><Relationship Id="rId27" Target="../media/image1402.png" Type="http://schemas.openxmlformats.org/officeDocument/2006/relationships/image"/><Relationship Id="rId28" Target="../media/image1403.svg" Type="http://schemas.openxmlformats.org/officeDocument/2006/relationships/image"/><Relationship Id="rId29" Target="../media/image1404.png" Type="http://schemas.openxmlformats.org/officeDocument/2006/relationships/image"/><Relationship Id="rId3" Target="../media/image1378.png" Type="http://schemas.openxmlformats.org/officeDocument/2006/relationships/image"/><Relationship Id="rId30" Target="../media/image1405.svg" Type="http://schemas.openxmlformats.org/officeDocument/2006/relationships/image"/><Relationship Id="rId31" Target="../media/image1406.png" Type="http://schemas.openxmlformats.org/officeDocument/2006/relationships/image"/><Relationship Id="rId32" Target="../media/image1407.svg" Type="http://schemas.openxmlformats.org/officeDocument/2006/relationships/image"/><Relationship Id="rId33" Target="../media/image1408.png" Type="http://schemas.openxmlformats.org/officeDocument/2006/relationships/image"/><Relationship Id="rId34" Target="../media/image1409.svg" Type="http://schemas.openxmlformats.org/officeDocument/2006/relationships/image"/><Relationship Id="rId35" Target="../media/image1410.png" Type="http://schemas.openxmlformats.org/officeDocument/2006/relationships/image"/><Relationship Id="rId36" Target="../media/image1411.svg" Type="http://schemas.openxmlformats.org/officeDocument/2006/relationships/image"/><Relationship Id="rId37" Target="../media/image1412.png" Type="http://schemas.openxmlformats.org/officeDocument/2006/relationships/image"/><Relationship Id="rId38" Target="../media/image1413.svg" Type="http://schemas.openxmlformats.org/officeDocument/2006/relationships/image"/><Relationship Id="rId39" Target="../media/image1414.png" Type="http://schemas.openxmlformats.org/officeDocument/2006/relationships/image"/><Relationship Id="rId4" Target="../media/image1379.svg" Type="http://schemas.openxmlformats.org/officeDocument/2006/relationships/image"/><Relationship Id="rId40" Target="../media/image1415.svg" Type="http://schemas.openxmlformats.org/officeDocument/2006/relationships/image"/><Relationship Id="rId41" Target="../media/image1416.png" Type="http://schemas.openxmlformats.org/officeDocument/2006/relationships/image"/><Relationship Id="rId42" Target="../media/image1417.svg" Type="http://schemas.openxmlformats.org/officeDocument/2006/relationships/image"/><Relationship Id="rId43" Target="../media/image1418.png" Type="http://schemas.openxmlformats.org/officeDocument/2006/relationships/image"/><Relationship Id="rId44" Target="../media/image1419.svg" Type="http://schemas.openxmlformats.org/officeDocument/2006/relationships/image"/><Relationship Id="rId45" Target="../media/image1420.png" Type="http://schemas.openxmlformats.org/officeDocument/2006/relationships/image"/><Relationship Id="rId46" Target="../media/image1421.svg" Type="http://schemas.openxmlformats.org/officeDocument/2006/relationships/image"/><Relationship Id="rId47" Target="../media/image1422.png" Type="http://schemas.openxmlformats.org/officeDocument/2006/relationships/image"/><Relationship Id="rId48" Target="../media/image1423.svg" Type="http://schemas.openxmlformats.org/officeDocument/2006/relationships/image"/><Relationship Id="rId49" Target="../media/image1424.png" Type="http://schemas.openxmlformats.org/officeDocument/2006/relationships/image"/><Relationship Id="rId5" Target="../media/image1380.png" Type="http://schemas.openxmlformats.org/officeDocument/2006/relationships/image"/><Relationship Id="rId50" Target="../media/image1425.svg" Type="http://schemas.openxmlformats.org/officeDocument/2006/relationships/image"/><Relationship Id="rId51" Target="../media/image1426.png" Type="http://schemas.openxmlformats.org/officeDocument/2006/relationships/image"/><Relationship Id="rId52" Target="../media/image1427.svg" Type="http://schemas.openxmlformats.org/officeDocument/2006/relationships/image"/><Relationship Id="rId53" Target="../media/image1428.png" Type="http://schemas.openxmlformats.org/officeDocument/2006/relationships/image"/><Relationship Id="rId54" Target="../media/image1429.svg" Type="http://schemas.openxmlformats.org/officeDocument/2006/relationships/image"/><Relationship Id="rId55" Target="../media/image1430.png" Type="http://schemas.openxmlformats.org/officeDocument/2006/relationships/image"/><Relationship Id="rId56" Target="../media/image1431.svg" Type="http://schemas.openxmlformats.org/officeDocument/2006/relationships/image"/><Relationship Id="rId57" Target="../media/image1432.png" Type="http://schemas.openxmlformats.org/officeDocument/2006/relationships/image"/><Relationship Id="rId58" Target="../media/image1433.svg" Type="http://schemas.openxmlformats.org/officeDocument/2006/relationships/image"/><Relationship Id="rId59" Target="../media/image1434.png" Type="http://schemas.openxmlformats.org/officeDocument/2006/relationships/image"/><Relationship Id="rId6" Target="../media/image1381.svg" Type="http://schemas.openxmlformats.org/officeDocument/2006/relationships/image"/><Relationship Id="rId60" Target="../media/image1435.svg" Type="http://schemas.openxmlformats.org/officeDocument/2006/relationships/image"/><Relationship Id="rId61" Target="../media/image1436.png" Type="http://schemas.openxmlformats.org/officeDocument/2006/relationships/image"/><Relationship Id="rId62" Target="../media/image1437.svg" Type="http://schemas.openxmlformats.org/officeDocument/2006/relationships/image"/><Relationship Id="rId63" Target="../media/image1438.png" Type="http://schemas.openxmlformats.org/officeDocument/2006/relationships/image"/><Relationship Id="rId64" Target="../media/image1439.svg" Type="http://schemas.openxmlformats.org/officeDocument/2006/relationships/image"/><Relationship Id="rId65" Target="../media/image1440.png" Type="http://schemas.openxmlformats.org/officeDocument/2006/relationships/image"/><Relationship Id="rId66" Target="../media/image1441.svg" Type="http://schemas.openxmlformats.org/officeDocument/2006/relationships/image"/><Relationship Id="rId67" Target="../media/image1442.png" Type="http://schemas.openxmlformats.org/officeDocument/2006/relationships/image"/><Relationship Id="rId68" Target="../media/image1443.svg" Type="http://schemas.openxmlformats.org/officeDocument/2006/relationships/image"/><Relationship Id="rId69" Target="../media/image1444.png" Type="http://schemas.openxmlformats.org/officeDocument/2006/relationships/image"/><Relationship Id="rId7" Target="../media/image1382.png" Type="http://schemas.openxmlformats.org/officeDocument/2006/relationships/image"/><Relationship Id="rId70" Target="../media/image1445.svg" Type="http://schemas.openxmlformats.org/officeDocument/2006/relationships/image"/><Relationship Id="rId71" Target="../media/image1446.png" Type="http://schemas.openxmlformats.org/officeDocument/2006/relationships/image"/><Relationship Id="rId72" Target="../media/image1447.svg" Type="http://schemas.openxmlformats.org/officeDocument/2006/relationships/image"/><Relationship Id="rId73" Target="../media/image1448.png" Type="http://schemas.openxmlformats.org/officeDocument/2006/relationships/image"/><Relationship Id="rId74" Target="../media/image1449.svg" Type="http://schemas.openxmlformats.org/officeDocument/2006/relationships/image"/><Relationship Id="rId75" Target="../media/image1450.png" Type="http://schemas.openxmlformats.org/officeDocument/2006/relationships/image"/><Relationship Id="rId76" Target="../media/image1451.svg" Type="http://schemas.openxmlformats.org/officeDocument/2006/relationships/image"/><Relationship Id="rId77" Target="../media/image1452.png" Type="http://schemas.openxmlformats.org/officeDocument/2006/relationships/image"/><Relationship Id="rId78" Target="../media/image1453.svg" Type="http://schemas.openxmlformats.org/officeDocument/2006/relationships/image"/><Relationship Id="rId79" Target="../media/image1454.png" Type="http://schemas.openxmlformats.org/officeDocument/2006/relationships/image"/><Relationship Id="rId8" Target="../media/image1383.svg" Type="http://schemas.openxmlformats.org/officeDocument/2006/relationships/image"/><Relationship Id="rId80" Target="../media/image1455.svg" Type="http://schemas.openxmlformats.org/officeDocument/2006/relationships/image"/><Relationship Id="rId81" Target="../media/image1456.png" Type="http://schemas.openxmlformats.org/officeDocument/2006/relationships/image"/><Relationship Id="rId82" Target="../media/image1457.svg" Type="http://schemas.openxmlformats.org/officeDocument/2006/relationships/image"/><Relationship Id="rId83" Target="../media/image1458.png" Type="http://schemas.openxmlformats.org/officeDocument/2006/relationships/image"/><Relationship Id="rId84" Target="../media/image1459.svg" Type="http://schemas.openxmlformats.org/officeDocument/2006/relationships/image"/><Relationship Id="rId85" Target="../media/image1460.png" Type="http://schemas.openxmlformats.org/officeDocument/2006/relationships/image"/><Relationship Id="rId86" Target="../media/image1461.svg" Type="http://schemas.openxmlformats.org/officeDocument/2006/relationships/image"/><Relationship Id="rId87" Target="../media/image1462.png" Type="http://schemas.openxmlformats.org/officeDocument/2006/relationships/image"/><Relationship Id="rId88" Target="../media/image1463.svg" Type="http://schemas.openxmlformats.org/officeDocument/2006/relationships/image"/><Relationship Id="rId89" Target="../media/image1464.png" Type="http://schemas.openxmlformats.org/officeDocument/2006/relationships/image"/><Relationship Id="rId9" Target="../media/image1384.png" Type="http://schemas.openxmlformats.org/officeDocument/2006/relationships/image"/><Relationship Id="rId90" Target="../media/image1465.svg" Type="http://schemas.openxmlformats.org/officeDocument/2006/relationships/image"/><Relationship Id="rId91" Target="../media/image1466.png" Type="http://schemas.openxmlformats.org/officeDocument/2006/relationships/image"/><Relationship Id="rId92" Target="../media/image1467.svg" Type="http://schemas.openxmlformats.org/officeDocument/2006/relationships/image"/><Relationship Id="rId93" Target="../media/image1468.png" Type="http://schemas.openxmlformats.org/officeDocument/2006/relationships/image"/><Relationship Id="rId94" Target="../media/image1469.svg" Type="http://schemas.openxmlformats.org/officeDocument/2006/relationships/image"/><Relationship Id="rId95" Target="../media/image1470.png" Type="http://schemas.openxmlformats.org/officeDocument/2006/relationships/image"/><Relationship Id="rId96" Target="../media/image1471.svg" Type="http://schemas.openxmlformats.org/officeDocument/2006/relationships/image"/><Relationship Id="rId97" Target="../media/image1472.png" Type="http://schemas.openxmlformats.org/officeDocument/2006/relationships/image"/><Relationship Id="rId98" Target="../media/image1473.svg" Type="http://schemas.openxmlformats.org/officeDocument/2006/relationships/image"/><Relationship Id="rId99" Target="../media/image1474.pn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15.png" Type="http://schemas.openxmlformats.org/officeDocument/2006/relationships/image"/><Relationship Id="rId4" Target="../media/image11.png" Type="http://schemas.openxmlformats.org/officeDocument/2006/relationships/image"/><Relationship Id="rId5" Target="../media/image16.png" Type="http://schemas.openxmlformats.org/officeDocument/2006/relationships/image"/><Relationship Id="rId6" Target="../media/image17.png" Type="http://schemas.openxmlformats.org/officeDocument/2006/relationships/image"/><Relationship Id="rId7" Target="../media/image12.png" Type="http://schemas.openxmlformats.org/officeDocument/2006/relationships/image"/></Relationships>
</file>

<file path=ppt/slides/_rels/slide8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587.svg" Type="http://schemas.openxmlformats.org/officeDocument/2006/relationships/image"/><Relationship Id="rId100" Target="../media/image1677.svg" Type="http://schemas.openxmlformats.org/officeDocument/2006/relationships/image"/><Relationship Id="rId101" Target="../media/image1678.png" Type="http://schemas.openxmlformats.org/officeDocument/2006/relationships/image"/><Relationship Id="rId102" Target="../media/image1679.svg" Type="http://schemas.openxmlformats.org/officeDocument/2006/relationships/image"/><Relationship Id="rId103" Target="../media/image1680.png" Type="http://schemas.openxmlformats.org/officeDocument/2006/relationships/image"/><Relationship Id="rId104" Target="../media/image1681.svg" Type="http://schemas.openxmlformats.org/officeDocument/2006/relationships/image"/><Relationship Id="rId105" Target="../media/image1682.png" Type="http://schemas.openxmlformats.org/officeDocument/2006/relationships/image"/><Relationship Id="rId106" Target="../media/image1683.svg" Type="http://schemas.openxmlformats.org/officeDocument/2006/relationships/image"/><Relationship Id="rId107" Target="../media/image1684.png" Type="http://schemas.openxmlformats.org/officeDocument/2006/relationships/image"/><Relationship Id="rId108" Target="../media/image1685.svg" Type="http://schemas.openxmlformats.org/officeDocument/2006/relationships/image"/><Relationship Id="rId109" Target="../media/image1686.png" Type="http://schemas.openxmlformats.org/officeDocument/2006/relationships/image"/><Relationship Id="rId11" Target="../media/image1588.png" Type="http://schemas.openxmlformats.org/officeDocument/2006/relationships/image"/><Relationship Id="rId110" Target="../media/image1687.svg" Type="http://schemas.openxmlformats.org/officeDocument/2006/relationships/image"/><Relationship Id="rId111" Target="../media/image1688.png" Type="http://schemas.openxmlformats.org/officeDocument/2006/relationships/image"/><Relationship Id="rId112" Target="../media/image1689.svg" Type="http://schemas.openxmlformats.org/officeDocument/2006/relationships/image"/><Relationship Id="rId113" Target="../media/image1690.png" Type="http://schemas.openxmlformats.org/officeDocument/2006/relationships/image"/><Relationship Id="rId114" Target="../media/image1691.svg" Type="http://schemas.openxmlformats.org/officeDocument/2006/relationships/image"/><Relationship Id="rId115" Target="../media/image1692.png" Type="http://schemas.openxmlformats.org/officeDocument/2006/relationships/image"/><Relationship Id="rId116" Target="../media/image1693.svg" Type="http://schemas.openxmlformats.org/officeDocument/2006/relationships/image"/><Relationship Id="rId117" Target="../media/image1694.png" Type="http://schemas.openxmlformats.org/officeDocument/2006/relationships/image"/><Relationship Id="rId118" Target="../media/image1695.svg" Type="http://schemas.openxmlformats.org/officeDocument/2006/relationships/image"/><Relationship Id="rId119" Target="../media/image1696.png" Type="http://schemas.openxmlformats.org/officeDocument/2006/relationships/image"/><Relationship Id="rId12" Target="../media/image1589.svg" Type="http://schemas.openxmlformats.org/officeDocument/2006/relationships/image"/><Relationship Id="rId120" Target="../media/image1697.svg" Type="http://schemas.openxmlformats.org/officeDocument/2006/relationships/image"/><Relationship Id="rId121" Target="../media/image1698.png" Type="http://schemas.openxmlformats.org/officeDocument/2006/relationships/image"/><Relationship Id="rId122" Target="../media/image1699.svg" Type="http://schemas.openxmlformats.org/officeDocument/2006/relationships/image"/><Relationship Id="rId123" Target="../media/image1700.png" Type="http://schemas.openxmlformats.org/officeDocument/2006/relationships/image"/><Relationship Id="rId124" Target="../media/image1701.svg" Type="http://schemas.openxmlformats.org/officeDocument/2006/relationships/image"/><Relationship Id="rId125" Target="../media/image1702.png" Type="http://schemas.openxmlformats.org/officeDocument/2006/relationships/image"/><Relationship Id="rId126" Target="../media/image1703.svg" Type="http://schemas.openxmlformats.org/officeDocument/2006/relationships/image"/><Relationship Id="rId127" Target="../media/image1704.png" Type="http://schemas.openxmlformats.org/officeDocument/2006/relationships/image"/><Relationship Id="rId128" Target="../media/image1705.svg" Type="http://schemas.openxmlformats.org/officeDocument/2006/relationships/image"/><Relationship Id="rId129" Target="../media/image1706.png" Type="http://schemas.openxmlformats.org/officeDocument/2006/relationships/image"/><Relationship Id="rId13" Target="../media/image1590.png" Type="http://schemas.openxmlformats.org/officeDocument/2006/relationships/image"/><Relationship Id="rId130" Target="../media/image1707.svg" Type="http://schemas.openxmlformats.org/officeDocument/2006/relationships/image"/><Relationship Id="rId131" Target="../media/image1708.png" Type="http://schemas.openxmlformats.org/officeDocument/2006/relationships/image"/><Relationship Id="rId132" Target="../media/image1709.svg" Type="http://schemas.openxmlformats.org/officeDocument/2006/relationships/image"/><Relationship Id="rId133" Target="../media/image1710.png" Type="http://schemas.openxmlformats.org/officeDocument/2006/relationships/image"/><Relationship Id="rId134" Target="../media/image1711.svg" Type="http://schemas.openxmlformats.org/officeDocument/2006/relationships/image"/><Relationship Id="rId135" Target="../media/image1712.png" Type="http://schemas.openxmlformats.org/officeDocument/2006/relationships/image"/><Relationship Id="rId136" Target="../media/image1713.svg" Type="http://schemas.openxmlformats.org/officeDocument/2006/relationships/image"/><Relationship Id="rId137" Target="../media/image1714.png" Type="http://schemas.openxmlformats.org/officeDocument/2006/relationships/image"/><Relationship Id="rId138" Target="../media/image1715.svg" Type="http://schemas.openxmlformats.org/officeDocument/2006/relationships/image"/><Relationship Id="rId139" Target="../media/image1716.png" Type="http://schemas.openxmlformats.org/officeDocument/2006/relationships/image"/><Relationship Id="rId14" Target="../media/image1591.svg" Type="http://schemas.openxmlformats.org/officeDocument/2006/relationships/image"/><Relationship Id="rId140" Target="../media/image1717.svg" Type="http://schemas.openxmlformats.org/officeDocument/2006/relationships/image"/><Relationship Id="rId15" Target="../media/image1592.png" Type="http://schemas.openxmlformats.org/officeDocument/2006/relationships/image"/><Relationship Id="rId16" Target="../media/image1593.svg" Type="http://schemas.openxmlformats.org/officeDocument/2006/relationships/image"/><Relationship Id="rId17" Target="../media/image1594.png" Type="http://schemas.openxmlformats.org/officeDocument/2006/relationships/image"/><Relationship Id="rId18" Target="../media/image1595.svg" Type="http://schemas.openxmlformats.org/officeDocument/2006/relationships/image"/><Relationship Id="rId19" Target="../media/image1596.png" Type="http://schemas.openxmlformats.org/officeDocument/2006/relationships/image"/><Relationship Id="rId2" Target="../notesSlides/notesSlide80.xml" Type="http://schemas.openxmlformats.org/officeDocument/2006/relationships/notesSlide"/><Relationship Id="rId20" Target="../media/image1597.svg" Type="http://schemas.openxmlformats.org/officeDocument/2006/relationships/image"/><Relationship Id="rId21" Target="../media/image1598.png" Type="http://schemas.openxmlformats.org/officeDocument/2006/relationships/image"/><Relationship Id="rId22" Target="../media/image1599.svg" Type="http://schemas.openxmlformats.org/officeDocument/2006/relationships/image"/><Relationship Id="rId23" Target="../media/image1600.png" Type="http://schemas.openxmlformats.org/officeDocument/2006/relationships/image"/><Relationship Id="rId24" Target="../media/image1601.svg" Type="http://schemas.openxmlformats.org/officeDocument/2006/relationships/image"/><Relationship Id="rId25" Target="../media/image1602.png" Type="http://schemas.openxmlformats.org/officeDocument/2006/relationships/image"/><Relationship Id="rId26" Target="../media/image1603.svg" Type="http://schemas.openxmlformats.org/officeDocument/2006/relationships/image"/><Relationship Id="rId27" Target="../media/image1604.png" Type="http://schemas.openxmlformats.org/officeDocument/2006/relationships/image"/><Relationship Id="rId28" Target="../media/image1605.svg" Type="http://schemas.openxmlformats.org/officeDocument/2006/relationships/image"/><Relationship Id="rId29" Target="../media/image1606.png" Type="http://schemas.openxmlformats.org/officeDocument/2006/relationships/image"/><Relationship Id="rId3" Target="../media/image1580.png" Type="http://schemas.openxmlformats.org/officeDocument/2006/relationships/image"/><Relationship Id="rId30" Target="../media/image1607.svg" Type="http://schemas.openxmlformats.org/officeDocument/2006/relationships/image"/><Relationship Id="rId31" Target="../media/image1608.png" Type="http://schemas.openxmlformats.org/officeDocument/2006/relationships/image"/><Relationship Id="rId32" Target="../media/image1609.svg" Type="http://schemas.openxmlformats.org/officeDocument/2006/relationships/image"/><Relationship Id="rId33" Target="../media/image1610.png" Type="http://schemas.openxmlformats.org/officeDocument/2006/relationships/image"/><Relationship Id="rId34" Target="../media/image1611.svg" Type="http://schemas.openxmlformats.org/officeDocument/2006/relationships/image"/><Relationship Id="rId35" Target="../media/image1612.png" Type="http://schemas.openxmlformats.org/officeDocument/2006/relationships/image"/><Relationship Id="rId36" Target="../media/image1613.svg" Type="http://schemas.openxmlformats.org/officeDocument/2006/relationships/image"/><Relationship Id="rId37" Target="../media/image1614.png" Type="http://schemas.openxmlformats.org/officeDocument/2006/relationships/image"/><Relationship Id="rId38" Target="../media/image1615.svg" Type="http://schemas.openxmlformats.org/officeDocument/2006/relationships/image"/><Relationship Id="rId39" Target="../media/image1616.png" Type="http://schemas.openxmlformats.org/officeDocument/2006/relationships/image"/><Relationship Id="rId4" Target="../media/image1581.svg" Type="http://schemas.openxmlformats.org/officeDocument/2006/relationships/image"/><Relationship Id="rId40" Target="../media/image1617.svg" Type="http://schemas.openxmlformats.org/officeDocument/2006/relationships/image"/><Relationship Id="rId41" Target="../media/image1618.png" Type="http://schemas.openxmlformats.org/officeDocument/2006/relationships/image"/><Relationship Id="rId42" Target="../media/image1619.svg" Type="http://schemas.openxmlformats.org/officeDocument/2006/relationships/image"/><Relationship Id="rId43" Target="../media/image1620.png" Type="http://schemas.openxmlformats.org/officeDocument/2006/relationships/image"/><Relationship Id="rId44" Target="../media/image1621.svg" Type="http://schemas.openxmlformats.org/officeDocument/2006/relationships/image"/><Relationship Id="rId45" Target="../media/image1622.png" Type="http://schemas.openxmlformats.org/officeDocument/2006/relationships/image"/><Relationship Id="rId46" Target="../media/image1623.svg" Type="http://schemas.openxmlformats.org/officeDocument/2006/relationships/image"/><Relationship Id="rId47" Target="../media/image1624.png" Type="http://schemas.openxmlformats.org/officeDocument/2006/relationships/image"/><Relationship Id="rId48" Target="../media/image1625.svg" Type="http://schemas.openxmlformats.org/officeDocument/2006/relationships/image"/><Relationship Id="rId49" Target="../media/image1626.png" Type="http://schemas.openxmlformats.org/officeDocument/2006/relationships/image"/><Relationship Id="rId5" Target="../media/image1582.png" Type="http://schemas.openxmlformats.org/officeDocument/2006/relationships/image"/><Relationship Id="rId50" Target="../media/image1627.svg" Type="http://schemas.openxmlformats.org/officeDocument/2006/relationships/image"/><Relationship Id="rId51" Target="../media/image1628.png" Type="http://schemas.openxmlformats.org/officeDocument/2006/relationships/image"/><Relationship Id="rId52" Target="../media/image1629.svg" Type="http://schemas.openxmlformats.org/officeDocument/2006/relationships/image"/><Relationship Id="rId53" Target="../media/image1630.png" Type="http://schemas.openxmlformats.org/officeDocument/2006/relationships/image"/><Relationship Id="rId54" Target="../media/image1631.svg" Type="http://schemas.openxmlformats.org/officeDocument/2006/relationships/image"/><Relationship Id="rId55" Target="../media/image1632.png" Type="http://schemas.openxmlformats.org/officeDocument/2006/relationships/image"/><Relationship Id="rId56" Target="../media/image1633.svg" Type="http://schemas.openxmlformats.org/officeDocument/2006/relationships/image"/><Relationship Id="rId57" Target="../media/image1634.png" Type="http://schemas.openxmlformats.org/officeDocument/2006/relationships/image"/><Relationship Id="rId58" Target="../media/image1635.svg" Type="http://schemas.openxmlformats.org/officeDocument/2006/relationships/image"/><Relationship Id="rId59" Target="../media/image1636.png" Type="http://schemas.openxmlformats.org/officeDocument/2006/relationships/image"/><Relationship Id="rId6" Target="../media/image1583.svg" Type="http://schemas.openxmlformats.org/officeDocument/2006/relationships/image"/><Relationship Id="rId60" Target="../media/image1637.svg" Type="http://schemas.openxmlformats.org/officeDocument/2006/relationships/image"/><Relationship Id="rId61" Target="../media/image1638.png" Type="http://schemas.openxmlformats.org/officeDocument/2006/relationships/image"/><Relationship Id="rId62" Target="../media/image1639.svg" Type="http://schemas.openxmlformats.org/officeDocument/2006/relationships/image"/><Relationship Id="rId63" Target="../media/image1640.png" Type="http://schemas.openxmlformats.org/officeDocument/2006/relationships/image"/><Relationship Id="rId64" Target="../media/image1641.svg" Type="http://schemas.openxmlformats.org/officeDocument/2006/relationships/image"/><Relationship Id="rId65" Target="../media/image1642.png" Type="http://schemas.openxmlformats.org/officeDocument/2006/relationships/image"/><Relationship Id="rId66" Target="../media/image1643.svg" Type="http://schemas.openxmlformats.org/officeDocument/2006/relationships/image"/><Relationship Id="rId67" Target="../media/image1644.png" Type="http://schemas.openxmlformats.org/officeDocument/2006/relationships/image"/><Relationship Id="rId68" Target="../media/image1645.svg" Type="http://schemas.openxmlformats.org/officeDocument/2006/relationships/image"/><Relationship Id="rId69" Target="../media/image1646.png" Type="http://schemas.openxmlformats.org/officeDocument/2006/relationships/image"/><Relationship Id="rId7" Target="../media/image1584.png" Type="http://schemas.openxmlformats.org/officeDocument/2006/relationships/image"/><Relationship Id="rId70" Target="../media/image1647.svg" Type="http://schemas.openxmlformats.org/officeDocument/2006/relationships/image"/><Relationship Id="rId71" Target="../media/image1648.png" Type="http://schemas.openxmlformats.org/officeDocument/2006/relationships/image"/><Relationship Id="rId72" Target="../media/image1649.svg" Type="http://schemas.openxmlformats.org/officeDocument/2006/relationships/image"/><Relationship Id="rId73" Target="../media/image1650.png" Type="http://schemas.openxmlformats.org/officeDocument/2006/relationships/image"/><Relationship Id="rId74" Target="../media/image1651.svg" Type="http://schemas.openxmlformats.org/officeDocument/2006/relationships/image"/><Relationship Id="rId75" Target="../media/image1652.png" Type="http://schemas.openxmlformats.org/officeDocument/2006/relationships/image"/><Relationship Id="rId76" Target="../media/image1653.svg" Type="http://schemas.openxmlformats.org/officeDocument/2006/relationships/image"/><Relationship Id="rId77" Target="../media/image1654.png" Type="http://schemas.openxmlformats.org/officeDocument/2006/relationships/image"/><Relationship Id="rId78" Target="../media/image1655.svg" Type="http://schemas.openxmlformats.org/officeDocument/2006/relationships/image"/><Relationship Id="rId79" Target="../media/image1656.png" Type="http://schemas.openxmlformats.org/officeDocument/2006/relationships/image"/><Relationship Id="rId8" Target="../media/image1585.svg" Type="http://schemas.openxmlformats.org/officeDocument/2006/relationships/image"/><Relationship Id="rId80" Target="../media/image1657.svg" Type="http://schemas.openxmlformats.org/officeDocument/2006/relationships/image"/><Relationship Id="rId81" Target="../media/image1658.png" Type="http://schemas.openxmlformats.org/officeDocument/2006/relationships/image"/><Relationship Id="rId82" Target="../media/image1659.svg" Type="http://schemas.openxmlformats.org/officeDocument/2006/relationships/image"/><Relationship Id="rId83" Target="../media/image1660.png" Type="http://schemas.openxmlformats.org/officeDocument/2006/relationships/image"/><Relationship Id="rId84" Target="../media/image1661.svg" Type="http://schemas.openxmlformats.org/officeDocument/2006/relationships/image"/><Relationship Id="rId85" Target="../media/image1662.png" Type="http://schemas.openxmlformats.org/officeDocument/2006/relationships/image"/><Relationship Id="rId86" Target="../media/image1663.svg" Type="http://schemas.openxmlformats.org/officeDocument/2006/relationships/image"/><Relationship Id="rId87" Target="../media/image1664.png" Type="http://schemas.openxmlformats.org/officeDocument/2006/relationships/image"/><Relationship Id="rId88" Target="../media/image1665.svg" Type="http://schemas.openxmlformats.org/officeDocument/2006/relationships/image"/><Relationship Id="rId89" Target="../media/image1666.png" Type="http://schemas.openxmlformats.org/officeDocument/2006/relationships/image"/><Relationship Id="rId9" Target="../media/image1586.png" Type="http://schemas.openxmlformats.org/officeDocument/2006/relationships/image"/><Relationship Id="rId90" Target="../media/image1667.svg" Type="http://schemas.openxmlformats.org/officeDocument/2006/relationships/image"/><Relationship Id="rId91" Target="../media/image1668.png" Type="http://schemas.openxmlformats.org/officeDocument/2006/relationships/image"/><Relationship Id="rId92" Target="../media/image1669.svg" Type="http://schemas.openxmlformats.org/officeDocument/2006/relationships/image"/><Relationship Id="rId93" Target="../media/image1670.png" Type="http://schemas.openxmlformats.org/officeDocument/2006/relationships/image"/><Relationship Id="rId94" Target="../media/image1671.svg" Type="http://schemas.openxmlformats.org/officeDocument/2006/relationships/image"/><Relationship Id="rId95" Target="../media/image1672.png" Type="http://schemas.openxmlformats.org/officeDocument/2006/relationships/image"/><Relationship Id="rId96" Target="../media/image1673.svg" Type="http://schemas.openxmlformats.org/officeDocument/2006/relationships/image"/><Relationship Id="rId97" Target="../media/image1674.png" Type="http://schemas.openxmlformats.org/officeDocument/2006/relationships/image"/><Relationship Id="rId98" Target="../media/image1675.svg" Type="http://schemas.openxmlformats.org/officeDocument/2006/relationships/image"/><Relationship Id="rId99" Target="../media/image1676.png" Type="http://schemas.openxmlformats.org/officeDocument/2006/relationships/image"/></Relationships>
</file>

<file path=ppt/slides/_rels/slide8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725.svg" Type="http://schemas.openxmlformats.org/officeDocument/2006/relationships/image"/><Relationship Id="rId100" Target="../media/image1815.svg" Type="http://schemas.openxmlformats.org/officeDocument/2006/relationships/image"/><Relationship Id="rId101" Target="../media/image1816.png" Type="http://schemas.openxmlformats.org/officeDocument/2006/relationships/image"/><Relationship Id="rId102" Target="../media/image1817.svg" Type="http://schemas.openxmlformats.org/officeDocument/2006/relationships/image"/><Relationship Id="rId103" Target="../media/image1818.png" Type="http://schemas.openxmlformats.org/officeDocument/2006/relationships/image"/><Relationship Id="rId104" Target="../media/image1819.svg" Type="http://schemas.openxmlformats.org/officeDocument/2006/relationships/image"/><Relationship Id="rId105" Target="../media/image1820.png" Type="http://schemas.openxmlformats.org/officeDocument/2006/relationships/image"/><Relationship Id="rId106" Target="../media/image1821.svg" Type="http://schemas.openxmlformats.org/officeDocument/2006/relationships/image"/><Relationship Id="rId107" Target="../media/image1822.png" Type="http://schemas.openxmlformats.org/officeDocument/2006/relationships/image"/><Relationship Id="rId108" Target="../media/image1823.svg" Type="http://schemas.openxmlformats.org/officeDocument/2006/relationships/image"/><Relationship Id="rId109" Target="../media/image1824.png" Type="http://schemas.openxmlformats.org/officeDocument/2006/relationships/image"/><Relationship Id="rId11" Target="../media/image1726.png" Type="http://schemas.openxmlformats.org/officeDocument/2006/relationships/image"/><Relationship Id="rId110" Target="../media/image1825.svg" Type="http://schemas.openxmlformats.org/officeDocument/2006/relationships/image"/><Relationship Id="rId111" Target="../media/image1826.png" Type="http://schemas.openxmlformats.org/officeDocument/2006/relationships/image"/><Relationship Id="rId112" Target="../media/image1827.svg" Type="http://schemas.openxmlformats.org/officeDocument/2006/relationships/image"/><Relationship Id="rId113" Target="../media/image1828.png" Type="http://schemas.openxmlformats.org/officeDocument/2006/relationships/image"/><Relationship Id="rId114" Target="../media/image1829.svg" Type="http://schemas.openxmlformats.org/officeDocument/2006/relationships/image"/><Relationship Id="rId115" Target="../media/image1830.png" Type="http://schemas.openxmlformats.org/officeDocument/2006/relationships/image"/><Relationship Id="rId116" Target="../media/image1831.svg" Type="http://schemas.openxmlformats.org/officeDocument/2006/relationships/image"/><Relationship Id="rId117" Target="../media/image1832.png" Type="http://schemas.openxmlformats.org/officeDocument/2006/relationships/image"/><Relationship Id="rId118" Target="../media/image1833.svg" Type="http://schemas.openxmlformats.org/officeDocument/2006/relationships/image"/><Relationship Id="rId119" Target="../media/image1834.png" Type="http://schemas.openxmlformats.org/officeDocument/2006/relationships/image"/><Relationship Id="rId12" Target="../media/image1727.svg" Type="http://schemas.openxmlformats.org/officeDocument/2006/relationships/image"/><Relationship Id="rId120" Target="../media/image1835.svg" Type="http://schemas.openxmlformats.org/officeDocument/2006/relationships/image"/><Relationship Id="rId121" Target="../media/image1836.png" Type="http://schemas.openxmlformats.org/officeDocument/2006/relationships/image"/><Relationship Id="rId122" Target="../media/image1837.svg" Type="http://schemas.openxmlformats.org/officeDocument/2006/relationships/image"/><Relationship Id="rId123" Target="../media/image1838.png" Type="http://schemas.openxmlformats.org/officeDocument/2006/relationships/image"/><Relationship Id="rId124" Target="../media/image1839.svg" Type="http://schemas.openxmlformats.org/officeDocument/2006/relationships/image"/><Relationship Id="rId125" Target="../media/image1840.png" Type="http://schemas.openxmlformats.org/officeDocument/2006/relationships/image"/><Relationship Id="rId126" Target="../media/image1841.svg" Type="http://schemas.openxmlformats.org/officeDocument/2006/relationships/image"/><Relationship Id="rId127" Target="../media/image1842.png" Type="http://schemas.openxmlformats.org/officeDocument/2006/relationships/image"/><Relationship Id="rId128" Target="../media/image1843.svg" Type="http://schemas.openxmlformats.org/officeDocument/2006/relationships/image"/><Relationship Id="rId129" Target="../media/image1844.png" Type="http://schemas.openxmlformats.org/officeDocument/2006/relationships/image"/><Relationship Id="rId13" Target="../media/image1728.png" Type="http://schemas.openxmlformats.org/officeDocument/2006/relationships/image"/><Relationship Id="rId130" Target="../media/image1845.svg" Type="http://schemas.openxmlformats.org/officeDocument/2006/relationships/image"/><Relationship Id="rId131" Target="../media/image1846.png" Type="http://schemas.openxmlformats.org/officeDocument/2006/relationships/image"/><Relationship Id="rId132" Target="../media/image1847.svg" Type="http://schemas.openxmlformats.org/officeDocument/2006/relationships/image"/><Relationship Id="rId133" Target="../media/image1848.png" Type="http://schemas.openxmlformats.org/officeDocument/2006/relationships/image"/><Relationship Id="rId134" Target="../media/image1849.svg" Type="http://schemas.openxmlformats.org/officeDocument/2006/relationships/image"/><Relationship Id="rId135" Target="../media/image1850.png" Type="http://schemas.openxmlformats.org/officeDocument/2006/relationships/image"/><Relationship Id="rId136" Target="../media/image1851.svg" Type="http://schemas.openxmlformats.org/officeDocument/2006/relationships/image"/><Relationship Id="rId137" Target="../media/image1852.png" Type="http://schemas.openxmlformats.org/officeDocument/2006/relationships/image"/><Relationship Id="rId138" Target="../media/image1853.svg" Type="http://schemas.openxmlformats.org/officeDocument/2006/relationships/image"/><Relationship Id="rId139" Target="../media/image1854.png" Type="http://schemas.openxmlformats.org/officeDocument/2006/relationships/image"/><Relationship Id="rId14" Target="../media/image1729.svg" Type="http://schemas.openxmlformats.org/officeDocument/2006/relationships/image"/><Relationship Id="rId140" Target="../media/image1855.svg" Type="http://schemas.openxmlformats.org/officeDocument/2006/relationships/image"/><Relationship Id="rId141" Target="../media/image1856.png" Type="http://schemas.openxmlformats.org/officeDocument/2006/relationships/image"/><Relationship Id="rId142" Target="../media/image1857.svg" Type="http://schemas.openxmlformats.org/officeDocument/2006/relationships/image"/><Relationship Id="rId143" Target="../media/image1858.png" Type="http://schemas.openxmlformats.org/officeDocument/2006/relationships/image"/><Relationship Id="rId144" Target="../media/image1859.svg" Type="http://schemas.openxmlformats.org/officeDocument/2006/relationships/image"/><Relationship Id="rId145" Target="../media/image1860.png" Type="http://schemas.openxmlformats.org/officeDocument/2006/relationships/image"/><Relationship Id="rId146" Target="../media/image1861.svg" Type="http://schemas.openxmlformats.org/officeDocument/2006/relationships/image"/><Relationship Id="rId147" Target="../media/image1862.png" Type="http://schemas.openxmlformats.org/officeDocument/2006/relationships/image"/><Relationship Id="rId148" Target="../media/image1863.svg" Type="http://schemas.openxmlformats.org/officeDocument/2006/relationships/image"/><Relationship Id="rId149" Target="../media/image1864.png" Type="http://schemas.openxmlformats.org/officeDocument/2006/relationships/image"/><Relationship Id="rId15" Target="../media/image1730.png" Type="http://schemas.openxmlformats.org/officeDocument/2006/relationships/image"/><Relationship Id="rId150" Target="../media/image1865.svg" Type="http://schemas.openxmlformats.org/officeDocument/2006/relationships/image"/><Relationship Id="rId151" Target="../media/image1866.png" Type="http://schemas.openxmlformats.org/officeDocument/2006/relationships/image"/><Relationship Id="rId152" Target="../media/image1867.svg" Type="http://schemas.openxmlformats.org/officeDocument/2006/relationships/image"/><Relationship Id="rId153" Target="../media/image1868.png" Type="http://schemas.openxmlformats.org/officeDocument/2006/relationships/image"/><Relationship Id="rId154" Target="../media/image1869.svg" Type="http://schemas.openxmlformats.org/officeDocument/2006/relationships/image"/><Relationship Id="rId155" Target="../media/image1870.png" Type="http://schemas.openxmlformats.org/officeDocument/2006/relationships/image"/><Relationship Id="rId156" Target="../media/image1871.svg" Type="http://schemas.openxmlformats.org/officeDocument/2006/relationships/image"/><Relationship Id="rId157" Target="../media/image1872.png" Type="http://schemas.openxmlformats.org/officeDocument/2006/relationships/image"/><Relationship Id="rId158" Target="../media/image1873.svg" Type="http://schemas.openxmlformats.org/officeDocument/2006/relationships/image"/><Relationship Id="rId159" Target="../media/image1874.png" Type="http://schemas.openxmlformats.org/officeDocument/2006/relationships/image"/><Relationship Id="rId16" Target="../media/image1731.svg" Type="http://schemas.openxmlformats.org/officeDocument/2006/relationships/image"/><Relationship Id="rId160" Target="../media/image1875.svg" Type="http://schemas.openxmlformats.org/officeDocument/2006/relationships/image"/><Relationship Id="rId161" Target="../media/image1876.png" Type="http://schemas.openxmlformats.org/officeDocument/2006/relationships/image"/><Relationship Id="rId162" Target="../media/image1877.svg" Type="http://schemas.openxmlformats.org/officeDocument/2006/relationships/image"/><Relationship Id="rId163" Target="../media/image1878.png" Type="http://schemas.openxmlformats.org/officeDocument/2006/relationships/image"/><Relationship Id="rId164" Target="../media/image1879.svg" Type="http://schemas.openxmlformats.org/officeDocument/2006/relationships/image"/><Relationship Id="rId165" Target="../media/image1880.png" Type="http://schemas.openxmlformats.org/officeDocument/2006/relationships/image"/><Relationship Id="rId166" Target="../media/image1881.svg" Type="http://schemas.openxmlformats.org/officeDocument/2006/relationships/image"/><Relationship Id="rId167" Target="../media/image1882.png" Type="http://schemas.openxmlformats.org/officeDocument/2006/relationships/image"/><Relationship Id="rId168" Target="../media/image1883.svg" Type="http://schemas.openxmlformats.org/officeDocument/2006/relationships/image"/><Relationship Id="rId169" Target="../media/image1884.png" Type="http://schemas.openxmlformats.org/officeDocument/2006/relationships/image"/><Relationship Id="rId17" Target="../media/image1732.png" Type="http://schemas.openxmlformats.org/officeDocument/2006/relationships/image"/><Relationship Id="rId170" Target="../media/image1885.svg" Type="http://schemas.openxmlformats.org/officeDocument/2006/relationships/image"/><Relationship Id="rId171" Target="../media/image1886.png" Type="http://schemas.openxmlformats.org/officeDocument/2006/relationships/image"/><Relationship Id="rId172" Target="../media/image1887.svg" Type="http://schemas.openxmlformats.org/officeDocument/2006/relationships/image"/><Relationship Id="rId173" Target="../media/image1888.png" Type="http://schemas.openxmlformats.org/officeDocument/2006/relationships/image"/><Relationship Id="rId174" Target="../media/image1889.svg" Type="http://schemas.openxmlformats.org/officeDocument/2006/relationships/image"/><Relationship Id="rId175" Target="../media/image1890.png" Type="http://schemas.openxmlformats.org/officeDocument/2006/relationships/image"/><Relationship Id="rId176" Target="../media/image1891.svg" Type="http://schemas.openxmlformats.org/officeDocument/2006/relationships/image"/><Relationship Id="rId177" Target="../media/image1892.png" Type="http://schemas.openxmlformats.org/officeDocument/2006/relationships/image"/><Relationship Id="rId178" Target="../media/image1893.svg" Type="http://schemas.openxmlformats.org/officeDocument/2006/relationships/image"/><Relationship Id="rId18" Target="../media/image1733.svg" Type="http://schemas.openxmlformats.org/officeDocument/2006/relationships/image"/><Relationship Id="rId19" Target="../media/image1734.png" Type="http://schemas.openxmlformats.org/officeDocument/2006/relationships/image"/><Relationship Id="rId2" Target="../notesSlides/notesSlide81.xml" Type="http://schemas.openxmlformats.org/officeDocument/2006/relationships/notesSlide"/><Relationship Id="rId20" Target="../media/image1735.svg" Type="http://schemas.openxmlformats.org/officeDocument/2006/relationships/image"/><Relationship Id="rId21" Target="../media/image1736.png" Type="http://schemas.openxmlformats.org/officeDocument/2006/relationships/image"/><Relationship Id="rId22" Target="../media/image1737.svg" Type="http://schemas.openxmlformats.org/officeDocument/2006/relationships/image"/><Relationship Id="rId23" Target="../media/image1738.png" Type="http://schemas.openxmlformats.org/officeDocument/2006/relationships/image"/><Relationship Id="rId24" Target="../media/image1739.svg" Type="http://schemas.openxmlformats.org/officeDocument/2006/relationships/image"/><Relationship Id="rId25" Target="../media/image1740.png" Type="http://schemas.openxmlformats.org/officeDocument/2006/relationships/image"/><Relationship Id="rId26" Target="../media/image1741.svg" Type="http://schemas.openxmlformats.org/officeDocument/2006/relationships/image"/><Relationship Id="rId27" Target="../media/image1742.png" Type="http://schemas.openxmlformats.org/officeDocument/2006/relationships/image"/><Relationship Id="rId28" Target="../media/image1743.svg" Type="http://schemas.openxmlformats.org/officeDocument/2006/relationships/image"/><Relationship Id="rId29" Target="../media/image1744.png" Type="http://schemas.openxmlformats.org/officeDocument/2006/relationships/image"/><Relationship Id="rId3" Target="../media/image1718.png" Type="http://schemas.openxmlformats.org/officeDocument/2006/relationships/image"/><Relationship Id="rId30" Target="../media/image1745.svg" Type="http://schemas.openxmlformats.org/officeDocument/2006/relationships/image"/><Relationship Id="rId31" Target="../media/image1746.png" Type="http://schemas.openxmlformats.org/officeDocument/2006/relationships/image"/><Relationship Id="rId32" Target="../media/image1747.svg" Type="http://schemas.openxmlformats.org/officeDocument/2006/relationships/image"/><Relationship Id="rId33" Target="../media/image1748.png" Type="http://schemas.openxmlformats.org/officeDocument/2006/relationships/image"/><Relationship Id="rId34" Target="../media/image1749.svg" Type="http://schemas.openxmlformats.org/officeDocument/2006/relationships/image"/><Relationship Id="rId35" Target="../media/image1750.png" Type="http://schemas.openxmlformats.org/officeDocument/2006/relationships/image"/><Relationship Id="rId36" Target="../media/image1751.svg" Type="http://schemas.openxmlformats.org/officeDocument/2006/relationships/image"/><Relationship Id="rId37" Target="../media/image1752.png" Type="http://schemas.openxmlformats.org/officeDocument/2006/relationships/image"/><Relationship Id="rId38" Target="../media/image1753.svg" Type="http://schemas.openxmlformats.org/officeDocument/2006/relationships/image"/><Relationship Id="rId39" Target="../media/image1754.png" Type="http://schemas.openxmlformats.org/officeDocument/2006/relationships/image"/><Relationship Id="rId4" Target="../media/image1719.svg" Type="http://schemas.openxmlformats.org/officeDocument/2006/relationships/image"/><Relationship Id="rId40" Target="../media/image1755.svg" Type="http://schemas.openxmlformats.org/officeDocument/2006/relationships/image"/><Relationship Id="rId41" Target="../media/image1756.png" Type="http://schemas.openxmlformats.org/officeDocument/2006/relationships/image"/><Relationship Id="rId42" Target="../media/image1757.svg" Type="http://schemas.openxmlformats.org/officeDocument/2006/relationships/image"/><Relationship Id="rId43" Target="../media/image1758.png" Type="http://schemas.openxmlformats.org/officeDocument/2006/relationships/image"/><Relationship Id="rId44" Target="../media/image1759.svg" Type="http://schemas.openxmlformats.org/officeDocument/2006/relationships/image"/><Relationship Id="rId45" Target="../media/image1760.png" Type="http://schemas.openxmlformats.org/officeDocument/2006/relationships/image"/><Relationship Id="rId46" Target="../media/image1761.svg" Type="http://schemas.openxmlformats.org/officeDocument/2006/relationships/image"/><Relationship Id="rId47" Target="../media/image1762.png" Type="http://schemas.openxmlformats.org/officeDocument/2006/relationships/image"/><Relationship Id="rId48" Target="../media/image1763.svg" Type="http://schemas.openxmlformats.org/officeDocument/2006/relationships/image"/><Relationship Id="rId49" Target="../media/image1764.png" Type="http://schemas.openxmlformats.org/officeDocument/2006/relationships/image"/><Relationship Id="rId5" Target="../media/image1720.png" Type="http://schemas.openxmlformats.org/officeDocument/2006/relationships/image"/><Relationship Id="rId50" Target="../media/image1765.svg" Type="http://schemas.openxmlformats.org/officeDocument/2006/relationships/image"/><Relationship Id="rId51" Target="../media/image1766.png" Type="http://schemas.openxmlformats.org/officeDocument/2006/relationships/image"/><Relationship Id="rId52" Target="../media/image1767.svg" Type="http://schemas.openxmlformats.org/officeDocument/2006/relationships/image"/><Relationship Id="rId53" Target="../media/image1768.png" Type="http://schemas.openxmlformats.org/officeDocument/2006/relationships/image"/><Relationship Id="rId54" Target="../media/image1769.svg" Type="http://schemas.openxmlformats.org/officeDocument/2006/relationships/image"/><Relationship Id="rId55" Target="../media/image1770.png" Type="http://schemas.openxmlformats.org/officeDocument/2006/relationships/image"/><Relationship Id="rId56" Target="../media/image1771.svg" Type="http://schemas.openxmlformats.org/officeDocument/2006/relationships/image"/><Relationship Id="rId57" Target="../media/image1772.png" Type="http://schemas.openxmlformats.org/officeDocument/2006/relationships/image"/><Relationship Id="rId58" Target="../media/image1773.svg" Type="http://schemas.openxmlformats.org/officeDocument/2006/relationships/image"/><Relationship Id="rId59" Target="../media/image1774.png" Type="http://schemas.openxmlformats.org/officeDocument/2006/relationships/image"/><Relationship Id="rId6" Target="../media/image1721.svg" Type="http://schemas.openxmlformats.org/officeDocument/2006/relationships/image"/><Relationship Id="rId60" Target="../media/image1775.svg" Type="http://schemas.openxmlformats.org/officeDocument/2006/relationships/image"/><Relationship Id="rId61" Target="../media/image1776.png" Type="http://schemas.openxmlformats.org/officeDocument/2006/relationships/image"/><Relationship Id="rId62" Target="../media/image1777.svg" Type="http://schemas.openxmlformats.org/officeDocument/2006/relationships/image"/><Relationship Id="rId63" Target="../media/image1778.png" Type="http://schemas.openxmlformats.org/officeDocument/2006/relationships/image"/><Relationship Id="rId64" Target="../media/image1779.svg" Type="http://schemas.openxmlformats.org/officeDocument/2006/relationships/image"/><Relationship Id="rId65" Target="../media/image1780.png" Type="http://schemas.openxmlformats.org/officeDocument/2006/relationships/image"/><Relationship Id="rId66" Target="../media/image1781.svg" Type="http://schemas.openxmlformats.org/officeDocument/2006/relationships/image"/><Relationship Id="rId67" Target="../media/image1782.png" Type="http://schemas.openxmlformats.org/officeDocument/2006/relationships/image"/><Relationship Id="rId68" Target="../media/image1783.svg" Type="http://schemas.openxmlformats.org/officeDocument/2006/relationships/image"/><Relationship Id="rId69" Target="../media/image1784.png" Type="http://schemas.openxmlformats.org/officeDocument/2006/relationships/image"/><Relationship Id="rId7" Target="../media/image1722.png" Type="http://schemas.openxmlformats.org/officeDocument/2006/relationships/image"/><Relationship Id="rId70" Target="../media/image1785.svg" Type="http://schemas.openxmlformats.org/officeDocument/2006/relationships/image"/><Relationship Id="rId71" Target="../media/image1786.png" Type="http://schemas.openxmlformats.org/officeDocument/2006/relationships/image"/><Relationship Id="rId72" Target="../media/image1787.svg" Type="http://schemas.openxmlformats.org/officeDocument/2006/relationships/image"/><Relationship Id="rId73" Target="../media/image1788.png" Type="http://schemas.openxmlformats.org/officeDocument/2006/relationships/image"/><Relationship Id="rId74" Target="../media/image1789.svg" Type="http://schemas.openxmlformats.org/officeDocument/2006/relationships/image"/><Relationship Id="rId75" Target="../media/image1790.png" Type="http://schemas.openxmlformats.org/officeDocument/2006/relationships/image"/><Relationship Id="rId76" Target="../media/image1791.svg" Type="http://schemas.openxmlformats.org/officeDocument/2006/relationships/image"/><Relationship Id="rId77" Target="../media/image1792.png" Type="http://schemas.openxmlformats.org/officeDocument/2006/relationships/image"/><Relationship Id="rId78" Target="../media/image1793.svg" Type="http://schemas.openxmlformats.org/officeDocument/2006/relationships/image"/><Relationship Id="rId79" Target="../media/image1794.png" Type="http://schemas.openxmlformats.org/officeDocument/2006/relationships/image"/><Relationship Id="rId8" Target="../media/image1723.svg" Type="http://schemas.openxmlformats.org/officeDocument/2006/relationships/image"/><Relationship Id="rId80" Target="../media/image1795.svg" Type="http://schemas.openxmlformats.org/officeDocument/2006/relationships/image"/><Relationship Id="rId81" Target="../media/image1796.png" Type="http://schemas.openxmlformats.org/officeDocument/2006/relationships/image"/><Relationship Id="rId82" Target="../media/image1797.svg" Type="http://schemas.openxmlformats.org/officeDocument/2006/relationships/image"/><Relationship Id="rId83" Target="../media/image1798.png" Type="http://schemas.openxmlformats.org/officeDocument/2006/relationships/image"/><Relationship Id="rId84" Target="../media/image1799.svg" Type="http://schemas.openxmlformats.org/officeDocument/2006/relationships/image"/><Relationship Id="rId85" Target="../media/image1800.png" Type="http://schemas.openxmlformats.org/officeDocument/2006/relationships/image"/><Relationship Id="rId86" Target="../media/image1801.svg" Type="http://schemas.openxmlformats.org/officeDocument/2006/relationships/image"/><Relationship Id="rId87" Target="../media/image1802.png" Type="http://schemas.openxmlformats.org/officeDocument/2006/relationships/image"/><Relationship Id="rId88" Target="../media/image1803.svg" Type="http://schemas.openxmlformats.org/officeDocument/2006/relationships/image"/><Relationship Id="rId89" Target="../media/image1804.png" Type="http://schemas.openxmlformats.org/officeDocument/2006/relationships/image"/><Relationship Id="rId9" Target="../media/image1724.png" Type="http://schemas.openxmlformats.org/officeDocument/2006/relationships/image"/><Relationship Id="rId90" Target="../media/image1805.svg" Type="http://schemas.openxmlformats.org/officeDocument/2006/relationships/image"/><Relationship Id="rId91" Target="../media/image1806.png" Type="http://schemas.openxmlformats.org/officeDocument/2006/relationships/image"/><Relationship Id="rId92" Target="../media/image1807.svg" Type="http://schemas.openxmlformats.org/officeDocument/2006/relationships/image"/><Relationship Id="rId93" Target="../media/image1808.png" Type="http://schemas.openxmlformats.org/officeDocument/2006/relationships/image"/><Relationship Id="rId94" Target="../media/image1809.svg" Type="http://schemas.openxmlformats.org/officeDocument/2006/relationships/image"/><Relationship Id="rId95" Target="../media/image1810.png" Type="http://schemas.openxmlformats.org/officeDocument/2006/relationships/image"/><Relationship Id="rId96" Target="../media/image1811.svg" Type="http://schemas.openxmlformats.org/officeDocument/2006/relationships/image"/><Relationship Id="rId97" Target="../media/image1812.png" Type="http://schemas.openxmlformats.org/officeDocument/2006/relationships/image"/><Relationship Id="rId98" Target="../media/image1813.svg" Type="http://schemas.openxmlformats.org/officeDocument/2006/relationships/image"/><Relationship Id="rId99" Target="../media/image1814.png" Type="http://schemas.openxmlformats.org/officeDocument/2006/relationships/image"/></Relationships>
</file>

<file path=ppt/slides/_rels/slide82.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82.xml" Type="http://schemas.openxmlformats.org/officeDocument/2006/relationships/notesSlid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notesSlides/notesSlide9.xml" Type="http://schemas.openxmlformats.org/officeDocument/2006/relationships/notesSlide"/><Relationship Id="rId3" Target="../media/image18.png" Type="http://schemas.openxmlformats.org/officeDocument/2006/relationships/image"/><Relationship Id="rId4" Target="../media/image19.png" Type="http://schemas.openxmlformats.org/officeDocument/2006/relationships/image"/><Relationship Id="rId5" Target="../media/image20.png" Type="http://schemas.openxmlformats.org/officeDocument/2006/relationships/image"/><Relationship Id="rId6" Target="../media/image2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5523300" y="1301522"/>
            <a:ext cx="7241400" cy="7241400"/>
            <a:chOff x="0" y="0"/>
            <a:chExt cx="9655200" cy="9655200"/>
          </a:xfrm>
        </p:grpSpPr>
        <p:sp>
          <p:nvSpPr>
            <p:cNvPr name="Freeform 4" id="4"/>
            <p:cNvSpPr/>
            <p:nvPr/>
          </p:nvSpPr>
          <p:spPr>
            <a:xfrm flipH="false" flipV="false" rot="0">
              <a:off x="0" y="0"/>
              <a:ext cx="9655175" cy="9655175"/>
            </a:xfrm>
            <a:custGeom>
              <a:avLst/>
              <a:gdLst/>
              <a:ahLst/>
              <a:cxnLst/>
              <a:rect r="r" b="b" t="t" l="l"/>
              <a:pathLst>
                <a:path h="9655175" w="9655175">
                  <a:moveTo>
                    <a:pt x="0" y="4827651"/>
                  </a:moveTo>
                  <a:cubicBezTo>
                    <a:pt x="0" y="2161413"/>
                    <a:pt x="2161413" y="0"/>
                    <a:pt x="4827651" y="0"/>
                  </a:cubicBezTo>
                  <a:cubicBezTo>
                    <a:pt x="7493889" y="0"/>
                    <a:pt x="9655175" y="2161413"/>
                    <a:pt x="9655175" y="4827651"/>
                  </a:cubicBezTo>
                  <a:cubicBezTo>
                    <a:pt x="9655175" y="7493889"/>
                    <a:pt x="7493762" y="9655175"/>
                    <a:pt x="4827651" y="9655175"/>
                  </a:cubicBezTo>
                  <a:cubicBezTo>
                    <a:pt x="2161540" y="9655175"/>
                    <a:pt x="0" y="7493762"/>
                    <a:pt x="0" y="4827651"/>
                  </a:cubicBezTo>
                  <a:close/>
                </a:path>
              </a:pathLst>
            </a:custGeom>
            <a:solidFill>
              <a:srgbClr val="FFFFFF">
                <a:alpha val="87059"/>
              </a:srgbClr>
            </a:solidFill>
          </p:spPr>
        </p:sp>
      </p:grpSp>
      <p:sp>
        <p:nvSpPr>
          <p:cNvPr name="TextBox 5" id="5"/>
          <p:cNvSpPr txBox="true"/>
          <p:nvPr/>
        </p:nvSpPr>
        <p:spPr>
          <a:xfrm rot="0">
            <a:off x="5117025" y="4550774"/>
            <a:ext cx="8053950" cy="828621"/>
          </a:xfrm>
          <a:prstGeom prst="rect">
            <a:avLst/>
          </a:prstGeom>
        </p:spPr>
        <p:txBody>
          <a:bodyPr anchor="t" rtlCol="false" tIns="0" lIns="0" bIns="0" rIns="0">
            <a:spAutoFit/>
          </a:bodyPr>
          <a:lstStyle/>
          <a:p>
            <a:pPr algn="ctr">
              <a:lnSpc>
                <a:spcPts val="6480"/>
              </a:lnSpc>
            </a:pPr>
            <a:r>
              <a:rPr lang="en-US" sz="5400">
                <a:solidFill>
                  <a:srgbClr val="781FC2"/>
                </a:solidFill>
                <a:latin typeface="Cosmic Octo Medium"/>
              </a:rPr>
              <a:t>3D BACKGROUND</a:t>
            </a:r>
          </a:p>
        </p:txBody>
      </p:sp>
      <p:sp>
        <p:nvSpPr>
          <p:cNvPr name="TextBox 6" id="6"/>
          <p:cNvSpPr txBox="true"/>
          <p:nvPr/>
        </p:nvSpPr>
        <p:spPr>
          <a:xfrm rot="0">
            <a:off x="5116901" y="5588225"/>
            <a:ext cx="8053950" cy="476223"/>
          </a:xfrm>
          <a:prstGeom prst="rect">
            <a:avLst/>
          </a:prstGeom>
        </p:spPr>
        <p:txBody>
          <a:bodyPr anchor="t" rtlCol="false" tIns="0" lIns="0" bIns="0" rIns="0">
            <a:spAutoFit/>
          </a:bodyPr>
          <a:lstStyle/>
          <a:p>
            <a:pPr algn="ctr">
              <a:lnSpc>
                <a:spcPts val="3600"/>
              </a:lnSpc>
            </a:pPr>
            <a:r>
              <a:rPr lang="en-US" sz="3000">
                <a:solidFill>
                  <a:srgbClr val="781FC2"/>
                </a:solidFill>
                <a:latin typeface="Arimo"/>
              </a:rPr>
              <a:t>Here is where your presentation begins!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THE SLIDE TITLE GOES HERE!</a:t>
            </a:r>
          </a:p>
        </p:txBody>
      </p:sp>
      <p:sp>
        <p:nvSpPr>
          <p:cNvPr name="TextBox 4" id="4"/>
          <p:cNvSpPr txBox="true"/>
          <p:nvPr/>
        </p:nvSpPr>
        <p:spPr>
          <a:xfrm rot="0">
            <a:off x="5251725" y="2705250"/>
            <a:ext cx="7784550" cy="5655864"/>
          </a:xfrm>
          <a:prstGeom prst="rect">
            <a:avLst/>
          </a:prstGeom>
        </p:spPr>
        <p:txBody>
          <a:bodyPr anchor="t" rtlCol="false" tIns="0" lIns="0" bIns="0" rIns="0">
            <a:spAutoFit/>
          </a:bodyPr>
          <a:lstStyle/>
          <a:p>
            <a:pPr algn="l">
              <a:lnSpc>
                <a:spcPts val="4140"/>
              </a:lnSpc>
            </a:pPr>
            <a:r>
              <a:rPr lang="en-US" sz="3000">
                <a:solidFill>
                  <a:srgbClr val="FFFFFF"/>
                </a:solidFill>
                <a:latin typeface="Arimo"/>
              </a:rPr>
              <a:t>Do you know what helps you make your point clear?</a:t>
            </a:r>
          </a:p>
          <a:p>
            <a:pPr algn="l">
              <a:lnSpc>
                <a:spcPts val="4140"/>
              </a:lnSpc>
            </a:pPr>
            <a:r>
              <a:rPr lang="en-US" sz="3000">
                <a:solidFill>
                  <a:srgbClr val="FFFFFF"/>
                </a:solidFill>
                <a:latin typeface="Arimo"/>
              </a:rPr>
              <a:t>Lists like this one:</a:t>
            </a:r>
          </a:p>
          <a:p>
            <a:pPr algn="l">
              <a:lnSpc>
                <a:spcPts val="4140"/>
              </a:lnSpc>
            </a:pPr>
          </a:p>
          <a:p>
            <a:pPr algn="l" marL="762000" indent="-381000" lvl="1">
              <a:lnSpc>
                <a:spcPts val="4140"/>
              </a:lnSpc>
              <a:buFont typeface="Arial"/>
              <a:buChar char="•"/>
            </a:pPr>
            <a:r>
              <a:rPr lang="en-US" sz="3000">
                <a:solidFill>
                  <a:srgbClr val="FFFFFF"/>
                </a:solidFill>
                <a:latin typeface="Arimo"/>
              </a:rPr>
              <a:t>They’re simple </a:t>
            </a:r>
          </a:p>
          <a:p>
            <a:pPr algn="l" marL="762000" indent="-381000" lvl="1">
              <a:lnSpc>
                <a:spcPts val="4140"/>
              </a:lnSpc>
              <a:buFont typeface="Arial"/>
              <a:buChar char="•"/>
            </a:pPr>
            <a:r>
              <a:rPr lang="en-US" sz="3000">
                <a:solidFill>
                  <a:srgbClr val="FFFFFF"/>
                </a:solidFill>
                <a:latin typeface="Arimo"/>
              </a:rPr>
              <a:t>You can organize your ideas clearly</a:t>
            </a:r>
          </a:p>
          <a:p>
            <a:pPr algn="l" marL="762000" indent="-381000" lvl="1">
              <a:lnSpc>
                <a:spcPts val="4140"/>
              </a:lnSpc>
              <a:buFont typeface="Arial"/>
              <a:buChar char="•"/>
            </a:pPr>
            <a:r>
              <a:rPr lang="en-US" sz="3000">
                <a:solidFill>
                  <a:srgbClr val="FFFFFF"/>
                </a:solidFill>
                <a:latin typeface="Arimo"/>
              </a:rPr>
              <a:t>You’ll never forget to buy milk!</a:t>
            </a:r>
          </a:p>
          <a:p>
            <a:pPr algn="l" marL="609600" indent="-304800" lvl="1">
              <a:lnSpc>
                <a:spcPts val="3311"/>
              </a:lnSpc>
            </a:pPr>
          </a:p>
          <a:p>
            <a:pPr algn="l" marL="762000" indent="-381000" lvl="1">
              <a:lnSpc>
                <a:spcPts val="4140"/>
              </a:lnSpc>
            </a:pPr>
            <a:r>
              <a:rPr lang="en-US" sz="3000">
                <a:solidFill>
                  <a:srgbClr val="FFFFFF"/>
                </a:solidFill>
                <a:latin typeface="Arimo"/>
              </a:rPr>
              <a:t>And the most important thing: the audience won’t miss the point of your presentation</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15950" y="-15950"/>
            <a:ext cx="18288000" cy="10372800"/>
            <a:chOff x="0" y="0"/>
            <a:chExt cx="24384000" cy="13830400"/>
          </a:xfrm>
        </p:grpSpPr>
        <p:sp>
          <p:nvSpPr>
            <p:cNvPr name="Freeform 4" id="4"/>
            <p:cNvSpPr/>
            <p:nvPr/>
          </p:nvSpPr>
          <p:spPr>
            <a:xfrm flipH="false" flipV="false" rot="0">
              <a:off x="0" y="0"/>
              <a:ext cx="24384000" cy="13830427"/>
            </a:xfrm>
            <a:custGeom>
              <a:avLst/>
              <a:gdLst/>
              <a:ahLst/>
              <a:cxnLst/>
              <a:rect r="r" b="b" t="t" l="l"/>
              <a:pathLst>
                <a:path h="13830427" w="24384000">
                  <a:moveTo>
                    <a:pt x="0" y="0"/>
                  </a:moveTo>
                  <a:lnTo>
                    <a:pt x="24384000" y="0"/>
                  </a:lnTo>
                  <a:lnTo>
                    <a:pt x="24384000" y="13830427"/>
                  </a:lnTo>
                  <a:lnTo>
                    <a:pt x="0" y="13830427"/>
                  </a:lnTo>
                  <a:close/>
                </a:path>
              </a:pathLst>
            </a:custGeom>
            <a:solidFill>
              <a:srgbClr val="781FC2">
                <a:alpha val="39216"/>
              </a:srgbClr>
            </a:solidFill>
          </p:spPr>
        </p:sp>
      </p:grpSp>
      <p:grpSp>
        <p:nvGrpSpPr>
          <p:cNvPr name="Group 5" id="5"/>
          <p:cNvGrpSpPr/>
          <p:nvPr/>
        </p:nvGrpSpPr>
        <p:grpSpPr>
          <a:xfrm rot="-5400921">
            <a:off x="-1079362" y="787748"/>
            <a:ext cx="4480200" cy="895800"/>
            <a:chOff x="0" y="0"/>
            <a:chExt cx="5973600" cy="1194400"/>
          </a:xfrm>
        </p:grpSpPr>
        <p:sp>
          <p:nvSpPr>
            <p:cNvPr name="Freeform 6" id="6"/>
            <p:cNvSpPr/>
            <p:nvPr/>
          </p:nvSpPr>
          <p:spPr>
            <a:xfrm flipH="false" flipV="false" rot="0">
              <a:off x="0" y="0"/>
              <a:ext cx="5973572" cy="1194435"/>
            </a:xfrm>
            <a:custGeom>
              <a:avLst/>
              <a:gdLst/>
              <a:ahLst/>
              <a:cxnLst/>
              <a:rect r="r" b="b" t="t" l="l"/>
              <a:pathLst>
                <a:path h="1194435" w="5973572">
                  <a:moveTo>
                    <a:pt x="0" y="597154"/>
                  </a:moveTo>
                  <a:cubicBezTo>
                    <a:pt x="0" y="267335"/>
                    <a:pt x="267335" y="0"/>
                    <a:pt x="597154" y="0"/>
                  </a:cubicBezTo>
                  <a:lnTo>
                    <a:pt x="5376418" y="0"/>
                  </a:lnTo>
                  <a:cubicBezTo>
                    <a:pt x="5706237" y="0"/>
                    <a:pt x="5973572" y="267335"/>
                    <a:pt x="5973572" y="597154"/>
                  </a:cubicBezTo>
                  <a:cubicBezTo>
                    <a:pt x="5973572" y="926973"/>
                    <a:pt x="5706237" y="1194308"/>
                    <a:pt x="5376418" y="1194308"/>
                  </a:cubicBezTo>
                  <a:lnTo>
                    <a:pt x="597154" y="1194308"/>
                  </a:lnTo>
                  <a:cubicBezTo>
                    <a:pt x="267335" y="1194435"/>
                    <a:pt x="0" y="926973"/>
                    <a:pt x="0" y="597154"/>
                  </a:cubicBezTo>
                  <a:close/>
                </a:path>
              </a:pathLst>
            </a:custGeom>
            <a:gradFill rotWithShape="true">
              <a:gsLst>
                <a:gs pos="0">
                  <a:srgbClr val="FFFFFF">
                    <a:alpha val="0"/>
                  </a:srgbClr>
                </a:gs>
                <a:gs pos="100000">
                  <a:srgbClr val="781FC2">
                    <a:alpha val="100000"/>
                  </a:srgbClr>
                </a:gs>
              </a:gsLst>
              <a:lin ang="16202565"/>
            </a:gradFill>
          </p:spPr>
        </p:sp>
      </p:grpSp>
      <p:grpSp>
        <p:nvGrpSpPr>
          <p:cNvPr name="Group 7" id="7"/>
          <p:cNvGrpSpPr/>
          <p:nvPr/>
        </p:nvGrpSpPr>
        <p:grpSpPr>
          <a:xfrm rot="5398912">
            <a:off x="-1199516" y="9282550"/>
            <a:ext cx="3792600" cy="758400"/>
            <a:chOff x="0" y="0"/>
            <a:chExt cx="5056800" cy="1011200"/>
          </a:xfrm>
        </p:grpSpPr>
        <p:sp>
          <p:nvSpPr>
            <p:cNvPr name="Freeform 8" id="8"/>
            <p:cNvSpPr/>
            <p:nvPr/>
          </p:nvSpPr>
          <p:spPr>
            <a:xfrm flipH="false" flipV="false" rot="0">
              <a:off x="0" y="0"/>
              <a:ext cx="5056759" cy="1011174"/>
            </a:xfrm>
            <a:custGeom>
              <a:avLst/>
              <a:gdLst/>
              <a:ahLst/>
              <a:cxnLst/>
              <a:rect r="r" b="b" t="t" l="l"/>
              <a:pathLst>
                <a:path h="1011174" w="5056759">
                  <a:moveTo>
                    <a:pt x="0" y="505587"/>
                  </a:moveTo>
                  <a:cubicBezTo>
                    <a:pt x="0" y="226314"/>
                    <a:pt x="226314" y="0"/>
                    <a:pt x="505587" y="0"/>
                  </a:cubicBezTo>
                  <a:lnTo>
                    <a:pt x="4551172" y="0"/>
                  </a:lnTo>
                  <a:cubicBezTo>
                    <a:pt x="4830445" y="0"/>
                    <a:pt x="5056759" y="226314"/>
                    <a:pt x="5056759" y="505587"/>
                  </a:cubicBezTo>
                  <a:cubicBezTo>
                    <a:pt x="5056759" y="784860"/>
                    <a:pt x="4830445" y="1011174"/>
                    <a:pt x="4551172" y="1011174"/>
                  </a:cubicBezTo>
                  <a:lnTo>
                    <a:pt x="505587" y="1011174"/>
                  </a:lnTo>
                  <a:cubicBezTo>
                    <a:pt x="226314" y="1011174"/>
                    <a:pt x="0" y="784860"/>
                    <a:pt x="0" y="505587"/>
                  </a:cubicBezTo>
                  <a:close/>
                </a:path>
              </a:pathLst>
            </a:custGeom>
            <a:gradFill rotWithShape="true">
              <a:gsLst>
                <a:gs pos="0">
                  <a:srgbClr val="FFFFFF">
                    <a:alpha val="0"/>
                  </a:srgbClr>
                </a:gs>
                <a:gs pos="100000">
                  <a:srgbClr val="781FC2">
                    <a:alpha val="100000"/>
                  </a:srgbClr>
                </a:gs>
              </a:gsLst>
              <a:lin ang="5403565"/>
            </a:gradFill>
          </p:spPr>
        </p:sp>
      </p:grpSp>
      <p:grpSp>
        <p:nvGrpSpPr>
          <p:cNvPr name="Group 9" id="9"/>
          <p:cNvGrpSpPr/>
          <p:nvPr/>
        </p:nvGrpSpPr>
        <p:grpSpPr>
          <a:xfrm rot="-5401146">
            <a:off x="5418300" y="-772544"/>
            <a:ext cx="3600600" cy="720000"/>
            <a:chOff x="0" y="0"/>
            <a:chExt cx="4800800" cy="960000"/>
          </a:xfrm>
        </p:grpSpPr>
        <p:sp>
          <p:nvSpPr>
            <p:cNvPr name="Freeform 10" id="10"/>
            <p:cNvSpPr/>
            <p:nvPr/>
          </p:nvSpPr>
          <p:spPr>
            <a:xfrm flipH="false" flipV="false" rot="0">
              <a:off x="0" y="0"/>
              <a:ext cx="4800854" cy="960120"/>
            </a:xfrm>
            <a:custGeom>
              <a:avLst/>
              <a:gdLst/>
              <a:ahLst/>
              <a:cxnLst/>
              <a:rect r="r" b="b" t="t" l="l"/>
              <a:pathLst>
                <a:path h="960120" w="4800854">
                  <a:moveTo>
                    <a:pt x="0" y="480060"/>
                  </a:moveTo>
                  <a:cubicBezTo>
                    <a:pt x="0" y="214884"/>
                    <a:pt x="214884" y="0"/>
                    <a:pt x="480060" y="0"/>
                  </a:cubicBezTo>
                  <a:lnTo>
                    <a:pt x="4320794" y="0"/>
                  </a:lnTo>
                  <a:cubicBezTo>
                    <a:pt x="4585843" y="0"/>
                    <a:pt x="4800854" y="214884"/>
                    <a:pt x="4800854" y="480060"/>
                  </a:cubicBezTo>
                  <a:cubicBezTo>
                    <a:pt x="4800854" y="745236"/>
                    <a:pt x="4585970" y="960120"/>
                    <a:pt x="4320794" y="960120"/>
                  </a:cubicBezTo>
                  <a:lnTo>
                    <a:pt x="480060" y="960120"/>
                  </a:lnTo>
                  <a:cubicBezTo>
                    <a:pt x="214884" y="959993"/>
                    <a:pt x="0" y="745109"/>
                    <a:pt x="0" y="480060"/>
                  </a:cubicBezTo>
                  <a:close/>
                </a:path>
              </a:pathLst>
            </a:custGeom>
            <a:gradFill rotWithShape="true">
              <a:gsLst>
                <a:gs pos="0">
                  <a:srgbClr val="FFFFFF">
                    <a:alpha val="0"/>
                  </a:srgbClr>
                </a:gs>
                <a:gs pos="100000">
                  <a:srgbClr val="781FC2">
                    <a:alpha val="100000"/>
                  </a:srgbClr>
                </a:gs>
              </a:gsLst>
              <a:lin ang="16203950"/>
            </a:gradFill>
          </p:spPr>
        </p:sp>
      </p:grpSp>
      <p:grpSp>
        <p:nvGrpSpPr>
          <p:cNvPr name="Group 11" id="11"/>
          <p:cNvGrpSpPr/>
          <p:nvPr/>
        </p:nvGrpSpPr>
        <p:grpSpPr>
          <a:xfrm rot="-5401003">
            <a:off x="14385668" y="-1473400"/>
            <a:ext cx="4114800" cy="822600"/>
            <a:chOff x="0" y="0"/>
            <a:chExt cx="5486400" cy="1096800"/>
          </a:xfrm>
        </p:grpSpPr>
        <p:sp>
          <p:nvSpPr>
            <p:cNvPr name="Freeform 12" id="12"/>
            <p:cNvSpPr/>
            <p:nvPr/>
          </p:nvSpPr>
          <p:spPr>
            <a:xfrm flipH="false" flipV="false" rot="0">
              <a:off x="0" y="0"/>
              <a:ext cx="5486400" cy="1096772"/>
            </a:xfrm>
            <a:custGeom>
              <a:avLst/>
              <a:gdLst/>
              <a:ahLst/>
              <a:cxnLst/>
              <a:rect r="r" b="b" t="t" l="l"/>
              <a:pathLst>
                <a:path h="1096772" w="5486400">
                  <a:moveTo>
                    <a:pt x="0" y="548386"/>
                  </a:moveTo>
                  <a:cubicBezTo>
                    <a:pt x="0" y="245491"/>
                    <a:pt x="245491" y="0"/>
                    <a:pt x="548386" y="0"/>
                  </a:cubicBezTo>
                  <a:lnTo>
                    <a:pt x="4938014" y="0"/>
                  </a:lnTo>
                  <a:cubicBezTo>
                    <a:pt x="5240909" y="0"/>
                    <a:pt x="5486400" y="245491"/>
                    <a:pt x="5486400" y="548386"/>
                  </a:cubicBezTo>
                  <a:cubicBezTo>
                    <a:pt x="5486400" y="851281"/>
                    <a:pt x="5240909" y="1096772"/>
                    <a:pt x="4938014" y="1096772"/>
                  </a:cubicBezTo>
                  <a:lnTo>
                    <a:pt x="548386" y="1096772"/>
                  </a:lnTo>
                  <a:cubicBezTo>
                    <a:pt x="245491" y="1096772"/>
                    <a:pt x="0" y="851281"/>
                    <a:pt x="0" y="548386"/>
                  </a:cubicBezTo>
                  <a:close/>
                </a:path>
              </a:pathLst>
            </a:custGeom>
            <a:gradFill rotWithShape="true">
              <a:gsLst>
                <a:gs pos="0">
                  <a:srgbClr val="FFFFFF">
                    <a:alpha val="0"/>
                  </a:srgbClr>
                </a:gs>
                <a:gs pos="100000">
                  <a:srgbClr val="781FC2">
                    <a:alpha val="100000"/>
                  </a:srgbClr>
                </a:gs>
              </a:gsLst>
              <a:lin ang="16203035"/>
            </a:gradFill>
          </p:spPr>
        </p:sp>
      </p:grpSp>
      <p:grpSp>
        <p:nvGrpSpPr>
          <p:cNvPr name="Group 13" id="13"/>
          <p:cNvGrpSpPr/>
          <p:nvPr/>
        </p:nvGrpSpPr>
        <p:grpSpPr>
          <a:xfrm rot="5398912">
            <a:off x="8166796" y="10957050"/>
            <a:ext cx="3792600" cy="608400"/>
            <a:chOff x="0" y="0"/>
            <a:chExt cx="5056800" cy="811200"/>
          </a:xfrm>
        </p:grpSpPr>
        <p:sp>
          <p:nvSpPr>
            <p:cNvPr name="Freeform 14" id="14"/>
            <p:cNvSpPr/>
            <p:nvPr/>
          </p:nvSpPr>
          <p:spPr>
            <a:xfrm flipH="false" flipV="false" rot="0">
              <a:off x="0" y="0"/>
              <a:ext cx="5056886" cy="811276"/>
            </a:xfrm>
            <a:custGeom>
              <a:avLst/>
              <a:gdLst/>
              <a:ahLst/>
              <a:cxnLst/>
              <a:rect r="r" b="b" t="t" l="l"/>
              <a:pathLst>
                <a:path h="811276" w="5056886">
                  <a:moveTo>
                    <a:pt x="0" y="405638"/>
                  </a:moveTo>
                  <a:cubicBezTo>
                    <a:pt x="0" y="181610"/>
                    <a:pt x="181610" y="0"/>
                    <a:pt x="405638" y="0"/>
                  </a:cubicBezTo>
                  <a:lnTo>
                    <a:pt x="4651248" y="0"/>
                  </a:lnTo>
                  <a:cubicBezTo>
                    <a:pt x="4875276" y="0"/>
                    <a:pt x="5056886" y="181610"/>
                    <a:pt x="5056886" y="405638"/>
                  </a:cubicBezTo>
                  <a:cubicBezTo>
                    <a:pt x="5056886" y="629666"/>
                    <a:pt x="4875276" y="811276"/>
                    <a:pt x="4651248" y="811276"/>
                  </a:cubicBezTo>
                  <a:lnTo>
                    <a:pt x="405638" y="811276"/>
                  </a:lnTo>
                  <a:cubicBezTo>
                    <a:pt x="181610" y="811149"/>
                    <a:pt x="0" y="629666"/>
                    <a:pt x="0" y="405638"/>
                  </a:cubicBezTo>
                  <a:close/>
                </a:path>
              </a:pathLst>
            </a:custGeom>
            <a:gradFill rotWithShape="true">
              <a:gsLst>
                <a:gs pos="0">
                  <a:srgbClr val="FFFFFF">
                    <a:alpha val="0"/>
                  </a:srgbClr>
                </a:gs>
                <a:gs pos="100000">
                  <a:srgbClr val="781FC2">
                    <a:alpha val="100000"/>
                  </a:srgbClr>
                </a:gs>
              </a:gsLst>
              <a:lin ang="5404443"/>
            </a:gradFill>
          </p:spPr>
        </p:sp>
      </p:grpSp>
      <p:grpSp>
        <p:nvGrpSpPr>
          <p:cNvPr name="Group 15" id="15"/>
          <p:cNvGrpSpPr/>
          <p:nvPr/>
        </p:nvGrpSpPr>
        <p:grpSpPr>
          <a:xfrm rot="5398912">
            <a:off x="14096152" y="7034800"/>
            <a:ext cx="3792600" cy="835200"/>
            <a:chOff x="0" y="0"/>
            <a:chExt cx="5056800" cy="1113600"/>
          </a:xfrm>
        </p:grpSpPr>
        <p:sp>
          <p:nvSpPr>
            <p:cNvPr name="Freeform 16" id="16"/>
            <p:cNvSpPr/>
            <p:nvPr/>
          </p:nvSpPr>
          <p:spPr>
            <a:xfrm flipH="false" flipV="false" rot="0">
              <a:off x="0" y="0"/>
              <a:ext cx="5056759" cy="1113663"/>
            </a:xfrm>
            <a:custGeom>
              <a:avLst/>
              <a:gdLst/>
              <a:ahLst/>
              <a:cxnLst/>
              <a:rect r="r" b="b" t="t" l="l"/>
              <a:pathLst>
                <a:path h="1113663" w="5056759">
                  <a:moveTo>
                    <a:pt x="0" y="556768"/>
                  </a:moveTo>
                  <a:cubicBezTo>
                    <a:pt x="0" y="249301"/>
                    <a:pt x="249301" y="0"/>
                    <a:pt x="556768" y="0"/>
                  </a:cubicBezTo>
                  <a:lnTo>
                    <a:pt x="4499991" y="0"/>
                  </a:lnTo>
                  <a:cubicBezTo>
                    <a:pt x="4807458" y="0"/>
                    <a:pt x="5056759" y="249301"/>
                    <a:pt x="5056759" y="556768"/>
                  </a:cubicBezTo>
                  <a:cubicBezTo>
                    <a:pt x="5056759" y="864235"/>
                    <a:pt x="4807458" y="1113536"/>
                    <a:pt x="4499991" y="1113536"/>
                  </a:cubicBezTo>
                  <a:lnTo>
                    <a:pt x="556768" y="1113536"/>
                  </a:lnTo>
                  <a:cubicBezTo>
                    <a:pt x="249301" y="1113663"/>
                    <a:pt x="0" y="864362"/>
                    <a:pt x="0" y="556768"/>
                  </a:cubicBezTo>
                  <a:close/>
                </a:path>
              </a:pathLst>
            </a:custGeom>
            <a:gradFill rotWithShape="true">
              <a:gsLst>
                <a:gs pos="0">
                  <a:srgbClr val="FFFFFF">
                    <a:alpha val="0"/>
                  </a:srgbClr>
                </a:gs>
                <a:gs pos="100000">
                  <a:srgbClr val="781FC2">
                    <a:alpha val="100000"/>
                  </a:srgbClr>
                </a:gs>
              </a:gsLst>
              <a:lin ang="5403237"/>
            </a:gradFill>
          </p:spPr>
        </p:sp>
      </p:grpSp>
      <p:grpSp>
        <p:nvGrpSpPr>
          <p:cNvPr name="Group 17" id="17"/>
          <p:cNvGrpSpPr/>
          <p:nvPr/>
        </p:nvGrpSpPr>
        <p:grpSpPr>
          <a:xfrm rot="5398912">
            <a:off x="15984596" y="5276100"/>
            <a:ext cx="3792600" cy="608400"/>
            <a:chOff x="0" y="0"/>
            <a:chExt cx="5056800" cy="811200"/>
          </a:xfrm>
        </p:grpSpPr>
        <p:sp>
          <p:nvSpPr>
            <p:cNvPr name="Freeform 18" id="18"/>
            <p:cNvSpPr/>
            <p:nvPr/>
          </p:nvSpPr>
          <p:spPr>
            <a:xfrm flipH="false" flipV="false" rot="0">
              <a:off x="0" y="0"/>
              <a:ext cx="5056886" cy="811276"/>
            </a:xfrm>
            <a:custGeom>
              <a:avLst/>
              <a:gdLst/>
              <a:ahLst/>
              <a:cxnLst/>
              <a:rect r="r" b="b" t="t" l="l"/>
              <a:pathLst>
                <a:path h="811276" w="5056886">
                  <a:moveTo>
                    <a:pt x="0" y="405638"/>
                  </a:moveTo>
                  <a:cubicBezTo>
                    <a:pt x="0" y="181610"/>
                    <a:pt x="181610" y="0"/>
                    <a:pt x="405638" y="0"/>
                  </a:cubicBezTo>
                  <a:lnTo>
                    <a:pt x="4651248" y="0"/>
                  </a:lnTo>
                  <a:cubicBezTo>
                    <a:pt x="4875276" y="0"/>
                    <a:pt x="5056886" y="181610"/>
                    <a:pt x="5056886" y="405638"/>
                  </a:cubicBezTo>
                  <a:cubicBezTo>
                    <a:pt x="5056886" y="629666"/>
                    <a:pt x="4875276" y="811276"/>
                    <a:pt x="4651248" y="811276"/>
                  </a:cubicBezTo>
                  <a:lnTo>
                    <a:pt x="405638" y="811276"/>
                  </a:lnTo>
                  <a:cubicBezTo>
                    <a:pt x="181610" y="811149"/>
                    <a:pt x="0" y="629666"/>
                    <a:pt x="0" y="405638"/>
                  </a:cubicBezTo>
                  <a:close/>
                </a:path>
              </a:pathLst>
            </a:custGeom>
            <a:gradFill rotWithShape="true">
              <a:gsLst>
                <a:gs pos="0">
                  <a:srgbClr val="FFFFFF">
                    <a:alpha val="0"/>
                  </a:srgbClr>
                </a:gs>
                <a:gs pos="100000">
                  <a:srgbClr val="781FC2">
                    <a:alpha val="100000"/>
                  </a:srgbClr>
                </a:gs>
              </a:gsLst>
              <a:lin ang="5404443"/>
            </a:gradFill>
          </p:spPr>
        </p:sp>
      </p:grpSp>
      <p:grpSp>
        <p:nvGrpSpPr>
          <p:cNvPr name="Group 19" id="19"/>
          <p:cNvGrpSpPr/>
          <p:nvPr/>
        </p:nvGrpSpPr>
        <p:grpSpPr>
          <a:xfrm rot="5398912">
            <a:off x="11832722" y="1252550"/>
            <a:ext cx="3792600" cy="608400"/>
            <a:chOff x="0" y="0"/>
            <a:chExt cx="5056800" cy="811200"/>
          </a:xfrm>
        </p:grpSpPr>
        <p:sp>
          <p:nvSpPr>
            <p:cNvPr name="Freeform 20" id="20"/>
            <p:cNvSpPr/>
            <p:nvPr/>
          </p:nvSpPr>
          <p:spPr>
            <a:xfrm flipH="false" flipV="false" rot="0">
              <a:off x="0" y="0"/>
              <a:ext cx="5056886" cy="811276"/>
            </a:xfrm>
            <a:custGeom>
              <a:avLst/>
              <a:gdLst/>
              <a:ahLst/>
              <a:cxnLst/>
              <a:rect r="r" b="b" t="t" l="l"/>
              <a:pathLst>
                <a:path h="811276" w="5056886">
                  <a:moveTo>
                    <a:pt x="0" y="405638"/>
                  </a:moveTo>
                  <a:cubicBezTo>
                    <a:pt x="0" y="181610"/>
                    <a:pt x="181610" y="0"/>
                    <a:pt x="405638" y="0"/>
                  </a:cubicBezTo>
                  <a:lnTo>
                    <a:pt x="4651248" y="0"/>
                  </a:lnTo>
                  <a:cubicBezTo>
                    <a:pt x="4875276" y="0"/>
                    <a:pt x="5056886" y="181610"/>
                    <a:pt x="5056886" y="405638"/>
                  </a:cubicBezTo>
                  <a:cubicBezTo>
                    <a:pt x="5056886" y="629666"/>
                    <a:pt x="4875276" y="811276"/>
                    <a:pt x="4651248" y="811276"/>
                  </a:cubicBezTo>
                  <a:lnTo>
                    <a:pt x="405638" y="811276"/>
                  </a:lnTo>
                  <a:cubicBezTo>
                    <a:pt x="181610" y="811149"/>
                    <a:pt x="0" y="629666"/>
                    <a:pt x="0" y="405638"/>
                  </a:cubicBezTo>
                  <a:close/>
                </a:path>
              </a:pathLst>
            </a:custGeom>
            <a:gradFill rotWithShape="true">
              <a:gsLst>
                <a:gs pos="0">
                  <a:srgbClr val="FFFFFF">
                    <a:alpha val="0"/>
                  </a:srgbClr>
                </a:gs>
                <a:gs pos="100000">
                  <a:srgbClr val="781FC2">
                    <a:alpha val="100000"/>
                  </a:srgbClr>
                </a:gs>
              </a:gsLst>
              <a:lin ang="5404443"/>
            </a:gradFill>
          </p:spPr>
        </p:sp>
      </p:grpSp>
      <p:grpSp>
        <p:nvGrpSpPr>
          <p:cNvPr name="Group 21" id="21"/>
          <p:cNvGrpSpPr/>
          <p:nvPr/>
        </p:nvGrpSpPr>
        <p:grpSpPr>
          <a:xfrm rot="0">
            <a:off x="15969350" y="3761000"/>
            <a:ext cx="240600" cy="240600"/>
            <a:chOff x="0" y="0"/>
            <a:chExt cx="320800" cy="320800"/>
          </a:xfrm>
        </p:grpSpPr>
        <p:sp>
          <p:nvSpPr>
            <p:cNvPr name="Freeform 22" id="22"/>
            <p:cNvSpPr/>
            <p:nvPr/>
          </p:nvSpPr>
          <p:spPr>
            <a:xfrm flipH="false" flipV="false" rot="0">
              <a:off x="0" y="0"/>
              <a:ext cx="320802" cy="320802"/>
            </a:xfrm>
            <a:custGeom>
              <a:avLst/>
              <a:gdLst/>
              <a:ahLst/>
              <a:cxnLst/>
              <a:rect r="r" b="b" t="t" l="l"/>
              <a:pathLst>
                <a:path h="320802" w="320802">
                  <a:moveTo>
                    <a:pt x="320802" y="160401"/>
                  </a:moveTo>
                  <a:cubicBezTo>
                    <a:pt x="320802" y="71755"/>
                    <a:pt x="249047" y="0"/>
                    <a:pt x="160401" y="0"/>
                  </a:cubicBezTo>
                  <a:cubicBezTo>
                    <a:pt x="71755" y="0"/>
                    <a:pt x="0" y="71755"/>
                    <a:pt x="0" y="160401"/>
                  </a:cubicBezTo>
                  <a:cubicBezTo>
                    <a:pt x="0" y="249047"/>
                    <a:pt x="71755" y="320802"/>
                    <a:pt x="160401" y="320802"/>
                  </a:cubicBezTo>
                  <a:cubicBezTo>
                    <a:pt x="249047" y="320802"/>
                    <a:pt x="320802" y="249047"/>
                    <a:pt x="320802" y="160401"/>
                  </a:cubicBezTo>
                  <a:close/>
                </a:path>
              </a:pathLst>
            </a:custGeom>
            <a:solidFill>
              <a:srgbClr val="FFFFFF">
                <a:alpha val="34510"/>
              </a:srgbClr>
            </a:solidFill>
          </p:spPr>
        </p:sp>
      </p:grpSp>
      <p:grpSp>
        <p:nvGrpSpPr>
          <p:cNvPr name="Group 23" id="23"/>
          <p:cNvGrpSpPr/>
          <p:nvPr/>
        </p:nvGrpSpPr>
        <p:grpSpPr>
          <a:xfrm rot="0">
            <a:off x="902000" y="7387150"/>
            <a:ext cx="240600" cy="240600"/>
            <a:chOff x="0" y="0"/>
            <a:chExt cx="320800" cy="320800"/>
          </a:xfrm>
        </p:grpSpPr>
        <p:sp>
          <p:nvSpPr>
            <p:cNvPr name="Freeform 24" id="24"/>
            <p:cNvSpPr/>
            <p:nvPr/>
          </p:nvSpPr>
          <p:spPr>
            <a:xfrm flipH="false" flipV="false" rot="0">
              <a:off x="0" y="0"/>
              <a:ext cx="320802" cy="320802"/>
            </a:xfrm>
            <a:custGeom>
              <a:avLst/>
              <a:gdLst/>
              <a:ahLst/>
              <a:cxnLst/>
              <a:rect r="r" b="b" t="t" l="l"/>
              <a:pathLst>
                <a:path h="320802" w="320802">
                  <a:moveTo>
                    <a:pt x="320802" y="160401"/>
                  </a:moveTo>
                  <a:cubicBezTo>
                    <a:pt x="320802" y="71755"/>
                    <a:pt x="249047" y="0"/>
                    <a:pt x="160401" y="0"/>
                  </a:cubicBezTo>
                  <a:cubicBezTo>
                    <a:pt x="71755" y="0"/>
                    <a:pt x="0" y="71755"/>
                    <a:pt x="0" y="160401"/>
                  </a:cubicBezTo>
                  <a:cubicBezTo>
                    <a:pt x="0" y="249047"/>
                    <a:pt x="71755" y="320802"/>
                    <a:pt x="160401" y="320802"/>
                  </a:cubicBezTo>
                  <a:cubicBezTo>
                    <a:pt x="249047" y="320802"/>
                    <a:pt x="320802" y="249047"/>
                    <a:pt x="320802" y="160401"/>
                  </a:cubicBezTo>
                  <a:close/>
                </a:path>
              </a:pathLst>
            </a:custGeom>
            <a:solidFill>
              <a:srgbClr val="FFFFFF">
                <a:alpha val="34510"/>
              </a:srgbClr>
            </a:solidFill>
          </p:spPr>
        </p:sp>
      </p:grpSp>
      <p:grpSp>
        <p:nvGrpSpPr>
          <p:cNvPr name="Group 25" id="25"/>
          <p:cNvGrpSpPr/>
          <p:nvPr/>
        </p:nvGrpSpPr>
        <p:grpSpPr>
          <a:xfrm rot="0">
            <a:off x="13331926" y="574100"/>
            <a:ext cx="120000" cy="120000"/>
            <a:chOff x="0" y="0"/>
            <a:chExt cx="160000" cy="160000"/>
          </a:xfrm>
        </p:grpSpPr>
        <p:sp>
          <p:nvSpPr>
            <p:cNvPr name="Freeform 26" id="26"/>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27" id="27"/>
          <p:cNvGrpSpPr/>
          <p:nvPr/>
        </p:nvGrpSpPr>
        <p:grpSpPr>
          <a:xfrm rot="-2700000">
            <a:off x="11990126" y="9219456"/>
            <a:ext cx="433598" cy="433598"/>
            <a:chOff x="0" y="0"/>
            <a:chExt cx="578131" cy="578131"/>
          </a:xfrm>
        </p:grpSpPr>
        <p:sp>
          <p:nvSpPr>
            <p:cNvPr name="Freeform 28" id="28"/>
            <p:cNvSpPr/>
            <p:nvPr/>
          </p:nvSpPr>
          <p:spPr>
            <a:xfrm flipH="false" flipV="false" rot="0">
              <a:off x="76581" y="76581"/>
              <a:ext cx="424942" cy="424942"/>
            </a:xfrm>
            <a:custGeom>
              <a:avLst/>
              <a:gdLst/>
              <a:ahLst/>
              <a:cxnLst/>
              <a:rect r="r" b="b" t="t" l="l"/>
              <a:pathLst>
                <a:path h="424942" w="424942">
                  <a:moveTo>
                    <a:pt x="424942" y="144526"/>
                  </a:moveTo>
                  <a:lnTo>
                    <a:pt x="280416" y="144526"/>
                  </a:lnTo>
                  <a:lnTo>
                    <a:pt x="280416" y="0"/>
                  </a:lnTo>
                  <a:lnTo>
                    <a:pt x="144526" y="0"/>
                  </a:lnTo>
                  <a:lnTo>
                    <a:pt x="144526" y="144526"/>
                  </a:lnTo>
                  <a:lnTo>
                    <a:pt x="0" y="144526"/>
                  </a:lnTo>
                  <a:lnTo>
                    <a:pt x="0" y="280416"/>
                  </a:lnTo>
                  <a:lnTo>
                    <a:pt x="144526" y="280416"/>
                  </a:lnTo>
                  <a:lnTo>
                    <a:pt x="144526" y="424942"/>
                  </a:lnTo>
                  <a:lnTo>
                    <a:pt x="280416" y="424942"/>
                  </a:lnTo>
                  <a:lnTo>
                    <a:pt x="280416" y="280416"/>
                  </a:lnTo>
                  <a:lnTo>
                    <a:pt x="424942" y="280416"/>
                  </a:lnTo>
                  <a:close/>
                </a:path>
              </a:pathLst>
            </a:custGeom>
            <a:solidFill>
              <a:srgbClr val="FFFFFF">
                <a:alpha val="34510"/>
              </a:srgbClr>
            </a:solidFill>
          </p:spPr>
        </p:sp>
      </p:grpSp>
      <p:grpSp>
        <p:nvGrpSpPr>
          <p:cNvPr name="Group 29" id="29"/>
          <p:cNvGrpSpPr/>
          <p:nvPr/>
        </p:nvGrpSpPr>
        <p:grpSpPr>
          <a:xfrm rot="0">
            <a:off x="16628900" y="8594450"/>
            <a:ext cx="120000" cy="120000"/>
            <a:chOff x="0" y="0"/>
            <a:chExt cx="160000" cy="160000"/>
          </a:xfrm>
        </p:grpSpPr>
        <p:sp>
          <p:nvSpPr>
            <p:cNvPr name="Freeform 30" id="30"/>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31" id="31"/>
          <p:cNvGrpSpPr/>
          <p:nvPr/>
        </p:nvGrpSpPr>
        <p:grpSpPr>
          <a:xfrm rot="0">
            <a:off x="1616976" y="1915550"/>
            <a:ext cx="120000" cy="120000"/>
            <a:chOff x="0" y="0"/>
            <a:chExt cx="160000" cy="160000"/>
          </a:xfrm>
        </p:grpSpPr>
        <p:sp>
          <p:nvSpPr>
            <p:cNvPr name="Freeform 32" id="32"/>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33" id="33"/>
          <p:cNvGrpSpPr/>
          <p:nvPr/>
        </p:nvGrpSpPr>
        <p:grpSpPr>
          <a:xfrm rot="0">
            <a:off x="6227248" y="574100"/>
            <a:ext cx="120000" cy="120000"/>
            <a:chOff x="0" y="0"/>
            <a:chExt cx="160000" cy="160000"/>
          </a:xfrm>
        </p:grpSpPr>
        <p:sp>
          <p:nvSpPr>
            <p:cNvPr name="Freeform 34" id="34"/>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35" id="35"/>
          <p:cNvGrpSpPr/>
          <p:nvPr/>
        </p:nvGrpSpPr>
        <p:grpSpPr>
          <a:xfrm rot="-2700000">
            <a:off x="3391968" y="8754514"/>
            <a:ext cx="193464" cy="193464"/>
            <a:chOff x="0" y="0"/>
            <a:chExt cx="257952" cy="257952"/>
          </a:xfrm>
        </p:grpSpPr>
        <p:sp>
          <p:nvSpPr>
            <p:cNvPr name="Freeform 36" id="36"/>
            <p:cNvSpPr/>
            <p:nvPr/>
          </p:nvSpPr>
          <p:spPr>
            <a:xfrm flipH="false" flipV="false" rot="0">
              <a:off x="34163" y="34163"/>
              <a:ext cx="189611" cy="189611"/>
            </a:xfrm>
            <a:custGeom>
              <a:avLst/>
              <a:gdLst/>
              <a:ahLst/>
              <a:cxnLst/>
              <a:rect r="r" b="b" t="t" l="l"/>
              <a:pathLst>
                <a:path h="189611" w="189611">
                  <a:moveTo>
                    <a:pt x="189611" y="64516"/>
                  </a:moveTo>
                  <a:lnTo>
                    <a:pt x="125095" y="64516"/>
                  </a:lnTo>
                  <a:lnTo>
                    <a:pt x="125095" y="0"/>
                  </a:lnTo>
                  <a:lnTo>
                    <a:pt x="64516" y="0"/>
                  </a:lnTo>
                  <a:lnTo>
                    <a:pt x="64516" y="64516"/>
                  </a:lnTo>
                  <a:lnTo>
                    <a:pt x="0" y="64516"/>
                  </a:lnTo>
                  <a:lnTo>
                    <a:pt x="0" y="125222"/>
                  </a:lnTo>
                  <a:lnTo>
                    <a:pt x="64516" y="125222"/>
                  </a:lnTo>
                  <a:lnTo>
                    <a:pt x="64516" y="189611"/>
                  </a:lnTo>
                  <a:lnTo>
                    <a:pt x="125222" y="189611"/>
                  </a:lnTo>
                  <a:lnTo>
                    <a:pt x="125222" y="125095"/>
                  </a:lnTo>
                  <a:lnTo>
                    <a:pt x="189611" y="125095"/>
                  </a:lnTo>
                  <a:close/>
                </a:path>
              </a:pathLst>
            </a:custGeom>
            <a:solidFill>
              <a:srgbClr val="FFFFFF">
                <a:alpha val="34510"/>
              </a:srgbClr>
            </a:solidFill>
          </p:spPr>
        </p:sp>
      </p:grpSp>
      <p:grpSp>
        <p:nvGrpSpPr>
          <p:cNvPr name="Group 37" id="37"/>
          <p:cNvGrpSpPr/>
          <p:nvPr/>
        </p:nvGrpSpPr>
        <p:grpSpPr>
          <a:xfrm rot="0">
            <a:off x="16628900" y="1915550"/>
            <a:ext cx="120000" cy="120000"/>
            <a:chOff x="0" y="0"/>
            <a:chExt cx="160000" cy="160000"/>
          </a:xfrm>
        </p:grpSpPr>
        <p:sp>
          <p:nvSpPr>
            <p:cNvPr name="Freeform 38" id="38"/>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39" id="39"/>
          <p:cNvGrpSpPr/>
          <p:nvPr/>
        </p:nvGrpSpPr>
        <p:grpSpPr>
          <a:xfrm rot="0">
            <a:off x="7475026" y="9622850"/>
            <a:ext cx="120000" cy="120000"/>
            <a:chOff x="0" y="0"/>
            <a:chExt cx="160000" cy="160000"/>
          </a:xfrm>
        </p:grpSpPr>
        <p:sp>
          <p:nvSpPr>
            <p:cNvPr name="Freeform 40" id="40"/>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41" id="41"/>
          <p:cNvGrpSpPr/>
          <p:nvPr/>
        </p:nvGrpSpPr>
        <p:grpSpPr>
          <a:xfrm rot="-2700000">
            <a:off x="6826268" y="3110364"/>
            <a:ext cx="193464" cy="193464"/>
            <a:chOff x="0" y="0"/>
            <a:chExt cx="257952" cy="257952"/>
          </a:xfrm>
        </p:grpSpPr>
        <p:sp>
          <p:nvSpPr>
            <p:cNvPr name="Freeform 42" id="42"/>
            <p:cNvSpPr/>
            <p:nvPr/>
          </p:nvSpPr>
          <p:spPr>
            <a:xfrm flipH="false" flipV="false" rot="0">
              <a:off x="34163" y="34163"/>
              <a:ext cx="189611" cy="189611"/>
            </a:xfrm>
            <a:custGeom>
              <a:avLst/>
              <a:gdLst/>
              <a:ahLst/>
              <a:cxnLst/>
              <a:rect r="r" b="b" t="t" l="l"/>
              <a:pathLst>
                <a:path h="189611" w="189611">
                  <a:moveTo>
                    <a:pt x="189611" y="64516"/>
                  </a:moveTo>
                  <a:lnTo>
                    <a:pt x="125095" y="64516"/>
                  </a:lnTo>
                  <a:lnTo>
                    <a:pt x="125095" y="0"/>
                  </a:lnTo>
                  <a:lnTo>
                    <a:pt x="64516" y="0"/>
                  </a:lnTo>
                  <a:lnTo>
                    <a:pt x="64516" y="64516"/>
                  </a:lnTo>
                  <a:lnTo>
                    <a:pt x="0" y="64516"/>
                  </a:lnTo>
                  <a:lnTo>
                    <a:pt x="0" y="125222"/>
                  </a:lnTo>
                  <a:lnTo>
                    <a:pt x="64516" y="125222"/>
                  </a:lnTo>
                  <a:lnTo>
                    <a:pt x="64516" y="189611"/>
                  </a:lnTo>
                  <a:lnTo>
                    <a:pt x="125222" y="189611"/>
                  </a:lnTo>
                  <a:lnTo>
                    <a:pt x="125222" y="125095"/>
                  </a:lnTo>
                  <a:lnTo>
                    <a:pt x="189611" y="125095"/>
                  </a:lnTo>
                  <a:close/>
                </a:path>
              </a:pathLst>
            </a:custGeom>
            <a:solidFill>
              <a:srgbClr val="FFFFFF">
                <a:alpha val="34510"/>
              </a:srgbClr>
            </a:solidFill>
          </p:spPr>
        </p:sp>
      </p:grpSp>
      <p:sp>
        <p:nvSpPr>
          <p:cNvPr name="TextBox 43" id="43"/>
          <p:cNvSpPr txBox="true"/>
          <p:nvPr/>
        </p:nvSpPr>
        <p:spPr>
          <a:xfrm rot="0">
            <a:off x="1524575" y="1213850"/>
            <a:ext cx="15238950" cy="676275"/>
          </a:xfrm>
          <a:prstGeom prst="rect">
            <a:avLst/>
          </a:prstGeom>
        </p:spPr>
        <p:txBody>
          <a:bodyPr anchor="t" rtlCol="false" tIns="0" lIns="0" bIns="0" rIns="0">
            <a:spAutoFit/>
          </a:bodyPr>
          <a:lstStyle/>
          <a:p>
            <a:pPr algn="ctr">
              <a:lnSpc>
                <a:spcPts val="5280"/>
              </a:lnSpc>
            </a:pPr>
            <a:r>
              <a:rPr lang="en-US" sz="4400">
                <a:solidFill>
                  <a:srgbClr val="FFFFFF"/>
                </a:solidFill>
                <a:latin typeface="Cosmic Octo Medium"/>
              </a:rPr>
              <a:t>FEATURES OF THE TOPIC</a:t>
            </a:r>
          </a:p>
        </p:txBody>
      </p:sp>
      <p:sp>
        <p:nvSpPr>
          <p:cNvPr name="TextBox 44" id="44"/>
          <p:cNvSpPr txBox="true"/>
          <p:nvPr/>
        </p:nvSpPr>
        <p:spPr>
          <a:xfrm rot="0">
            <a:off x="9837825" y="4181025"/>
            <a:ext cx="6621750" cy="559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JUPITER</a:t>
            </a:r>
          </a:p>
        </p:txBody>
      </p:sp>
      <p:sp>
        <p:nvSpPr>
          <p:cNvPr name="TextBox 45" id="45"/>
          <p:cNvSpPr txBox="true"/>
          <p:nvPr/>
        </p:nvSpPr>
        <p:spPr>
          <a:xfrm rot="0">
            <a:off x="9837825" y="4838425"/>
            <a:ext cx="6621750" cy="3196200"/>
          </a:xfrm>
          <a:prstGeom prst="rect">
            <a:avLst/>
          </a:prstGeom>
        </p:spPr>
        <p:txBody>
          <a:bodyPr anchor="t" rtlCol="false" tIns="0" lIns="0" bIns="0" rIns="0">
            <a:spAutoFit/>
          </a:bodyPr>
          <a:lstStyle/>
          <a:p>
            <a:pPr algn="l" marL="719836" indent="-359918" lvl="1">
              <a:lnSpc>
                <a:spcPts val="3359"/>
              </a:lnSpc>
              <a:buFont typeface="Arial"/>
              <a:buChar char="•"/>
            </a:pPr>
            <a:r>
              <a:rPr lang="en-US" sz="2799">
                <a:solidFill>
                  <a:srgbClr val="FFFFFF"/>
                </a:solidFill>
                <a:latin typeface="Arimo"/>
              </a:rPr>
              <a:t>Jupiter is a gas giant</a:t>
            </a:r>
          </a:p>
          <a:p>
            <a:pPr algn="l" marL="719836" indent="-359918" lvl="1">
              <a:lnSpc>
                <a:spcPts val="3359"/>
              </a:lnSpc>
              <a:buFont typeface="Arial"/>
              <a:buChar char="•"/>
            </a:pPr>
            <a:r>
              <a:rPr lang="en-US" sz="2799">
                <a:solidFill>
                  <a:srgbClr val="FFFFFF"/>
                </a:solidFill>
                <a:latin typeface="Arimo"/>
              </a:rPr>
              <a:t>It’s the biggest planet in the Solar System</a:t>
            </a:r>
          </a:p>
          <a:p>
            <a:pPr algn="l" marL="719836" indent="-359918" lvl="1">
              <a:lnSpc>
                <a:spcPts val="3359"/>
              </a:lnSpc>
              <a:buFont typeface="Arial"/>
              <a:buChar char="•"/>
            </a:pPr>
            <a:r>
              <a:rPr lang="en-US" sz="2799">
                <a:solidFill>
                  <a:srgbClr val="FFFFFF"/>
                </a:solidFill>
                <a:latin typeface="Arimo"/>
              </a:rPr>
              <a:t>It's the fourth-brightest object </a:t>
            </a:r>
          </a:p>
          <a:p>
            <a:pPr algn="l" marL="719836" indent="-359918" lvl="1">
              <a:lnSpc>
                <a:spcPts val="3359"/>
              </a:lnSpc>
              <a:buFont typeface="Arial"/>
              <a:buChar char="•"/>
            </a:pPr>
            <a:r>
              <a:rPr lang="en-US" sz="2799">
                <a:solidFill>
                  <a:srgbClr val="FFFFFF"/>
                </a:solidFill>
                <a:latin typeface="Arimo"/>
              </a:rPr>
              <a:t>It was named after the Roman god</a:t>
            </a:r>
          </a:p>
        </p:txBody>
      </p:sp>
      <p:sp>
        <p:nvSpPr>
          <p:cNvPr name="TextBox 46" id="46"/>
          <p:cNvSpPr txBox="true"/>
          <p:nvPr/>
        </p:nvSpPr>
        <p:spPr>
          <a:xfrm rot="0">
            <a:off x="1828425" y="4181025"/>
            <a:ext cx="6621750" cy="559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VENUS</a:t>
            </a:r>
          </a:p>
        </p:txBody>
      </p:sp>
      <p:sp>
        <p:nvSpPr>
          <p:cNvPr name="TextBox 47" id="47"/>
          <p:cNvSpPr txBox="true"/>
          <p:nvPr/>
        </p:nvSpPr>
        <p:spPr>
          <a:xfrm rot="0">
            <a:off x="1828425" y="4838425"/>
            <a:ext cx="6621750" cy="3196200"/>
          </a:xfrm>
          <a:prstGeom prst="rect">
            <a:avLst/>
          </a:prstGeom>
        </p:spPr>
        <p:txBody>
          <a:bodyPr anchor="t" rtlCol="false" tIns="0" lIns="0" bIns="0" rIns="0">
            <a:spAutoFit/>
          </a:bodyPr>
          <a:lstStyle/>
          <a:p>
            <a:pPr algn="l" marL="719836" indent="-359918" lvl="1">
              <a:lnSpc>
                <a:spcPts val="3359"/>
              </a:lnSpc>
              <a:buFont typeface="Arial"/>
              <a:buChar char="•"/>
            </a:pPr>
            <a:r>
              <a:rPr lang="en-US" sz="2799">
                <a:solidFill>
                  <a:srgbClr val="FFFFFF"/>
                </a:solidFill>
                <a:latin typeface="Arimo"/>
              </a:rPr>
              <a:t>Venus has a beautiful name</a:t>
            </a:r>
          </a:p>
          <a:p>
            <a:pPr algn="l" marL="719836" indent="-359918" lvl="1">
              <a:lnSpc>
                <a:spcPts val="3359"/>
              </a:lnSpc>
              <a:buFont typeface="Arial"/>
              <a:buChar char="•"/>
            </a:pPr>
            <a:r>
              <a:rPr lang="en-US" sz="2799">
                <a:solidFill>
                  <a:srgbClr val="FFFFFF"/>
                </a:solidFill>
                <a:latin typeface="Arimo"/>
              </a:rPr>
              <a:t>It’s the second planet from the Sun</a:t>
            </a:r>
          </a:p>
          <a:p>
            <a:pPr algn="l" marL="719836" indent="-359918" lvl="1">
              <a:lnSpc>
                <a:spcPts val="3359"/>
              </a:lnSpc>
              <a:buFont typeface="Arial"/>
              <a:buChar char="•"/>
            </a:pPr>
            <a:r>
              <a:rPr lang="en-US" sz="2799">
                <a:solidFill>
                  <a:srgbClr val="FFFFFF"/>
                </a:solidFill>
                <a:latin typeface="Arimo"/>
              </a:rPr>
              <a:t>It’s terribly hot, even hotter than Mercury</a:t>
            </a:r>
          </a:p>
          <a:p>
            <a:pPr algn="l" marL="719836" indent="-359918" lvl="1">
              <a:lnSpc>
                <a:spcPts val="3359"/>
              </a:lnSpc>
              <a:buFont typeface="Arial"/>
              <a:buChar char="•"/>
            </a:pPr>
            <a:r>
              <a:rPr lang="en-US" sz="2799">
                <a:solidFill>
                  <a:srgbClr val="FFFFFF"/>
                </a:solidFill>
                <a:latin typeface="Arimo"/>
              </a:rPr>
              <a:t>It’s atmosphere is extremely poisonous</a:t>
            </a:r>
          </a:p>
        </p:txBody>
      </p:sp>
      <p:grpSp>
        <p:nvGrpSpPr>
          <p:cNvPr name="Group 48" id="48"/>
          <p:cNvGrpSpPr/>
          <p:nvPr/>
        </p:nvGrpSpPr>
        <p:grpSpPr>
          <a:xfrm rot="0">
            <a:off x="12533126" y="2591500"/>
            <a:ext cx="1231200" cy="1231200"/>
            <a:chOff x="0" y="0"/>
            <a:chExt cx="1641600" cy="1641600"/>
          </a:xfrm>
        </p:grpSpPr>
        <p:sp>
          <p:nvSpPr>
            <p:cNvPr name="Freeform 49" id="49"/>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50" id="50"/>
          <p:cNvSpPr/>
          <p:nvPr/>
        </p:nvSpPr>
        <p:spPr>
          <a:xfrm flipH="false" flipV="false" rot="0">
            <a:off x="12885096" y="2887052"/>
            <a:ext cx="608062" cy="640094"/>
          </a:xfrm>
          <a:custGeom>
            <a:avLst/>
            <a:gdLst/>
            <a:ahLst/>
            <a:cxnLst/>
            <a:rect r="r" b="b" t="t" l="l"/>
            <a:pathLst>
              <a:path h="640094" w="608062">
                <a:moveTo>
                  <a:pt x="0" y="0"/>
                </a:moveTo>
                <a:lnTo>
                  <a:pt x="608062" y="0"/>
                </a:lnTo>
                <a:lnTo>
                  <a:pt x="608062" y="640094"/>
                </a:lnTo>
                <a:lnTo>
                  <a:pt x="0" y="64009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1" id="51"/>
          <p:cNvSpPr/>
          <p:nvPr/>
        </p:nvSpPr>
        <p:spPr>
          <a:xfrm flipH="false" flipV="false" rot="0">
            <a:off x="13076227" y="36744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2" id="52"/>
          <p:cNvSpPr/>
          <p:nvPr/>
        </p:nvSpPr>
        <p:spPr>
          <a:xfrm flipH="false" flipV="false" rot="0">
            <a:off x="12458123" y="26436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53" id="53"/>
          <p:cNvGrpSpPr/>
          <p:nvPr/>
        </p:nvGrpSpPr>
        <p:grpSpPr>
          <a:xfrm rot="0">
            <a:off x="4523674" y="2591500"/>
            <a:ext cx="1231200" cy="1231200"/>
            <a:chOff x="0" y="0"/>
            <a:chExt cx="1641600" cy="1641600"/>
          </a:xfrm>
        </p:grpSpPr>
        <p:sp>
          <p:nvSpPr>
            <p:cNvPr name="Freeform 54" id="54"/>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55" id="55"/>
          <p:cNvSpPr/>
          <p:nvPr/>
        </p:nvSpPr>
        <p:spPr>
          <a:xfrm flipH="false" flipV="false" rot="0">
            <a:off x="4883254" y="2887050"/>
            <a:ext cx="512040" cy="640100"/>
          </a:xfrm>
          <a:custGeom>
            <a:avLst/>
            <a:gdLst/>
            <a:ahLst/>
            <a:cxnLst/>
            <a:rect r="r" b="b" t="t" l="l"/>
            <a:pathLst>
              <a:path h="640100" w="512040">
                <a:moveTo>
                  <a:pt x="0" y="0"/>
                </a:moveTo>
                <a:lnTo>
                  <a:pt x="512040" y="0"/>
                </a:lnTo>
                <a:lnTo>
                  <a:pt x="512040" y="640100"/>
                </a:lnTo>
                <a:lnTo>
                  <a:pt x="0" y="6401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56" id="56"/>
          <p:cNvSpPr/>
          <p:nvPr/>
        </p:nvSpPr>
        <p:spPr>
          <a:xfrm flipH="false" flipV="false" rot="0">
            <a:off x="4448697" y="36744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57" id="57"/>
          <p:cNvSpPr/>
          <p:nvPr/>
        </p:nvSpPr>
        <p:spPr>
          <a:xfrm flipH="false" flipV="false" rot="0">
            <a:off x="5385679" y="26436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2517075" y="6253600"/>
            <a:ext cx="5602950" cy="28640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Jupiter is a gas giant, the biggest planet in the Solar System and the fourth-brightest object in the sky</a:t>
            </a:r>
          </a:p>
        </p:txBody>
      </p:sp>
      <p:sp>
        <p:nvSpPr>
          <p:cNvPr name="TextBox 4" id="4"/>
          <p:cNvSpPr txBox="true"/>
          <p:nvPr/>
        </p:nvSpPr>
        <p:spPr>
          <a:xfrm rot="0">
            <a:off x="10168079" y="6253600"/>
            <a:ext cx="5602950" cy="28640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Venus has a beautiful name and is the second planet from the Sun. It’s terribly hot, even hotter than Mercury</a:t>
            </a:r>
          </a:p>
        </p:txBody>
      </p:sp>
      <p:sp>
        <p:nvSpPr>
          <p:cNvPr name="TextBox 5" id="5"/>
          <p:cNvSpPr txBox="true"/>
          <p:nvPr/>
        </p:nvSpPr>
        <p:spPr>
          <a:xfrm rot="0">
            <a:off x="1524575" y="1290091"/>
            <a:ext cx="15238950" cy="523794"/>
          </a:xfrm>
          <a:prstGeom prst="rect">
            <a:avLst/>
          </a:prstGeom>
        </p:spPr>
        <p:txBody>
          <a:bodyPr anchor="t" rtlCol="false" tIns="0" lIns="0" bIns="0" rIns="0">
            <a:spAutoFit/>
          </a:bodyPr>
          <a:lstStyle/>
          <a:p>
            <a:pPr algn="ctr">
              <a:lnSpc>
                <a:spcPts val="4079"/>
              </a:lnSpc>
            </a:pPr>
            <a:r>
              <a:rPr lang="en-US" sz="3400">
                <a:solidFill>
                  <a:srgbClr val="FFFFFF"/>
                </a:solidFill>
                <a:latin typeface="Cosmic Octo Medium"/>
              </a:rPr>
              <a:t>MAYBE YOU NEED TO DIVIDE THE CONTENT</a:t>
            </a:r>
          </a:p>
        </p:txBody>
      </p:sp>
      <p:sp>
        <p:nvSpPr>
          <p:cNvPr name="TextBox 6" id="6"/>
          <p:cNvSpPr txBox="true"/>
          <p:nvPr/>
        </p:nvSpPr>
        <p:spPr>
          <a:xfrm rot="0">
            <a:off x="2017575" y="5415475"/>
            <a:ext cx="6601950" cy="841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JUPITER</a:t>
            </a:r>
          </a:p>
        </p:txBody>
      </p:sp>
      <p:sp>
        <p:nvSpPr>
          <p:cNvPr name="TextBox 7" id="7"/>
          <p:cNvSpPr txBox="true"/>
          <p:nvPr/>
        </p:nvSpPr>
        <p:spPr>
          <a:xfrm rot="0">
            <a:off x="9668581" y="5415475"/>
            <a:ext cx="6601950" cy="841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VENUS</a:t>
            </a:r>
          </a:p>
        </p:txBody>
      </p:sp>
      <p:sp>
        <p:nvSpPr>
          <p:cNvPr name="Freeform 8" id="8"/>
          <p:cNvSpPr/>
          <p:nvPr/>
        </p:nvSpPr>
        <p:spPr>
          <a:xfrm flipH="false" flipV="false" rot="0">
            <a:off x="11725422" y="2604896"/>
            <a:ext cx="2488254" cy="2252900"/>
          </a:xfrm>
          <a:custGeom>
            <a:avLst/>
            <a:gdLst/>
            <a:ahLst/>
            <a:cxnLst/>
            <a:rect r="r" b="b" t="t" l="l"/>
            <a:pathLst>
              <a:path h="2252900" w="2488254">
                <a:moveTo>
                  <a:pt x="0" y="0"/>
                </a:moveTo>
                <a:lnTo>
                  <a:pt x="2488254" y="0"/>
                </a:lnTo>
                <a:lnTo>
                  <a:pt x="2488254" y="2252900"/>
                </a:lnTo>
                <a:lnTo>
                  <a:pt x="0" y="2252900"/>
                </a:lnTo>
                <a:lnTo>
                  <a:pt x="0" y="0"/>
                </a:lnTo>
                <a:close/>
              </a:path>
            </a:pathLst>
          </a:custGeom>
          <a:blipFill>
            <a:blip r:embed="rId4"/>
            <a:stretch>
              <a:fillRect l="0" t="0" r="0" b="0"/>
            </a:stretch>
          </a:blipFill>
        </p:spPr>
      </p:sp>
      <p:sp>
        <p:nvSpPr>
          <p:cNvPr name="Freeform 9" id="9"/>
          <p:cNvSpPr/>
          <p:nvPr/>
        </p:nvSpPr>
        <p:spPr>
          <a:xfrm flipH="false" flipV="false" rot="0">
            <a:off x="4268602" y="2604900"/>
            <a:ext cx="2099916" cy="2252898"/>
          </a:xfrm>
          <a:custGeom>
            <a:avLst/>
            <a:gdLst/>
            <a:ahLst/>
            <a:cxnLst/>
            <a:rect r="r" b="b" t="t" l="l"/>
            <a:pathLst>
              <a:path h="2252898" w="2099916">
                <a:moveTo>
                  <a:pt x="0" y="0"/>
                </a:moveTo>
                <a:lnTo>
                  <a:pt x="2099916" y="0"/>
                </a:lnTo>
                <a:lnTo>
                  <a:pt x="2099916" y="2252898"/>
                </a:lnTo>
                <a:lnTo>
                  <a:pt x="0" y="2252898"/>
                </a:lnTo>
                <a:lnTo>
                  <a:pt x="0" y="0"/>
                </a:lnTo>
                <a:close/>
              </a:path>
            </a:pathLst>
          </a:custGeom>
          <a:blipFill>
            <a:blip r:embed="rId5"/>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0">
            <a:off x="8334250" y="1077950"/>
            <a:ext cx="17041202" cy="10306356"/>
          </a:xfrm>
          <a:custGeom>
            <a:avLst/>
            <a:gdLst/>
            <a:ahLst/>
            <a:cxnLst/>
            <a:rect r="r" b="b" t="t" l="l"/>
            <a:pathLst>
              <a:path h="10306356" w="17041202">
                <a:moveTo>
                  <a:pt x="0" y="0"/>
                </a:moveTo>
                <a:lnTo>
                  <a:pt x="17041202" y="0"/>
                </a:lnTo>
                <a:lnTo>
                  <a:pt x="17041202" y="10306356"/>
                </a:lnTo>
                <a:lnTo>
                  <a:pt x="0" y="10306356"/>
                </a:lnTo>
                <a:lnTo>
                  <a:pt x="0" y="0"/>
                </a:lnTo>
                <a:close/>
              </a:path>
            </a:pathLst>
          </a:custGeom>
          <a:blipFill>
            <a:blip r:embed="rId4"/>
            <a:stretch>
              <a:fillRect l="0" t="0" r="0" b="0"/>
            </a:stretch>
          </a:blipFill>
        </p:spPr>
      </p:sp>
      <p:sp>
        <p:nvSpPr>
          <p:cNvPr name="Freeform 4" id="4"/>
          <p:cNvSpPr/>
          <p:nvPr/>
        </p:nvSpPr>
        <p:spPr>
          <a:xfrm flipH="false" flipV="false" rot="8783752">
            <a:off x="-6176168" y="-4247292"/>
            <a:ext cx="13388446" cy="8097198"/>
          </a:xfrm>
          <a:custGeom>
            <a:avLst/>
            <a:gdLst/>
            <a:ahLst/>
            <a:cxnLst/>
            <a:rect r="r" b="b" t="t" l="l"/>
            <a:pathLst>
              <a:path h="8097198" w="13388446">
                <a:moveTo>
                  <a:pt x="0" y="0"/>
                </a:moveTo>
                <a:lnTo>
                  <a:pt x="13388446" y="0"/>
                </a:lnTo>
                <a:lnTo>
                  <a:pt x="13388446" y="8097198"/>
                </a:lnTo>
                <a:lnTo>
                  <a:pt x="0" y="8097198"/>
                </a:lnTo>
                <a:lnTo>
                  <a:pt x="0" y="0"/>
                </a:lnTo>
                <a:close/>
              </a:path>
            </a:pathLst>
          </a:custGeom>
          <a:blipFill>
            <a:blip r:embed="rId4"/>
            <a:stretch>
              <a:fillRect l="0" t="0" r="0" b="0"/>
            </a:stretch>
          </a:blipFill>
        </p:spPr>
      </p:sp>
      <p:grpSp>
        <p:nvGrpSpPr>
          <p:cNvPr name="Group 5" id="5"/>
          <p:cNvGrpSpPr/>
          <p:nvPr/>
        </p:nvGrpSpPr>
        <p:grpSpPr>
          <a:xfrm rot="0">
            <a:off x="15648400" y="2681850"/>
            <a:ext cx="240600" cy="240600"/>
            <a:chOff x="0" y="0"/>
            <a:chExt cx="320800" cy="320800"/>
          </a:xfrm>
        </p:grpSpPr>
        <p:sp>
          <p:nvSpPr>
            <p:cNvPr name="Freeform 6" id="6"/>
            <p:cNvSpPr/>
            <p:nvPr/>
          </p:nvSpPr>
          <p:spPr>
            <a:xfrm flipH="false" flipV="false" rot="0">
              <a:off x="0" y="0"/>
              <a:ext cx="320802" cy="320802"/>
            </a:xfrm>
            <a:custGeom>
              <a:avLst/>
              <a:gdLst/>
              <a:ahLst/>
              <a:cxnLst/>
              <a:rect r="r" b="b" t="t" l="l"/>
              <a:pathLst>
                <a:path h="320802" w="320802">
                  <a:moveTo>
                    <a:pt x="320802" y="160401"/>
                  </a:moveTo>
                  <a:cubicBezTo>
                    <a:pt x="320802" y="71755"/>
                    <a:pt x="249047" y="0"/>
                    <a:pt x="160401" y="0"/>
                  </a:cubicBezTo>
                  <a:cubicBezTo>
                    <a:pt x="71755" y="0"/>
                    <a:pt x="0" y="71755"/>
                    <a:pt x="0" y="160401"/>
                  </a:cubicBezTo>
                  <a:cubicBezTo>
                    <a:pt x="0" y="249047"/>
                    <a:pt x="71755" y="320802"/>
                    <a:pt x="160401" y="320802"/>
                  </a:cubicBezTo>
                  <a:cubicBezTo>
                    <a:pt x="249047" y="320802"/>
                    <a:pt x="320802" y="249047"/>
                    <a:pt x="320802" y="160401"/>
                  </a:cubicBezTo>
                  <a:close/>
                </a:path>
              </a:pathLst>
            </a:custGeom>
            <a:solidFill>
              <a:srgbClr val="FFFFFF">
                <a:alpha val="34510"/>
              </a:srgbClr>
            </a:solidFill>
          </p:spPr>
        </p:sp>
      </p:grpSp>
      <p:grpSp>
        <p:nvGrpSpPr>
          <p:cNvPr name="Group 7" id="7"/>
          <p:cNvGrpSpPr/>
          <p:nvPr/>
        </p:nvGrpSpPr>
        <p:grpSpPr>
          <a:xfrm rot="0">
            <a:off x="902000" y="7387150"/>
            <a:ext cx="240600" cy="240600"/>
            <a:chOff x="0" y="0"/>
            <a:chExt cx="320800" cy="320800"/>
          </a:xfrm>
        </p:grpSpPr>
        <p:sp>
          <p:nvSpPr>
            <p:cNvPr name="Freeform 8" id="8"/>
            <p:cNvSpPr/>
            <p:nvPr/>
          </p:nvSpPr>
          <p:spPr>
            <a:xfrm flipH="false" flipV="false" rot="0">
              <a:off x="0" y="0"/>
              <a:ext cx="320802" cy="320802"/>
            </a:xfrm>
            <a:custGeom>
              <a:avLst/>
              <a:gdLst/>
              <a:ahLst/>
              <a:cxnLst/>
              <a:rect r="r" b="b" t="t" l="l"/>
              <a:pathLst>
                <a:path h="320802" w="320802">
                  <a:moveTo>
                    <a:pt x="320802" y="160401"/>
                  </a:moveTo>
                  <a:cubicBezTo>
                    <a:pt x="320802" y="71755"/>
                    <a:pt x="249047" y="0"/>
                    <a:pt x="160401" y="0"/>
                  </a:cubicBezTo>
                  <a:cubicBezTo>
                    <a:pt x="71755" y="0"/>
                    <a:pt x="0" y="71755"/>
                    <a:pt x="0" y="160401"/>
                  </a:cubicBezTo>
                  <a:cubicBezTo>
                    <a:pt x="0" y="249047"/>
                    <a:pt x="71755" y="320802"/>
                    <a:pt x="160401" y="320802"/>
                  </a:cubicBezTo>
                  <a:cubicBezTo>
                    <a:pt x="249047" y="320802"/>
                    <a:pt x="320802" y="249047"/>
                    <a:pt x="320802" y="160401"/>
                  </a:cubicBezTo>
                  <a:close/>
                </a:path>
              </a:pathLst>
            </a:custGeom>
            <a:solidFill>
              <a:srgbClr val="FFFFFF">
                <a:alpha val="34510"/>
              </a:srgbClr>
            </a:solidFill>
          </p:spPr>
        </p:sp>
      </p:grpSp>
      <p:grpSp>
        <p:nvGrpSpPr>
          <p:cNvPr name="Group 9" id="9"/>
          <p:cNvGrpSpPr/>
          <p:nvPr/>
        </p:nvGrpSpPr>
        <p:grpSpPr>
          <a:xfrm rot="0">
            <a:off x="13331926" y="574100"/>
            <a:ext cx="120000" cy="120000"/>
            <a:chOff x="0" y="0"/>
            <a:chExt cx="160000" cy="160000"/>
          </a:xfrm>
        </p:grpSpPr>
        <p:sp>
          <p:nvSpPr>
            <p:cNvPr name="Freeform 10" id="10"/>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11" id="11"/>
          <p:cNvGrpSpPr/>
          <p:nvPr/>
        </p:nvGrpSpPr>
        <p:grpSpPr>
          <a:xfrm rot="0">
            <a:off x="16628900" y="8594450"/>
            <a:ext cx="120000" cy="120000"/>
            <a:chOff x="0" y="0"/>
            <a:chExt cx="160000" cy="160000"/>
          </a:xfrm>
        </p:grpSpPr>
        <p:sp>
          <p:nvSpPr>
            <p:cNvPr name="Freeform 12" id="12"/>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13" id="13"/>
          <p:cNvGrpSpPr/>
          <p:nvPr/>
        </p:nvGrpSpPr>
        <p:grpSpPr>
          <a:xfrm rot="0">
            <a:off x="2451426" y="2561850"/>
            <a:ext cx="120000" cy="120000"/>
            <a:chOff x="0" y="0"/>
            <a:chExt cx="160000" cy="160000"/>
          </a:xfrm>
        </p:grpSpPr>
        <p:sp>
          <p:nvSpPr>
            <p:cNvPr name="Freeform 14" id="14"/>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15" id="15"/>
          <p:cNvGrpSpPr/>
          <p:nvPr/>
        </p:nvGrpSpPr>
        <p:grpSpPr>
          <a:xfrm rot="0">
            <a:off x="6227248" y="574100"/>
            <a:ext cx="120000" cy="120000"/>
            <a:chOff x="0" y="0"/>
            <a:chExt cx="160000" cy="160000"/>
          </a:xfrm>
        </p:grpSpPr>
        <p:sp>
          <p:nvSpPr>
            <p:cNvPr name="Freeform 16" id="16"/>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17" id="17"/>
          <p:cNvGrpSpPr/>
          <p:nvPr/>
        </p:nvGrpSpPr>
        <p:grpSpPr>
          <a:xfrm rot="-2700000">
            <a:off x="4290668" y="8360914"/>
            <a:ext cx="193464" cy="193464"/>
            <a:chOff x="0" y="0"/>
            <a:chExt cx="257952" cy="257952"/>
          </a:xfrm>
        </p:grpSpPr>
        <p:sp>
          <p:nvSpPr>
            <p:cNvPr name="Freeform 18" id="18"/>
            <p:cNvSpPr/>
            <p:nvPr/>
          </p:nvSpPr>
          <p:spPr>
            <a:xfrm flipH="false" flipV="false" rot="0">
              <a:off x="34163" y="34163"/>
              <a:ext cx="189611" cy="189611"/>
            </a:xfrm>
            <a:custGeom>
              <a:avLst/>
              <a:gdLst/>
              <a:ahLst/>
              <a:cxnLst/>
              <a:rect r="r" b="b" t="t" l="l"/>
              <a:pathLst>
                <a:path h="189611" w="189611">
                  <a:moveTo>
                    <a:pt x="189611" y="64516"/>
                  </a:moveTo>
                  <a:lnTo>
                    <a:pt x="125095" y="64516"/>
                  </a:lnTo>
                  <a:lnTo>
                    <a:pt x="125095" y="0"/>
                  </a:lnTo>
                  <a:lnTo>
                    <a:pt x="64516" y="0"/>
                  </a:lnTo>
                  <a:lnTo>
                    <a:pt x="64516" y="64516"/>
                  </a:lnTo>
                  <a:lnTo>
                    <a:pt x="0" y="64516"/>
                  </a:lnTo>
                  <a:lnTo>
                    <a:pt x="0" y="125222"/>
                  </a:lnTo>
                  <a:lnTo>
                    <a:pt x="64516" y="125222"/>
                  </a:lnTo>
                  <a:lnTo>
                    <a:pt x="64516" y="189611"/>
                  </a:lnTo>
                  <a:lnTo>
                    <a:pt x="125222" y="189611"/>
                  </a:lnTo>
                  <a:lnTo>
                    <a:pt x="125222" y="125095"/>
                  </a:lnTo>
                  <a:lnTo>
                    <a:pt x="189611" y="125095"/>
                  </a:lnTo>
                  <a:close/>
                </a:path>
              </a:pathLst>
            </a:custGeom>
            <a:solidFill>
              <a:srgbClr val="FFFFFF">
                <a:alpha val="34510"/>
              </a:srgbClr>
            </a:solidFill>
          </p:spPr>
        </p:sp>
      </p:grpSp>
      <p:grpSp>
        <p:nvGrpSpPr>
          <p:cNvPr name="Group 19" id="19"/>
          <p:cNvGrpSpPr/>
          <p:nvPr/>
        </p:nvGrpSpPr>
        <p:grpSpPr>
          <a:xfrm rot="0">
            <a:off x="17291900" y="1915550"/>
            <a:ext cx="120000" cy="120000"/>
            <a:chOff x="0" y="0"/>
            <a:chExt cx="160000" cy="160000"/>
          </a:xfrm>
        </p:grpSpPr>
        <p:sp>
          <p:nvSpPr>
            <p:cNvPr name="Freeform 20" id="20"/>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grpSp>
        <p:nvGrpSpPr>
          <p:cNvPr name="Group 21" id="21"/>
          <p:cNvGrpSpPr/>
          <p:nvPr/>
        </p:nvGrpSpPr>
        <p:grpSpPr>
          <a:xfrm rot="0">
            <a:off x="8774926" y="3879350"/>
            <a:ext cx="120000" cy="120000"/>
            <a:chOff x="0" y="0"/>
            <a:chExt cx="160000" cy="160000"/>
          </a:xfrm>
        </p:grpSpPr>
        <p:sp>
          <p:nvSpPr>
            <p:cNvPr name="Freeform 22" id="22"/>
            <p:cNvSpPr/>
            <p:nvPr/>
          </p:nvSpPr>
          <p:spPr>
            <a:xfrm flipH="false" flipV="false" rot="0">
              <a:off x="0" y="0"/>
              <a:ext cx="160020" cy="160020"/>
            </a:xfrm>
            <a:custGeom>
              <a:avLst/>
              <a:gdLst/>
              <a:ahLst/>
              <a:cxnLst/>
              <a:rect r="r" b="b" t="t" l="l"/>
              <a:pathLst>
                <a:path h="160020" w="160020">
                  <a:moveTo>
                    <a:pt x="160020" y="80010"/>
                  </a:moveTo>
                  <a:cubicBezTo>
                    <a:pt x="160020" y="35814"/>
                    <a:pt x="124206" y="0"/>
                    <a:pt x="80010" y="0"/>
                  </a:cubicBezTo>
                  <a:cubicBezTo>
                    <a:pt x="35814" y="0"/>
                    <a:pt x="0" y="35814"/>
                    <a:pt x="0" y="80010"/>
                  </a:cubicBezTo>
                  <a:cubicBezTo>
                    <a:pt x="0" y="124206"/>
                    <a:pt x="35814" y="160020"/>
                    <a:pt x="80010" y="160020"/>
                  </a:cubicBezTo>
                  <a:cubicBezTo>
                    <a:pt x="124206" y="160020"/>
                    <a:pt x="160020" y="124206"/>
                    <a:pt x="160020" y="80010"/>
                  </a:cubicBezTo>
                  <a:close/>
                </a:path>
              </a:pathLst>
            </a:custGeom>
            <a:solidFill>
              <a:srgbClr val="FFFFFF">
                <a:alpha val="34510"/>
              </a:srgbClr>
            </a:solidFill>
          </p:spPr>
        </p:sp>
      </p:grpSp>
      <p:sp>
        <p:nvSpPr>
          <p:cNvPr name="TextBox 23" id="23"/>
          <p:cNvSpPr txBox="true"/>
          <p:nvPr/>
        </p:nvSpPr>
        <p:spPr>
          <a:xfrm rot="0">
            <a:off x="1524575" y="1290091"/>
            <a:ext cx="15238950" cy="523794"/>
          </a:xfrm>
          <a:prstGeom prst="rect">
            <a:avLst/>
          </a:prstGeom>
        </p:spPr>
        <p:txBody>
          <a:bodyPr anchor="t" rtlCol="false" tIns="0" lIns="0" bIns="0" rIns="0">
            <a:spAutoFit/>
          </a:bodyPr>
          <a:lstStyle/>
          <a:p>
            <a:pPr algn="ctr">
              <a:lnSpc>
                <a:spcPts val="4079"/>
              </a:lnSpc>
            </a:pPr>
            <a:r>
              <a:rPr lang="en-US" sz="3400">
                <a:solidFill>
                  <a:srgbClr val="FFFFFF"/>
                </a:solidFill>
                <a:latin typeface="Cosmic Octo Medium"/>
              </a:rPr>
              <a:t>PERCENTAGES ABOUT THIS TOPIC</a:t>
            </a:r>
          </a:p>
        </p:txBody>
      </p:sp>
      <p:sp>
        <p:nvSpPr>
          <p:cNvPr name="TextBox 24" id="24"/>
          <p:cNvSpPr txBox="true"/>
          <p:nvPr/>
        </p:nvSpPr>
        <p:spPr>
          <a:xfrm rot="0">
            <a:off x="11092883" y="2643275"/>
            <a:ext cx="3979950" cy="421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MERCURY</a:t>
            </a:r>
          </a:p>
        </p:txBody>
      </p:sp>
      <p:sp>
        <p:nvSpPr>
          <p:cNvPr name="TextBox 25" id="25"/>
          <p:cNvSpPr txBox="true"/>
          <p:nvPr/>
        </p:nvSpPr>
        <p:spPr>
          <a:xfrm rot="0">
            <a:off x="11092883" y="3229113"/>
            <a:ext cx="3979950" cy="843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It’s the closest planet to the Sun in the Solar System</a:t>
            </a:r>
          </a:p>
        </p:txBody>
      </p:sp>
      <p:sp>
        <p:nvSpPr>
          <p:cNvPr name="TextBox 26" id="26"/>
          <p:cNvSpPr txBox="true"/>
          <p:nvPr/>
        </p:nvSpPr>
        <p:spPr>
          <a:xfrm rot="0">
            <a:off x="3215325" y="2643275"/>
            <a:ext cx="3979950" cy="421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VENUS</a:t>
            </a:r>
          </a:p>
        </p:txBody>
      </p:sp>
      <p:sp>
        <p:nvSpPr>
          <p:cNvPr name="TextBox 27" id="27"/>
          <p:cNvSpPr txBox="true"/>
          <p:nvPr/>
        </p:nvSpPr>
        <p:spPr>
          <a:xfrm rot="0">
            <a:off x="3215325" y="3229113"/>
            <a:ext cx="3979950" cy="843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 has a beautiful name and is the second planet</a:t>
            </a:r>
          </a:p>
        </p:txBody>
      </p:sp>
      <p:grpSp>
        <p:nvGrpSpPr>
          <p:cNvPr name="Group 28" id="28"/>
          <p:cNvGrpSpPr/>
          <p:nvPr/>
        </p:nvGrpSpPr>
        <p:grpSpPr>
          <a:xfrm rot="0">
            <a:off x="2478500" y="4978242"/>
            <a:ext cx="1027800" cy="3372600"/>
            <a:chOff x="0" y="0"/>
            <a:chExt cx="1370400" cy="4496800"/>
          </a:xfrm>
        </p:grpSpPr>
        <p:sp>
          <p:nvSpPr>
            <p:cNvPr name="Freeform 29" id="29"/>
            <p:cNvSpPr/>
            <p:nvPr/>
          </p:nvSpPr>
          <p:spPr>
            <a:xfrm flipH="false" flipV="false" rot="0">
              <a:off x="0" y="171323"/>
              <a:ext cx="1370330" cy="4325493"/>
            </a:xfrm>
            <a:custGeom>
              <a:avLst/>
              <a:gdLst/>
              <a:ahLst/>
              <a:cxnLst/>
              <a:rect r="r" b="b" t="t" l="l"/>
              <a:pathLst>
                <a:path h="4325493" w="1370330">
                  <a:moveTo>
                    <a:pt x="0" y="0"/>
                  </a:moveTo>
                  <a:cubicBezTo>
                    <a:pt x="0" y="94615"/>
                    <a:pt x="306832" y="171323"/>
                    <a:pt x="685165" y="171323"/>
                  </a:cubicBezTo>
                  <a:cubicBezTo>
                    <a:pt x="1063498" y="171323"/>
                    <a:pt x="1370330" y="94615"/>
                    <a:pt x="1370330" y="0"/>
                  </a:cubicBezTo>
                  <a:lnTo>
                    <a:pt x="1370330" y="4154170"/>
                  </a:lnTo>
                  <a:cubicBezTo>
                    <a:pt x="1370330" y="4248785"/>
                    <a:pt x="1063498" y="4325493"/>
                    <a:pt x="685165" y="4325493"/>
                  </a:cubicBezTo>
                  <a:cubicBezTo>
                    <a:pt x="306832" y="4325493"/>
                    <a:pt x="0" y="4248785"/>
                    <a:pt x="0" y="4154170"/>
                  </a:cubicBezTo>
                  <a:close/>
                </a:path>
              </a:pathLst>
            </a:custGeom>
            <a:solidFill>
              <a:srgbClr val="01C4C4"/>
            </a:solidFill>
          </p:spPr>
        </p:sp>
        <p:sp>
          <p:nvSpPr>
            <p:cNvPr name="Freeform 30" id="30"/>
            <p:cNvSpPr/>
            <p:nvPr/>
          </p:nvSpPr>
          <p:spPr>
            <a:xfrm flipH="false" flipV="false" rot="0">
              <a:off x="0" y="0"/>
              <a:ext cx="1370330" cy="342646"/>
            </a:xfrm>
            <a:custGeom>
              <a:avLst/>
              <a:gdLst/>
              <a:ahLst/>
              <a:cxnLst/>
              <a:rect r="r" b="b" t="t" l="l"/>
              <a:pathLst>
                <a:path h="342646" w="1370330">
                  <a:moveTo>
                    <a:pt x="0" y="171323"/>
                  </a:moveTo>
                  <a:cubicBezTo>
                    <a:pt x="0" y="76708"/>
                    <a:pt x="306832" y="0"/>
                    <a:pt x="685165" y="0"/>
                  </a:cubicBezTo>
                  <a:cubicBezTo>
                    <a:pt x="1063498" y="0"/>
                    <a:pt x="1370330" y="76708"/>
                    <a:pt x="1370330" y="171323"/>
                  </a:cubicBezTo>
                  <a:cubicBezTo>
                    <a:pt x="1370330" y="265938"/>
                    <a:pt x="1063625" y="342646"/>
                    <a:pt x="685165" y="342646"/>
                  </a:cubicBezTo>
                  <a:cubicBezTo>
                    <a:pt x="306705" y="342646"/>
                    <a:pt x="0" y="265938"/>
                    <a:pt x="0" y="171323"/>
                  </a:cubicBezTo>
                  <a:close/>
                </a:path>
              </a:pathLst>
            </a:custGeom>
            <a:solidFill>
              <a:srgbClr val="66DBDB"/>
            </a:solidFill>
          </p:spPr>
        </p:sp>
        <p:sp>
          <p:nvSpPr>
            <p:cNvPr name="Freeform 31" id="31"/>
            <p:cNvSpPr/>
            <p:nvPr/>
          </p:nvSpPr>
          <p:spPr>
            <a:xfrm flipH="false" flipV="false" rot="0">
              <a:off x="0" y="0"/>
              <a:ext cx="1370457" cy="4496816"/>
            </a:xfrm>
            <a:custGeom>
              <a:avLst/>
              <a:gdLst/>
              <a:ahLst/>
              <a:cxnLst/>
              <a:rect r="r" b="b" t="t" l="l"/>
              <a:pathLst>
                <a:path h="4496816" w="1370457">
                  <a:moveTo>
                    <a:pt x="1370457" y="171323"/>
                  </a:moveTo>
                  <a:cubicBezTo>
                    <a:pt x="1370457" y="265938"/>
                    <a:pt x="1063625" y="342646"/>
                    <a:pt x="685292" y="342646"/>
                  </a:cubicBezTo>
                  <a:cubicBezTo>
                    <a:pt x="306959" y="342646"/>
                    <a:pt x="0" y="265938"/>
                    <a:pt x="0" y="171323"/>
                  </a:cubicBezTo>
                  <a:cubicBezTo>
                    <a:pt x="0" y="76708"/>
                    <a:pt x="306832" y="0"/>
                    <a:pt x="685165" y="0"/>
                  </a:cubicBezTo>
                  <a:cubicBezTo>
                    <a:pt x="1063498" y="0"/>
                    <a:pt x="1370330" y="76708"/>
                    <a:pt x="1370330" y="171323"/>
                  </a:cubicBezTo>
                  <a:lnTo>
                    <a:pt x="1370330" y="4325493"/>
                  </a:lnTo>
                  <a:cubicBezTo>
                    <a:pt x="1370330" y="4420108"/>
                    <a:pt x="1063498" y="4496816"/>
                    <a:pt x="685165" y="4496816"/>
                  </a:cubicBezTo>
                  <a:cubicBezTo>
                    <a:pt x="306832" y="4496816"/>
                    <a:pt x="0" y="4420108"/>
                    <a:pt x="0" y="4325493"/>
                  </a:cubicBezTo>
                  <a:lnTo>
                    <a:pt x="0" y="171323"/>
                  </a:lnTo>
                </a:path>
              </a:pathLst>
            </a:custGeom>
            <a:solidFill>
              <a:srgbClr val="000000">
                <a:alpha val="0"/>
              </a:srgbClr>
            </a:solidFill>
          </p:spPr>
        </p:sp>
      </p:grpSp>
      <p:grpSp>
        <p:nvGrpSpPr>
          <p:cNvPr name="Group 32" id="32"/>
          <p:cNvGrpSpPr/>
          <p:nvPr/>
        </p:nvGrpSpPr>
        <p:grpSpPr>
          <a:xfrm rot="0">
            <a:off x="4691400" y="6012860"/>
            <a:ext cx="1027800" cy="2338800"/>
            <a:chOff x="0" y="0"/>
            <a:chExt cx="1370400" cy="3118400"/>
          </a:xfrm>
        </p:grpSpPr>
        <p:sp>
          <p:nvSpPr>
            <p:cNvPr name="Freeform 33" id="33"/>
            <p:cNvSpPr/>
            <p:nvPr/>
          </p:nvSpPr>
          <p:spPr>
            <a:xfrm flipH="false" flipV="false" rot="0">
              <a:off x="0" y="171323"/>
              <a:ext cx="1370330" cy="2947162"/>
            </a:xfrm>
            <a:custGeom>
              <a:avLst/>
              <a:gdLst/>
              <a:ahLst/>
              <a:cxnLst/>
              <a:rect r="r" b="b" t="t" l="l"/>
              <a:pathLst>
                <a:path h="2947162" w="1370330">
                  <a:moveTo>
                    <a:pt x="0" y="0"/>
                  </a:moveTo>
                  <a:cubicBezTo>
                    <a:pt x="0" y="94615"/>
                    <a:pt x="306832" y="171323"/>
                    <a:pt x="685165" y="171323"/>
                  </a:cubicBezTo>
                  <a:cubicBezTo>
                    <a:pt x="1063498" y="171323"/>
                    <a:pt x="1370330" y="94615"/>
                    <a:pt x="1370330" y="0"/>
                  </a:cubicBezTo>
                  <a:lnTo>
                    <a:pt x="1370330" y="2775839"/>
                  </a:lnTo>
                  <a:cubicBezTo>
                    <a:pt x="1370330" y="2870454"/>
                    <a:pt x="1063498" y="2947162"/>
                    <a:pt x="685165" y="2947162"/>
                  </a:cubicBezTo>
                  <a:cubicBezTo>
                    <a:pt x="306832" y="2947162"/>
                    <a:pt x="0" y="2870327"/>
                    <a:pt x="0" y="2775839"/>
                  </a:cubicBezTo>
                  <a:close/>
                </a:path>
              </a:pathLst>
            </a:custGeom>
            <a:solidFill>
              <a:srgbClr val="EF00DE"/>
            </a:solidFill>
          </p:spPr>
        </p:sp>
        <p:sp>
          <p:nvSpPr>
            <p:cNvPr name="Freeform 34" id="34"/>
            <p:cNvSpPr/>
            <p:nvPr/>
          </p:nvSpPr>
          <p:spPr>
            <a:xfrm flipH="false" flipV="false" rot="0">
              <a:off x="0" y="0"/>
              <a:ext cx="1370330" cy="342646"/>
            </a:xfrm>
            <a:custGeom>
              <a:avLst/>
              <a:gdLst/>
              <a:ahLst/>
              <a:cxnLst/>
              <a:rect r="r" b="b" t="t" l="l"/>
              <a:pathLst>
                <a:path h="342646" w="1370330">
                  <a:moveTo>
                    <a:pt x="0" y="171323"/>
                  </a:moveTo>
                  <a:cubicBezTo>
                    <a:pt x="0" y="76708"/>
                    <a:pt x="306832" y="0"/>
                    <a:pt x="685165" y="0"/>
                  </a:cubicBezTo>
                  <a:cubicBezTo>
                    <a:pt x="1063498" y="0"/>
                    <a:pt x="1370330" y="76708"/>
                    <a:pt x="1370330" y="171323"/>
                  </a:cubicBezTo>
                  <a:cubicBezTo>
                    <a:pt x="1370330" y="265938"/>
                    <a:pt x="1063625" y="342646"/>
                    <a:pt x="685165" y="342646"/>
                  </a:cubicBezTo>
                  <a:cubicBezTo>
                    <a:pt x="306705" y="342646"/>
                    <a:pt x="0" y="265938"/>
                    <a:pt x="0" y="171323"/>
                  </a:cubicBezTo>
                  <a:close/>
                </a:path>
              </a:pathLst>
            </a:custGeom>
            <a:solidFill>
              <a:srgbClr val="F566EB"/>
            </a:solidFill>
          </p:spPr>
        </p:sp>
        <p:sp>
          <p:nvSpPr>
            <p:cNvPr name="Freeform 35" id="35"/>
            <p:cNvSpPr/>
            <p:nvPr/>
          </p:nvSpPr>
          <p:spPr>
            <a:xfrm flipH="false" flipV="false" rot="0">
              <a:off x="0" y="0"/>
              <a:ext cx="1370457" cy="3118485"/>
            </a:xfrm>
            <a:custGeom>
              <a:avLst/>
              <a:gdLst/>
              <a:ahLst/>
              <a:cxnLst/>
              <a:rect r="r" b="b" t="t" l="l"/>
              <a:pathLst>
                <a:path h="3118485" w="1370457">
                  <a:moveTo>
                    <a:pt x="1370457" y="171323"/>
                  </a:moveTo>
                  <a:cubicBezTo>
                    <a:pt x="1370457" y="265938"/>
                    <a:pt x="1063625" y="342646"/>
                    <a:pt x="685292" y="342646"/>
                  </a:cubicBezTo>
                  <a:cubicBezTo>
                    <a:pt x="306959" y="342646"/>
                    <a:pt x="0" y="265938"/>
                    <a:pt x="0" y="171323"/>
                  </a:cubicBezTo>
                  <a:cubicBezTo>
                    <a:pt x="0" y="76708"/>
                    <a:pt x="306832" y="0"/>
                    <a:pt x="685165" y="0"/>
                  </a:cubicBezTo>
                  <a:cubicBezTo>
                    <a:pt x="1063498" y="0"/>
                    <a:pt x="1370330" y="76708"/>
                    <a:pt x="1370330" y="171323"/>
                  </a:cubicBezTo>
                  <a:lnTo>
                    <a:pt x="1370330" y="2947162"/>
                  </a:lnTo>
                  <a:cubicBezTo>
                    <a:pt x="1370330" y="3041777"/>
                    <a:pt x="1063498" y="3118485"/>
                    <a:pt x="685165" y="3118485"/>
                  </a:cubicBezTo>
                  <a:cubicBezTo>
                    <a:pt x="306832" y="3118485"/>
                    <a:pt x="0" y="3041650"/>
                    <a:pt x="0" y="2947162"/>
                  </a:cubicBezTo>
                  <a:lnTo>
                    <a:pt x="0" y="171323"/>
                  </a:lnTo>
                </a:path>
              </a:pathLst>
            </a:custGeom>
            <a:solidFill>
              <a:srgbClr val="000000">
                <a:alpha val="0"/>
              </a:srgbClr>
            </a:solidFill>
          </p:spPr>
        </p:sp>
      </p:grpSp>
      <p:grpSp>
        <p:nvGrpSpPr>
          <p:cNvPr name="Group 36" id="36"/>
          <p:cNvGrpSpPr/>
          <p:nvPr/>
        </p:nvGrpSpPr>
        <p:grpSpPr>
          <a:xfrm rot="0">
            <a:off x="6904300" y="6897458"/>
            <a:ext cx="1027800" cy="1453800"/>
            <a:chOff x="0" y="0"/>
            <a:chExt cx="1370400" cy="1938400"/>
          </a:xfrm>
        </p:grpSpPr>
        <p:sp>
          <p:nvSpPr>
            <p:cNvPr name="Freeform 37" id="37"/>
            <p:cNvSpPr/>
            <p:nvPr/>
          </p:nvSpPr>
          <p:spPr>
            <a:xfrm flipH="false" flipV="false" rot="0">
              <a:off x="0" y="171323"/>
              <a:ext cx="1370330" cy="1767078"/>
            </a:xfrm>
            <a:custGeom>
              <a:avLst/>
              <a:gdLst/>
              <a:ahLst/>
              <a:cxnLst/>
              <a:rect r="r" b="b" t="t" l="l"/>
              <a:pathLst>
                <a:path h="1767078" w="1370330">
                  <a:moveTo>
                    <a:pt x="0" y="0"/>
                  </a:moveTo>
                  <a:cubicBezTo>
                    <a:pt x="0" y="94615"/>
                    <a:pt x="306832" y="171323"/>
                    <a:pt x="685165" y="171323"/>
                  </a:cubicBezTo>
                  <a:cubicBezTo>
                    <a:pt x="1063498" y="171323"/>
                    <a:pt x="1370330" y="94615"/>
                    <a:pt x="1370330" y="0"/>
                  </a:cubicBezTo>
                  <a:lnTo>
                    <a:pt x="1370330" y="1595755"/>
                  </a:lnTo>
                  <a:cubicBezTo>
                    <a:pt x="1370330" y="1690370"/>
                    <a:pt x="1063498" y="1767078"/>
                    <a:pt x="685165" y="1767078"/>
                  </a:cubicBezTo>
                  <a:cubicBezTo>
                    <a:pt x="306832" y="1767078"/>
                    <a:pt x="0" y="1690370"/>
                    <a:pt x="0" y="1595755"/>
                  </a:cubicBezTo>
                  <a:close/>
                </a:path>
              </a:pathLst>
            </a:custGeom>
            <a:solidFill>
              <a:srgbClr val="392FB4"/>
            </a:solidFill>
          </p:spPr>
        </p:sp>
        <p:sp>
          <p:nvSpPr>
            <p:cNvPr name="Freeform 38" id="38"/>
            <p:cNvSpPr/>
            <p:nvPr/>
          </p:nvSpPr>
          <p:spPr>
            <a:xfrm flipH="false" flipV="false" rot="0">
              <a:off x="0" y="0"/>
              <a:ext cx="1370330" cy="342646"/>
            </a:xfrm>
            <a:custGeom>
              <a:avLst/>
              <a:gdLst/>
              <a:ahLst/>
              <a:cxnLst/>
              <a:rect r="r" b="b" t="t" l="l"/>
              <a:pathLst>
                <a:path h="342646" w="1370330">
                  <a:moveTo>
                    <a:pt x="0" y="171323"/>
                  </a:moveTo>
                  <a:cubicBezTo>
                    <a:pt x="0" y="76708"/>
                    <a:pt x="306832" y="0"/>
                    <a:pt x="685165" y="0"/>
                  </a:cubicBezTo>
                  <a:cubicBezTo>
                    <a:pt x="1063498" y="0"/>
                    <a:pt x="1370330" y="76708"/>
                    <a:pt x="1370330" y="171323"/>
                  </a:cubicBezTo>
                  <a:cubicBezTo>
                    <a:pt x="1370330" y="265938"/>
                    <a:pt x="1063625" y="342646"/>
                    <a:pt x="685165" y="342646"/>
                  </a:cubicBezTo>
                  <a:cubicBezTo>
                    <a:pt x="306705" y="342646"/>
                    <a:pt x="0" y="265938"/>
                    <a:pt x="0" y="171323"/>
                  </a:cubicBezTo>
                  <a:close/>
                </a:path>
              </a:pathLst>
            </a:custGeom>
            <a:solidFill>
              <a:srgbClr val="8882D2"/>
            </a:solidFill>
          </p:spPr>
        </p:sp>
        <p:sp>
          <p:nvSpPr>
            <p:cNvPr name="Freeform 39" id="39"/>
            <p:cNvSpPr/>
            <p:nvPr/>
          </p:nvSpPr>
          <p:spPr>
            <a:xfrm flipH="false" flipV="false" rot="0">
              <a:off x="0" y="0"/>
              <a:ext cx="1370457" cy="1938401"/>
            </a:xfrm>
            <a:custGeom>
              <a:avLst/>
              <a:gdLst/>
              <a:ahLst/>
              <a:cxnLst/>
              <a:rect r="r" b="b" t="t" l="l"/>
              <a:pathLst>
                <a:path h="1938401" w="1370457">
                  <a:moveTo>
                    <a:pt x="1370457" y="171323"/>
                  </a:moveTo>
                  <a:cubicBezTo>
                    <a:pt x="1370457" y="265938"/>
                    <a:pt x="1063625" y="342646"/>
                    <a:pt x="685292" y="342646"/>
                  </a:cubicBezTo>
                  <a:cubicBezTo>
                    <a:pt x="306959" y="342646"/>
                    <a:pt x="0" y="265938"/>
                    <a:pt x="0" y="171323"/>
                  </a:cubicBezTo>
                  <a:cubicBezTo>
                    <a:pt x="0" y="76708"/>
                    <a:pt x="306832" y="0"/>
                    <a:pt x="685165" y="0"/>
                  </a:cubicBezTo>
                  <a:cubicBezTo>
                    <a:pt x="1063498" y="0"/>
                    <a:pt x="1370330" y="76708"/>
                    <a:pt x="1370330" y="171323"/>
                  </a:cubicBezTo>
                  <a:lnTo>
                    <a:pt x="1370330" y="1767078"/>
                  </a:lnTo>
                  <a:cubicBezTo>
                    <a:pt x="1370330" y="1861693"/>
                    <a:pt x="1063498" y="1938401"/>
                    <a:pt x="685165" y="1938401"/>
                  </a:cubicBezTo>
                  <a:cubicBezTo>
                    <a:pt x="306832" y="1938401"/>
                    <a:pt x="0" y="1861693"/>
                    <a:pt x="0" y="1767078"/>
                  </a:cubicBezTo>
                  <a:lnTo>
                    <a:pt x="0" y="171323"/>
                  </a:lnTo>
                </a:path>
              </a:pathLst>
            </a:custGeom>
            <a:solidFill>
              <a:srgbClr val="000000">
                <a:alpha val="0"/>
              </a:srgbClr>
            </a:solidFill>
          </p:spPr>
        </p:sp>
      </p:grpSp>
      <p:sp>
        <p:nvSpPr>
          <p:cNvPr name="TextBox 40" id="40"/>
          <p:cNvSpPr txBox="true"/>
          <p:nvPr/>
        </p:nvSpPr>
        <p:spPr>
          <a:xfrm rot="0">
            <a:off x="655892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a:t>
            </a:r>
          </a:p>
        </p:txBody>
      </p:sp>
      <p:sp>
        <p:nvSpPr>
          <p:cNvPr name="TextBox 41" id="41"/>
          <p:cNvSpPr txBox="true"/>
          <p:nvPr/>
        </p:nvSpPr>
        <p:spPr>
          <a:xfrm rot="0">
            <a:off x="434602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Saturn</a:t>
            </a:r>
          </a:p>
        </p:txBody>
      </p:sp>
      <p:sp>
        <p:nvSpPr>
          <p:cNvPr name="TextBox 42" id="42"/>
          <p:cNvSpPr txBox="true"/>
          <p:nvPr/>
        </p:nvSpPr>
        <p:spPr>
          <a:xfrm rot="0">
            <a:off x="213312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Mercury</a:t>
            </a:r>
          </a:p>
        </p:txBody>
      </p:sp>
      <p:sp>
        <p:nvSpPr>
          <p:cNvPr name="TextBox 43" id="43"/>
          <p:cNvSpPr txBox="true"/>
          <p:nvPr/>
        </p:nvSpPr>
        <p:spPr>
          <a:xfrm rot="0">
            <a:off x="6558925" y="6326251"/>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50%</a:t>
            </a:r>
          </a:p>
        </p:txBody>
      </p:sp>
      <p:sp>
        <p:nvSpPr>
          <p:cNvPr name="TextBox 44" id="44"/>
          <p:cNvSpPr txBox="true"/>
          <p:nvPr/>
        </p:nvSpPr>
        <p:spPr>
          <a:xfrm rot="0">
            <a:off x="4346025" y="5441669"/>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80%</a:t>
            </a:r>
          </a:p>
        </p:txBody>
      </p:sp>
      <p:sp>
        <p:nvSpPr>
          <p:cNvPr name="TextBox 45" id="45"/>
          <p:cNvSpPr txBox="true"/>
          <p:nvPr/>
        </p:nvSpPr>
        <p:spPr>
          <a:xfrm rot="0">
            <a:off x="2133125" y="4407049"/>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100%</a:t>
            </a:r>
          </a:p>
        </p:txBody>
      </p:sp>
      <p:grpSp>
        <p:nvGrpSpPr>
          <p:cNvPr name="Group 46" id="46"/>
          <p:cNvGrpSpPr/>
          <p:nvPr/>
        </p:nvGrpSpPr>
        <p:grpSpPr>
          <a:xfrm rot="0">
            <a:off x="10367850" y="6304936"/>
            <a:ext cx="1027800" cy="2046600"/>
            <a:chOff x="0" y="0"/>
            <a:chExt cx="1370400" cy="2728800"/>
          </a:xfrm>
        </p:grpSpPr>
        <p:sp>
          <p:nvSpPr>
            <p:cNvPr name="Freeform 47" id="47"/>
            <p:cNvSpPr/>
            <p:nvPr/>
          </p:nvSpPr>
          <p:spPr>
            <a:xfrm flipH="false" flipV="false" rot="0">
              <a:off x="0" y="171323"/>
              <a:ext cx="1370330" cy="2557526"/>
            </a:xfrm>
            <a:custGeom>
              <a:avLst/>
              <a:gdLst/>
              <a:ahLst/>
              <a:cxnLst/>
              <a:rect r="r" b="b" t="t" l="l"/>
              <a:pathLst>
                <a:path h="2557526" w="1370330">
                  <a:moveTo>
                    <a:pt x="0" y="0"/>
                  </a:moveTo>
                  <a:cubicBezTo>
                    <a:pt x="0" y="94615"/>
                    <a:pt x="306832" y="171323"/>
                    <a:pt x="685165" y="171323"/>
                  </a:cubicBezTo>
                  <a:cubicBezTo>
                    <a:pt x="1063498" y="171323"/>
                    <a:pt x="1370330" y="94615"/>
                    <a:pt x="1370330" y="0"/>
                  </a:cubicBezTo>
                  <a:lnTo>
                    <a:pt x="1370330" y="2386203"/>
                  </a:lnTo>
                  <a:cubicBezTo>
                    <a:pt x="1370330" y="2480818"/>
                    <a:pt x="1063498" y="2557526"/>
                    <a:pt x="685165" y="2557526"/>
                  </a:cubicBezTo>
                  <a:cubicBezTo>
                    <a:pt x="306832" y="2557526"/>
                    <a:pt x="0" y="2480818"/>
                    <a:pt x="0" y="2386203"/>
                  </a:cubicBezTo>
                  <a:close/>
                </a:path>
              </a:pathLst>
            </a:custGeom>
            <a:solidFill>
              <a:srgbClr val="392FB4"/>
            </a:solidFill>
          </p:spPr>
        </p:sp>
        <p:sp>
          <p:nvSpPr>
            <p:cNvPr name="Freeform 48" id="48"/>
            <p:cNvSpPr/>
            <p:nvPr/>
          </p:nvSpPr>
          <p:spPr>
            <a:xfrm flipH="false" flipV="false" rot="0">
              <a:off x="0" y="0"/>
              <a:ext cx="1370330" cy="342646"/>
            </a:xfrm>
            <a:custGeom>
              <a:avLst/>
              <a:gdLst/>
              <a:ahLst/>
              <a:cxnLst/>
              <a:rect r="r" b="b" t="t" l="l"/>
              <a:pathLst>
                <a:path h="342646" w="1370330">
                  <a:moveTo>
                    <a:pt x="0" y="171323"/>
                  </a:moveTo>
                  <a:cubicBezTo>
                    <a:pt x="0" y="76708"/>
                    <a:pt x="306832" y="0"/>
                    <a:pt x="685165" y="0"/>
                  </a:cubicBezTo>
                  <a:cubicBezTo>
                    <a:pt x="1063498" y="0"/>
                    <a:pt x="1370330" y="76708"/>
                    <a:pt x="1370330" y="171323"/>
                  </a:cubicBezTo>
                  <a:cubicBezTo>
                    <a:pt x="1370330" y="265938"/>
                    <a:pt x="1063625" y="342646"/>
                    <a:pt x="685165" y="342646"/>
                  </a:cubicBezTo>
                  <a:cubicBezTo>
                    <a:pt x="306705" y="342646"/>
                    <a:pt x="0" y="265938"/>
                    <a:pt x="0" y="171323"/>
                  </a:cubicBezTo>
                  <a:close/>
                </a:path>
              </a:pathLst>
            </a:custGeom>
            <a:solidFill>
              <a:srgbClr val="8882D2"/>
            </a:solidFill>
          </p:spPr>
        </p:sp>
        <p:sp>
          <p:nvSpPr>
            <p:cNvPr name="Freeform 49" id="49"/>
            <p:cNvSpPr/>
            <p:nvPr/>
          </p:nvSpPr>
          <p:spPr>
            <a:xfrm flipH="false" flipV="false" rot="0">
              <a:off x="0" y="0"/>
              <a:ext cx="1370457" cy="2728849"/>
            </a:xfrm>
            <a:custGeom>
              <a:avLst/>
              <a:gdLst/>
              <a:ahLst/>
              <a:cxnLst/>
              <a:rect r="r" b="b" t="t" l="l"/>
              <a:pathLst>
                <a:path h="2728849" w="1370457">
                  <a:moveTo>
                    <a:pt x="1370457" y="171323"/>
                  </a:moveTo>
                  <a:cubicBezTo>
                    <a:pt x="1370457" y="265938"/>
                    <a:pt x="1063625" y="342646"/>
                    <a:pt x="685292" y="342646"/>
                  </a:cubicBezTo>
                  <a:cubicBezTo>
                    <a:pt x="306959" y="342646"/>
                    <a:pt x="0" y="265938"/>
                    <a:pt x="0" y="171323"/>
                  </a:cubicBezTo>
                  <a:cubicBezTo>
                    <a:pt x="0" y="76708"/>
                    <a:pt x="306832" y="0"/>
                    <a:pt x="685165" y="0"/>
                  </a:cubicBezTo>
                  <a:cubicBezTo>
                    <a:pt x="1063498" y="0"/>
                    <a:pt x="1370330" y="76708"/>
                    <a:pt x="1370330" y="171323"/>
                  </a:cubicBezTo>
                  <a:lnTo>
                    <a:pt x="1370330" y="2557526"/>
                  </a:lnTo>
                  <a:cubicBezTo>
                    <a:pt x="1370330" y="2652141"/>
                    <a:pt x="1063498" y="2728849"/>
                    <a:pt x="685165" y="2728849"/>
                  </a:cubicBezTo>
                  <a:cubicBezTo>
                    <a:pt x="306832" y="2728849"/>
                    <a:pt x="0" y="2652141"/>
                    <a:pt x="0" y="2557526"/>
                  </a:cubicBezTo>
                  <a:lnTo>
                    <a:pt x="0" y="171323"/>
                  </a:lnTo>
                </a:path>
              </a:pathLst>
            </a:custGeom>
            <a:solidFill>
              <a:srgbClr val="000000">
                <a:alpha val="0"/>
              </a:srgbClr>
            </a:solidFill>
          </p:spPr>
        </p:sp>
      </p:grpSp>
      <p:grpSp>
        <p:nvGrpSpPr>
          <p:cNvPr name="Group 50" id="50"/>
          <p:cNvGrpSpPr/>
          <p:nvPr/>
        </p:nvGrpSpPr>
        <p:grpSpPr>
          <a:xfrm rot="0">
            <a:off x="14770050" y="7916308"/>
            <a:ext cx="1027800" cy="435000"/>
            <a:chOff x="0" y="0"/>
            <a:chExt cx="1370400" cy="580000"/>
          </a:xfrm>
        </p:grpSpPr>
        <p:sp>
          <p:nvSpPr>
            <p:cNvPr name="Freeform 51" id="51"/>
            <p:cNvSpPr/>
            <p:nvPr/>
          </p:nvSpPr>
          <p:spPr>
            <a:xfrm flipH="false" flipV="false" rot="0">
              <a:off x="0" y="72517"/>
              <a:ext cx="1370330" cy="507492"/>
            </a:xfrm>
            <a:custGeom>
              <a:avLst/>
              <a:gdLst/>
              <a:ahLst/>
              <a:cxnLst/>
              <a:rect r="r" b="b" t="t" l="l"/>
              <a:pathLst>
                <a:path h="507492" w="1370330">
                  <a:moveTo>
                    <a:pt x="0" y="0"/>
                  </a:moveTo>
                  <a:cubicBezTo>
                    <a:pt x="0" y="40005"/>
                    <a:pt x="306832" y="72517"/>
                    <a:pt x="685165" y="72517"/>
                  </a:cubicBezTo>
                  <a:cubicBezTo>
                    <a:pt x="1063498" y="72517"/>
                    <a:pt x="1370330" y="40005"/>
                    <a:pt x="1370330" y="0"/>
                  </a:cubicBezTo>
                  <a:lnTo>
                    <a:pt x="1370330" y="434975"/>
                  </a:lnTo>
                  <a:cubicBezTo>
                    <a:pt x="1370330" y="474980"/>
                    <a:pt x="1063498" y="507492"/>
                    <a:pt x="685165" y="507492"/>
                  </a:cubicBezTo>
                  <a:cubicBezTo>
                    <a:pt x="306832" y="507492"/>
                    <a:pt x="0" y="474980"/>
                    <a:pt x="0" y="434975"/>
                  </a:cubicBezTo>
                  <a:close/>
                </a:path>
              </a:pathLst>
            </a:custGeom>
            <a:solidFill>
              <a:srgbClr val="01C4C4"/>
            </a:solidFill>
          </p:spPr>
        </p:sp>
        <p:sp>
          <p:nvSpPr>
            <p:cNvPr name="Freeform 52" id="52"/>
            <p:cNvSpPr/>
            <p:nvPr/>
          </p:nvSpPr>
          <p:spPr>
            <a:xfrm flipH="false" flipV="false" rot="0">
              <a:off x="0" y="0"/>
              <a:ext cx="1370330" cy="145034"/>
            </a:xfrm>
            <a:custGeom>
              <a:avLst/>
              <a:gdLst/>
              <a:ahLst/>
              <a:cxnLst/>
              <a:rect r="r" b="b" t="t" l="l"/>
              <a:pathLst>
                <a:path h="145034" w="1370330">
                  <a:moveTo>
                    <a:pt x="0" y="72517"/>
                  </a:moveTo>
                  <a:cubicBezTo>
                    <a:pt x="0" y="32512"/>
                    <a:pt x="306832" y="0"/>
                    <a:pt x="685165" y="0"/>
                  </a:cubicBezTo>
                  <a:cubicBezTo>
                    <a:pt x="1063498" y="0"/>
                    <a:pt x="1370330" y="32512"/>
                    <a:pt x="1370330" y="72517"/>
                  </a:cubicBezTo>
                  <a:cubicBezTo>
                    <a:pt x="1370330" y="112522"/>
                    <a:pt x="1063498" y="145034"/>
                    <a:pt x="685165" y="145034"/>
                  </a:cubicBezTo>
                  <a:cubicBezTo>
                    <a:pt x="306832" y="145034"/>
                    <a:pt x="0" y="112522"/>
                    <a:pt x="0" y="72517"/>
                  </a:cubicBezTo>
                  <a:close/>
                </a:path>
              </a:pathLst>
            </a:custGeom>
            <a:solidFill>
              <a:srgbClr val="66DBDB"/>
            </a:solidFill>
          </p:spPr>
        </p:sp>
        <p:sp>
          <p:nvSpPr>
            <p:cNvPr name="Freeform 53" id="53"/>
            <p:cNvSpPr/>
            <p:nvPr/>
          </p:nvSpPr>
          <p:spPr>
            <a:xfrm flipH="false" flipV="false" rot="0">
              <a:off x="0" y="0"/>
              <a:ext cx="1370457" cy="580009"/>
            </a:xfrm>
            <a:custGeom>
              <a:avLst/>
              <a:gdLst/>
              <a:ahLst/>
              <a:cxnLst/>
              <a:rect r="r" b="b" t="t" l="l"/>
              <a:pathLst>
                <a:path h="580009" w="1370457">
                  <a:moveTo>
                    <a:pt x="1370457" y="72517"/>
                  </a:moveTo>
                  <a:cubicBezTo>
                    <a:pt x="1370457" y="112522"/>
                    <a:pt x="1063625" y="145034"/>
                    <a:pt x="685292" y="145034"/>
                  </a:cubicBezTo>
                  <a:cubicBezTo>
                    <a:pt x="306959" y="145034"/>
                    <a:pt x="0" y="112522"/>
                    <a:pt x="0" y="72517"/>
                  </a:cubicBezTo>
                  <a:cubicBezTo>
                    <a:pt x="0" y="32512"/>
                    <a:pt x="306832" y="0"/>
                    <a:pt x="685165" y="0"/>
                  </a:cubicBezTo>
                  <a:cubicBezTo>
                    <a:pt x="1063498" y="0"/>
                    <a:pt x="1370330" y="32512"/>
                    <a:pt x="1370330" y="72517"/>
                  </a:cubicBezTo>
                  <a:lnTo>
                    <a:pt x="1370330" y="507492"/>
                  </a:lnTo>
                  <a:cubicBezTo>
                    <a:pt x="1370330" y="547497"/>
                    <a:pt x="1063498" y="580009"/>
                    <a:pt x="685165" y="580009"/>
                  </a:cubicBezTo>
                  <a:cubicBezTo>
                    <a:pt x="306832" y="580009"/>
                    <a:pt x="0" y="547497"/>
                    <a:pt x="0" y="507492"/>
                  </a:cubicBezTo>
                  <a:lnTo>
                    <a:pt x="0" y="72517"/>
                  </a:lnTo>
                </a:path>
              </a:pathLst>
            </a:custGeom>
            <a:solidFill>
              <a:srgbClr val="000000">
                <a:alpha val="0"/>
              </a:srgbClr>
            </a:solidFill>
          </p:spPr>
        </p:sp>
      </p:grpSp>
      <p:sp>
        <p:nvSpPr>
          <p:cNvPr name="TextBox 54" id="54"/>
          <p:cNvSpPr txBox="true"/>
          <p:nvPr/>
        </p:nvSpPr>
        <p:spPr>
          <a:xfrm rot="0">
            <a:off x="1442467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Mars</a:t>
            </a:r>
          </a:p>
        </p:txBody>
      </p:sp>
      <p:sp>
        <p:nvSpPr>
          <p:cNvPr name="TextBox 55" id="55"/>
          <p:cNvSpPr txBox="true"/>
          <p:nvPr/>
        </p:nvSpPr>
        <p:spPr>
          <a:xfrm rot="0">
            <a:off x="1222357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Jupiter</a:t>
            </a:r>
          </a:p>
        </p:txBody>
      </p:sp>
      <p:sp>
        <p:nvSpPr>
          <p:cNvPr name="TextBox 56" id="56"/>
          <p:cNvSpPr txBox="true"/>
          <p:nvPr/>
        </p:nvSpPr>
        <p:spPr>
          <a:xfrm rot="0">
            <a:off x="10022475" y="8423675"/>
            <a:ext cx="1718550" cy="3342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Neptune</a:t>
            </a:r>
          </a:p>
        </p:txBody>
      </p:sp>
      <p:sp>
        <p:nvSpPr>
          <p:cNvPr name="TextBox 57" id="57"/>
          <p:cNvSpPr txBox="true"/>
          <p:nvPr/>
        </p:nvSpPr>
        <p:spPr>
          <a:xfrm rot="0">
            <a:off x="14424675" y="7346071"/>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10%</a:t>
            </a:r>
          </a:p>
        </p:txBody>
      </p:sp>
      <p:sp>
        <p:nvSpPr>
          <p:cNvPr name="TextBox 58" id="58"/>
          <p:cNvSpPr txBox="true"/>
          <p:nvPr/>
        </p:nvSpPr>
        <p:spPr>
          <a:xfrm rot="0">
            <a:off x="10022475" y="5754419"/>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70%</a:t>
            </a:r>
          </a:p>
        </p:txBody>
      </p:sp>
      <p:grpSp>
        <p:nvGrpSpPr>
          <p:cNvPr name="Group 59" id="59"/>
          <p:cNvGrpSpPr/>
          <p:nvPr/>
        </p:nvGrpSpPr>
        <p:grpSpPr>
          <a:xfrm rot="0">
            <a:off x="12568950" y="4978242"/>
            <a:ext cx="1027800" cy="3372600"/>
            <a:chOff x="0" y="0"/>
            <a:chExt cx="1370400" cy="4496800"/>
          </a:xfrm>
        </p:grpSpPr>
        <p:sp>
          <p:nvSpPr>
            <p:cNvPr name="Freeform 60" id="60"/>
            <p:cNvSpPr/>
            <p:nvPr/>
          </p:nvSpPr>
          <p:spPr>
            <a:xfrm flipH="false" flipV="false" rot="0">
              <a:off x="0" y="171323"/>
              <a:ext cx="1370330" cy="4325493"/>
            </a:xfrm>
            <a:custGeom>
              <a:avLst/>
              <a:gdLst/>
              <a:ahLst/>
              <a:cxnLst/>
              <a:rect r="r" b="b" t="t" l="l"/>
              <a:pathLst>
                <a:path h="4325493" w="1370330">
                  <a:moveTo>
                    <a:pt x="0" y="0"/>
                  </a:moveTo>
                  <a:cubicBezTo>
                    <a:pt x="0" y="94615"/>
                    <a:pt x="306832" y="171323"/>
                    <a:pt x="685165" y="171323"/>
                  </a:cubicBezTo>
                  <a:cubicBezTo>
                    <a:pt x="1063498" y="171323"/>
                    <a:pt x="1370330" y="94615"/>
                    <a:pt x="1370330" y="0"/>
                  </a:cubicBezTo>
                  <a:lnTo>
                    <a:pt x="1370330" y="4154170"/>
                  </a:lnTo>
                  <a:cubicBezTo>
                    <a:pt x="1370330" y="4248785"/>
                    <a:pt x="1063498" y="4325493"/>
                    <a:pt x="685165" y="4325493"/>
                  </a:cubicBezTo>
                  <a:cubicBezTo>
                    <a:pt x="306832" y="4325493"/>
                    <a:pt x="0" y="4248785"/>
                    <a:pt x="0" y="4154170"/>
                  </a:cubicBezTo>
                  <a:close/>
                </a:path>
              </a:pathLst>
            </a:custGeom>
            <a:solidFill>
              <a:srgbClr val="EF00DE"/>
            </a:solidFill>
          </p:spPr>
        </p:sp>
        <p:sp>
          <p:nvSpPr>
            <p:cNvPr name="Freeform 61" id="61"/>
            <p:cNvSpPr/>
            <p:nvPr/>
          </p:nvSpPr>
          <p:spPr>
            <a:xfrm flipH="false" flipV="false" rot="0">
              <a:off x="0" y="0"/>
              <a:ext cx="1370330" cy="342646"/>
            </a:xfrm>
            <a:custGeom>
              <a:avLst/>
              <a:gdLst/>
              <a:ahLst/>
              <a:cxnLst/>
              <a:rect r="r" b="b" t="t" l="l"/>
              <a:pathLst>
                <a:path h="342646" w="1370330">
                  <a:moveTo>
                    <a:pt x="0" y="171323"/>
                  </a:moveTo>
                  <a:cubicBezTo>
                    <a:pt x="0" y="76708"/>
                    <a:pt x="306832" y="0"/>
                    <a:pt x="685165" y="0"/>
                  </a:cubicBezTo>
                  <a:cubicBezTo>
                    <a:pt x="1063498" y="0"/>
                    <a:pt x="1370330" y="76708"/>
                    <a:pt x="1370330" y="171323"/>
                  </a:cubicBezTo>
                  <a:cubicBezTo>
                    <a:pt x="1370330" y="265938"/>
                    <a:pt x="1063625" y="342646"/>
                    <a:pt x="685165" y="342646"/>
                  </a:cubicBezTo>
                  <a:cubicBezTo>
                    <a:pt x="306705" y="342646"/>
                    <a:pt x="0" y="265938"/>
                    <a:pt x="0" y="171323"/>
                  </a:cubicBezTo>
                  <a:close/>
                </a:path>
              </a:pathLst>
            </a:custGeom>
            <a:solidFill>
              <a:srgbClr val="F566EB"/>
            </a:solidFill>
          </p:spPr>
        </p:sp>
        <p:sp>
          <p:nvSpPr>
            <p:cNvPr name="Freeform 62" id="62"/>
            <p:cNvSpPr/>
            <p:nvPr/>
          </p:nvSpPr>
          <p:spPr>
            <a:xfrm flipH="false" flipV="false" rot="0">
              <a:off x="0" y="0"/>
              <a:ext cx="1370457" cy="4496816"/>
            </a:xfrm>
            <a:custGeom>
              <a:avLst/>
              <a:gdLst/>
              <a:ahLst/>
              <a:cxnLst/>
              <a:rect r="r" b="b" t="t" l="l"/>
              <a:pathLst>
                <a:path h="4496816" w="1370457">
                  <a:moveTo>
                    <a:pt x="1370457" y="171323"/>
                  </a:moveTo>
                  <a:cubicBezTo>
                    <a:pt x="1370457" y="265938"/>
                    <a:pt x="1063625" y="342646"/>
                    <a:pt x="685292" y="342646"/>
                  </a:cubicBezTo>
                  <a:cubicBezTo>
                    <a:pt x="306959" y="342646"/>
                    <a:pt x="0" y="265938"/>
                    <a:pt x="0" y="171323"/>
                  </a:cubicBezTo>
                  <a:cubicBezTo>
                    <a:pt x="0" y="76708"/>
                    <a:pt x="306832" y="0"/>
                    <a:pt x="685165" y="0"/>
                  </a:cubicBezTo>
                  <a:cubicBezTo>
                    <a:pt x="1063498" y="0"/>
                    <a:pt x="1370330" y="76708"/>
                    <a:pt x="1370330" y="171323"/>
                  </a:cubicBezTo>
                  <a:lnTo>
                    <a:pt x="1370330" y="4325493"/>
                  </a:lnTo>
                  <a:cubicBezTo>
                    <a:pt x="1370330" y="4420108"/>
                    <a:pt x="1063498" y="4496816"/>
                    <a:pt x="685165" y="4496816"/>
                  </a:cubicBezTo>
                  <a:cubicBezTo>
                    <a:pt x="306832" y="4496816"/>
                    <a:pt x="0" y="4420108"/>
                    <a:pt x="0" y="4325493"/>
                  </a:cubicBezTo>
                  <a:lnTo>
                    <a:pt x="0" y="171323"/>
                  </a:lnTo>
                </a:path>
              </a:pathLst>
            </a:custGeom>
            <a:solidFill>
              <a:srgbClr val="000000">
                <a:alpha val="0"/>
              </a:srgbClr>
            </a:solidFill>
          </p:spPr>
        </p:sp>
      </p:grpSp>
      <p:sp>
        <p:nvSpPr>
          <p:cNvPr name="TextBox 63" id="63"/>
          <p:cNvSpPr txBox="true"/>
          <p:nvPr/>
        </p:nvSpPr>
        <p:spPr>
          <a:xfrm rot="0">
            <a:off x="12223575" y="4407049"/>
            <a:ext cx="1718550" cy="478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100%</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290091"/>
            <a:ext cx="15238950" cy="523794"/>
          </a:xfrm>
          <a:prstGeom prst="rect">
            <a:avLst/>
          </a:prstGeom>
        </p:spPr>
        <p:txBody>
          <a:bodyPr anchor="t" rtlCol="false" tIns="0" lIns="0" bIns="0" rIns="0">
            <a:spAutoFit/>
          </a:bodyPr>
          <a:lstStyle/>
          <a:p>
            <a:pPr algn="ctr">
              <a:lnSpc>
                <a:spcPts val="4079"/>
              </a:lnSpc>
            </a:pPr>
            <a:r>
              <a:rPr lang="en-US" sz="3400">
                <a:solidFill>
                  <a:srgbClr val="FFFFFF"/>
                </a:solidFill>
                <a:latin typeface="Cosmic Octo Medium"/>
              </a:rPr>
              <a:t>YOU COULD USE THREE COLUMNS, WHY NOT?</a:t>
            </a:r>
          </a:p>
        </p:txBody>
      </p:sp>
      <p:sp>
        <p:nvSpPr>
          <p:cNvPr name="TextBox 4" id="4"/>
          <p:cNvSpPr txBox="true"/>
          <p:nvPr/>
        </p:nvSpPr>
        <p:spPr>
          <a:xfrm rot="0">
            <a:off x="1524575" y="5415475"/>
            <a:ext cx="4389150" cy="841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MARS</a:t>
            </a:r>
          </a:p>
        </p:txBody>
      </p:sp>
      <p:sp>
        <p:nvSpPr>
          <p:cNvPr name="TextBox 5" id="5"/>
          <p:cNvSpPr txBox="true"/>
          <p:nvPr/>
        </p:nvSpPr>
        <p:spPr>
          <a:xfrm rot="0">
            <a:off x="1524575" y="6253600"/>
            <a:ext cx="4389150" cy="28640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Despite being red, Mars is actually a cold place full of iron oxide dust</a:t>
            </a:r>
          </a:p>
        </p:txBody>
      </p:sp>
      <p:sp>
        <p:nvSpPr>
          <p:cNvPr name="TextBox 6" id="6"/>
          <p:cNvSpPr txBox="true"/>
          <p:nvPr/>
        </p:nvSpPr>
        <p:spPr>
          <a:xfrm rot="0">
            <a:off x="12374275" y="5415475"/>
            <a:ext cx="4389150" cy="841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SATURN</a:t>
            </a:r>
          </a:p>
        </p:txBody>
      </p:sp>
      <p:sp>
        <p:nvSpPr>
          <p:cNvPr name="TextBox 7" id="7"/>
          <p:cNvSpPr txBox="true"/>
          <p:nvPr/>
        </p:nvSpPr>
        <p:spPr>
          <a:xfrm rot="0">
            <a:off x="12374275" y="6253600"/>
            <a:ext cx="4389150" cy="28640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Saturn is a gas giant and is composed mostly of hydrogen and helium</a:t>
            </a:r>
          </a:p>
        </p:txBody>
      </p:sp>
      <p:sp>
        <p:nvSpPr>
          <p:cNvPr name="TextBox 8" id="8"/>
          <p:cNvSpPr txBox="true"/>
          <p:nvPr/>
        </p:nvSpPr>
        <p:spPr>
          <a:xfrm rot="0">
            <a:off x="6949425" y="5415475"/>
            <a:ext cx="4389150" cy="841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JUPITER</a:t>
            </a:r>
          </a:p>
        </p:txBody>
      </p:sp>
      <p:sp>
        <p:nvSpPr>
          <p:cNvPr name="TextBox 9" id="9"/>
          <p:cNvSpPr txBox="true"/>
          <p:nvPr/>
        </p:nvSpPr>
        <p:spPr>
          <a:xfrm rot="0">
            <a:off x="6949425" y="6253600"/>
            <a:ext cx="4389150" cy="28640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Jupiter is a gas giant and also the biggest planet in the entire Solar System</a:t>
            </a:r>
          </a:p>
        </p:txBody>
      </p:sp>
      <p:sp>
        <p:nvSpPr>
          <p:cNvPr name="Freeform 10" id="10"/>
          <p:cNvSpPr/>
          <p:nvPr/>
        </p:nvSpPr>
        <p:spPr>
          <a:xfrm flipH="false" flipV="false" rot="0">
            <a:off x="8406174" y="2737028"/>
            <a:ext cx="1475800" cy="1986246"/>
          </a:xfrm>
          <a:custGeom>
            <a:avLst/>
            <a:gdLst/>
            <a:ahLst/>
            <a:cxnLst/>
            <a:rect r="r" b="b" t="t" l="l"/>
            <a:pathLst>
              <a:path h="1986246" w="1475800">
                <a:moveTo>
                  <a:pt x="0" y="0"/>
                </a:moveTo>
                <a:lnTo>
                  <a:pt x="1475800" y="0"/>
                </a:lnTo>
                <a:lnTo>
                  <a:pt x="1475800" y="1986246"/>
                </a:lnTo>
                <a:lnTo>
                  <a:pt x="0" y="1986246"/>
                </a:lnTo>
                <a:lnTo>
                  <a:pt x="0" y="0"/>
                </a:lnTo>
                <a:close/>
              </a:path>
            </a:pathLst>
          </a:custGeom>
          <a:blipFill>
            <a:blip r:embed="rId4"/>
            <a:stretch>
              <a:fillRect l="0" t="0" r="0" b="0"/>
            </a:stretch>
          </a:blipFill>
        </p:spPr>
      </p:sp>
      <p:sp>
        <p:nvSpPr>
          <p:cNvPr name="Freeform 11" id="11"/>
          <p:cNvSpPr/>
          <p:nvPr/>
        </p:nvSpPr>
        <p:spPr>
          <a:xfrm flipH="false" flipV="false" rot="0">
            <a:off x="13471976" y="2737026"/>
            <a:ext cx="2193746" cy="1986248"/>
          </a:xfrm>
          <a:custGeom>
            <a:avLst/>
            <a:gdLst/>
            <a:ahLst/>
            <a:cxnLst/>
            <a:rect r="r" b="b" t="t" l="l"/>
            <a:pathLst>
              <a:path h="1986248" w="2193746">
                <a:moveTo>
                  <a:pt x="0" y="0"/>
                </a:moveTo>
                <a:lnTo>
                  <a:pt x="2193746" y="0"/>
                </a:lnTo>
                <a:lnTo>
                  <a:pt x="2193746" y="1986248"/>
                </a:lnTo>
                <a:lnTo>
                  <a:pt x="0" y="1986248"/>
                </a:lnTo>
                <a:lnTo>
                  <a:pt x="0" y="0"/>
                </a:lnTo>
                <a:close/>
              </a:path>
            </a:pathLst>
          </a:custGeom>
          <a:blipFill>
            <a:blip r:embed="rId5"/>
            <a:stretch>
              <a:fillRect l="0" t="0" r="0" b="0"/>
            </a:stretch>
          </a:blipFill>
        </p:spPr>
      </p:sp>
      <p:sp>
        <p:nvSpPr>
          <p:cNvPr name="Freeform 12" id="12"/>
          <p:cNvSpPr/>
          <p:nvPr/>
        </p:nvSpPr>
        <p:spPr>
          <a:xfrm flipH="false" flipV="false" rot="0">
            <a:off x="2869968" y="2737026"/>
            <a:ext cx="1851366" cy="1986250"/>
          </a:xfrm>
          <a:custGeom>
            <a:avLst/>
            <a:gdLst/>
            <a:ahLst/>
            <a:cxnLst/>
            <a:rect r="r" b="b" t="t" l="l"/>
            <a:pathLst>
              <a:path h="1986250" w="1851366">
                <a:moveTo>
                  <a:pt x="0" y="0"/>
                </a:moveTo>
                <a:lnTo>
                  <a:pt x="1851366" y="0"/>
                </a:lnTo>
                <a:lnTo>
                  <a:pt x="1851366" y="1986250"/>
                </a:lnTo>
                <a:lnTo>
                  <a:pt x="0" y="1986250"/>
                </a:lnTo>
                <a:lnTo>
                  <a:pt x="0" y="0"/>
                </a:lnTo>
                <a:close/>
              </a:path>
            </a:pathLst>
          </a:custGeom>
          <a:blipFill>
            <a:blip r:embed="rId6"/>
            <a:stretch>
              <a:fillRect l="0" t="0" r="0"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290091"/>
            <a:ext cx="15238950" cy="523794"/>
          </a:xfrm>
          <a:prstGeom prst="rect">
            <a:avLst/>
          </a:prstGeom>
        </p:spPr>
        <p:txBody>
          <a:bodyPr anchor="t" rtlCol="false" tIns="0" lIns="0" bIns="0" rIns="0">
            <a:spAutoFit/>
          </a:bodyPr>
          <a:lstStyle/>
          <a:p>
            <a:pPr algn="ctr">
              <a:lnSpc>
                <a:spcPts val="4079"/>
              </a:lnSpc>
            </a:pPr>
            <a:r>
              <a:rPr lang="en-US" sz="3400">
                <a:solidFill>
                  <a:srgbClr val="FFFFFF"/>
                </a:solidFill>
                <a:latin typeface="Cosmic Octo Medium"/>
              </a:rPr>
              <a:t>THREE EXTRAS COLUMNS</a:t>
            </a:r>
          </a:p>
        </p:txBody>
      </p:sp>
      <p:grpSp>
        <p:nvGrpSpPr>
          <p:cNvPr name="Group 4" id="4"/>
          <p:cNvGrpSpPr/>
          <p:nvPr/>
        </p:nvGrpSpPr>
        <p:grpSpPr>
          <a:xfrm rot="0">
            <a:off x="12467250" y="2559900"/>
            <a:ext cx="1231200" cy="1231200"/>
            <a:chOff x="0" y="0"/>
            <a:chExt cx="1641600" cy="1641600"/>
          </a:xfrm>
        </p:grpSpPr>
        <p:sp>
          <p:nvSpPr>
            <p:cNvPr name="Freeform 5" id="5"/>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6" id="6"/>
          <p:cNvSpPr/>
          <p:nvPr/>
        </p:nvSpPr>
        <p:spPr>
          <a:xfrm flipH="false" flipV="false" rot="0">
            <a:off x="13010375" y="36428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2392273" y="26120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2762806" y="2865850"/>
            <a:ext cx="640088" cy="576094"/>
          </a:xfrm>
          <a:custGeom>
            <a:avLst/>
            <a:gdLst/>
            <a:ahLst/>
            <a:cxnLst/>
            <a:rect r="r" b="b" t="t" l="l"/>
            <a:pathLst>
              <a:path h="576094" w="640088">
                <a:moveTo>
                  <a:pt x="0" y="0"/>
                </a:moveTo>
                <a:lnTo>
                  <a:pt x="640088" y="0"/>
                </a:lnTo>
                <a:lnTo>
                  <a:pt x="640088" y="576094"/>
                </a:lnTo>
                <a:lnTo>
                  <a:pt x="0" y="57609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3215325" y="4082701"/>
            <a:ext cx="3979950" cy="421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MERCURY</a:t>
            </a:r>
          </a:p>
        </p:txBody>
      </p:sp>
      <p:sp>
        <p:nvSpPr>
          <p:cNvPr name="TextBox 10" id="10"/>
          <p:cNvSpPr txBox="true"/>
          <p:nvPr/>
        </p:nvSpPr>
        <p:spPr>
          <a:xfrm rot="0">
            <a:off x="3215325" y="4668539"/>
            <a:ext cx="3979950" cy="843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It’s the closest planet to the Sun and the smallest</a:t>
            </a:r>
          </a:p>
        </p:txBody>
      </p:sp>
      <p:sp>
        <p:nvSpPr>
          <p:cNvPr name="TextBox 11" id="11"/>
          <p:cNvSpPr txBox="true"/>
          <p:nvPr/>
        </p:nvSpPr>
        <p:spPr>
          <a:xfrm rot="0">
            <a:off x="7154025" y="6983275"/>
            <a:ext cx="3979950" cy="421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EARTH </a:t>
            </a:r>
          </a:p>
        </p:txBody>
      </p:sp>
      <p:sp>
        <p:nvSpPr>
          <p:cNvPr name="TextBox 12" id="12"/>
          <p:cNvSpPr txBox="true"/>
          <p:nvPr/>
        </p:nvSpPr>
        <p:spPr>
          <a:xfrm rot="0">
            <a:off x="7154025" y="7569113"/>
            <a:ext cx="3979950" cy="843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Earth is the third planet from the Sun </a:t>
            </a:r>
          </a:p>
        </p:txBody>
      </p:sp>
      <p:sp>
        <p:nvSpPr>
          <p:cNvPr name="TextBox 13" id="13"/>
          <p:cNvSpPr txBox="true"/>
          <p:nvPr/>
        </p:nvSpPr>
        <p:spPr>
          <a:xfrm rot="0">
            <a:off x="11092875" y="4082725"/>
            <a:ext cx="3979950" cy="421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VENUS</a:t>
            </a:r>
          </a:p>
        </p:txBody>
      </p:sp>
      <p:sp>
        <p:nvSpPr>
          <p:cNvPr name="TextBox 14" id="14"/>
          <p:cNvSpPr txBox="true"/>
          <p:nvPr/>
        </p:nvSpPr>
        <p:spPr>
          <a:xfrm rot="0">
            <a:off x="11092875" y="4668563"/>
            <a:ext cx="3979950" cy="843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 has a beautiful name and is the second planet</a:t>
            </a:r>
          </a:p>
        </p:txBody>
      </p:sp>
      <p:grpSp>
        <p:nvGrpSpPr>
          <p:cNvPr name="Group 15" id="15"/>
          <p:cNvGrpSpPr/>
          <p:nvPr/>
        </p:nvGrpSpPr>
        <p:grpSpPr>
          <a:xfrm rot="0">
            <a:off x="4589676" y="2559900"/>
            <a:ext cx="1231200" cy="1231200"/>
            <a:chOff x="0" y="0"/>
            <a:chExt cx="1641600" cy="1641600"/>
          </a:xfrm>
        </p:grpSpPr>
        <p:sp>
          <p:nvSpPr>
            <p:cNvPr name="Freeform 16" id="16"/>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17" id="17"/>
          <p:cNvSpPr/>
          <p:nvPr/>
        </p:nvSpPr>
        <p:spPr>
          <a:xfrm flipH="false" flipV="false" rot="0">
            <a:off x="4839526" y="2907264"/>
            <a:ext cx="731498" cy="536472"/>
          </a:xfrm>
          <a:custGeom>
            <a:avLst/>
            <a:gdLst/>
            <a:ahLst/>
            <a:cxnLst/>
            <a:rect r="r" b="b" t="t" l="l"/>
            <a:pathLst>
              <a:path h="536472" w="731498">
                <a:moveTo>
                  <a:pt x="0" y="0"/>
                </a:moveTo>
                <a:lnTo>
                  <a:pt x="731498" y="0"/>
                </a:lnTo>
                <a:lnTo>
                  <a:pt x="731498" y="536472"/>
                </a:lnTo>
                <a:lnTo>
                  <a:pt x="0" y="53647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8" id="18"/>
          <p:cNvSpPr/>
          <p:nvPr/>
        </p:nvSpPr>
        <p:spPr>
          <a:xfrm flipH="false" flipV="false" rot="0">
            <a:off x="5132801" y="36428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4514697" y="26120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20" id="20"/>
          <p:cNvGrpSpPr/>
          <p:nvPr/>
        </p:nvGrpSpPr>
        <p:grpSpPr>
          <a:xfrm rot="0">
            <a:off x="8528550" y="5466150"/>
            <a:ext cx="1231200" cy="1231200"/>
            <a:chOff x="0" y="0"/>
            <a:chExt cx="1641600" cy="1641600"/>
          </a:xfrm>
        </p:grpSpPr>
        <p:sp>
          <p:nvSpPr>
            <p:cNvPr name="Freeform 21" id="21"/>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22" id="22"/>
          <p:cNvSpPr/>
          <p:nvPr/>
        </p:nvSpPr>
        <p:spPr>
          <a:xfrm flipH="false" flipV="false" rot="0">
            <a:off x="8453397" y="654912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3" id="23"/>
          <p:cNvSpPr/>
          <p:nvPr/>
        </p:nvSpPr>
        <p:spPr>
          <a:xfrm flipH="false" flipV="false" rot="0">
            <a:off x="9390379" y="551831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24" id="24"/>
          <p:cNvSpPr/>
          <p:nvPr/>
        </p:nvSpPr>
        <p:spPr>
          <a:xfrm flipH="false" flipV="false" rot="0">
            <a:off x="8803200" y="5740950"/>
            <a:ext cx="681612" cy="681574"/>
          </a:xfrm>
          <a:custGeom>
            <a:avLst/>
            <a:gdLst/>
            <a:ahLst/>
            <a:cxnLst/>
            <a:rect r="r" b="b" t="t" l="l"/>
            <a:pathLst>
              <a:path h="681574" w="681612">
                <a:moveTo>
                  <a:pt x="0" y="0"/>
                </a:moveTo>
                <a:lnTo>
                  <a:pt x="681612" y="0"/>
                </a:lnTo>
                <a:lnTo>
                  <a:pt x="681612" y="681574"/>
                </a:lnTo>
                <a:lnTo>
                  <a:pt x="0" y="68157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341381"/>
            <a:ext cx="7042950" cy="2171538"/>
          </a:xfrm>
          <a:prstGeom prst="rect">
            <a:avLst/>
          </a:prstGeom>
        </p:spPr>
        <p:txBody>
          <a:bodyPr anchor="t" rtlCol="false" tIns="0" lIns="0" bIns="0" rIns="0">
            <a:spAutoFit/>
          </a:bodyPr>
          <a:lstStyle/>
          <a:p>
            <a:pPr algn="l">
              <a:lnSpc>
                <a:spcPts val="5759"/>
              </a:lnSpc>
            </a:pPr>
            <a:r>
              <a:rPr lang="en-US" sz="4800">
                <a:solidFill>
                  <a:srgbClr val="FFFFFF"/>
                </a:solidFill>
                <a:latin typeface="Cosmic Octo Medium"/>
              </a:rPr>
              <a:t>A PICTURE ALWAYS REINFORCES THE CONCEPT</a:t>
            </a:r>
          </a:p>
        </p:txBody>
      </p:sp>
      <p:sp>
        <p:nvSpPr>
          <p:cNvPr name="TextBox 4" id="4"/>
          <p:cNvSpPr txBox="true"/>
          <p:nvPr/>
        </p:nvSpPr>
        <p:spPr>
          <a:xfrm rot="0">
            <a:off x="1524575" y="3823650"/>
            <a:ext cx="7042950" cy="2723625"/>
          </a:xfrm>
          <a:prstGeom prst="rect">
            <a:avLst/>
          </a:prstGeom>
        </p:spPr>
        <p:txBody>
          <a:bodyPr anchor="t" rtlCol="false" tIns="0" lIns="0" bIns="0" rIns="0">
            <a:spAutoFit/>
          </a:bodyPr>
          <a:lstStyle/>
          <a:p>
            <a:pPr algn="l">
              <a:lnSpc>
                <a:spcPts val="3863"/>
              </a:lnSpc>
            </a:pPr>
            <a:r>
              <a:rPr lang="en-US" sz="2799">
                <a:solidFill>
                  <a:srgbClr val="FFFFFF"/>
                </a:solidFill>
                <a:latin typeface="Arimo"/>
              </a:rPr>
              <a:t>Mercury is the closest planet to the Sun and the smallest one in the Solar System—it’s only a bit larger than the Moon. The planet’s name has nothing to do with the liquid metal, since Mercury was named after the Roman messenger god</a:t>
            </a:r>
          </a:p>
        </p:txBody>
      </p:sp>
      <p:sp>
        <p:nvSpPr>
          <p:cNvPr name="Freeform 5" id="5"/>
          <p:cNvSpPr/>
          <p:nvPr/>
        </p:nvSpPr>
        <p:spPr>
          <a:xfrm flipH="false" flipV="false" rot="5400000">
            <a:off x="8790048" y="792924"/>
            <a:ext cx="10294776" cy="8701128"/>
          </a:xfrm>
          <a:custGeom>
            <a:avLst/>
            <a:gdLst/>
            <a:ahLst/>
            <a:cxnLst/>
            <a:rect r="r" b="b" t="t" l="l"/>
            <a:pathLst>
              <a:path h="8701128" w="10294776">
                <a:moveTo>
                  <a:pt x="0" y="0"/>
                </a:moveTo>
                <a:lnTo>
                  <a:pt x="10294776" y="0"/>
                </a:lnTo>
                <a:lnTo>
                  <a:pt x="10294776" y="8701128"/>
                </a:lnTo>
                <a:lnTo>
                  <a:pt x="0" y="8701128"/>
                </a:lnTo>
                <a:lnTo>
                  <a:pt x="0" y="0"/>
                </a:lnTo>
                <a:close/>
              </a:path>
            </a:pathLst>
          </a:custGeom>
          <a:blipFill>
            <a:blip r:embed="rId4"/>
            <a:stretch>
              <a:fillRect l="-42149" t="10830" r="-41788" b="-33245"/>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195988">
            <a:off x="15729690" y="2197358"/>
            <a:ext cx="1679172" cy="1734588"/>
          </a:xfrm>
          <a:custGeom>
            <a:avLst/>
            <a:gdLst/>
            <a:ahLst/>
            <a:cxnLst/>
            <a:rect r="r" b="b" t="t" l="l"/>
            <a:pathLst>
              <a:path h="1734588" w="1679172">
                <a:moveTo>
                  <a:pt x="0" y="0"/>
                </a:moveTo>
                <a:lnTo>
                  <a:pt x="1679172" y="0"/>
                </a:lnTo>
                <a:lnTo>
                  <a:pt x="1679172" y="1734588"/>
                </a:lnTo>
                <a:lnTo>
                  <a:pt x="0" y="1734588"/>
                </a:lnTo>
                <a:lnTo>
                  <a:pt x="0" y="0"/>
                </a:lnTo>
                <a:close/>
              </a:path>
            </a:pathLst>
          </a:custGeom>
          <a:blipFill>
            <a:blip r:embed="rId4"/>
            <a:stretch>
              <a:fillRect l="-489" t="0" r="-492" b="0"/>
            </a:stretch>
          </a:blipFill>
        </p:spPr>
      </p:sp>
      <p:sp>
        <p:nvSpPr>
          <p:cNvPr name="Freeform 4" id="4"/>
          <p:cNvSpPr/>
          <p:nvPr/>
        </p:nvSpPr>
        <p:spPr>
          <a:xfrm flipH="false" flipV="false" rot="-1363597">
            <a:off x="15839132" y="5460314"/>
            <a:ext cx="825684" cy="752022"/>
          </a:xfrm>
          <a:custGeom>
            <a:avLst/>
            <a:gdLst/>
            <a:ahLst/>
            <a:cxnLst/>
            <a:rect r="r" b="b" t="t" l="l"/>
            <a:pathLst>
              <a:path h="752022" w="825684">
                <a:moveTo>
                  <a:pt x="0" y="0"/>
                </a:moveTo>
                <a:lnTo>
                  <a:pt x="825684" y="0"/>
                </a:lnTo>
                <a:lnTo>
                  <a:pt x="825684" y="752022"/>
                </a:lnTo>
                <a:lnTo>
                  <a:pt x="0" y="752022"/>
                </a:lnTo>
                <a:lnTo>
                  <a:pt x="0" y="0"/>
                </a:lnTo>
                <a:close/>
              </a:path>
            </a:pathLst>
          </a:custGeom>
          <a:blipFill>
            <a:blip r:embed="rId5"/>
            <a:stretch>
              <a:fillRect l="7700" t="0" r="1220" b="0"/>
            </a:stretch>
          </a:blipFill>
        </p:spPr>
      </p:sp>
      <p:sp>
        <p:nvSpPr>
          <p:cNvPr name="Freeform 5" id="5"/>
          <p:cNvSpPr/>
          <p:nvPr/>
        </p:nvSpPr>
        <p:spPr>
          <a:xfrm flipH="false" flipV="false" rot="-195974">
            <a:off x="297338" y="1425478"/>
            <a:ext cx="723176" cy="706544"/>
          </a:xfrm>
          <a:custGeom>
            <a:avLst/>
            <a:gdLst/>
            <a:ahLst/>
            <a:cxnLst/>
            <a:rect r="r" b="b" t="t" l="l"/>
            <a:pathLst>
              <a:path h="706544" w="723176">
                <a:moveTo>
                  <a:pt x="0" y="0"/>
                </a:moveTo>
                <a:lnTo>
                  <a:pt x="723176" y="0"/>
                </a:lnTo>
                <a:lnTo>
                  <a:pt x="723176" y="706544"/>
                </a:lnTo>
                <a:lnTo>
                  <a:pt x="0" y="706544"/>
                </a:lnTo>
                <a:lnTo>
                  <a:pt x="0" y="0"/>
                </a:lnTo>
                <a:close/>
              </a:path>
            </a:pathLst>
          </a:custGeom>
          <a:blipFill>
            <a:blip r:embed="rId6"/>
            <a:stretch>
              <a:fillRect l="1149" t="0" r="1139" b="-11"/>
            </a:stretch>
          </a:blipFill>
        </p:spPr>
      </p:sp>
      <p:sp>
        <p:nvSpPr>
          <p:cNvPr name="Freeform 6" id="6"/>
          <p:cNvSpPr/>
          <p:nvPr/>
        </p:nvSpPr>
        <p:spPr>
          <a:xfrm flipH="false" flipV="false" rot="1859208">
            <a:off x="1578298" y="3937270"/>
            <a:ext cx="1292952" cy="1342010"/>
          </a:xfrm>
          <a:custGeom>
            <a:avLst/>
            <a:gdLst/>
            <a:ahLst/>
            <a:cxnLst/>
            <a:rect r="r" b="b" t="t" l="l"/>
            <a:pathLst>
              <a:path h="1342010" w="1292952">
                <a:moveTo>
                  <a:pt x="0" y="0"/>
                </a:moveTo>
                <a:lnTo>
                  <a:pt x="1292952" y="0"/>
                </a:lnTo>
                <a:lnTo>
                  <a:pt x="1292952" y="1342010"/>
                </a:lnTo>
                <a:lnTo>
                  <a:pt x="0" y="1342010"/>
                </a:lnTo>
                <a:lnTo>
                  <a:pt x="0" y="0"/>
                </a:lnTo>
                <a:close/>
              </a:path>
            </a:pathLst>
          </a:custGeom>
          <a:blipFill>
            <a:blip r:embed="rId7"/>
            <a:stretch>
              <a:fillRect l="-679" t="0" r="-680" b="0"/>
            </a:stretch>
          </a:blipFill>
        </p:spPr>
      </p:sp>
      <p:sp>
        <p:nvSpPr>
          <p:cNvPr name="TextBox 7" id="7"/>
          <p:cNvSpPr txBox="true"/>
          <p:nvPr/>
        </p:nvSpPr>
        <p:spPr>
          <a:xfrm rot="0">
            <a:off x="4891925" y="1296308"/>
            <a:ext cx="8503950" cy="1180884"/>
          </a:xfrm>
          <a:prstGeom prst="rect">
            <a:avLst/>
          </a:prstGeom>
        </p:spPr>
        <p:txBody>
          <a:bodyPr anchor="t" rtlCol="false" tIns="0" lIns="0" bIns="0" rIns="0">
            <a:spAutoFit/>
          </a:bodyPr>
          <a:lstStyle/>
          <a:p>
            <a:pPr algn="ctr">
              <a:lnSpc>
                <a:spcPts val="4680"/>
              </a:lnSpc>
            </a:pPr>
            <a:r>
              <a:rPr lang="en-US" sz="3900">
                <a:solidFill>
                  <a:srgbClr val="FFFFFF"/>
                </a:solidFill>
                <a:latin typeface="Cosmic Octo Medium"/>
              </a:rPr>
              <a:t>A PICTURE ALWAYS REINFORCES THE CONCEPT</a:t>
            </a:r>
          </a:p>
        </p:txBody>
      </p:sp>
      <p:sp>
        <p:nvSpPr>
          <p:cNvPr name="TextBox 8" id="8"/>
          <p:cNvSpPr txBox="true"/>
          <p:nvPr/>
        </p:nvSpPr>
        <p:spPr>
          <a:xfrm rot="0">
            <a:off x="4397775" y="2691375"/>
            <a:ext cx="9492150" cy="1022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Images reveal large amounts of data, so remember: use an image instead of a long text. Your audience will appreciate that</a:t>
            </a:r>
          </a:p>
        </p:txBody>
      </p:sp>
      <p:sp>
        <p:nvSpPr>
          <p:cNvPr name="Freeform 9" id="9"/>
          <p:cNvSpPr/>
          <p:nvPr/>
        </p:nvSpPr>
        <p:spPr>
          <a:xfrm flipH="false" flipV="false" rot="0">
            <a:off x="2701800" y="4289050"/>
            <a:ext cx="12884400" cy="4920000"/>
          </a:xfrm>
          <a:custGeom>
            <a:avLst/>
            <a:gdLst/>
            <a:ahLst/>
            <a:cxnLst/>
            <a:rect r="r" b="b" t="t" l="l"/>
            <a:pathLst>
              <a:path h="4920000" w="12884400">
                <a:moveTo>
                  <a:pt x="0" y="0"/>
                </a:moveTo>
                <a:lnTo>
                  <a:pt x="12884400" y="0"/>
                </a:lnTo>
                <a:lnTo>
                  <a:pt x="12884400" y="4920000"/>
                </a:lnTo>
                <a:lnTo>
                  <a:pt x="0" y="4920000"/>
                </a:lnTo>
                <a:lnTo>
                  <a:pt x="0" y="0"/>
                </a:lnTo>
                <a:close/>
              </a:path>
            </a:pathLst>
          </a:custGeom>
          <a:blipFill>
            <a:blip r:embed="rId8"/>
            <a:stretch>
              <a:fillRect l="0" t="-288470" r="0" b="-4268"/>
            </a:stretch>
          </a:blipFill>
        </p:spPr>
      </p:sp>
      <p:sp>
        <p:nvSpPr>
          <p:cNvPr name="Freeform 10" id="10"/>
          <p:cNvSpPr/>
          <p:nvPr/>
        </p:nvSpPr>
        <p:spPr>
          <a:xfrm flipH="false" flipV="false" rot="0">
            <a:off x="2701650" y="4289050"/>
            <a:ext cx="12884400" cy="4920000"/>
          </a:xfrm>
          <a:custGeom>
            <a:avLst/>
            <a:gdLst/>
            <a:ahLst/>
            <a:cxnLst/>
            <a:rect r="r" b="b" t="t" l="l"/>
            <a:pathLst>
              <a:path h="4920000" w="12884400">
                <a:moveTo>
                  <a:pt x="0" y="0"/>
                </a:moveTo>
                <a:lnTo>
                  <a:pt x="12884400" y="0"/>
                </a:lnTo>
                <a:lnTo>
                  <a:pt x="12884400" y="4920000"/>
                </a:lnTo>
                <a:lnTo>
                  <a:pt x="0" y="4920000"/>
                </a:lnTo>
                <a:lnTo>
                  <a:pt x="0" y="0"/>
                </a:lnTo>
                <a:close/>
              </a:path>
            </a:pathLst>
          </a:custGeom>
          <a:blipFill>
            <a:blip r:embed="rId9"/>
            <a:stretch>
              <a:fillRect l="0" t="-288470" r="0" b="-4268"/>
            </a:stretch>
          </a:blipFill>
        </p:spPr>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2552958"/>
            <a:ext cx="7536750" cy="5181383"/>
          </a:xfrm>
          <a:prstGeom prst="rect">
            <a:avLst/>
          </a:prstGeom>
        </p:spPr>
        <p:txBody>
          <a:bodyPr anchor="t" rtlCol="false" tIns="0" lIns="0" bIns="0" rIns="0">
            <a:spAutoFit/>
          </a:bodyPr>
          <a:lstStyle/>
          <a:p>
            <a:pPr algn="l">
              <a:lnSpc>
                <a:spcPts val="10200"/>
              </a:lnSpc>
            </a:pPr>
            <a:r>
              <a:rPr lang="en-US" sz="8500">
                <a:solidFill>
                  <a:srgbClr val="FFFFFF"/>
                </a:solidFill>
                <a:latin typeface="Cosmic Octo Medium"/>
              </a:rPr>
              <a:t>A PICTURE IS WORTH A THOUSAND WORDS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0139575" y="2278500"/>
            <a:ext cx="6790950" cy="5644275"/>
          </a:xfrm>
          <a:prstGeom prst="rect">
            <a:avLst/>
          </a:prstGeom>
        </p:spPr>
        <p:txBody>
          <a:bodyPr anchor="t" rtlCol="false" tIns="0" lIns="0" bIns="0" rIns="0">
            <a:spAutoFit/>
          </a:bodyPr>
          <a:lstStyle/>
          <a:p>
            <a:pPr algn="r">
              <a:lnSpc>
                <a:spcPts val="10800"/>
              </a:lnSpc>
            </a:pPr>
            <a:r>
              <a:rPr lang="en-US" sz="9000">
                <a:solidFill>
                  <a:srgbClr val="FFFFFF"/>
                </a:solidFill>
                <a:latin typeface="Poppins"/>
              </a:rPr>
              <a:t>A PICTURE IS WORTH A THOUSAND WORDS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2186975" y="2465425"/>
            <a:ext cx="12774150" cy="5686425"/>
          </a:xfrm>
          <a:prstGeom prst="rect">
            <a:avLst/>
          </a:prstGeom>
        </p:spPr>
        <p:txBody>
          <a:bodyPr anchor="t" rtlCol="false" tIns="0" lIns="0" bIns="0" rIns="0">
            <a:spAutoFit/>
          </a:bodyPr>
          <a:lstStyle/>
          <a:p>
            <a:pPr algn="l">
              <a:lnSpc>
                <a:spcPts val="2640"/>
              </a:lnSpc>
            </a:pPr>
            <a:r>
              <a:rPr lang="en-US" sz="2200">
                <a:solidFill>
                  <a:srgbClr val="FFFFFF"/>
                </a:solidFill>
                <a:latin typeface="Arimo"/>
              </a:rPr>
              <a:t>Here’s what you’ll find in this </a:t>
            </a:r>
            <a:r>
              <a:rPr lang="en-US" sz="2200" u="sng">
                <a:solidFill>
                  <a:srgbClr val="FFFFFF"/>
                </a:solidFill>
                <a:latin typeface="Arimo Bold"/>
                <a:hlinkClick r:id="rId4" tooltip="http://bit.ly/2Tynxth"/>
              </a:rPr>
              <a:t>P</a:t>
            </a:r>
            <a:r>
              <a:rPr lang="en-US" sz="2200" u="sng">
                <a:solidFill>
                  <a:srgbClr val="FFFFFF"/>
                </a:solidFill>
                <a:latin typeface="Arimo Bold"/>
              </a:rPr>
              <a:t>lantillasPowerPoint.org</a:t>
            </a:r>
            <a:r>
              <a:rPr lang="en-US" sz="2200">
                <a:solidFill>
                  <a:srgbClr val="FFFFFF"/>
                </a:solidFill>
                <a:latin typeface="Arimo"/>
              </a:rPr>
              <a:t> template: </a:t>
            </a:r>
          </a:p>
          <a:p>
            <a:pPr algn="l" marL="848360" indent="-424180" lvl="1">
              <a:lnSpc>
                <a:spcPts val="2640"/>
              </a:lnSpc>
              <a:buFont typeface="Arial"/>
              <a:buChar char="•"/>
            </a:pPr>
            <a:r>
              <a:rPr lang="en-US" sz="2200">
                <a:solidFill>
                  <a:srgbClr val="FFFFFF"/>
                </a:solidFill>
                <a:latin typeface="Arimo"/>
              </a:rPr>
              <a:t>A slide structure based on a multi-purpose presentation, which you can easily adapt to your needs. </a:t>
            </a:r>
          </a:p>
          <a:p>
            <a:pPr algn="l" marL="848360" indent="-424180" lvl="1">
              <a:lnSpc>
                <a:spcPts val="2640"/>
              </a:lnSpc>
              <a:buFont typeface="Arial"/>
              <a:buChar char="•"/>
            </a:pPr>
            <a:r>
              <a:rPr lang="en-US" sz="2200">
                <a:solidFill>
                  <a:srgbClr val="FFFFFF"/>
                </a:solidFill>
                <a:latin typeface="Arimo"/>
              </a:rPr>
              <a:t>An assortment of graphic resources that are suitable for use in the presentation can be found in the </a:t>
            </a:r>
            <a:r>
              <a:rPr lang="en-US" sz="2200" u="sng">
                <a:solidFill>
                  <a:srgbClr val="FFFFFF"/>
                </a:solidFill>
                <a:latin typeface="Arimo Bold"/>
                <a:hlinkClick r:id="rId5" action="ppaction://hlinksldjump"/>
              </a:rPr>
              <a:t>alternative resources</a:t>
            </a:r>
            <a:r>
              <a:rPr lang="en-US" sz="2200">
                <a:solidFill>
                  <a:srgbClr val="FFFFFF"/>
                </a:solidFill>
                <a:latin typeface="Arimo Bold"/>
              </a:rPr>
              <a:t> </a:t>
            </a:r>
            <a:r>
              <a:rPr lang="en-US" sz="2200">
                <a:solidFill>
                  <a:srgbClr val="FFFFFF"/>
                </a:solidFill>
                <a:latin typeface="Arimo"/>
              </a:rPr>
              <a:t>slide</a:t>
            </a:r>
            <a:r>
              <a:rPr lang="en-US" sz="2200">
                <a:solidFill>
                  <a:srgbClr val="FFFFFF"/>
                </a:solidFill>
                <a:latin typeface="Arimo Bold"/>
              </a:rPr>
              <a:t>.</a:t>
            </a:r>
          </a:p>
          <a:p>
            <a:pPr algn="l" marL="848360" indent="-424180" lvl="1">
              <a:lnSpc>
                <a:spcPts val="2640"/>
              </a:lnSpc>
              <a:buFont typeface="Arial"/>
              <a:buChar char="•"/>
            </a:pPr>
            <a:r>
              <a:rPr lang="en-US" sz="2200">
                <a:solidFill>
                  <a:srgbClr val="FFFFFF"/>
                </a:solidFill>
                <a:latin typeface="Arimo"/>
              </a:rPr>
              <a:t>A </a:t>
            </a:r>
            <a:r>
              <a:rPr lang="en-US" sz="2200" u="sng">
                <a:solidFill>
                  <a:srgbClr val="FFFFFF"/>
                </a:solidFill>
                <a:latin typeface="Arimo Bold"/>
                <a:hlinkClick r:id="rId6" action="ppaction://hlinksldjump"/>
              </a:rPr>
              <a:t>thanks </a:t>
            </a:r>
            <a:r>
              <a:rPr lang="en-US" sz="2200">
                <a:solidFill>
                  <a:srgbClr val="FFFFFF"/>
                </a:solidFill>
                <a:latin typeface="Arimo"/>
              </a:rPr>
              <a:t>slide, which you must keep so that proper credits for our design are given.</a:t>
            </a:r>
          </a:p>
          <a:p>
            <a:pPr algn="l" marL="848360" indent="-424180" lvl="1">
              <a:lnSpc>
                <a:spcPts val="2640"/>
              </a:lnSpc>
              <a:buFont typeface="Arial"/>
              <a:buChar char="•"/>
            </a:pPr>
            <a:r>
              <a:rPr lang="en-US" sz="2200">
                <a:solidFill>
                  <a:srgbClr val="FFFFFF"/>
                </a:solidFill>
                <a:latin typeface="Arimo"/>
              </a:rPr>
              <a:t>A </a:t>
            </a:r>
            <a:r>
              <a:rPr lang="en-US" sz="2200" u="sng">
                <a:solidFill>
                  <a:srgbClr val="FFFFFF"/>
                </a:solidFill>
                <a:latin typeface="Arimo Bold"/>
                <a:hlinkClick r:id="rId7" action="ppaction://hlinksldjump"/>
              </a:rPr>
              <a:t>resources</a:t>
            </a:r>
            <a:r>
              <a:rPr lang="en-US" sz="2200">
                <a:solidFill>
                  <a:srgbClr val="FFFFFF"/>
                </a:solidFill>
                <a:latin typeface="Arimo Bold"/>
              </a:rPr>
              <a:t> </a:t>
            </a:r>
            <a:r>
              <a:rPr lang="en-US" sz="2200">
                <a:solidFill>
                  <a:srgbClr val="FFFFFF"/>
                </a:solidFill>
                <a:latin typeface="Arimo"/>
              </a:rPr>
              <a:t>slide, where you’ll find links to all the elements used in the template.</a:t>
            </a:r>
          </a:p>
          <a:p>
            <a:pPr algn="l" marL="848360" indent="-424180" lvl="1">
              <a:lnSpc>
                <a:spcPts val="2640"/>
              </a:lnSpc>
              <a:buFont typeface="Arial"/>
              <a:buChar char="•"/>
            </a:pPr>
            <a:r>
              <a:rPr lang="en-US" sz="2200" u="none">
                <a:solidFill>
                  <a:srgbClr val="FFFFFF"/>
                </a:solidFill>
                <a:latin typeface="Arimo Bold"/>
              </a:rPr>
              <a:t>Instructions for use</a:t>
            </a:r>
            <a:r>
              <a:rPr lang="en-US" sz="2200">
                <a:solidFill>
                  <a:srgbClr val="FFFFFF"/>
                </a:solidFill>
                <a:latin typeface="Arimo"/>
              </a:rPr>
              <a:t>.</a:t>
            </a:r>
          </a:p>
          <a:p>
            <a:pPr algn="l" marL="848360" indent="-424180" lvl="1">
              <a:lnSpc>
                <a:spcPts val="2640"/>
              </a:lnSpc>
              <a:buFont typeface="Arial"/>
              <a:buChar char="•"/>
            </a:pPr>
            <a:r>
              <a:rPr lang="en-US" sz="2200">
                <a:solidFill>
                  <a:srgbClr val="FFFFFF"/>
                </a:solidFill>
                <a:latin typeface="Arimo"/>
              </a:rPr>
              <a:t>Final slides with:</a:t>
            </a:r>
          </a:p>
          <a:p>
            <a:pPr algn="l" marL="1762760" indent="-881380" lvl="1">
              <a:lnSpc>
                <a:spcPts val="2640"/>
              </a:lnSpc>
              <a:buFont typeface="Arial"/>
              <a:buChar char="•"/>
            </a:pPr>
            <a:r>
              <a:rPr lang="en-US" sz="2200">
                <a:solidFill>
                  <a:srgbClr val="FFFFFF"/>
                </a:solidFill>
                <a:latin typeface="Arimo"/>
              </a:rPr>
              <a:t>The</a:t>
            </a:r>
            <a:r>
              <a:rPr lang="en-US" sz="2200" u="sng">
                <a:solidFill>
                  <a:srgbClr val="FFFFFF"/>
                </a:solidFill>
                <a:latin typeface="Arimo"/>
                <a:hlinkClick r:id="rId8" action="ppaction://hlinksldjump"/>
              </a:rPr>
              <a:t> </a:t>
            </a:r>
            <a:r>
              <a:rPr lang="en-US" sz="2200" u="sng">
                <a:solidFill>
                  <a:srgbClr val="FFFFFF"/>
                </a:solidFill>
                <a:latin typeface="Arimo Bold"/>
                <a:hlinkClick r:id="rId8" action="ppaction://hlinksldjump"/>
              </a:rPr>
              <a:t>fonts and colors</a:t>
            </a:r>
            <a:r>
              <a:rPr lang="en-US" sz="2200">
                <a:solidFill>
                  <a:srgbClr val="FFFFFF"/>
                </a:solidFill>
                <a:latin typeface="Arimo"/>
              </a:rPr>
              <a:t> used in the template.</a:t>
            </a:r>
          </a:p>
          <a:p>
            <a:pPr algn="l" marL="1762760" indent="-881380" lvl="1">
              <a:lnSpc>
                <a:spcPts val="2640"/>
              </a:lnSpc>
              <a:buFont typeface="Arial"/>
              <a:buChar char="•"/>
            </a:pPr>
            <a:r>
              <a:rPr lang="en-US" sz="2200">
                <a:solidFill>
                  <a:srgbClr val="FFFFFF"/>
                </a:solidFill>
                <a:latin typeface="Arimo"/>
              </a:rPr>
              <a:t>A</a:t>
            </a:r>
            <a:r>
              <a:rPr lang="en-US" sz="2200">
                <a:solidFill>
                  <a:srgbClr val="FFFFFF"/>
                </a:solidFill>
                <a:latin typeface="Arimo Bold"/>
              </a:rPr>
              <a:t> </a:t>
            </a:r>
            <a:r>
              <a:rPr lang="en-US" sz="2200">
                <a:solidFill>
                  <a:srgbClr val="FFFFFF"/>
                </a:solidFill>
                <a:latin typeface="Arimo"/>
              </a:rPr>
              <a:t>selection of</a:t>
            </a:r>
            <a:r>
              <a:rPr lang="en-US" sz="2200">
                <a:solidFill>
                  <a:srgbClr val="FFFFFF"/>
                </a:solidFill>
                <a:latin typeface="Arimo Bold"/>
              </a:rPr>
              <a:t> </a:t>
            </a:r>
            <a:r>
              <a:rPr lang="en-US" sz="2200" u="none">
                <a:solidFill>
                  <a:srgbClr val="FFFFFF"/>
                </a:solidFill>
                <a:latin typeface="Arimo Bold"/>
              </a:rPr>
              <a:t>illustrations</a:t>
            </a:r>
            <a:r>
              <a:rPr lang="en-US" sz="2200">
                <a:solidFill>
                  <a:srgbClr val="FFFFFF"/>
                </a:solidFill>
                <a:latin typeface="Arimo"/>
              </a:rPr>
              <a:t>. You can also customize and animate them as you wish with the online editor. Visit </a:t>
            </a:r>
            <a:r>
              <a:rPr lang="en-US" sz="2200" u="sng">
                <a:solidFill>
                  <a:srgbClr val="FFFFFF"/>
                </a:solidFill>
                <a:latin typeface="Arimo Bold"/>
                <a:hlinkClick r:id="rId9" tooltip="https://storyset.com/?utm_source=slidesgo_template&amp;utm_medium=referral-link&amp;utm_campaign=slidesgo_contents_of_this_template&amp;utm_term=storyset&amp;utm_content=storyset"/>
              </a:rPr>
              <a:t>Storyset</a:t>
            </a:r>
            <a:r>
              <a:rPr lang="en-US" sz="2200">
                <a:solidFill>
                  <a:srgbClr val="FFFFFF"/>
                </a:solidFill>
                <a:latin typeface="Arimo"/>
              </a:rPr>
              <a:t> to find more. </a:t>
            </a:r>
          </a:p>
          <a:p>
            <a:pPr algn="l" marL="1762760" indent="-881380" lvl="1">
              <a:lnSpc>
                <a:spcPts val="2640"/>
              </a:lnSpc>
              <a:buFont typeface="Arial"/>
              <a:buChar char="•"/>
            </a:pPr>
            <a:r>
              <a:rPr lang="en-US" sz="2200">
                <a:solidFill>
                  <a:srgbClr val="FFFFFF"/>
                </a:solidFill>
                <a:latin typeface="Arimo"/>
              </a:rPr>
              <a:t>More</a:t>
            </a:r>
            <a:r>
              <a:rPr lang="en-US" sz="2200" u="sng">
                <a:solidFill>
                  <a:srgbClr val="FFFFFF"/>
                </a:solidFill>
                <a:latin typeface="Arimo"/>
                <a:hlinkClick r:id="rId10" action="ppaction://hlinksldjump"/>
              </a:rPr>
              <a:t> </a:t>
            </a:r>
            <a:r>
              <a:rPr lang="en-US" sz="2200" u="sng">
                <a:solidFill>
                  <a:srgbClr val="FFFFFF"/>
                </a:solidFill>
                <a:latin typeface="Arimo Bold"/>
                <a:hlinkClick r:id="rId10" action="ppaction://hlinksldjump"/>
              </a:rPr>
              <a:t>infographic resources</a:t>
            </a:r>
            <a:r>
              <a:rPr lang="en-US" sz="2200">
                <a:solidFill>
                  <a:srgbClr val="FFFFFF"/>
                </a:solidFill>
                <a:latin typeface="Arimo"/>
              </a:rPr>
              <a:t>, whose size and color can be edited. </a:t>
            </a:r>
          </a:p>
          <a:p>
            <a:pPr algn="l" marL="1762760" indent="-881380" lvl="1">
              <a:lnSpc>
                <a:spcPts val="2640"/>
              </a:lnSpc>
              <a:buFont typeface="Arial"/>
              <a:buChar char="•"/>
            </a:pPr>
            <a:r>
              <a:rPr lang="en-US" sz="2200">
                <a:solidFill>
                  <a:srgbClr val="FFFFFF"/>
                </a:solidFill>
                <a:latin typeface="Arimo"/>
              </a:rPr>
              <a:t>Sets of </a:t>
            </a:r>
            <a:r>
              <a:rPr lang="en-US" sz="2200" u="sng">
                <a:solidFill>
                  <a:srgbClr val="FFFFFF"/>
                </a:solidFill>
                <a:latin typeface="Arimo Bold"/>
                <a:hlinkClick r:id="rId11" action="ppaction://hlinksldjump"/>
              </a:rPr>
              <a:t>customizable icons</a:t>
            </a:r>
            <a:r>
              <a:rPr lang="en-US" sz="2200">
                <a:solidFill>
                  <a:srgbClr val="FFFFFF"/>
                </a:solidFill>
                <a:latin typeface="Arimo"/>
              </a:rPr>
              <a:t> of the following themes: general, business, avatar, creative process, education, help &amp; support, medical, nature, performing arts, SEO &amp; marketing, and teamwork.</a:t>
            </a:r>
          </a:p>
          <a:p>
            <a:pPr algn="l" marL="1762760" indent="-881380" lvl="1">
              <a:lnSpc>
                <a:spcPts val="2640"/>
              </a:lnSpc>
            </a:pPr>
            <a:r>
              <a:rPr lang="en-US" sz="2200">
                <a:solidFill>
                  <a:srgbClr val="FFFFFF"/>
                </a:solidFill>
                <a:latin typeface="Arimo"/>
              </a:rPr>
              <a:t>You can delete this slide when you’re done editing the presentation.</a:t>
            </a:r>
          </a:p>
        </p:txBody>
      </p:sp>
      <p:sp>
        <p:nvSpPr>
          <p:cNvPr name="TextBox 4" id="4"/>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CONTENTS OF THIS TEMPLATE</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40800"/>
            <a:ext cx="15238950" cy="8033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PERHAPS YOU NEED SEVERAL STEPS</a:t>
            </a:r>
          </a:p>
        </p:txBody>
      </p:sp>
      <p:sp>
        <p:nvSpPr>
          <p:cNvPr name="TextBox 4" id="4"/>
          <p:cNvSpPr txBox="true"/>
          <p:nvPr/>
        </p:nvSpPr>
        <p:spPr>
          <a:xfrm rot="0">
            <a:off x="1906151" y="2691125"/>
            <a:ext cx="3513150" cy="2098200"/>
          </a:xfrm>
          <a:prstGeom prst="rect">
            <a:avLst/>
          </a:prstGeom>
        </p:spPr>
        <p:txBody>
          <a:bodyPr anchor="t" rtlCol="false" tIns="0" lIns="0" bIns="0" rIns="0">
            <a:spAutoFit/>
          </a:bodyPr>
          <a:lstStyle/>
          <a:p>
            <a:pPr algn="ctr">
              <a:lnSpc>
                <a:spcPts val="11999"/>
              </a:lnSpc>
            </a:pPr>
            <a:r>
              <a:rPr lang="en-US" sz="9999">
                <a:solidFill>
                  <a:srgbClr val="EF00DE"/>
                </a:solidFill>
                <a:latin typeface="Poppins"/>
              </a:rPr>
              <a:t>01</a:t>
            </a:r>
          </a:p>
        </p:txBody>
      </p:sp>
      <p:sp>
        <p:nvSpPr>
          <p:cNvPr name="TextBox 5" id="5"/>
          <p:cNvSpPr txBox="true"/>
          <p:nvPr/>
        </p:nvSpPr>
        <p:spPr>
          <a:xfrm rot="0">
            <a:off x="1906151" y="4578850"/>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VENUS</a:t>
            </a:r>
          </a:p>
        </p:txBody>
      </p:sp>
      <p:sp>
        <p:nvSpPr>
          <p:cNvPr name="TextBox 6" id="6"/>
          <p:cNvSpPr txBox="true"/>
          <p:nvPr/>
        </p:nvSpPr>
        <p:spPr>
          <a:xfrm rot="0">
            <a:off x="1906151" y="53722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Venus has a beautiful name and is the second planet from the Sun</a:t>
            </a:r>
          </a:p>
        </p:txBody>
      </p:sp>
      <p:sp>
        <p:nvSpPr>
          <p:cNvPr name="TextBox 7" id="7"/>
          <p:cNvSpPr txBox="true"/>
          <p:nvPr/>
        </p:nvSpPr>
        <p:spPr>
          <a:xfrm rot="0">
            <a:off x="7387441" y="2691125"/>
            <a:ext cx="3513150" cy="2098200"/>
          </a:xfrm>
          <a:prstGeom prst="rect">
            <a:avLst/>
          </a:prstGeom>
        </p:spPr>
        <p:txBody>
          <a:bodyPr anchor="t" rtlCol="false" tIns="0" lIns="0" bIns="0" rIns="0">
            <a:spAutoFit/>
          </a:bodyPr>
          <a:lstStyle/>
          <a:p>
            <a:pPr algn="ctr">
              <a:lnSpc>
                <a:spcPts val="11999"/>
              </a:lnSpc>
            </a:pPr>
            <a:r>
              <a:rPr lang="en-US" sz="9999">
                <a:solidFill>
                  <a:srgbClr val="EF00DE"/>
                </a:solidFill>
                <a:latin typeface="Poppins"/>
              </a:rPr>
              <a:t>02</a:t>
            </a:r>
          </a:p>
        </p:txBody>
      </p:sp>
      <p:sp>
        <p:nvSpPr>
          <p:cNvPr name="TextBox 8" id="8"/>
          <p:cNvSpPr txBox="true"/>
          <p:nvPr/>
        </p:nvSpPr>
        <p:spPr>
          <a:xfrm rot="0">
            <a:off x="7387425" y="4578850"/>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MARS</a:t>
            </a:r>
          </a:p>
        </p:txBody>
      </p:sp>
      <p:sp>
        <p:nvSpPr>
          <p:cNvPr name="TextBox 9" id="9"/>
          <p:cNvSpPr txBox="true"/>
          <p:nvPr/>
        </p:nvSpPr>
        <p:spPr>
          <a:xfrm rot="0">
            <a:off x="7387425" y="53722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Despite being red, Mars is actually a cold place full of iron oxide dust</a:t>
            </a:r>
          </a:p>
        </p:txBody>
      </p:sp>
      <p:sp>
        <p:nvSpPr>
          <p:cNvPr name="TextBox 10" id="10"/>
          <p:cNvSpPr txBox="true"/>
          <p:nvPr/>
        </p:nvSpPr>
        <p:spPr>
          <a:xfrm rot="0">
            <a:off x="12868683" y="2691125"/>
            <a:ext cx="3513150" cy="2098200"/>
          </a:xfrm>
          <a:prstGeom prst="rect">
            <a:avLst/>
          </a:prstGeom>
        </p:spPr>
        <p:txBody>
          <a:bodyPr anchor="t" rtlCol="false" tIns="0" lIns="0" bIns="0" rIns="0">
            <a:spAutoFit/>
          </a:bodyPr>
          <a:lstStyle/>
          <a:p>
            <a:pPr algn="ctr">
              <a:lnSpc>
                <a:spcPts val="11999"/>
              </a:lnSpc>
            </a:pPr>
            <a:r>
              <a:rPr lang="en-US" sz="9999">
                <a:solidFill>
                  <a:srgbClr val="EF00DE"/>
                </a:solidFill>
                <a:latin typeface="Poppins"/>
              </a:rPr>
              <a:t>03</a:t>
            </a:r>
          </a:p>
        </p:txBody>
      </p:sp>
      <p:sp>
        <p:nvSpPr>
          <p:cNvPr name="TextBox 11" id="11"/>
          <p:cNvSpPr txBox="true"/>
          <p:nvPr/>
        </p:nvSpPr>
        <p:spPr>
          <a:xfrm rot="0">
            <a:off x="12868699" y="4578850"/>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SATURN</a:t>
            </a:r>
          </a:p>
        </p:txBody>
      </p:sp>
      <p:sp>
        <p:nvSpPr>
          <p:cNvPr name="TextBox 12" id="12"/>
          <p:cNvSpPr txBox="true"/>
          <p:nvPr/>
        </p:nvSpPr>
        <p:spPr>
          <a:xfrm rot="0">
            <a:off x="12868699" y="53722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Saturn is a gas giant composed mostly of hydrogen and helium</a:t>
            </a:r>
          </a:p>
        </p:txBody>
      </p:sp>
      <p:sp>
        <p:nvSpPr>
          <p:cNvPr name="AutoShape 13" id="13"/>
          <p:cNvSpPr/>
          <p:nvPr/>
        </p:nvSpPr>
        <p:spPr>
          <a:xfrm rot="17905">
            <a:off x="4474000" y="3870200"/>
            <a:ext cx="3657500" cy="0"/>
          </a:xfrm>
          <a:prstGeom prst="line">
            <a:avLst/>
          </a:prstGeom>
          <a:ln cap="rnd" w="9525">
            <a:solidFill>
              <a:srgbClr val="FFFFFF"/>
            </a:solidFill>
            <a:prstDash val="solid"/>
            <a:headEnd type="none" len="sm" w="sm"/>
            <a:tailEnd type="diamond" len="lg" w="lg"/>
          </a:ln>
        </p:spPr>
      </p:sp>
      <p:sp>
        <p:nvSpPr>
          <p:cNvPr name="AutoShape 14" id="14"/>
          <p:cNvSpPr/>
          <p:nvPr/>
        </p:nvSpPr>
        <p:spPr>
          <a:xfrm rot="17905">
            <a:off x="9965850" y="3870200"/>
            <a:ext cx="3657500" cy="0"/>
          </a:xfrm>
          <a:prstGeom prst="line">
            <a:avLst/>
          </a:prstGeom>
          <a:ln cap="rnd" w="9525">
            <a:solidFill>
              <a:srgbClr val="FFFFFF"/>
            </a:solidFill>
            <a:prstDash val="solid"/>
            <a:headEnd type="none" len="sm" w="sm"/>
            <a:tailEnd type="diamond" len="lg" w="lg"/>
          </a:ln>
        </p:spPr>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Freeform 5" id="5"/>
          <p:cNvSpPr/>
          <p:nvPr/>
        </p:nvSpPr>
        <p:spPr>
          <a:xfrm flipH="false" flipV="false" rot="0">
            <a:off x="5969524" y="2666972"/>
            <a:ext cx="6348942" cy="6362470"/>
          </a:xfrm>
          <a:custGeom>
            <a:avLst/>
            <a:gdLst/>
            <a:ahLst/>
            <a:cxnLst/>
            <a:rect r="r" b="b" t="t" l="l"/>
            <a:pathLst>
              <a:path h="6362470" w="6348942">
                <a:moveTo>
                  <a:pt x="0" y="0"/>
                </a:moveTo>
                <a:lnTo>
                  <a:pt x="6348942" y="0"/>
                </a:lnTo>
                <a:lnTo>
                  <a:pt x="6348942" y="6362470"/>
                </a:lnTo>
                <a:lnTo>
                  <a:pt x="0" y="636247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PERHAPS YOU NEED SEVERAL STEPS</a:t>
            </a:r>
          </a:p>
        </p:txBody>
      </p:sp>
      <p:sp>
        <p:nvSpPr>
          <p:cNvPr name="TextBox 7" id="7"/>
          <p:cNvSpPr txBox="true"/>
          <p:nvPr/>
        </p:nvSpPr>
        <p:spPr>
          <a:xfrm rot="0">
            <a:off x="12898825" y="3419675"/>
            <a:ext cx="3864750" cy="448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VENUS</a:t>
            </a:r>
          </a:p>
        </p:txBody>
      </p:sp>
      <p:sp>
        <p:nvSpPr>
          <p:cNvPr name="TextBox 8" id="8"/>
          <p:cNvSpPr txBox="true"/>
          <p:nvPr/>
        </p:nvSpPr>
        <p:spPr>
          <a:xfrm rot="0">
            <a:off x="12898825" y="4045079"/>
            <a:ext cx="38647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Venus is the second planet from the Sun</a:t>
            </a:r>
          </a:p>
        </p:txBody>
      </p:sp>
      <p:sp>
        <p:nvSpPr>
          <p:cNvPr name="TextBox 9" id="9"/>
          <p:cNvSpPr txBox="true"/>
          <p:nvPr/>
        </p:nvSpPr>
        <p:spPr>
          <a:xfrm rot="0">
            <a:off x="12898825" y="6819425"/>
            <a:ext cx="3864750" cy="448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EARTH</a:t>
            </a:r>
          </a:p>
        </p:txBody>
      </p:sp>
      <p:sp>
        <p:nvSpPr>
          <p:cNvPr name="TextBox 10" id="10"/>
          <p:cNvSpPr txBox="true"/>
          <p:nvPr/>
        </p:nvSpPr>
        <p:spPr>
          <a:xfrm rot="0">
            <a:off x="12898825" y="7444825"/>
            <a:ext cx="38647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Earth is the third planet from the Sun </a:t>
            </a:r>
          </a:p>
        </p:txBody>
      </p:sp>
      <p:sp>
        <p:nvSpPr>
          <p:cNvPr name="TextBox 11" id="11"/>
          <p:cNvSpPr txBox="true"/>
          <p:nvPr/>
        </p:nvSpPr>
        <p:spPr>
          <a:xfrm rot="0">
            <a:off x="1524525" y="3419675"/>
            <a:ext cx="3864750" cy="448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SATURN</a:t>
            </a:r>
          </a:p>
        </p:txBody>
      </p:sp>
      <p:sp>
        <p:nvSpPr>
          <p:cNvPr name="TextBox 12" id="12"/>
          <p:cNvSpPr txBox="true"/>
          <p:nvPr/>
        </p:nvSpPr>
        <p:spPr>
          <a:xfrm rot="0">
            <a:off x="1524525" y="4045079"/>
            <a:ext cx="38647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Saturn is a gas giant and has several rings</a:t>
            </a:r>
          </a:p>
        </p:txBody>
      </p:sp>
      <p:sp>
        <p:nvSpPr>
          <p:cNvPr name="TextBox 13" id="13"/>
          <p:cNvSpPr txBox="true"/>
          <p:nvPr/>
        </p:nvSpPr>
        <p:spPr>
          <a:xfrm rot="0">
            <a:off x="1524525" y="6819425"/>
            <a:ext cx="3864750" cy="448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MARS</a:t>
            </a:r>
          </a:p>
        </p:txBody>
      </p:sp>
      <p:sp>
        <p:nvSpPr>
          <p:cNvPr name="TextBox 14" id="14"/>
          <p:cNvSpPr txBox="true"/>
          <p:nvPr/>
        </p:nvSpPr>
        <p:spPr>
          <a:xfrm rot="0">
            <a:off x="1524525" y="7444825"/>
            <a:ext cx="38647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Despite being red, Mars is actually a cold place</a:t>
            </a:r>
          </a:p>
        </p:txBody>
      </p:sp>
      <p:sp>
        <p:nvSpPr>
          <p:cNvPr name="TextBox 15" id="15"/>
          <p:cNvSpPr txBox="true"/>
          <p:nvPr/>
        </p:nvSpPr>
        <p:spPr>
          <a:xfrm rot="0">
            <a:off x="10247151" y="3709900"/>
            <a:ext cx="1180950" cy="841425"/>
          </a:xfrm>
          <a:prstGeom prst="rect">
            <a:avLst/>
          </a:prstGeom>
        </p:spPr>
        <p:txBody>
          <a:bodyPr anchor="t" rtlCol="false" tIns="0" lIns="0" bIns="0" rIns="0">
            <a:spAutoFit/>
          </a:bodyPr>
          <a:lstStyle/>
          <a:p>
            <a:pPr algn="ctr">
              <a:lnSpc>
                <a:spcPts val="7200"/>
              </a:lnSpc>
            </a:pPr>
            <a:r>
              <a:rPr lang="en-US" sz="6000">
                <a:solidFill>
                  <a:srgbClr val="FFFFFF"/>
                </a:solidFill>
                <a:latin typeface="Poppins"/>
              </a:rPr>
              <a:t>02</a:t>
            </a:r>
          </a:p>
        </p:txBody>
      </p:sp>
      <p:sp>
        <p:nvSpPr>
          <p:cNvPr name="TextBox 16" id="16"/>
          <p:cNvSpPr txBox="true"/>
          <p:nvPr/>
        </p:nvSpPr>
        <p:spPr>
          <a:xfrm rot="0">
            <a:off x="10247151" y="7040600"/>
            <a:ext cx="1180950" cy="841425"/>
          </a:xfrm>
          <a:prstGeom prst="rect">
            <a:avLst/>
          </a:prstGeom>
        </p:spPr>
        <p:txBody>
          <a:bodyPr anchor="t" rtlCol="false" tIns="0" lIns="0" bIns="0" rIns="0">
            <a:spAutoFit/>
          </a:bodyPr>
          <a:lstStyle/>
          <a:p>
            <a:pPr algn="ctr">
              <a:lnSpc>
                <a:spcPts val="7200"/>
              </a:lnSpc>
            </a:pPr>
            <a:r>
              <a:rPr lang="en-US" sz="6000">
                <a:solidFill>
                  <a:srgbClr val="FFFFFF"/>
                </a:solidFill>
                <a:latin typeface="Poppins"/>
              </a:rPr>
              <a:t>03</a:t>
            </a:r>
          </a:p>
        </p:txBody>
      </p:sp>
      <p:sp>
        <p:nvSpPr>
          <p:cNvPr name="TextBox 17" id="17"/>
          <p:cNvSpPr txBox="true"/>
          <p:nvPr/>
        </p:nvSpPr>
        <p:spPr>
          <a:xfrm rot="0">
            <a:off x="6859901" y="7040600"/>
            <a:ext cx="1180950" cy="841425"/>
          </a:xfrm>
          <a:prstGeom prst="rect">
            <a:avLst/>
          </a:prstGeom>
        </p:spPr>
        <p:txBody>
          <a:bodyPr anchor="t" rtlCol="false" tIns="0" lIns="0" bIns="0" rIns="0">
            <a:spAutoFit/>
          </a:bodyPr>
          <a:lstStyle/>
          <a:p>
            <a:pPr algn="ctr">
              <a:lnSpc>
                <a:spcPts val="7200"/>
              </a:lnSpc>
            </a:pPr>
            <a:r>
              <a:rPr lang="en-US" sz="6000">
                <a:solidFill>
                  <a:srgbClr val="FFFFFF"/>
                </a:solidFill>
                <a:latin typeface="Poppins"/>
              </a:rPr>
              <a:t>04</a:t>
            </a:r>
          </a:p>
        </p:txBody>
      </p:sp>
      <p:sp>
        <p:nvSpPr>
          <p:cNvPr name="TextBox 18" id="18"/>
          <p:cNvSpPr txBox="true"/>
          <p:nvPr/>
        </p:nvSpPr>
        <p:spPr>
          <a:xfrm rot="0">
            <a:off x="6859901" y="3709900"/>
            <a:ext cx="1180950" cy="841425"/>
          </a:xfrm>
          <a:prstGeom prst="rect">
            <a:avLst/>
          </a:prstGeom>
        </p:spPr>
        <p:txBody>
          <a:bodyPr anchor="t" rtlCol="false" tIns="0" lIns="0" bIns="0" rIns="0">
            <a:spAutoFit/>
          </a:bodyPr>
          <a:lstStyle/>
          <a:p>
            <a:pPr algn="ctr">
              <a:lnSpc>
                <a:spcPts val="7200"/>
              </a:lnSpc>
            </a:pPr>
            <a:r>
              <a:rPr lang="en-US" sz="6000">
                <a:solidFill>
                  <a:srgbClr val="FFFFFF"/>
                </a:solidFill>
                <a:latin typeface="Poppins"/>
              </a:rPr>
              <a:t>01</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Freeform 5" id="5"/>
          <p:cNvSpPr/>
          <p:nvPr/>
        </p:nvSpPr>
        <p:spPr>
          <a:xfrm flipH="false" flipV="false" rot="-195984">
            <a:off x="614210" y="2582758"/>
            <a:ext cx="1201030" cy="1240632"/>
          </a:xfrm>
          <a:custGeom>
            <a:avLst/>
            <a:gdLst/>
            <a:ahLst/>
            <a:cxnLst/>
            <a:rect r="r" b="b" t="t" l="l"/>
            <a:pathLst>
              <a:path h="1240632" w="1201030">
                <a:moveTo>
                  <a:pt x="0" y="0"/>
                </a:moveTo>
                <a:lnTo>
                  <a:pt x="1201030" y="0"/>
                </a:lnTo>
                <a:lnTo>
                  <a:pt x="1201030" y="1240632"/>
                </a:lnTo>
                <a:lnTo>
                  <a:pt x="0" y="1240632"/>
                </a:lnTo>
                <a:lnTo>
                  <a:pt x="0" y="0"/>
                </a:lnTo>
                <a:close/>
              </a:path>
            </a:pathLst>
          </a:custGeom>
          <a:blipFill>
            <a:blip r:embed="rId4"/>
            <a:stretch>
              <a:fillRect l="-489" t="0" r="-490" b="0"/>
            </a:stretch>
          </a:blipFill>
        </p:spPr>
      </p:sp>
      <p:sp>
        <p:nvSpPr>
          <p:cNvPr name="Freeform 6" id="6"/>
          <p:cNvSpPr/>
          <p:nvPr/>
        </p:nvSpPr>
        <p:spPr>
          <a:xfrm flipH="false" flipV="false" rot="-195974">
            <a:off x="16795612" y="5345728"/>
            <a:ext cx="723176" cy="706544"/>
          </a:xfrm>
          <a:custGeom>
            <a:avLst/>
            <a:gdLst/>
            <a:ahLst/>
            <a:cxnLst/>
            <a:rect r="r" b="b" t="t" l="l"/>
            <a:pathLst>
              <a:path h="706544" w="723176">
                <a:moveTo>
                  <a:pt x="0" y="0"/>
                </a:moveTo>
                <a:lnTo>
                  <a:pt x="723176" y="0"/>
                </a:lnTo>
                <a:lnTo>
                  <a:pt x="723176" y="706544"/>
                </a:lnTo>
                <a:lnTo>
                  <a:pt x="0" y="706544"/>
                </a:lnTo>
                <a:lnTo>
                  <a:pt x="0" y="0"/>
                </a:lnTo>
                <a:close/>
              </a:path>
            </a:pathLst>
          </a:custGeom>
          <a:blipFill>
            <a:blip r:embed="rId5"/>
            <a:stretch>
              <a:fillRect l="1149" t="0" r="1139" b="-11"/>
            </a:stretch>
          </a:blipFill>
        </p:spPr>
      </p:sp>
      <p:sp>
        <p:nvSpPr>
          <p:cNvPr name="Freeform 7" id="7"/>
          <p:cNvSpPr/>
          <p:nvPr/>
        </p:nvSpPr>
        <p:spPr>
          <a:xfrm flipH="false" flipV="false" rot="1859175">
            <a:off x="8083374" y="8571508"/>
            <a:ext cx="605710" cy="628686"/>
          </a:xfrm>
          <a:custGeom>
            <a:avLst/>
            <a:gdLst/>
            <a:ahLst/>
            <a:cxnLst/>
            <a:rect r="r" b="b" t="t" l="l"/>
            <a:pathLst>
              <a:path h="628686" w="605710">
                <a:moveTo>
                  <a:pt x="0" y="0"/>
                </a:moveTo>
                <a:lnTo>
                  <a:pt x="605710" y="0"/>
                </a:lnTo>
                <a:lnTo>
                  <a:pt x="605710" y="628686"/>
                </a:lnTo>
                <a:lnTo>
                  <a:pt x="0" y="628686"/>
                </a:lnTo>
                <a:lnTo>
                  <a:pt x="0" y="0"/>
                </a:lnTo>
                <a:close/>
              </a:path>
            </a:pathLst>
          </a:custGeom>
          <a:blipFill>
            <a:blip r:embed="rId6"/>
            <a:stretch>
              <a:fillRect l="-679" t="0" r="-679" b="0"/>
            </a:stretch>
          </a:blipFill>
        </p:spPr>
      </p:sp>
      <p:sp>
        <p:nvSpPr>
          <p:cNvPr name="TextBox 8" id="8"/>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SOMETIMES, REVIEWING CONCEPTS IS A GOOD IDEA</a:t>
            </a:r>
          </a:p>
        </p:txBody>
      </p:sp>
      <p:sp>
        <p:nvSpPr>
          <p:cNvPr name="Freeform 9" id="9"/>
          <p:cNvSpPr/>
          <p:nvPr/>
        </p:nvSpPr>
        <p:spPr>
          <a:xfrm flipH="false" flipV="false" rot="0">
            <a:off x="2161800" y="3389052"/>
            <a:ext cx="5899212" cy="4994284"/>
          </a:xfrm>
          <a:custGeom>
            <a:avLst/>
            <a:gdLst/>
            <a:ahLst/>
            <a:cxnLst/>
            <a:rect r="r" b="b" t="t" l="l"/>
            <a:pathLst>
              <a:path h="4994284" w="5899212">
                <a:moveTo>
                  <a:pt x="0" y="0"/>
                </a:moveTo>
                <a:lnTo>
                  <a:pt x="5899212" y="0"/>
                </a:lnTo>
                <a:lnTo>
                  <a:pt x="5899212" y="4994284"/>
                </a:lnTo>
                <a:lnTo>
                  <a:pt x="0" y="499428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0" id="10"/>
          <p:cNvSpPr txBox="true"/>
          <p:nvPr/>
        </p:nvSpPr>
        <p:spPr>
          <a:xfrm rot="0">
            <a:off x="10147625" y="3198751"/>
            <a:ext cx="1888350" cy="1369800"/>
          </a:xfrm>
          <a:prstGeom prst="rect">
            <a:avLst/>
          </a:prstGeom>
        </p:spPr>
        <p:txBody>
          <a:bodyPr anchor="t" rtlCol="false" tIns="0" lIns="0" bIns="0" rIns="0">
            <a:spAutoFit/>
          </a:bodyPr>
          <a:lstStyle/>
          <a:p>
            <a:pPr algn="ctr">
              <a:lnSpc>
                <a:spcPts val="11999"/>
              </a:lnSpc>
            </a:pPr>
            <a:r>
              <a:rPr lang="en-US" sz="9999">
                <a:solidFill>
                  <a:srgbClr val="11FFFF"/>
                </a:solidFill>
                <a:latin typeface="Poppins"/>
              </a:rPr>
              <a:t>01</a:t>
            </a:r>
          </a:p>
        </p:txBody>
      </p:sp>
      <p:sp>
        <p:nvSpPr>
          <p:cNvPr name="TextBox 11" id="11"/>
          <p:cNvSpPr txBox="true"/>
          <p:nvPr/>
        </p:nvSpPr>
        <p:spPr>
          <a:xfrm rot="0">
            <a:off x="12218603" y="3255925"/>
            <a:ext cx="3816150" cy="5092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MARS</a:t>
            </a:r>
          </a:p>
        </p:txBody>
      </p:sp>
      <p:sp>
        <p:nvSpPr>
          <p:cNvPr name="TextBox 12" id="12"/>
          <p:cNvSpPr txBox="true"/>
          <p:nvPr/>
        </p:nvSpPr>
        <p:spPr>
          <a:xfrm rot="0">
            <a:off x="12218603" y="3915575"/>
            <a:ext cx="3816150" cy="652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Despite being red, Mars is actually very a cold</a:t>
            </a:r>
          </a:p>
        </p:txBody>
      </p:sp>
      <p:sp>
        <p:nvSpPr>
          <p:cNvPr name="TextBox 13" id="13"/>
          <p:cNvSpPr txBox="true"/>
          <p:nvPr/>
        </p:nvSpPr>
        <p:spPr>
          <a:xfrm rot="0">
            <a:off x="10147625" y="5099087"/>
            <a:ext cx="1888350" cy="1369800"/>
          </a:xfrm>
          <a:prstGeom prst="rect">
            <a:avLst/>
          </a:prstGeom>
        </p:spPr>
        <p:txBody>
          <a:bodyPr anchor="t" rtlCol="false" tIns="0" lIns="0" bIns="0" rIns="0">
            <a:spAutoFit/>
          </a:bodyPr>
          <a:lstStyle/>
          <a:p>
            <a:pPr algn="ctr">
              <a:lnSpc>
                <a:spcPts val="11999"/>
              </a:lnSpc>
            </a:pPr>
            <a:r>
              <a:rPr lang="en-US" sz="9999">
                <a:solidFill>
                  <a:srgbClr val="EF00DE"/>
                </a:solidFill>
                <a:latin typeface="Poppins"/>
              </a:rPr>
              <a:t>02</a:t>
            </a:r>
          </a:p>
        </p:txBody>
      </p:sp>
      <p:sp>
        <p:nvSpPr>
          <p:cNvPr name="TextBox 14" id="14"/>
          <p:cNvSpPr txBox="true"/>
          <p:nvPr/>
        </p:nvSpPr>
        <p:spPr>
          <a:xfrm rot="0">
            <a:off x="10147625" y="6998373"/>
            <a:ext cx="1888350" cy="1371600"/>
          </a:xfrm>
          <a:prstGeom prst="rect">
            <a:avLst/>
          </a:prstGeom>
        </p:spPr>
        <p:txBody>
          <a:bodyPr anchor="t" rtlCol="false" tIns="0" lIns="0" bIns="0" rIns="0">
            <a:spAutoFit/>
          </a:bodyPr>
          <a:lstStyle/>
          <a:p>
            <a:pPr algn="ctr">
              <a:lnSpc>
                <a:spcPts val="11999"/>
              </a:lnSpc>
            </a:pPr>
            <a:r>
              <a:rPr lang="en-US" sz="9999">
                <a:solidFill>
                  <a:srgbClr val="617EFF"/>
                </a:solidFill>
                <a:latin typeface="Poppins"/>
              </a:rPr>
              <a:t>03</a:t>
            </a:r>
          </a:p>
        </p:txBody>
      </p:sp>
      <p:sp>
        <p:nvSpPr>
          <p:cNvPr name="TextBox 15" id="15"/>
          <p:cNvSpPr txBox="true"/>
          <p:nvPr/>
        </p:nvSpPr>
        <p:spPr>
          <a:xfrm rot="0">
            <a:off x="12218603" y="5156339"/>
            <a:ext cx="3816150" cy="5092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NEPTUNE</a:t>
            </a:r>
          </a:p>
        </p:txBody>
      </p:sp>
      <p:sp>
        <p:nvSpPr>
          <p:cNvPr name="TextBox 16" id="16"/>
          <p:cNvSpPr txBox="true"/>
          <p:nvPr/>
        </p:nvSpPr>
        <p:spPr>
          <a:xfrm rot="0">
            <a:off x="12218603" y="5815989"/>
            <a:ext cx="3816150" cy="652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Neptune is the farthest planet from the Sun</a:t>
            </a:r>
          </a:p>
        </p:txBody>
      </p:sp>
      <p:sp>
        <p:nvSpPr>
          <p:cNvPr name="TextBox 17" id="17"/>
          <p:cNvSpPr txBox="true"/>
          <p:nvPr/>
        </p:nvSpPr>
        <p:spPr>
          <a:xfrm rot="0">
            <a:off x="12218603" y="7056579"/>
            <a:ext cx="3816150" cy="5092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THE SUN </a:t>
            </a:r>
          </a:p>
        </p:txBody>
      </p:sp>
      <p:sp>
        <p:nvSpPr>
          <p:cNvPr name="TextBox 18" id="18"/>
          <p:cNvSpPr txBox="true"/>
          <p:nvPr/>
        </p:nvSpPr>
        <p:spPr>
          <a:xfrm rot="0">
            <a:off x="12218603" y="7716229"/>
            <a:ext cx="3816150" cy="652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The Sun is the star at the center of the Solar System</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YOU CAN ADD YOUR GRAPH HERE</a:t>
            </a:r>
          </a:p>
        </p:txBody>
      </p:sp>
      <p:sp>
        <p:nvSpPr>
          <p:cNvPr name="TextBox 4" id="4"/>
          <p:cNvSpPr txBox="true"/>
          <p:nvPr/>
        </p:nvSpPr>
        <p:spPr>
          <a:xfrm rot="0">
            <a:off x="1797251" y="3767925"/>
            <a:ext cx="4141350" cy="8968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JUPITER</a:t>
            </a:r>
          </a:p>
        </p:txBody>
      </p:sp>
      <p:sp>
        <p:nvSpPr>
          <p:cNvPr name="TextBox 5" id="5"/>
          <p:cNvSpPr txBox="true"/>
          <p:nvPr/>
        </p:nvSpPr>
        <p:spPr>
          <a:xfrm rot="0">
            <a:off x="1797251" y="4676175"/>
            <a:ext cx="4141350" cy="1804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To modify this graph, click on it, follow the link, change the data and paste the resulting graph here!</a:t>
            </a:r>
          </a:p>
        </p:txBody>
      </p:sp>
      <p:sp>
        <p:nvSpPr>
          <p:cNvPr name="Freeform 6" id="6"/>
          <p:cNvSpPr/>
          <p:nvPr/>
        </p:nvSpPr>
        <p:spPr>
          <a:xfrm flipH="false" flipV="false" rot="0">
            <a:off x="6323474" y="2304200"/>
            <a:ext cx="10258704" cy="6901202"/>
          </a:xfrm>
          <a:custGeom>
            <a:avLst/>
            <a:gdLst/>
            <a:ahLst/>
            <a:cxnLst/>
            <a:rect r="r" b="b" t="t" l="l"/>
            <a:pathLst>
              <a:path h="6901202" w="10258704">
                <a:moveTo>
                  <a:pt x="0" y="0"/>
                </a:moveTo>
                <a:lnTo>
                  <a:pt x="10258704" y="0"/>
                </a:lnTo>
                <a:lnTo>
                  <a:pt x="10258704" y="6901202"/>
                </a:lnTo>
                <a:lnTo>
                  <a:pt x="0" y="6901202"/>
                </a:lnTo>
                <a:lnTo>
                  <a:pt x="0" y="0"/>
                </a:lnTo>
                <a:close/>
              </a:path>
            </a:pathLst>
          </a:custGeom>
          <a:blipFill>
            <a:blip r:embed="rId4"/>
            <a:stretch>
              <a:fillRect l="0" t="0" r="0" b="0"/>
            </a:stretch>
          </a:blipFill>
        </p:spPr>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0">
            <a:off x="6147450" y="2963950"/>
            <a:ext cx="5993096" cy="4790198"/>
          </a:xfrm>
          <a:custGeom>
            <a:avLst/>
            <a:gdLst/>
            <a:ahLst/>
            <a:cxnLst/>
            <a:rect r="r" b="b" t="t" l="l"/>
            <a:pathLst>
              <a:path h="4790198" w="5993096">
                <a:moveTo>
                  <a:pt x="0" y="0"/>
                </a:moveTo>
                <a:lnTo>
                  <a:pt x="5993096" y="0"/>
                </a:lnTo>
                <a:lnTo>
                  <a:pt x="5993096" y="4790198"/>
                </a:lnTo>
                <a:lnTo>
                  <a:pt x="0" y="4790198"/>
                </a:lnTo>
                <a:lnTo>
                  <a:pt x="0" y="0"/>
                </a:lnTo>
                <a:close/>
              </a:path>
            </a:pathLst>
          </a:custGeom>
          <a:blipFill>
            <a:blip r:embed="rId4"/>
            <a:stretch>
              <a:fillRect l="-30259" t="-17529" r="-30259" b="-17532"/>
            </a:stretch>
          </a:blipFill>
        </p:spPr>
      </p:sp>
      <p:sp>
        <p:nvSpPr>
          <p:cNvPr name="TextBox 4" id="4"/>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THIS IS A GRAPH</a:t>
            </a:r>
          </a:p>
        </p:txBody>
      </p:sp>
      <p:grpSp>
        <p:nvGrpSpPr>
          <p:cNvPr name="Group 5" id="5"/>
          <p:cNvGrpSpPr/>
          <p:nvPr/>
        </p:nvGrpSpPr>
        <p:grpSpPr>
          <a:xfrm rot="0">
            <a:off x="12612850" y="3295150"/>
            <a:ext cx="510000" cy="510000"/>
            <a:chOff x="0" y="0"/>
            <a:chExt cx="680000" cy="680000"/>
          </a:xfrm>
        </p:grpSpPr>
        <p:sp>
          <p:nvSpPr>
            <p:cNvPr name="Freeform 6" id="6"/>
            <p:cNvSpPr/>
            <p:nvPr/>
          </p:nvSpPr>
          <p:spPr>
            <a:xfrm flipH="false" flipV="false" rot="0">
              <a:off x="0" y="0"/>
              <a:ext cx="679958" cy="679958"/>
            </a:xfrm>
            <a:custGeom>
              <a:avLst/>
              <a:gdLst/>
              <a:ahLst/>
              <a:cxnLst/>
              <a:rect r="r" b="b" t="t" l="l"/>
              <a:pathLst>
                <a:path h="679958" w="679958">
                  <a:moveTo>
                    <a:pt x="0" y="339979"/>
                  </a:moveTo>
                  <a:cubicBezTo>
                    <a:pt x="0" y="152273"/>
                    <a:pt x="152273" y="0"/>
                    <a:pt x="339979" y="0"/>
                  </a:cubicBezTo>
                  <a:cubicBezTo>
                    <a:pt x="527685" y="0"/>
                    <a:pt x="679958" y="152273"/>
                    <a:pt x="679958" y="339979"/>
                  </a:cubicBezTo>
                  <a:cubicBezTo>
                    <a:pt x="679958" y="527685"/>
                    <a:pt x="527812" y="679958"/>
                    <a:pt x="339979" y="679958"/>
                  </a:cubicBezTo>
                  <a:cubicBezTo>
                    <a:pt x="152146" y="679958"/>
                    <a:pt x="0" y="527812"/>
                    <a:pt x="0" y="339979"/>
                  </a:cubicBezTo>
                  <a:close/>
                </a:path>
              </a:pathLst>
            </a:custGeom>
            <a:solidFill>
              <a:srgbClr val="11FFFF"/>
            </a:solidFill>
          </p:spPr>
        </p:sp>
      </p:grpSp>
      <p:sp>
        <p:nvSpPr>
          <p:cNvPr name="TextBox 7" id="7"/>
          <p:cNvSpPr txBox="true"/>
          <p:nvPr/>
        </p:nvSpPr>
        <p:spPr>
          <a:xfrm rot="0">
            <a:off x="13435875" y="3306675"/>
            <a:ext cx="3616950" cy="448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VENUS</a:t>
            </a:r>
          </a:p>
        </p:txBody>
      </p:sp>
      <p:sp>
        <p:nvSpPr>
          <p:cNvPr name="TextBox 8" id="8"/>
          <p:cNvSpPr txBox="true"/>
          <p:nvPr/>
        </p:nvSpPr>
        <p:spPr>
          <a:xfrm rot="0">
            <a:off x="13435875" y="3932075"/>
            <a:ext cx="36169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Venus is the second planet from the Sun</a:t>
            </a:r>
          </a:p>
        </p:txBody>
      </p:sp>
      <p:sp>
        <p:nvSpPr>
          <p:cNvPr name="TextBox 9" id="9"/>
          <p:cNvSpPr txBox="true"/>
          <p:nvPr/>
        </p:nvSpPr>
        <p:spPr>
          <a:xfrm rot="0">
            <a:off x="10412803" y="4664301"/>
            <a:ext cx="1578750" cy="877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32%</a:t>
            </a:r>
          </a:p>
        </p:txBody>
      </p:sp>
      <p:grpSp>
        <p:nvGrpSpPr>
          <p:cNvPr name="Group 10" id="10"/>
          <p:cNvGrpSpPr/>
          <p:nvPr/>
        </p:nvGrpSpPr>
        <p:grpSpPr>
          <a:xfrm rot="0">
            <a:off x="12612850" y="5858900"/>
            <a:ext cx="510000" cy="510000"/>
            <a:chOff x="0" y="0"/>
            <a:chExt cx="680000" cy="680000"/>
          </a:xfrm>
        </p:grpSpPr>
        <p:sp>
          <p:nvSpPr>
            <p:cNvPr name="Freeform 11" id="11"/>
            <p:cNvSpPr/>
            <p:nvPr/>
          </p:nvSpPr>
          <p:spPr>
            <a:xfrm flipH="false" flipV="false" rot="0">
              <a:off x="0" y="0"/>
              <a:ext cx="679958" cy="679958"/>
            </a:xfrm>
            <a:custGeom>
              <a:avLst/>
              <a:gdLst/>
              <a:ahLst/>
              <a:cxnLst/>
              <a:rect r="r" b="b" t="t" l="l"/>
              <a:pathLst>
                <a:path h="679958" w="679958">
                  <a:moveTo>
                    <a:pt x="0" y="339979"/>
                  </a:moveTo>
                  <a:cubicBezTo>
                    <a:pt x="0" y="152273"/>
                    <a:pt x="152273" y="0"/>
                    <a:pt x="339979" y="0"/>
                  </a:cubicBezTo>
                  <a:cubicBezTo>
                    <a:pt x="527685" y="0"/>
                    <a:pt x="679958" y="152273"/>
                    <a:pt x="679958" y="339979"/>
                  </a:cubicBezTo>
                  <a:cubicBezTo>
                    <a:pt x="679958" y="527685"/>
                    <a:pt x="527812" y="679958"/>
                    <a:pt x="339979" y="679958"/>
                  </a:cubicBezTo>
                  <a:cubicBezTo>
                    <a:pt x="152146" y="679958"/>
                    <a:pt x="0" y="527812"/>
                    <a:pt x="0" y="339979"/>
                  </a:cubicBezTo>
                  <a:close/>
                </a:path>
              </a:pathLst>
            </a:custGeom>
            <a:solidFill>
              <a:srgbClr val="B800AB"/>
            </a:solidFill>
          </p:spPr>
        </p:sp>
      </p:grpSp>
      <p:sp>
        <p:nvSpPr>
          <p:cNvPr name="TextBox 12" id="12"/>
          <p:cNvSpPr txBox="true"/>
          <p:nvPr/>
        </p:nvSpPr>
        <p:spPr>
          <a:xfrm rot="0">
            <a:off x="13435875" y="5954125"/>
            <a:ext cx="3616950" cy="448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EARTH</a:t>
            </a:r>
          </a:p>
        </p:txBody>
      </p:sp>
      <p:sp>
        <p:nvSpPr>
          <p:cNvPr name="TextBox 13" id="13"/>
          <p:cNvSpPr txBox="true"/>
          <p:nvPr/>
        </p:nvSpPr>
        <p:spPr>
          <a:xfrm rot="0">
            <a:off x="13435875" y="6579525"/>
            <a:ext cx="36169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Earth is the third planet from the Sun </a:t>
            </a:r>
          </a:p>
        </p:txBody>
      </p:sp>
      <p:grpSp>
        <p:nvGrpSpPr>
          <p:cNvPr name="Group 14" id="14"/>
          <p:cNvGrpSpPr/>
          <p:nvPr/>
        </p:nvGrpSpPr>
        <p:grpSpPr>
          <a:xfrm rot="0">
            <a:off x="5165150" y="3295150"/>
            <a:ext cx="510000" cy="510000"/>
            <a:chOff x="0" y="0"/>
            <a:chExt cx="680000" cy="680000"/>
          </a:xfrm>
        </p:grpSpPr>
        <p:sp>
          <p:nvSpPr>
            <p:cNvPr name="Freeform 15" id="15"/>
            <p:cNvSpPr/>
            <p:nvPr/>
          </p:nvSpPr>
          <p:spPr>
            <a:xfrm flipH="false" flipV="false" rot="0">
              <a:off x="0" y="0"/>
              <a:ext cx="679958" cy="679958"/>
            </a:xfrm>
            <a:custGeom>
              <a:avLst/>
              <a:gdLst/>
              <a:ahLst/>
              <a:cxnLst/>
              <a:rect r="r" b="b" t="t" l="l"/>
              <a:pathLst>
                <a:path h="679958" w="679958">
                  <a:moveTo>
                    <a:pt x="679958" y="339979"/>
                  </a:moveTo>
                  <a:cubicBezTo>
                    <a:pt x="679958" y="152273"/>
                    <a:pt x="527812" y="0"/>
                    <a:pt x="339979" y="0"/>
                  </a:cubicBezTo>
                  <a:cubicBezTo>
                    <a:pt x="152146" y="0"/>
                    <a:pt x="0" y="152273"/>
                    <a:pt x="0" y="339979"/>
                  </a:cubicBezTo>
                  <a:cubicBezTo>
                    <a:pt x="0" y="527685"/>
                    <a:pt x="152273" y="679958"/>
                    <a:pt x="339979" y="679958"/>
                  </a:cubicBezTo>
                  <a:cubicBezTo>
                    <a:pt x="527685" y="679958"/>
                    <a:pt x="679958" y="527812"/>
                    <a:pt x="679958" y="339979"/>
                  </a:cubicBezTo>
                  <a:close/>
                </a:path>
              </a:pathLst>
            </a:custGeom>
            <a:solidFill>
              <a:srgbClr val="EF00DE"/>
            </a:solidFill>
          </p:spPr>
        </p:sp>
      </p:grpSp>
      <p:sp>
        <p:nvSpPr>
          <p:cNvPr name="TextBox 16" id="16"/>
          <p:cNvSpPr txBox="true"/>
          <p:nvPr/>
        </p:nvSpPr>
        <p:spPr>
          <a:xfrm rot="0">
            <a:off x="1235175" y="3306675"/>
            <a:ext cx="3616950" cy="448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SATURN</a:t>
            </a:r>
          </a:p>
        </p:txBody>
      </p:sp>
      <p:sp>
        <p:nvSpPr>
          <p:cNvPr name="TextBox 17" id="17"/>
          <p:cNvSpPr txBox="true"/>
          <p:nvPr/>
        </p:nvSpPr>
        <p:spPr>
          <a:xfrm rot="0">
            <a:off x="1235175" y="3932075"/>
            <a:ext cx="36169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Saturn is a huge gas giant in the Solar System </a:t>
            </a:r>
          </a:p>
        </p:txBody>
      </p:sp>
      <p:grpSp>
        <p:nvGrpSpPr>
          <p:cNvPr name="Group 18" id="18"/>
          <p:cNvGrpSpPr/>
          <p:nvPr/>
        </p:nvGrpSpPr>
        <p:grpSpPr>
          <a:xfrm rot="0">
            <a:off x="5165150" y="5942600"/>
            <a:ext cx="510000" cy="510000"/>
            <a:chOff x="0" y="0"/>
            <a:chExt cx="680000" cy="680000"/>
          </a:xfrm>
        </p:grpSpPr>
        <p:sp>
          <p:nvSpPr>
            <p:cNvPr name="Freeform 19" id="19"/>
            <p:cNvSpPr/>
            <p:nvPr/>
          </p:nvSpPr>
          <p:spPr>
            <a:xfrm flipH="false" flipV="false" rot="0">
              <a:off x="0" y="0"/>
              <a:ext cx="679958" cy="679958"/>
            </a:xfrm>
            <a:custGeom>
              <a:avLst/>
              <a:gdLst/>
              <a:ahLst/>
              <a:cxnLst/>
              <a:rect r="r" b="b" t="t" l="l"/>
              <a:pathLst>
                <a:path h="679958" w="679958">
                  <a:moveTo>
                    <a:pt x="679958" y="339979"/>
                  </a:moveTo>
                  <a:cubicBezTo>
                    <a:pt x="679958" y="152273"/>
                    <a:pt x="527812" y="0"/>
                    <a:pt x="339979" y="0"/>
                  </a:cubicBezTo>
                  <a:cubicBezTo>
                    <a:pt x="152146" y="0"/>
                    <a:pt x="0" y="152273"/>
                    <a:pt x="0" y="339979"/>
                  </a:cubicBezTo>
                  <a:cubicBezTo>
                    <a:pt x="0" y="527685"/>
                    <a:pt x="152273" y="679958"/>
                    <a:pt x="339979" y="679958"/>
                  </a:cubicBezTo>
                  <a:cubicBezTo>
                    <a:pt x="527685" y="679958"/>
                    <a:pt x="679958" y="527812"/>
                    <a:pt x="679958" y="339979"/>
                  </a:cubicBezTo>
                  <a:close/>
                </a:path>
              </a:pathLst>
            </a:custGeom>
            <a:solidFill>
              <a:srgbClr val="617EFF"/>
            </a:solidFill>
          </p:spPr>
        </p:sp>
      </p:grpSp>
      <p:sp>
        <p:nvSpPr>
          <p:cNvPr name="TextBox 20" id="20"/>
          <p:cNvSpPr txBox="true"/>
          <p:nvPr/>
        </p:nvSpPr>
        <p:spPr>
          <a:xfrm rot="0">
            <a:off x="1235175" y="5954125"/>
            <a:ext cx="3616950" cy="448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MARS</a:t>
            </a:r>
          </a:p>
        </p:txBody>
      </p:sp>
      <p:sp>
        <p:nvSpPr>
          <p:cNvPr name="TextBox 21" id="21"/>
          <p:cNvSpPr txBox="true"/>
          <p:nvPr/>
        </p:nvSpPr>
        <p:spPr>
          <a:xfrm rot="0">
            <a:off x="1235175" y="6579525"/>
            <a:ext cx="36169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Despite being red, Mars is a cold place</a:t>
            </a:r>
          </a:p>
        </p:txBody>
      </p:sp>
      <p:sp>
        <p:nvSpPr>
          <p:cNvPr name="TextBox 22" id="22"/>
          <p:cNvSpPr txBox="true"/>
          <p:nvPr/>
        </p:nvSpPr>
        <p:spPr>
          <a:xfrm rot="0">
            <a:off x="6329503" y="4664301"/>
            <a:ext cx="1578750" cy="877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40%</a:t>
            </a:r>
          </a:p>
        </p:txBody>
      </p:sp>
      <p:sp>
        <p:nvSpPr>
          <p:cNvPr name="TextBox 23" id="23"/>
          <p:cNvSpPr txBox="true"/>
          <p:nvPr/>
        </p:nvSpPr>
        <p:spPr>
          <a:xfrm rot="0">
            <a:off x="9151953" y="3289675"/>
            <a:ext cx="1578750" cy="877800"/>
          </a:xfrm>
          <a:prstGeom prst="rect">
            <a:avLst/>
          </a:prstGeom>
        </p:spPr>
        <p:txBody>
          <a:bodyPr anchor="t" rtlCol="false" tIns="0" lIns="0" bIns="0" rIns="0">
            <a:spAutoFit/>
          </a:bodyPr>
          <a:lstStyle/>
          <a:p>
            <a:pPr algn="ctr">
              <a:lnSpc>
                <a:spcPts val="3359"/>
              </a:lnSpc>
            </a:pPr>
            <a:r>
              <a:rPr lang="en-US" sz="2799">
                <a:solidFill>
                  <a:srgbClr val="140B84"/>
                </a:solidFill>
                <a:latin typeface="Arimo"/>
              </a:rPr>
              <a:t>13%</a:t>
            </a:r>
          </a:p>
        </p:txBody>
      </p:sp>
      <p:sp>
        <p:nvSpPr>
          <p:cNvPr name="TextBox 24" id="24"/>
          <p:cNvSpPr txBox="true"/>
          <p:nvPr/>
        </p:nvSpPr>
        <p:spPr>
          <a:xfrm rot="0">
            <a:off x="8160403" y="6270151"/>
            <a:ext cx="1578750" cy="877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15%</a:t>
            </a:r>
          </a:p>
        </p:txBody>
      </p:sp>
      <p:sp>
        <p:nvSpPr>
          <p:cNvPr name="TextBox 25" id="25"/>
          <p:cNvSpPr txBox="true"/>
          <p:nvPr/>
        </p:nvSpPr>
        <p:spPr>
          <a:xfrm rot="0">
            <a:off x="5398875" y="8323825"/>
            <a:ext cx="74905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To modify this graph, click on it, follow the link, change the data and paste the resulting graph here!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4064350" y="1432850"/>
            <a:ext cx="3600600" cy="720000"/>
            <a:chOff x="0" y="0"/>
            <a:chExt cx="4800800" cy="960000"/>
          </a:xfrm>
        </p:grpSpPr>
        <p:sp>
          <p:nvSpPr>
            <p:cNvPr name="Freeform 4" id="4"/>
            <p:cNvSpPr/>
            <p:nvPr/>
          </p:nvSpPr>
          <p:spPr>
            <a:xfrm flipH="false" flipV="false" rot="0">
              <a:off x="0" y="0"/>
              <a:ext cx="4800854" cy="960120"/>
            </a:xfrm>
            <a:custGeom>
              <a:avLst/>
              <a:gdLst/>
              <a:ahLst/>
              <a:cxnLst/>
              <a:rect r="r" b="b" t="t" l="l"/>
              <a:pathLst>
                <a:path h="960120" w="4800854">
                  <a:moveTo>
                    <a:pt x="0" y="480060"/>
                  </a:moveTo>
                  <a:cubicBezTo>
                    <a:pt x="0" y="214884"/>
                    <a:pt x="214884" y="0"/>
                    <a:pt x="480060" y="0"/>
                  </a:cubicBezTo>
                  <a:lnTo>
                    <a:pt x="4320794" y="0"/>
                  </a:lnTo>
                  <a:cubicBezTo>
                    <a:pt x="4585843" y="0"/>
                    <a:pt x="4800854" y="214884"/>
                    <a:pt x="4800854" y="480060"/>
                  </a:cubicBezTo>
                  <a:cubicBezTo>
                    <a:pt x="4800854" y="745236"/>
                    <a:pt x="4585970" y="960120"/>
                    <a:pt x="4320794" y="960120"/>
                  </a:cubicBezTo>
                  <a:lnTo>
                    <a:pt x="480060" y="960120"/>
                  </a:lnTo>
                  <a:cubicBezTo>
                    <a:pt x="214884" y="959993"/>
                    <a:pt x="0" y="745109"/>
                    <a:pt x="0" y="480060"/>
                  </a:cubicBezTo>
                  <a:close/>
                </a:path>
              </a:pathLst>
            </a:custGeom>
            <a:gradFill rotWithShape="true">
              <a:gsLst>
                <a:gs pos="0">
                  <a:srgbClr val="FFFFFF">
                    <a:alpha val="0"/>
                  </a:srgbClr>
                </a:gs>
                <a:gs pos="100000">
                  <a:srgbClr val="B800AB">
                    <a:alpha val="100000"/>
                  </a:srgbClr>
                </a:gs>
              </a:gsLst>
              <a:lin ang="10800007"/>
            </a:gradFill>
          </p:spPr>
        </p:sp>
      </p:grpSp>
      <p:grpSp>
        <p:nvGrpSpPr>
          <p:cNvPr name="Group 5" id="5"/>
          <p:cNvGrpSpPr/>
          <p:nvPr/>
        </p:nvGrpSpPr>
        <p:grpSpPr>
          <a:xfrm rot="0">
            <a:off x="10835900" y="7917750"/>
            <a:ext cx="3600600" cy="720000"/>
            <a:chOff x="0" y="0"/>
            <a:chExt cx="4800800" cy="960000"/>
          </a:xfrm>
        </p:grpSpPr>
        <p:sp>
          <p:nvSpPr>
            <p:cNvPr name="Freeform 6" id="6"/>
            <p:cNvSpPr/>
            <p:nvPr/>
          </p:nvSpPr>
          <p:spPr>
            <a:xfrm flipH="false" flipV="false" rot="0">
              <a:off x="0" y="0"/>
              <a:ext cx="4800854" cy="960120"/>
            </a:xfrm>
            <a:custGeom>
              <a:avLst/>
              <a:gdLst/>
              <a:ahLst/>
              <a:cxnLst/>
              <a:rect r="r" b="b" t="t" l="l"/>
              <a:pathLst>
                <a:path h="960120" w="4800854">
                  <a:moveTo>
                    <a:pt x="0" y="480060"/>
                  </a:moveTo>
                  <a:cubicBezTo>
                    <a:pt x="0" y="214884"/>
                    <a:pt x="214884" y="0"/>
                    <a:pt x="480060" y="0"/>
                  </a:cubicBezTo>
                  <a:lnTo>
                    <a:pt x="4320794" y="0"/>
                  </a:lnTo>
                  <a:cubicBezTo>
                    <a:pt x="4585843" y="0"/>
                    <a:pt x="4800854" y="214884"/>
                    <a:pt x="4800854" y="480060"/>
                  </a:cubicBezTo>
                  <a:cubicBezTo>
                    <a:pt x="4800854" y="745236"/>
                    <a:pt x="4585970" y="960120"/>
                    <a:pt x="4320794" y="960120"/>
                  </a:cubicBezTo>
                  <a:lnTo>
                    <a:pt x="480060" y="960120"/>
                  </a:lnTo>
                  <a:cubicBezTo>
                    <a:pt x="214884" y="959993"/>
                    <a:pt x="0" y="745109"/>
                    <a:pt x="0" y="480060"/>
                  </a:cubicBezTo>
                  <a:close/>
                </a:path>
              </a:pathLst>
            </a:custGeom>
            <a:gradFill rotWithShape="true">
              <a:gsLst>
                <a:gs pos="0">
                  <a:srgbClr val="FFFFFF">
                    <a:alpha val="0"/>
                  </a:srgbClr>
                </a:gs>
                <a:gs pos="100000">
                  <a:srgbClr val="781FC2">
                    <a:alpha val="100000"/>
                  </a:srgbClr>
                </a:gs>
              </a:gsLst>
              <a:lin ang="10800007"/>
            </a:gradFill>
          </p:spPr>
        </p:sp>
      </p:grpSp>
      <p:sp>
        <p:nvSpPr>
          <p:cNvPr name="Freeform 7" id="7"/>
          <p:cNvSpPr/>
          <p:nvPr/>
        </p:nvSpPr>
        <p:spPr>
          <a:xfrm flipH="false" flipV="false" rot="0">
            <a:off x="14223641" y="3014797"/>
            <a:ext cx="6862756" cy="9260246"/>
          </a:xfrm>
          <a:custGeom>
            <a:avLst/>
            <a:gdLst/>
            <a:ahLst/>
            <a:cxnLst/>
            <a:rect r="r" b="b" t="t" l="l"/>
            <a:pathLst>
              <a:path h="9260246" w="6862756">
                <a:moveTo>
                  <a:pt x="0" y="0"/>
                </a:moveTo>
                <a:lnTo>
                  <a:pt x="6862756" y="0"/>
                </a:lnTo>
                <a:lnTo>
                  <a:pt x="6862756" y="9260246"/>
                </a:lnTo>
                <a:lnTo>
                  <a:pt x="0" y="92602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397546" y="4251164"/>
            <a:ext cx="4406748" cy="4061500"/>
          </a:xfrm>
          <a:custGeom>
            <a:avLst/>
            <a:gdLst/>
            <a:ahLst/>
            <a:cxnLst/>
            <a:rect r="r" b="b" t="t" l="l"/>
            <a:pathLst>
              <a:path h="4061500" w="4406748">
                <a:moveTo>
                  <a:pt x="0" y="0"/>
                </a:moveTo>
                <a:lnTo>
                  <a:pt x="4406748" y="0"/>
                </a:lnTo>
                <a:lnTo>
                  <a:pt x="4406748" y="4061500"/>
                </a:lnTo>
                <a:lnTo>
                  <a:pt x="0" y="4061500"/>
                </a:lnTo>
                <a:lnTo>
                  <a:pt x="0" y="0"/>
                </a:lnTo>
                <a:close/>
              </a:path>
            </a:pathLst>
          </a:custGeom>
          <a:blipFill>
            <a:blip r:embed="rId6"/>
            <a:stretch>
              <a:fillRect l="0" t="0" r="0" b="0"/>
            </a:stretch>
          </a:blipFill>
        </p:spPr>
      </p:sp>
      <p:sp>
        <p:nvSpPr>
          <p:cNvPr name="Freeform 9" id="9"/>
          <p:cNvSpPr/>
          <p:nvPr/>
        </p:nvSpPr>
        <p:spPr>
          <a:xfrm flipH="false" flipV="false" rot="0">
            <a:off x="1256200" y="3014800"/>
            <a:ext cx="2380000" cy="2380000"/>
          </a:xfrm>
          <a:custGeom>
            <a:avLst/>
            <a:gdLst/>
            <a:ahLst/>
            <a:cxnLst/>
            <a:rect r="r" b="b" t="t" l="l"/>
            <a:pathLst>
              <a:path h="2380000" w="2380000">
                <a:moveTo>
                  <a:pt x="0" y="0"/>
                </a:moveTo>
                <a:lnTo>
                  <a:pt x="2380000" y="0"/>
                </a:lnTo>
                <a:lnTo>
                  <a:pt x="2380000" y="2380000"/>
                </a:lnTo>
                <a:lnTo>
                  <a:pt x="0" y="2380000"/>
                </a:lnTo>
                <a:lnTo>
                  <a:pt x="0" y="0"/>
                </a:lnTo>
                <a:close/>
              </a:path>
            </a:pathLst>
          </a:custGeom>
          <a:blipFill>
            <a:blip r:embed="rId7"/>
            <a:stretch>
              <a:fillRect l="0" t="0" r="0" b="0"/>
            </a:stretch>
          </a:blipFill>
        </p:spPr>
      </p:sp>
      <p:sp>
        <p:nvSpPr>
          <p:cNvPr name="Freeform 10" id="10"/>
          <p:cNvSpPr/>
          <p:nvPr/>
        </p:nvSpPr>
        <p:spPr>
          <a:xfrm flipH="false" flipV="false" rot="-3123608">
            <a:off x="14921314" y="1602840"/>
            <a:ext cx="4770516" cy="3013326"/>
          </a:xfrm>
          <a:custGeom>
            <a:avLst/>
            <a:gdLst/>
            <a:ahLst/>
            <a:cxnLst/>
            <a:rect r="r" b="b" t="t" l="l"/>
            <a:pathLst>
              <a:path h="3013326" w="4770516">
                <a:moveTo>
                  <a:pt x="0" y="0"/>
                </a:moveTo>
                <a:lnTo>
                  <a:pt x="4770516" y="0"/>
                </a:lnTo>
                <a:lnTo>
                  <a:pt x="4770516" y="3013326"/>
                </a:lnTo>
                <a:lnTo>
                  <a:pt x="0" y="3013326"/>
                </a:lnTo>
                <a:lnTo>
                  <a:pt x="0" y="0"/>
                </a:lnTo>
                <a:close/>
              </a:path>
            </a:pathLst>
          </a:custGeom>
          <a:blipFill>
            <a:blip r:embed="rId8"/>
            <a:stretch>
              <a:fillRect l="0" t="0" r="0" b="0"/>
            </a:stretch>
          </a:blipFill>
        </p:spPr>
      </p:sp>
      <p:sp>
        <p:nvSpPr>
          <p:cNvPr name="Freeform 11" id="11"/>
          <p:cNvSpPr/>
          <p:nvPr/>
        </p:nvSpPr>
        <p:spPr>
          <a:xfrm flipH="false" flipV="false" rot="-3123635">
            <a:off x="14478766" y="942834"/>
            <a:ext cx="1662120" cy="1700032"/>
          </a:xfrm>
          <a:custGeom>
            <a:avLst/>
            <a:gdLst/>
            <a:ahLst/>
            <a:cxnLst/>
            <a:rect r="r" b="b" t="t" l="l"/>
            <a:pathLst>
              <a:path h="1700032" w="1662120">
                <a:moveTo>
                  <a:pt x="0" y="0"/>
                </a:moveTo>
                <a:lnTo>
                  <a:pt x="1662120" y="0"/>
                </a:lnTo>
                <a:lnTo>
                  <a:pt x="1662120" y="1700032"/>
                </a:lnTo>
                <a:lnTo>
                  <a:pt x="0" y="1700032"/>
                </a:lnTo>
                <a:lnTo>
                  <a:pt x="0" y="0"/>
                </a:lnTo>
                <a:close/>
              </a:path>
            </a:pathLst>
          </a:custGeom>
          <a:blipFill>
            <a:blip r:embed="rId9"/>
            <a:stretch>
              <a:fillRect l="0" t="0" r="0" b="0"/>
            </a:stretch>
          </a:blipFill>
        </p:spPr>
      </p:sp>
      <p:grpSp>
        <p:nvGrpSpPr>
          <p:cNvPr name="Group 12" id="12"/>
          <p:cNvGrpSpPr/>
          <p:nvPr/>
        </p:nvGrpSpPr>
        <p:grpSpPr>
          <a:xfrm rot="0">
            <a:off x="15604000" y="883800"/>
            <a:ext cx="5310000" cy="5310000"/>
            <a:chOff x="0" y="0"/>
            <a:chExt cx="7080000" cy="7080000"/>
          </a:xfrm>
        </p:grpSpPr>
        <p:sp>
          <p:nvSpPr>
            <p:cNvPr name="Freeform 13" id="13"/>
            <p:cNvSpPr/>
            <p:nvPr/>
          </p:nvSpPr>
          <p:spPr>
            <a:xfrm flipH="false" flipV="false" rot="0">
              <a:off x="0" y="0"/>
              <a:ext cx="7079996" cy="7079996"/>
            </a:xfrm>
            <a:custGeom>
              <a:avLst/>
              <a:gdLst/>
              <a:ahLst/>
              <a:cxnLst/>
              <a:rect r="r" b="b" t="t" l="l"/>
              <a:pathLst>
                <a:path h="7079996" w="7079996">
                  <a:moveTo>
                    <a:pt x="0" y="3539998"/>
                  </a:moveTo>
                  <a:cubicBezTo>
                    <a:pt x="0" y="1584960"/>
                    <a:pt x="1584960" y="0"/>
                    <a:pt x="3539998" y="0"/>
                  </a:cubicBezTo>
                  <a:cubicBezTo>
                    <a:pt x="5495036" y="0"/>
                    <a:pt x="7079996" y="1584960"/>
                    <a:pt x="7079996" y="3539998"/>
                  </a:cubicBezTo>
                  <a:cubicBezTo>
                    <a:pt x="7079996" y="5495036"/>
                    <a:pt x="5495036" y="7079996"/>
                    <a:pt x="3539998" y="7079996"/>
                  </a:cubicBezTo>
                  <a:cubicBezTo>
                    <a:pt x="1584960" y="7079996"/>
                    <a:pt x="0" y="5495036"/>
                    <a:pt x="0" y="3539998"/>
                  </a:cubicBezTo>
                  <a:close/>
                </a:path>
              </a:pathLst>
            </a:custGeom>
            <a:solidFill>
              <a:srgbClr val="781FC2">
                <a:alpha val="23922"/>
              </a:srgbClr>
            </a:solidFill>
          </p:spPr>
        </p:sp>
      </p:grpSp>
      <p:sp>
        <p:nvSpPr>
          <p:cNvPr name="TextBox 14" id="14"/>
          <p:cNvSpPr txBox="true"/>
          <p:nvPr/>
        </p:nvSpPr>
        <p:spPr>
          <a:xfrm rot="0">
            <a:off x="4742325" y="5147351"/>
            <a:ext cx="8803350" cy="1076298"/>
          </a:xfrm>
          <a:prstGeom prst="rect">
            <a:avLst/>
          </a:prstGeom>
        </p:spPr>
        <p:txBody>
          <a:bodyPr anchor="t" rtlCol="false" tIns="0" lIns="0" bIns="0" rIns="0">
            <a:spAutoFit/>
          </a:bodyPr>
          <a:lstStyle/>
          <a:p>
            <a:pPr algn="ctr">
              <a:lnSpc>
                <a:spcPts val="8521"/>
              </a:lnSpc>
            </a:pPr>
            <a:r>
              <a:rPr lang="en-US" sz="7101">
                <a:solidFill>
                  <a:srgbClr val="EF00DE"/>
                </a:solidFill>
                <a:latin typeface="Cosmic Octo Medium"/>
              </a:rPr>
              <a:t>PRESENTATION</a:t>
            </a:r>
          </a:p>
        </p:txBody>
      </p:sp>
      <p:sp>
        <p:nvSpPr>
          <p:cNvPr name="TextBox 15" id="15"/>
          <p:cNvSpPr txBox="true"/>
          <p:nvPr/>
        </p:nvSpPr>
        <p:spPr>
          <a:xfrm rot="0">
            <a:off x="4742325" y="6377075"/>
            <a:ext cx="8803350" cy="652800"/>
          </a:xfrm>
          <a:prstGeom prst="rect">
            <a:avLst/>
          </a:prstGeom>
        </p:spPr>
        <p:txBody>
          <a:bodyPr anchor="t" rtlCol="false" tIns="0" lIns="0" bIns="0" rIns="0">
            <a:spAutoFit/>
          </a:bodyPr>
          <a:lstStyle/>
          <a:p>
            <a:pPr algn="ctr">
              <a:lnSpc>
                <a:spcPts val="3600"/>
              </a:lnSpc>
            </a:pPr>
            <a:r>
              <a:rPr lang="en-US" sz="3000">
                <a:solidFill>
                  <a:srgbClr val="FFFFFF"/>
                </a:solidFill>
                <a:latin typeface="Arimo"/>
              </a:rPr>
              <a:t>You can enter a subtitle here if you need it</a:t>
            </a:r>
          </a:p>
        </p:txBody>
      </p:sp>
      <p:sp>
        <p:nvSpPr>
          <p:cNvPr name="TextBox 16" id="16"/>
          <p:cNvSpPr txBox="true"/>
          <p:nvPr/>
        </p:nvSpPr>
        <p:spPr>
          <a:xfrm rot="0">
            <a:off x="7387425" y="2944617"/>
            <a:ext cx="3513150" cy="1971567"/>
          </a:xfrm>
          <a:prstGeom prst="rect">
            <a:avLst/>
          </a:prstGeom>
        </p:spPr>
        <p:txBody>
          <a:bodyPr anchor="t" rtlCol="false" tIns="0" lIns="0" bIns="0" rIns="0">
            <a:spAutoFit/>
          </a:bodyPr>
          <a:lstStyle/>
          <a:p>
            <a:pPr algn="ctr">
              <a:lnSpc>
                <a:spcPts val="15600"/>
              </a:lnSpc>
            </a:pPr>
            <a:r>
              <a:rPr lang="en-US" sz="13000">
                <a:solidFill>
                  <a:srgbClr val="EF00DE"/>
                </a:solidFill>
                <a:latin typeface="Cosmic Octo Medium"/>
              </a:rPr>
              <a:t>02</a:t>
            </a:r>
          </a:p>
        </p:txBody>
      </p:sp>
      <p:grpSp>
        <p:nvGrpSpPr>
          <p:cNvPr name="Group 17" id="17"/>
          <p:cNvGrpSpPr/>
          <p:nvPr/>
        </p:nvGrpSpPr>
        <p:grpSpPr>
          <a:xfrm rot="0">
            <a:off x="16748900" y="574100"/>
            <a:ext cx="816600" cy="816600"/>
            <a:chOff x="0" y="0"/>
            <a:chExt cx="1088800" cy="1088800"/>
          </a:xfrm>
        </p:grpSpPr>
        <p:sp>
          <p:nvSpPr>
            <p:cNvPr name="Freeform 18" id="18"/>
            <p:cNvSpPr/>
            <p:nvPr/>
          </p:nvSpPr>
          <p:spPr>
            <a:xfrm flipH="false" flipV="false" rot="0">
              <a:off x="0" y="0"/>
              <a:ext cx="1088771" cy="1088771"/>
            </a:xfrm>
            <a:custGeom>
              <a:avLst/>
              <a:gdLst/>
              <a:ahLst/>
              <a:cxnLst/>
              <a:rect r="r" b="b" t="t" l="l"/>
              <a:pathLst>
                <a:path h="1088771" w="1088771">
                  <a:moveTo>
                    <a:pt x="0" y="544449"/>
                  </a:moveTo>
                  <a:cubicBezTo>
                    <a:pt x="0" y="243713"/>
                    <a:pt x="243713" y="0"/>
                    <a:pt x="544449" y="0"/>
                  </a:cubicBezTo>
                  <a:cubicBezTo>
                    <a:pt x="845185" y="0"/>
                    <a:pt x="1088771" y="243713"/>
                    <a:pt x="1088771" y="544449"/>
                  </a:cubicBezTo>
                  <a:cubicBezTo>
                    <a:pt x="1088771" y="845185"/>
                    <a:pt x="845058" y="1088771"/>
                    <a:pt x="544449" y="1088771"/>
                  </a:cubicBezTo>
                  <a:cubicBezTo>
                    <a:pt x="243840" y="1088771"/>
                    <a:pt x="0" y="845058"/>
                    <a:pt x="0" y="544449"/>
                  </a:cubicBezTo>
                  <a:close/>
                </a:path>
              </a:pathLst>
            </a:custGeom>
            <a:solidFill>
              <a:srgbClr val="00FF00"/>
            </a:solidFill>
          </p:spPr>
        </p:sp>
      </p:grpSp>
      <p:sp>
        <p:nvSpPr>
          <p:cNvPr name="Freeform 19" id="19"/>
          <p:cNvSpPr/>
          <p:nvPr/>
        </p:nvSpPr>
        <p:spPr>
          <a:xfrm flipH="false" flipV="false" rot="0">
            <a:off x="8933632" y="8853174"/>
            <a:ext cx="420734" cy="420632"/>
          </a:xfrm>
          <a:custGeom>
            <a:avLst/>
            <a:gdLst/>
            <a:ahLst/>
            <a:cxnLst/>
            <a:rect r="r" b="b" t="t" l="l"/>
            <a:pathLst>
              <a:path h="420632" w="420734">
                <a:moveTo>
                  <a:pt x="0" y="0"/>
                </a:moveTo>
                <a:lnTo>
                  <a:pt x="420734" y="0"/>
                </a:lnTo>
                <a:lnTo>
                  <a:pt x="420734" y="420632"/>
                </a:lnTo>
                <a:lnTo>
                  <a:pt x="0" y="42063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INFOGRAPHICS MAKE YOUR IDEA UNDERSTANDABLE</a:t>
            </a:r>
          </a:p>
        </p:txBody>
      </p:sp>
      <p:sp>
        <p:nvSpPr>
          <p:cNvPr name="Freeform 4" id="4"/>
          <p:cNvSpPr/>
          <p:nvPr/>
        </p:nvSpPr>
        <p:spPr>
          <a:xfrm flipH="false" flipV="false" rot="0">
            <a:off x="2058924" y="5354852"/>
            <a:ext cx="2986252" cy="2310114"/>
          </a:xfrm>
          <a:custGeom>
            <a:avLst/>
            <a:gdLst/>
            <a:ahLst/>
            <a:cxnLst/>
            <a:rect r="r" b="b" t="t" l="l"/>
            <a:pathLst>
              <a:path h="2310114" w="2986252">
                <a:moveTo>
                  <a:pt x="0" y="0"/>
                </a:moveTo>
                <a:lnTo>
                  <a:pt x="2986252" y="0"/>
                </a:lnTo>
                <a:lnTo>
                  <a:pt x="2986252" y="2310114"/>
                </a:lnTo>
                <a:lnTo>
                  <a:pt x="0" y="231011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5017422" y="4748052"/>
            <a:ext cx="3770808" cy="2917062"/>
          </a:xfrm>
          <a:custGeom>
            <a:avLst/>
            <a:gdLst/>
            <a:ahLst/>
            <a:cxnLst/>
            <a:rect r="r" b="b" t="t" l="l"/>
            <a:pathLst>
              <a:path h="2917062" w="3770808">
                <a:moveTo>
                  <a:pt x="0" y="0"/>
                </a:moveTo>
                <a:lnTo>
                  <a:pt x="3770808" y="0"/>
                </a:lnTo>
                <a:lnTo>
                  <a:pt x="3770808" y="2917062"/>
                </a:lnTo>
                <a:lnTo>
                  <a:pt x="0" y="29170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7989102" y="4162084"/>
            <a:ext cx="4528798" cy="3503316"/>
          </a:xfrm>
          <a:custGeom>
            <a:avLst/>
            <a:gdLst/>
            <a:ahLst/>
            <a:cxnLst/>
            <a:rect r="r" b="b" t="t" l="l"/>
            <a:pathLst>
              <a:path h="3503316" w="4528798">
                <a:moveTo>
                  <a:pt x="0" y="0"/>
                </a:moveTo>
                <a:lnTo>
                  <a:pt x="4528798" y="0"/>
                </a:lnTo>
                <a:lnTo>
                  <a:pt x="4528798" y="3503316"/>
                </a:lnTo>
                <a:lnTo>
                  <a:pt x="0" y="35033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0951308" y="3560826"/>
            <a:ext cx="5305940" cy="4104398"/>
          </a:xfrm>
          <a:custGeom>
            <a:avLst/>
            <a:gdLst/>
            <a:ahLst/>
            <a:cxnLst/>
            <a:rect r="r" b="b" t="t" l="l"/>
            <a:pathLst>
              <a:path h="4104398" w="5305940">
                <a:moveTo>
                  <a:pt x="0" y="0"/>
                </a:moveTo>
                <a:lnTo>
                  <a:pt x="5305940" y="0"/>
                </a:lnTo>
                <a:lnTo>
                  <a:pt x="5305940" y="4104398"/>
                </a:lnTo>
                <a:lnTo>
                  <a:pt x="0" y="410439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8" id="8"/>
          <p:cNvSpPr/>
          <p:nvPr/>
        </p:nvSpPr>
        <p:spPr>
          <a:xfrm rot="4325">
            <a:off x="1573269" y="7665400"/>
            <a:ext cx="15141462" cy="0"/>
          </a:xfrm>
          <a:prstGeom prst="line">
            <a:avLst/>
          </a:prstGeom>
          <a:ln cap="rnd" w="9525">
            <a:solidFill>
              <a:srgbClr val="FFFFFF"/>
            </a:solidFill>
            <a:prstDash val="solid"/>
            <a:headEnd type="none" len="sm" w="sm"/>
            <a:tailEnd type="none" len="sm" w="sm"/>
          </a:ln>
        </p:spPr>
      </p:sp>
      <p:sp>
        <p:nvSpPr>
          <p:cNvPr name="TextBox 9" id="9"/>
          <p:cNvSpPr txBox="true"/>
          <p:nvPr/>
        </p:nvSpPr>
        <p:spPr>
          <a:xfrm rot="0">
            <a:off x="2385875"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VENUS</a:t>
            </a:r>
          </a:p>
        </p:txBody>
      </p:sp>
      <p:sp>
        <p:nvSpPr>
          <p:cNvPr name="TextBox 10" id="10"/>
          <p:cNvSpPr txBox="true"/>
          <p:nvPr/>
        </p:nvSpPr>
        <p:spPr>
          <a:xfrm rot="0">
            <a:off x="9087327" y="7761388"/>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MERCURY</a:t>
            </a:r>
          </a:p>
        </p:txBody>
      </p:sp>
      <p:sp>
        <p:nvSpPr>
          <p:cNvPr name="TextBox 11" id="11"/>
          <p:cNvSpPr txBox="true"/>
          <p:nvPr/>
        </p:nvSpPr>
        <p:spPr>
          <a:xfrm rot="0">
            <a:off x="12438103"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SATURN</a:t>
            </a:r>
          </a:p>
        </p:txBody>
      </p:sp>
      <p:sp>
        <p:nvSpPr>
          <p:cNvPr name="TextBox 12" id="12"/>
          <p:cNvSpPr txBox="true"/>
          <p:nvPr/>
        </p:nvSpPr>
        <p:spPr>
          <a:xfrm rot="0">
            <a:off x="2762675" y="4356576"/>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20%</a:t>
            </a:r>
          </a:p>
        </p:txBody>
      </p:sp>
      <p:sp>
        <p:nvSpPr>
          <p:cNvPr name="TextBox 13" id="13"/>
          <p:cNvSpPr txBox="true"/>
          <p:nvPr/>
        </p:nvSpPr>
        <p:spPr>
          <a:xfrm rot="0">
            <a:off x="9464127" y="316430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60%</a:t>
            </a:r>
          </a:p>
        </p:txBody>
      </p:sp>
      <p:sp>
        <p:nvSpPr>
          <p:cNvPr name="TextBox 14" id="14"/>
          <p:cNvSpPr txBox="true"/>
          <p:nvPr/>
        </p:nvSpPr>
        <p:spPr>
          <a:xfrm rot="0">
            <a:off x="5736651"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MARS</a:t>
            </a:r>
          </a:p>
        </p:txBody>
      </p:sp>
      <p:sp>
        <p:nvSpPr>
          <p:cNvPr name="TextBox 15" id="15"/>
          <p:cNvSpPr txBox="true"/>
          <p:nvPr/>
        </p:nvSpPr>
        <p:spPr>
          <a:xfrm rot="0">
            <a:off x="6113451" y="375025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40%</a:t>
            </a:r>
          </a:p>
        </p:txBody>
      </p:sp>
      <p:sp>
        <p:nvSpPr>
          <p:cNvPr name="TextBox 16" id="16"/>
          <p:cNvSpPr txBox="true"/>
          <p:nvPr/>
        </p:nvSpPr>
        <p:spPr>
          <a:xfrm rot="0">
            <a:off x="2122175" y="8440800"/>
            <a:ext cx="2859750" cy="1063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Venus is the second planet from the Sun</a:t>
            </a:r>
          </a:p>
        </p:txBody>
      </p:sp>
      <p:sp>
        <p:nvSpPr>
          <p:cNvPr name="TextBox 17" id="17"/>
          <p:cNvSpPr txBox="true"/>
          <p:nvPr/>
        </p:nvSpPr>
        <p:spPr>
          <a:xfrm rot="0">
            <a:off x="5472951" y="8440800"/>
            <a:ext cx="2859750" cy="1063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Mars is a cold place full of iron oxide dust</a:t>
            </a:r>
          </a:p>
        </p:txBody>
      </p:sp>
      <p:sp>
        <p:nvSpPr>
          <p:cNvPr name="TextBox 18" id="18"/>
          <p:cNvSpPr txBox="true"/>
          <p:nvPr/>
        </p:nvSpPr>
        <p:spPr>
          <a:xfrm rot="0">
            <a:off x="8823627" y="8440800"/>
            <a:ext cx="2859750" cy="1063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Mercury is the closest planet to the Sun</a:t>
            </a:r>
          </a:p>
        </p:txBody>
      </p:sp>
      <p:sp>
        <p:nvSpPr>
          <p:cNvPr name="TextBox 19" id="19"/>
          <p:cNvSpPr txBox="true"/>
          <p:nvPr/>
        </p:nvSpPr>
        <p:spPr>
          <a:xfrm rot="0">
            <a:off x="12174403" y="8440800"/>
            <a:ext cx="2859750" cy="1063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Saturn is composed of hydrogen and helium</a:t>
            </a:r>
          </a:p>
        </p:txBody>
      </p:sp>
      <p:sp>
        <p:nvSpPr>
          <p:cNvPr name="TextBox 20" id="20"/>
          <p:cNvSpPr txBox="true"/>
          <p:nvPr/>
        </p:nvSpPr>
        <p:spPr>
          <a:xfrm rot="0">
            <a:off x="12814903" y="256305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80%</a:t>
            </a: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TextBox 5" id="5"/>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INFOGRAPHICS MAKE YOUR IDEA UNDERSTANDABLE</a:t>
            </a:r>
          </a:p>
        </p:txBody>
      </p:sp>
      <p:sp>
        <p:nvSpPr>
          <p:cNvPr name="Freeform 6" id="6"/>
          <p:cNvSpPr/>
          <p:nvPr/>
        </p:nvSpPr>
        <p:spPr>
          <a:xfrm flipH="false" flipV="false" rot="0">
            <a:off x="5608475" y="5002800"/>
            <a:ext cx="3053250" cy="3165525"/>
          </a:xfrm>
          <a:custGeom>
            <a:avLst/>
            <a:gdLst/>
            <a:ahLst/>
            <a:cxnLst/>
            <a:rect r="r" b="b" t="t" l="l"/>
            <a:pathLst>
              <a:path h="3165525" w="3053250">
                <a:moveTo>
                  <a:pt x="0" y="0"/>
                </a:moveTo>
                <a:lnTo>
                  <a:pt x="3053250" y="0"/>
                </a:lnTo>
                <a:lnTo>
                  <a:pt x="3053250" y="3165525"/>
                </a:lnTo>
                <a:lnTo>
                  <a:pt x="0" y="316552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9626275" y="5002800"/>
            <a:ext cx="3053250" cy="3165525"/>
          </a:xfrm>
          <a:custGeom>
            <a:avLst/>
            <a:gdLst/>
            <a:ahLst/>
            <a:cxnLst/>
            <a:rect r="r" b="b" t="t" l="l"/>
            <a:pathLst>
              <a:path h="3165525" w="3053250">
                <a:moveTo>
                  <a:pt x="0" y="0"/>
                </a:moveTo>
                <a:lnTo>
                  <a:pt x="3053250" y="0"/>
                </a:lnTo>
                <a:lnTo>
                  <a:pt x="3053250" y="3165525"/>
                </a:lnTo>
                <a:lnTo>
                  <a:pt x="0" y="316552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590675" y="5002800"/>
            <a:ext cx="3053250" cy="3165525"/>
          </a:xfrm>
          <a:custGeom>
            <a:avLst/>
            <a:gdLst/>
            <a:ahLst/>
            <a:cxnLst/>
            <a:rect r="r" b="b" t="t" l="l"/>
            <a:pathLst>
              <a:path h="3165525" w="3053250">
                <a:moveTo>
                  <a:pt x="0" y="0"/>
                </a:moveTo>
                <a:lnTo>
                  <a:pt x="3053250" y="0"/>
                </a:lnTo>
                <a:lnTo>
                  <a:pt x="3053250" y="3165525"/>
                </a:lnTo>
                <a:lnTo>
                  <a:pt x="0" y="316552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9" id="9"/>
          <p:cNvSpPr txBox="true"/>
          <p:nvPr/>
        </p:nvSpPr>
        <p:spPr>
          <a:xfrm rot="0">
            <a:off x="2327925" y="8661475"/>
            <a:ext cx="1578750" cy="652800"/>
          </a:xfrm>
          <a:prstGeom prst="rect">
            <a:avLst/>
          </a:prstGeom>
        </p:spPr>
        <p:txBody>
          <a:bodyPr anchor="t" rtlCol="false" tIns="0" lIns="0" bIns="0" rIns="0">
            <a:spAutoFit/>
          </a:bodyPr>
          <a:lstStyle/>
          <a:p>
            <a:pPr algn="ctr">
              <a:lnSpc>
                <a:spcPts val="4079"/>
              </a:lnSpc>
            </a:pPr>
            <a:r>
              <a:rPr lang="en-US" sz="3400">
                <a:solidFill>
                  <a:srgbClr val="FFFFFF"/>
                </a:solidFill>
                <a:latin typeface="Arimo"/>
              </a:rPr>
              <a:t>20%</a:t>
            </a:r>
          </a:p>
        </p:txBody>
      </p:sp>
      <p:sp>
        <p:nvSpPr>
          <p:cNvPr name="TextBox 10" id="10"/>
          <p:cNvSpPr txBox="true"/>
          <p:nvPr/>
        </p:nvSpPr>
        <p:spPr>
          <a:xfrm rot="0">
            <a:off x="6345725" y="8661475"/>
            <a:ext cx="1578750" cy="652800"/>
          </a:xfrm>
          <a:prstGeom prst="rect">
            <a:avLst/>
          </a:prstGeom>
        </p:spPr>
        <p:txBody>
          <a:bodyPr anchor="t" rtlCol="false" tIns="0" lIns="0" bIns="0" rIns="0">
            <a:spAutoFit/>
          </a:bodyPr>
          <a:lstStyle/>
          <a:p>
            <a:pPr algn="ctr">
              <a:lnSpc>
                <a:spcPts val="4079"/>
              </a:lnSpc>
            </a:pPr>
            <a:r>
              <a:rPr lang="en-US" sz="3400">
                <a:solidFill>
                  <a:srgbClr val="FFFFFF"/>
                </a:solidFill>
                <a:latin typeface="Arimo"/>
              </a:rPr>
              <a:t>50%</a:t>
            </a:r>
          </a:p>
        </p:txBody>
      </p:sp>
      <p:sp>
        <p:nvSpPr>
          <p:cNvPr name="TextBox 11" id="11"/>
          <p:cNvSpPr txBox="true"/>
          <p:nvPr/>
        </p:nvSpPr>
        <p:spPr>
          <a:xfrm rot="0">
            <a:off x="10363525" y="8661475"/>
            <a:ext cx="1578750" cy="652800"/>
          </a:xfrm>
          <a:prstGeom prst="rect">
            <a:avLst/>
          </a:prstGeom>
        </p:spPr>
        <p:txBody>
          <a:bodyPr anchor="t" rtlCol="false" tIns="0" lIns="0" bIns="0" rIns="0">
            <a:spAutoFit/>
          </a:bodyPr>
          <a:lstStyle/>
          <a:p>
            <a:pPr algn="ctr">
              <a:lnSpc>
                <a:spcPts val="4079"/>
              </a:lnSpc>
            </a:pPr>
            <a:r>
              <a:rPr lang="en-US" sz="3400">
                <a:solidFill>
                  <a:srgbClr val="FFFFFF"/>
                </a:solidFill>
                <a:latin typeface="Arimo"/>
              </a:rPr>
              <a:t>45%</a:t>
            </a:r>
          </a:p>
        </p:txBody>
      </p:sp>
      <p:sp>
        <p:nvSpPr>
          <p:cNvPr name="TextBox 12" id="12"/>
          <p:cNvSpPr txBox="true"/>
          <p:nvPr/>
        </p:nvSpPr>
        <p:spPr>
          <a:xfrm rot="0">
            <a:off x="14381325" y="8661475"/>
            <a:ext cx="1578750" cy="652800"/>
          </a:xfrm>
          <a:prstGeom prst="rect">
            <a:avLst/>
          </a:prstGeom>
        </p:spPr>
        <p:txBody>
          <a:bodyPr anchor="t" rtlCol="false" tIns="0" lIns="0" bIns="0" rIns="0">
            <a:spAutoFit/>
          </a:bodyPr>
          <a:lstStyle/>
          <a:p>
            <a:pPr algn="ctr">
              <a:lnSpc>
                <a:spcPts val="4079"/>
              </a:lnSpc>
            </a:pPr>
            <a:r>
              <a:rPr lang="en-US" sz="3400">
                <a:solidFill>
                  <a:srgbClr val="FFFFFF"/>
                </a:solidFill>
                <a:latin typeface="Arimo"/>
              </a:rPr>
              <a:t>90%</a:t>
            </a:r>
          </a:p>
        </p:txBody>
      </p:sp>
      <p:sp>
        <p:nvSpPr>
          <p:cNvPr name="Freeform 13" id="13"/>
          <p:cNvSpPr/>
          <p:nvPr/>
        </p:nvSpPr>
        <p:spPr>
          <a:xfrm flipH="false" flipV="false" rot="0">
            <a:off x="13644075" y="5002800"/>
            <a:ext cx="3053250" cy="3165525"/>
          </a:xfrm>
          <a:custGeom>
            <a:avLst/>
            <a:gdLst/>
            <a:ahLst/>
            <a:cxnLst/>
            <a:rect r="r" b="b" t="t" l="l"/>
            <a:pathLst>
              <a:path h="3165525" w="3053250">
                <a:moveTo>
                  <a:pt x="0" y="0"/>
                </a:moveTo>
                <a:lnTo>
                  <a:pt x="3053250" y="0"/>
                </a:lnTo>
                <a:lnTo>
                  <a:pt x="3053250" y="3165525"/>
                </a:lnTo>
                <a:lnTo>
                  <a:pt x="0" y="3165525"/>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4" id="14"/>
          <p:cNvSpPr txBox="true"/>
          <p:nvPr/>
        </p:nvSpPr>
        <p:spPr>
          <a:xfrm rot="0">
            <a:off x="1445925" y="3110125"/>
            <a:ext cx="3342750" cy="490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VENUS</a:t>
            </a:r>
          </a:p>
        </p:txBody>
      </p:sp>
      <p:sp>
        <p:nvSpPr>
          <p:cNvPr name="TextBox 15" id="15"/>
          <p:cNvSpPr txBox="true"/>
          <p:nvPr/>
        </p:nvSpPr>
        <p:spPr>
          <a:xfrm rot="0">
            <a:off x="1445925" y="3764675"/>
            <a:ext cx="3342750" cy="716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 is the second planet from the Sun</a:t>
            </a:r>
          </a:p>
        </p:txBody>
      </p:sp>
      <p:sp>
        <p:nvSpPr>
          <p:cNvPr name="TextBox 16" id="16"/>
          <p:cNvSpPr txBox="true"/>
          <p:nvPr/>
        </p:nvSpPr>
        <p:spPr>
          <a:xfrm rot="0">
            <a:off x="5463725" y="3110125"/>
            <a:ext cx="3342750" cy="490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MERCURY</a:t>
            </a:r>
          </a:p>
        </p:txBody>
      </p:sp>
      <p:sp>
        <p:nvSpPr>
          <p:cNvPr name="TextBox 17" id="17"/>
          <p:cNvSpPr txBox="true"/>
          <p:nvPr/>
        </p:nvSpPr>
        <p:spPr>
          <a:xfrm rot="0">
            <a:off x="5463725" y="3764675"/>
            <a:ext cx="3342750" cy="716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Mercury is the closest planet to the Sun</a:t>
            </a:r>
          </a:p>
        </p:txBody>
      </p:sp>
      <p:sp>
        <p:nvSpPr>
          <p:cNvPr name="TextBox 18" id="18"/>
          <p:cNvSpPr txBox="true"/>
          <p:nvPr/>
        </p:nvSpPr>
        <p:spPr>
          <a:xfrm rot="0">
            <a:off x="9481525" y="3110125"/>
            <a:ext cx="3342750" cy="490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 MARS</a:t>
            </a:r>
          </a:p>
        </p:txBody>
      </p:sp>
      <p:sp>
        <p:nvSpPr>
          <p:cNvPr name="TextBox 19" id="19"/>
          <p:cNvSpPr txBox="true"/>
          <p:nvPr/>
        </p:nvSpPr>
        <p:spPr>
          <a:xfrm rot="0">
            <a:off x="9481525" y="3764675"/>
            <a:ext cx="3342750" cy="716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Despite being red, Mars is a cold place</a:t>
            </a:r>
          </a:p>
        </p:txBody>
      </p:sp>
      <p:sp>
        <p:nvSpPr>
          <p:cNvPr name="TextBox 20" id="20"/>
          <p:cNvSpPr txBox="true"/>
          <p:nvPr/>
        </p:nvSpPr>
        <p:spPr>
          <a:xfrm rot="0">
            <a:off x="13499325" y="3110101"/>
            <a:ext cx="3342750" cy="4906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JUPITER</a:t>
            </a:r>
          </a:p>
        </p:txBody>
      </p:sp>
      <p:sp>
        <p:nvSpPr>
          <p:cNvPr name="TextBox 21" id="21"/>
          <p:cNvSpPr txBox="true"/>
          <p:nvPr/>
        </p:nvSpPr>
        <p:spPr>
          <a:xfrm rot="0">
            <a:off x="13499325" y="3764651"/>
            <a:ext cx="3342750" cy="716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Jupiter is a gas giant and the biggest planet</a:t>
            </a: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THESE ARE PERCENTAGES</a:t>
            </a:r>
          </a:p>
        </p:txBody>
      </p:sp>
      <p:grpSp>
        <p:nvGrpSpPr>
          <p:cNvPr name="Group 4" id="4"/>
          <p:cNvGrpSpPr/>
          <p:nvPr/>
        </p:nvGrpSpPr>
        <p:grpSpPr>
          <a:xfrm rot="0">
            <a:off x="8325126" y="3070750"/>
            <a:ext cx="1876800" cy="4579800"/>
            <a:chOff x="0" y="0"/>
            <a:chExt cx="2502400" cy="6106400"/>
          </a:xfrm>
        </p:grpSpPr>
        <p:sp>
          <p:nvSpPr>
            <p:cNvPr name="Freeform 5" id="5"/>
            <p:cNvSpPr/>
            <p:nvPr/>
          </p:nvSpPr>
          <p:spPr>
            <a:xfrm flipH="false" flipV="false" rot="0">
              <a:off x="0" y="750824"/>
              <a:ext cx="1751584" cy="5355590"/>
            </a:xfrm>
            <a:custGeom>
              <a:avLst/>
              <a:gdLst/>
              <a:ahLst/>
              <a:cxnLst/>
              <a:rect r="r" b="b" t="t" l="l"/>
              <a:pathLst>
                <a:path h="5355590" w="1751584">
                  <a:moveTo>
                    <a:pt x="0" y="0"/>
                  </a:moveTo>
                  <a:lnTo>
                    <a:pt x="1751584" y="0"/>
                  </a:lnTo>
                  <a:lnTo>
                    <a:pt x="1751584" y="5355590"/>
                  </a:lnTo>
                  <a:lnTo>
                    <a:pt x="0" y="5355590"/>
                  </a:lnTo>
                  <a:close/>
                </a:path>
              </a:pathLst>
            </a:custGeom>
            <a:solidFill>
              <a:srgbClr val="617EFF"/>
            </a:solidFill>
          </p:spPr>
        </p:sp>
        <p:sp>
          <p:nvSpPr>
            <p:cNvPr name="Freeform 6" id="6"/>
            <p:cNvSpPr/>
            <p:nvPr/>
          </p:nvSpPr>
          <p:spPr>
            <a:xfrm flipH="false" flipV="false" rot="0">
              <a:off x="1751584" y="0"/>
              <a:ext cx="750824" cy="6106414"/>
            </a:xfrm>
            <a:custGeom>
              <a:avLst/>
              <a:gdLst/>
              <a:ahLst/>
              <a:cxnLst/>
              <a:rect r="r" b="b" t="t" l="l"/>
              <a:pathLst>
                <a:path h="6106414" w="750824">
                  <a:moveTo>
                    <a:pt x="0" y="750824"/>
                  </a:moveTo>
                  <a:lnTo>
                    <a:pt x="750824" y="0"/>
                  </a:lnTo>
                  <a:lnTo>
                    <a:pt x="750824" y="5355590"/>
                  </a:lnTo>
                  <a:lnTo>
                    <a:pt x="0" y="6106414"/>
                  </a:lnTo>
                  <a:close/>
                </a:path>
              </a:pathLst>
            </a:custGeom>
            <a:solidFill>
              <a:srgbClr val="4D64CC"/>
            </a:solidFill>
          </p:spPr>
        </p:sp>
        <p:sp>
          <p:nvSpPr>
            <p:cNvPr name="Freeform 7" id="7"/>
            <p:cNvSpPr/>
            <p:nvPr/>
          </p:nvSpPr>
          <p:spPr>
            <a:xfrm flipH="false" flipV="false" rot="0">
              <a:off x="0" y="0"/>
              <a:ext cx="2502408" cy="750824"/>
            </a:xfrm>
            <a:custGeom>
              <a:avLst/>
              <a:gdLst/>
              <a:ahLst/>
              <a:cxnLst/>
              <a:rect r="r" b="b" t="t" l="l"/>
              <a:pathLst>
                <a:path h="750824" w="2502408">
                  <a:moveTo>
                    <a:pt x="0" y="750824"/>
                  </a:moveTo>
                  <a:lnTo>
                    <a:pt x="750824" y="0"/>
                  </a:lnTo>
                  <a:lnTo>
                    <a:pt x="2502408" y="0"/>
                  </a:lnTo>
                  <a:lnTo>
                    <a:pt x="1751584" y="750824"/>
                  </a:lnTo>
                  <a:close/>
                </a:path>
              </a:pathLst>
            </a:custGeom>
            <a:solidFill>
              <a:srgbClr val="8097FF"/>
            </a:solidFill>
          </p:spPr>
        </p:sp>
        <p:sp>
          <p:nvSpPr>
            <p:cNvPr name="Freeform 8" id="8"/>
            <p:cNvSpPr/>
            <p:nvPr/>
          </p:nvSpPr>
          <p:spPr>
            <a:xfrm flipH="false" flipV="false" rot="0">
              <a:off x="0" y="0"/>
              <a:ext cx="2502408" cy="6106414"/>
            </a:xfrm>
            <a:custGeom>
              <a:avLst/>
              <a:gdLst/>
              <a:ahLst/>
              <a:cxnLst/>
              <a:rect r="r" b="b" t="t" l="l"/>
              <a:pathLst>
                <a:path h="6106414" w="2502408">
                  <a:moveTo>
                    <a:pt x="0" y="750824"/>
                  </a:moveTo>
                  <a:lnTo>
                    <a:pt x="750824" y="0"/>
                  </a:lnTo>
                  <a:lnTo>
                    <a:pt x="2502408" y="0"/>
                  </a:lnTo>
                  <a:lnTo>
                    <a:pt x="2502408" y="5355590"/>
                  </a:lnTo>
                  <a:lnTo>
                    <a:pt x="1751584" y="6106414"/>
                  </a:lnTo>
                  <a:lnTo>
                    <a:pt x="0" y="6106414"/>
                  </a:lnTo>
                  <a:close/>
                  <a:lnTo>
                    <a:pt x="1751584" y="6106414"/>
                  </a:lnTo>
                  <a:lnTo>
                    <a:pt x="2502408" y="0"/>
                  </a:lnTo>
                  <a:moveTo>
                    <a:pt x="1751584" y="750824"/>
                  </a:moveTo>
                  <a:lnTo>
                    <a:pt x="1751584" y="6106414"/>
                  </a:lnTo>
                </a:path>
              </a:pathLst>
            </a:custGeom>
            <a:solidFill>
              <a:srgbClr val="000000">
                <a:alpha val="0"/>
              </a:srgbClr>
            </a:solidFill>
          </p:spPr>
        </p:sp>
      </p:grpSp>
      <p:grpSp>
        <p:nvGrpSpPr>
          <p:cNvPr name="Group 9" id="9"/>
          <p:cNvGrpSpPr/>
          <p:nvPr/>
        </p:nvGrpSpPr>
        <p:grpSpPr>
          <a:xfrm rot="0">
            <a:off x="7050576" y="6302550"/>
            <a:ext cx="1876800" cy="2082600"/>
            <a:chOff x="0" y="0"/>
            <a:chExt cx="2502400" cy="2776800"/>
          </a:xfrm>
        </p:grpSpPr>
        <p:sp>
          <p:nvSpPr>
            <p:cNvPr name="Freeform 10" id="10"/>
            <p:cNvSpPr/>
            <p:nvPr/>
          </p:nvSpPr>
          <p:spPr>
            <a:xfrm flipH="false" flipV="false" rot="0">
              <a:off x="0" y="750824"/>
              <a:ext cx="1751584" cy="2026031"/>
            </a:xfrm>
            <a:custGeom>
              <a:avLst/>
              <a:gdLst/>
              <a:ahLst/>
              <a:cxnLst/>
              <a:rect r="r" b="b" t="t" l="l"/>
              <a:pathLst>
                <a:path h="2026031" w="1751584">
                  <a:moveTo>
                    <a:pt x="0" y="0"/>
                  </a:moveTo>
                  <a:lnTo>
                    <a:pt x="1751584" y="0"/>
                  </a:lnTo>
                  <a:lnTo>
                    <a:pt x="1751584" y="2026031"/>
                  </a:lnTo>
                  <a:lnTo>
                    <a:pt x="0" y="2026031"/>
                  </a:lnTo>
                  <a:close/>
                </a:path>
              </a:pathLst>
            </a:custGeom>
            <a:solidFill>
              <a:srgbClr val="EF00DE"/>
            </a:solidFill>
          </p:spPr>
        </p:sp>
        <p:sp>
          <p:nvSpPr>
            <p:cNvPr name="Freeform 11" id="11"/>
            <p:cNvSpPr/>
            <p:nvPr/>
          </p:nvSpPr>
          <p:spPr>
            <a:xfrm flipH="false" flipV="false" rot="0">
              <a:off x="1751584" y="0"/>
              <a:ext cx="750824" cy="2776728"/>
            </a:xfrm>
            <a:custGeom>
              <a:avLst/>
              <a:gdLst/>
              <a:ahLst/>
              <a:cxnLst/>
              <a:rect r="r" b="b" t="t" l="l"/>
              <a:pathLst>
                <a:path h="2776728" w="750824">
                  <a:moveTo>
                    <a:pt x="0" y="750824"/>
                  </a:moveTo>
                  <a:lnTo>
                    <a:pt x="750824" y="0"/>
                  </a:lnTo>
                  <a:lnTo>
                    <a:pt x="750824" y="2025904"/>
                  </a:lnTo>
                  <a:lnTo>
                    <a:pt x="0" y="2776728"/>
                  </a:lnTo>
                  <a:close/>
                </a:path>
              </a:pathLst>
            </a:custGeom>
            <a:solidFill>
              <a:srgbClr val="BF00B1"/>
            </a:solidFill>
          </p:spPr>
        </p:sp>
        <p:sp>
          <p:nvSpPr>
            <p:cNvPr name="Freeform 12" id="12"/>
            <p:cNvSpPr/>
            <p:nvPr/>
          </p:nvSpPr>
          <p:spPr>
            <a:xfrm flipH="false" flipV="false" rot="0">
              <a:off x="0" y="0"/>
              <a:ext cx="2502408" cy="750824"/>
            </a:xfrm>
            <a:custGeom>
              <a:avLst/>
              <a:gdLst/>
              <a:ahLst/>
              <a:cxnLst/>
              <a:rect r="r" b="b" t="t" l="l"/>
              <a:pathLst>
                <a:path h="750824" w="2502408">
                  <a:moveTo>
                    <a:pt x="0" y="750824"/>
                  </a:moveTo>
                  <a:lnTo>
                    <a:pt x="750824" y="0"/>
                  </a:lnTo>
                  <a:lnTo>
                    <a:pt x="2502408" y="0"/>
                  </a:lnTo>
                  <a:lnTo>
                    <a:pt x="1751584" y="750824"/>
                  </a:lnTo>
                  <a:close/>
                </a:path>
              </a:pathLst>
            </a:custGeom>
            <a:solidFill>
              <a:srgbClr val="F233E4"/>
            </a:solidFill>
          </p:spPr>
        </p:sp>
        <p:sp>
          <p:nvSpPr>
            <p:cNvPr name="Freeform 13" id="13"/>
            <p:cNvSpPr/>
            <p:nvPr/>
          </p:nvSpPr>
          <p:spPr>
            <a:xfrm flipH="false" flipV="false" rot="0">
              <a:off x="0" y="0"/>
              <a:ext cx="2502408" cy="2776855"/>
            </a:xfrm>
            <a:custGeom>
              <a:avLst/>
              <a:gdLst/>
              <a:ahLst/>
              <a:cxnLst/>
              <a:rect r="r" b="b" t="t" l="l"/>
              <a:pathLst>
                <a:path h="2776855" w="2502408">
                  <a:moveTo>
                    <a:pt x="0" y="750824"/>
                  </a:moveTo>
                  <a:lnTo>
                    <a:pt x="750824" y="0"/>
                  </a:lnTo>
                  <a:lnTo>
                    <a:pt x="2502408" y="0"/>
                  </a:lnTo>
                  <a:lnTo>
                    <a:pt x="2502408" y="2025904"/>
                  </a:lnTo>
                  <a:lnTo>
                    <a:pt x="1751584" y="2776728"/>
                  </a:lnTo>
                  <a:lnTo>
                    <a:pt x="0" y="2776728"/>
                  </a:lnTo>
                  <a:close/>
                  <a:lnTo>
                    <a:pt x="1751584" y="2776728"/>
                  </a:lnTo>
                  <a:lnTo>
                    <a:pt x="2502408" y="0"/>
                  </a:lnTo>
                  <a:moveTo>
                    <a:pt x="1751584" y="750824"/>
                  </a:moveTo>
                  <a:lnTo>
                    <a:pt x="1751584" y="2776855"/>
                  </a:lnTo>
                </a:path>
              </a:pathLst>
            </a:custGeom>
            <a:solidFill>
              <a:srgbClr val="000000">
                <a:alpha val="0"/>
              </a:srgbClr>
            </a:solidFill>
          </p:spPr>
        </p:sp>
      </p:grpSp>
      <p:grpSp>
        <p:nvGrpSpPr>
          <p:cNvPr name="Group 14" id="14"/>
          <p:cNvGrpSpPr/>
          <p:nvPr/>
        </p:nvGrpSpPr>
        <p:grpSpPr>
          <a:xfrm rot="0">
            <a:off x="9360626" y="4390800"/>
            <a:ext cx="1876800" cy="3869400"/>
            <a:chOff x="0" y="0"/>
            <a:chExt cx="2502400" cy="5159200"/>
          </a:xfrm>
        </p:grpSpPr>
        <p:sp>
          <p:nvSpPr>
            <p:cNvPr name="Freeform 15" id="15"/>
            <p:cNvSpPr/>
            <p:nvPr/>
          </p:nvSpPr>
          <p:spPr>
            <a:xfrm flipH="false" flipV="false" rot="0">
              <a:off x="0" y="750824"/>
              <a:ext cx="1751584" cy="4408424"/>
            </a:xfrm>
            <a:custGeom>
              <a:avLst/>
              <a:gdLst/>
              <a:ahLst/>
              <a:cxnLst/>
              <a:rect r="r" b="b" t="t" l="l"/>
              <a:pathLst>
                <a:path h="4408424" w="1751584">
                  <a:moveTo>
                    <a:pt x="0" y="0"/>
                  </a:moveTo>
                  <a:lnTo>
                    <a:pt x="1751584" y="0"/>
                  </a:lnTo>
                  <a:lnTo>
                    <a:pt x="1751584" y="4408424"/>
                  </a:lnTo>
                  <a:lnTo>
                    <a:pt x="0" y="4408424"/>
                  </a:lnTo>
                  <a:close/>
                </a:path>
              </a:pathLst>
            </a:custGeom>
            <a:solidFill>
              <a:srgbClr val="392FB4"/>
            </a:solidFill>
          </p:spPr>
        </p:sp>
        <p:sp>
          <p:nvSpPr>
            <p:cNvPr name="Freeform 16" id="16"/>
            <p:cNvSpPr/>
            <p:nvPr/>
          </p:nvSpPr>
          <p:spPr>
            <a:xfrm flipH="false" flipV="false" rot="0">
              <a:off x="1751584" y="0"/>
              <a:ext cx="750824" cy="5159121"/>
            </a:xfrm>
            <a:custGeom>
              <a:avLst/>
              <a:gdLst/>
              <a:ahLst/>
              <a:cxnLst/>
              <a:rect r="r" b="b" t="t" l="l"/>
              <a:pathLst>
                <a:path h="5159121" w="750824">
                  <a:moveTo>
                    <a:pt x="0" y="750824"/>
                  </a:moveTo>
                  <a:lnTo>
                    <a:pt x="750824" y="0"/>
                  </a:lnTo>
                  <a:lnTo>
                    <a:pt x="750824" y="4408297"/>
                  </a:lnTo>
                  <a:lnTo>
                    <a:pt x="0" y="5159121"/>
                  </a:lnTo>
                  <a:close/>
                </a:path>
              </a:pathLst>
            </a:custGeom>
            <a:solidFill>
              <a:srgbClr val="2D2590"/>
            </a:solidFill>
          </p:spPr>
        </p:sp>
        <p:sp>
          <p:nvSpPr>
            <p:cNvPr name="Freeform 17" id="17"/>
            <p:cNvSpPr/>
            <p:nvPr/>
          </p:nvSpPr>
          <p:spPr>
            <a:xfrm flipH="false" flipV="false" rot="0">
              <a:off x="0" y="0"/>
              <a:ext cx="2502408" cy="750824"/>
            </a:xfrm>
            <a:custGeom>
              <a:avLst/>
              <a:gdLst/>
              <a:ahLst/>
              <a:cxnLst/>
              <a:rect r="r" b="b" t="t" l="l"/>
              <a:pathLst>
                <a:path h="750824" w="2502408">
                  <a:moveTo>
                    <a:pt x="0" y="750824"/>
                  </a:moveTo>
                  <a:lnTo>
                    <a:pt x="750824" y="0"/>
                  </a:lnTo>
                  <a:lnTo>
                    <a:pt x="2502408" y="0"/>
                  </a:lnTo>
                  <a:lnTo>
                    <a:pt x="1751584" y="750824"/>
                  </a:lnTo>
                  <a:close/>
                </a:path>
              </a:pathLst>
            </a:custGeom>
            <a:solidFill>
              <a:srgbClr val="6058C3"/>
            </a:solidFill>
          </p:spPr>
        </p:sp>
        <p:sp>
          <p:nvSpPr>
            <p:cNvPr name="Freeform 18" id="18"/>
            <p:cNvSpPr/>
            <p:nvPr/>
          </p:nvSpPr>
          <p:spPr>
            <a:xfrm flipH="false" flipV="false" rot="0">
              <a:off x="0" y="0"/>
              <a:ext cx="2502408" cy="5159248"/>
            </a:xfrm>
            <a:custGeom>
              <a:avLst/>
              <a:gdLst/>
              <a:ahLst/>
              <a:cxnLst/>
              <a:rect r="r" b="b" t="t" l="l"/>
              <a:pathLst>
                <a:path h="5159248" w="2502408">
                  <a:moveTo>
                    <a:pt x="0" y="750824"/>
                  </a:moveTo>
                  <a:lnTo>
                    <a:pt x="750824" y="0"/>
                  </a:lnTo>
                  <a:lnTo>
                    <a:pt x="2502408" y="0"/>
                  </a:lnTo>
                  <a:lnTo>
                    <a:pt x="2502408" y="4408297"/>
                  </a:lnTo>
                  <a:lnTo>
                    <a:pt x="1751584" y="5159121"/>
                  </a:lnTo>
                  <a:lnTo>
                    <a:pt x="0" y="5159121"/>
                  </a:lnTo>
                  <a:close/>
                  <a:lnTo>
                    <a:pt x="1751584" y="5159121"/>
                  </a:lnTo>
                  <a:lnTo>
                    <a:pt x="2502408" y="0"/>
                  </a:lnTo>
                  <a:moveTo>
                    <a:pt x="1751584" y="750824"/>
                  </a:moveTo>
                  <a:lnTo>
                    <a:pt x="1751584" y="5159248"/>
                  </a:lnTo>
                </a:path>
              </a:pathLst>
            </a:custGeom>
            <a:solidFill>
              <a:srgbClr val="000000">
                <a:alpha val="0"/>
              </a:srgbClr>
            </a:solidFill>
          </p:spPr>
        </p:sp>
      </p:grpSp>
      <p:grpSp>
        <p:nvGrpSpPr>
          <p:cNvPr name="Group 19" id="19"/>
          <p:cNvGrpSpPr/>
          <p:nvPr/>
        </p:nvGrpSpPr>
        <p:grpSpPr>
          <a:xfrm rot="0">
            <a:off x="8256776" y="7352050"/>
            <a:ext cx="1876800" cy="1704600"/>
            <a:chOff x="0" y="0"/>
            <a:chExt cx="2502400" cy="2272800"/>
          </a:xfrm>
        </p:grpSpPr>
        <p:sp>
          <p:nvSpPr>
            <p:cNvPr name="Freeform 20" id="20"/>
            <p:cNvSpPr/>
            <p:nvPr/>
          </p:nvSpPr>
          <p:spPr>
            <a:xfrm flipH="false" flipV="false" rot="0">
              <a:off x="0" y="681990"/>
              <a:ext cx="1820418" cy="1590802"/>
            </a:xfrm>
            <a:custGeom>
              <a:avLst/>
              <a:gdLst/>
              <a:ahLst/>
              <a:cxnLst/>
              <a:rect r="r" b="b" t="t" l="l"/>
              <a:pathLst>
                <a:path h="1590802" w="1820418">
                  <a:moveTo>
                    <a:pt x="0" y="0"/>
                  </a:moveTo>
                  <a:lnTo>
                    <a:pt x="1820418" y="0"/>
                  </a:lnTo>
                  <a:lnTo>
                    <a:pt x="1820418" y="1590802"/>
                  </a:lnTo>
                  <a:lnTo>
                    <a:pt x="0" y="1590802"/>
                  </a:lnTo>
                  <a:close/>
                </a:path>
              </a:pathLst>
            </a:custGeom>
            <a:solidFill>
              <a:srgbClr val="11FFFF"/>
            </a:solidFill>
          </p:spPr>
        </p:sp>
        <p:sp>
          <p:nvSpPr>
            <p:cNvPr name="Freeform 21" id="21"/>
            <p:cNvSpPr/>
            <p:nvPr/>
          </p:nvSpPr>
          <p:spPr>
            <a:xfrm flipH="false" flipV="false" rot="0">
              <a:off x="1820418" y="0"/>
              <a:ext cx="681990" cy="2272792"/>
            </a:xfrm>
            <a:custGeom>
              <a:avLst/>
              <a:gdLst/>
              <a:ahLst/>
              <a:cxnLst/>
              <a:rect r="r" b="b" t="t" l="l"/>
              <a:pathLst>
                <a:path h="2272792" w="681990">
                  <a:moveTo>
                    <a:pt x="0" y="681990"/>
                  </a:moveTo>
                  <a:lnTo>
                    <a:pt x="681990" y="0"/>
                  </a:lnTo>
                  <a:lnTo>
                    <a:pt x="681990" y="1590802"/>
                  </a:lnTo>
                  <a:lnTo>
                    <a:pt x="0" y="2272792"/>
                  </a:lnTo>
                  <a:close/>
                </a:path>
              </a:pathLst>
            </a:custGeom>
            <a:solidFill>
              <a:srgbClr val="0DCCCC"/>
            </a:solidFill>
          </p:spPr>
        </p:sp>
        <p:sp>
          <p:nvSpPr>
            <p:cNvPr name="Freeform 22" id="22"/>
            <p:cNvSpPr/>
            <p:nvPr/>
          </p:nvSpPr>
          <p:spPr>
            <a:xfrm flipH="false" flipV="false" rot="0">
              <a:off x="0" y="0"/>
              <a:ext cx="2502408" cy="681990"/>
            </a:xfrm>
            <a:custGeom>
              <a:avLst/>
              <a:gdLst/>
              <a:ahLst/>
              <a:cxnLst/>
              <a:rect r="r" b="b" t="t" l="l"/>
              <a:pathLst>
                <a:path h="681990" w="2502408">
                  <a:moveTo>
                    <a:pt x="0" y="681990"/>
                  </a:moveTo>
                  <a:lnTo>
                    <a:pt x="681990" y="0"/>
                  </a:lnTo>
                  <a:lnTo>
                    <a:pt x="2502408" y="0"/>
                  </a:lnTo>
                  <a:lnTo>
                    <a:pt x="1820418" y="681990"/>
                  </a:lnTo>
                  <a:close/>
                </a:path>
              </a:pathLst>
            </a:custGeom>
            <a:solidFill>
              <a:srgbClr val="40FFFF"/>
            </a:solidFill>
          </p:spPr>
        </p:sp>
        <p:sp>
          <p:nvSpPr>
            <p:cNvPr name="Freeform 23" id="23"/>
            <p:cNvSpPr/>
            <p:nvPr/>
          </p:nvSpPr>
          <p:spPr>
            <a:xfrm flipH="false" flipV="false" rot="0">
              <a:off x="0" y="0"/>
              <a:ext cx="2502408" cy="2272792"/>
            </a:xfrm>
            <a:custGeom>
              <a:avLst/>
              <a:gdLst/>
              <a:ahLst/>
              <a:cxnLst/>
              <a:rect r="r" b="b" t="t" l="l"/>
              <a:pathLst>
                <a:path h="2272792" w="2502408">
                  <a:moveTo>
                    <a:pt x="0" y="681990"/>
                  </a:moveTo>
                  <a:lnTo>
                    <a:pt x="681990" y="0"/>
                  </a:lnTo>
                  <a:lnTo>
                    <a:pt x="2502408" y="0"/>
                  </a:lnTo>
                  <a:lnTo>
                    <a:pt x="2502408" y="1590802"/>
                  </a:lnTo>
                  <a:lnTo>
                    <a:pt x="1820418" y="2272792"/>
                  </a:lnTo>
                  <a:lnTo>
                    <a:pt x="0" y="2272792"/>
                  </a:lnTo>
                  <a:close/>
                  <a:lnTo>
                    <a:pt x="1820418" y="2272792"/>
                  </a:lnTo>
                  <a:lnTo>
                    <a:pt x="2502408" y="0"/>
                  </a:lnTo>
                  <a:moveTo>
                    <a:pt x="1820418" y="681990"/>
                  </a:moveTo>
                  <a:lnTo>
                    <a:pt x="1820418" y="2272792"/>
                  </a:lnTo>
                </a:path>
              </a:pathLst>
            </a:custGeom>
            <a:solidFill>
              <a:srgbClr val="000000">
                <a:alpha val="0"/>
              </a:srgbClr>
            </a:solidFill>
          </p:spPr>
        </p:sp>
      </p:grpSp>
      <p:sp>
        <p:nvSpPr>
          <p:cNvPr name="TextBox 24" id="24"/>
          <p:cNvSpPr txBox="true"/>
          <p:nvPr/>
        </p:nvSpPr>
        <p:spPr>
          <a:xfrm rot="0">
            <a:off x="1150025" y="8052769"/>
            <a:ext cx="36703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Saturn is composed of hydrogen and helium </a:t>
            </a:r>
          </a:p>
        </p:txBody>
      </p:sp>
      <p:sp>
        <p:nvSpPr>
          <p:cNvPr name="TextBox 25" id="25"/>
          <p:cNvSpPr txBox="true"/>
          <p:nvPr/>
        </p:nvSpPr>
        <p:spPr>
          <a:xfrm rot="0">
            <a:off x="13467625" y="4158125"/>
            <a:ext cx="36703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Venus is the second planet from the Sun</a:t>
            </a:r>
          </a:p>
        </p:txBody>
      </p:sp>
      <p:sp>
        <p:nvSpPr>
          <p:cNvPr name="TextBox 26" id="26"/>
          <p:cNvSpPr txBox="true"/>
          <p:nvPr/>
        </p:nvSpPr>
        <p:spPr>
          <a:xfrm rot="0">
            <a:off x="1150025" y="4158125"/>
            <a:ext cx="3670350" cy="793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Despite being red, Mars is actually a cold place</a:t>
            </a:r>
          </a:p>
        </p:txBody>
      </p:sp>
      <p:sp>
        <p:nvSpPr>
          <p:cNvPr name="TextBox 27" id="27"/>
          <p:cNvSpPr txBox="true"/>
          <p:nvPr/>
        </p:nvSpPr>
        <p:spPr>
          <a:xfrm rot="0">
            <a:off x="13467625" y="8052769"/>
            <a:ext cx="3670350" cy="793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Mercury is the closest planet to the Sun </a:t>
            </a:r>
          </a:p>
        </p:txBody>
      </p:sp>
      <p:sp>
        <p:nvSpPr>
          <p:cNvPr name="TextBox 28" id="28"/>
          <p:cNvSpPr txBox="true"/>
          <p:nvPr/>
        </p:nvSpPr>
        <p:spPr>
          <a:xfrm rot="0">
            <a:off x="13467625" y="6792425"/>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10%</a:t>
            </a:r>
          </a:p>
        </p:txBody>
      </p:sp>
      <p:sp>
        <p:nvSpPr>
          <p:cNvPr name="TextBox 29" id="29"/>
          <p:cNvSpPr txBox="true"/>
          <p:nvPr/>
        </p:nvSpPr>
        <p:spPr>
          <a:xfrm rot="0">
            <a:off x="13467627" y="2917025"/>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30%</a:t>
            </a:r>
          </a:p>
        </p:txBody>
      </p:sp>
      <p:sp>
        <p:nvSpPr>
          <p:cNvPr name="TextBox 30" id="30"/>
          <p:cNvSpPr txBox="true"/>
          <p:nvPr/>
        </p:nvSpPr>
        <p:spPr>
          <a:xfrm rot="0">
            <a:off x="1150025" y="6792425"/>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15%</a:t>
            </a:r>
          </a:p>
        </p:txBody>
      </p:sp>
      <p:sp>
        <p:nvSpPr>
          <p:cNvPr name="TextBox 31" id="31"/>
          <p:cNvSpPr txBox="true"/>
          <p:nvPr/>
        </p:nvSpPr>
        <p:spPr>
          <a:xfrm rot="0">
            <a:off x="1150025" y="2917025"/>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45%</a:t>
            </a:r>
          </a:p>
        </p:txBody>
      </p:sp>
      <p:sp>
        <p:nvSpPr>
          <p:cNvPr name="TextBox 32" id="32"/>
          <p:cNvSpPr txBox="true"/>
          <p:nvPr/>
        </p:nvSpPr>
        <p:spPr>
          <a:xfrm rot="0">
            <a:off x="1149875" y="3523383"/>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MARS</a:t>
            </a:r>
          </a:p>
        </p:txBody>
      </p:sp>
      <p:sp>
        <p:nvSpPr>
          <p:cNvPr name="TextBox 33" id="33"/>
          <p:cNvSpPr txBox="true"/>
          <p:nvPr/>
        </p:nvSpPr>
        <p:spPr>
          <a:xfrm rot="0">
            <a:off x="1149875" y="7411433"/>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SATURN</a:t>
            </a:r>
          </a:p>
        </p:txBody>
      </p:sp>
      <p:sp>
        <p:nvSpPr>
          <p:cNvPr name="TextBox 34" id="34"/>
          <p:cNvSpPr txBox="true"/>
          <p:nvPr/>
        </p:nvSpPr>
        <p:spPr>
          <a:xfrm rot="0">
            <a:off x="13467625" y="3523383"/>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VENUS</a:t>
            </a:r>
          </a:p>
        </p:txBody>
      </p:sp>
      <p:sp>
        <p:nvSpPr>
          <p:cNvPr name="TextBox 35" id="35"/>
          <p:cNvSpPr txBox="true"/>
          <p:nvPr/>
        </p:nvSpPr>
        <p:spPr>
          <a:xfrm rot="0">
            <a:off x="13467625" y="7411433"/>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MERCURY</a:t>
            </a:r>
          </a:p>
        </p:txBody>
      </p:sp>
      <p:sp>
        <p:nvSpPr>
          <p:cNvPr name="AutoShape 36" id="36"/>
          <p:cNvSpPr/>
          <p:nvPr/>
        </p:nvSpPr>
        <p:spPr>
          <a:xfrm>
            <a:off x="10215759" y="4665650"/>
            <a:ext cx="3844086" cy="9525"/>
          </a:xfrm>
          <a:prstGeom prst="line">
            <a:avLst/>
          </a:prstGeom>
          <a:ln cap="rnd" w="9525">
            <a:solidFill>
              <a:srgbClr val="FFFFFF"/>
            </a:solidFill>
            <a:prstDash val="solid"/>
            <a:headEnd type="none" len="sm" w="sm"/>
            <a:tailEnd type="diamond" len="lg" w="lg"/>
          </a:ln>
        </p:spPr>
      </p:sp>
      <p:sp>
        <p:nvSpPr>
          <p:cNvPr name="AutoShape 37" id="37"/>
          <p:cNvSpPr/>
          <p:nvPr/>
        </p:nvSpPr>
        <p:spPr>
          <a:xfrm>
            <a:off x="9797336" y="7616150"/>
            <a:ext cx="3668728" cy="9525"/>
          </a:xfrm>
          <a:prstGeom prst="line">
            <a:avLst/>
          </a:prstGeom>
          <a:ln cap="rnd" w="9525">
            <a:solidFill>
              <a:srgbClr val="FFFFFF"/>
            </a:solidFill>
            <a:prstDash val="solid"/>
            <a:headEnd type="none" len="sm" w="sm"/>
            <a:tailEnd type="diamond" len="lg" w="lg"/>
          </a:ln>
        </p:spPr>
      </p:sp>
      <p:sp>
        <p:nvSpPr>
          <p:cNvPr name="AutoShape 38" id="38"/>
          <p:cNvSpPr/>
          <p:nvPr/>
        </p:nvSpPr>
        <p:spPr>
          <a:xfrm>
            <a:off x="4572291" y="4399250"/>
            <a:ext cx="4660618" cy="9525"/>
          </a:xfrm>
          <a:prstGeom prst="line">
            <a:avLst/>
          </a:prstGeom>
          <a:ln cap="rnd" w="9525">
            <a:solidFill>
              <a:srgbClr val="FFFFFF"/>
            </a:solidFill>
            <a:prstDash val="solid"/>
            <a:headEnd type="none" len="sm" w="sm"/>
            <a:tailEnd type="diamond" len="lg" w="lg"/>
          </a:ln>
        </p:spPr>
      </p:sp>
      <p:sp>
        <p:nvSpPr>
          <p:cNvPr name="AutoShape 39" id="39"/>
          <p:cNvSpPr/>
          <p:nvPr/>
        </p:nvSpPr>
        <p:spPr>
          <a:xfrm>
            <a:off x="4861571" y="7412450"/>
            <a:ext cx="2768658" cy="9525"/>
          </a:xfrm>
          <a:prstGeom prst="line">
            <a:avLst/>
          </a:prstGeom>
          <a:ln cap="rnd" w="9525">
            <a:solidFill>
              <a:srgbClr val="FFFFFF"/>
            </a:solidFill>
            <a:prstDash val="solid"/>
            <a:headEnd type="none" len="sm" w="sm"/>
            <a:tailEnd type="diamond" len="lg" w="lg"/>
          </a:ln>
        </p:spPr>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TextBox 5" id="5"/>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LET’S USE INFOGRAPHICS!</a:t>
            </a:r>
          </a:p>
        </p:txBody>
      </p:sp>
      <p:sp>
        <p:nvSpPr>
          <p:cNvPr name="Freeform 6" id="6"/>
          <p:cNvSpPr/>
          <p:nvPr/>
        </p:nvSpPr>
        <p:spPr>
          <a:xfrm flipH="false" flipV="false" rot="0">
            <a:off x="2184050" y="3053200"/>
            <a:ext cx="6121084" cy="6156158"/>
          </a:xfrm>
          <a:custGeom>
            <a:avLst/>
            <a:gdLst/>
            <a:ahLst/>
            <a:cxnLst/>
            <a:rect r="r" b="b" t="t" l="l"/>
            <a:pathLst>
              <a:path h="6156158" w="6121084">
                <a:moveTo>
                  <a:pt x="0" y="0"/>
                </a:moveTo>
                <a:lnTo>
                  <a:pt x="6121084" y="0"/>
                </a:lnTo>
                <a:lnTo>
                  <a:pt x="6121084" y="6156158"/>
                </a:lnTo>
                <a:lnTo>
                  <a:pt x="0" y="61561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0531483" y="2958575"/>
            <a:ext cx="5481150" cy="421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MERCURY</a:t>
            </a:r>
          </a:p>
        </p:txBody>
      </p:sp>
      <p:sp>
        <p:nvSpPr>
          <p:cNvPr name="TextBox 8" id="8"/>
          <p:cNvSpPr txBox="true"/>
          <p:nvPr/>
        </p:nvSpPr>
        <p:spPr>
          <a:xfrm rot="0">
            <a:off x="10531483" y="3544409"/>
            <a:ext cx="5481150" cy="843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closest planet to the Sun and the smallest one in the Solar System</a:t>
            </a:r>
          </a:p>
        </p:txBody>
      </p:sp>
      <p:grpSp>
        <p:nvGrpSpPr>
          <p:cNvPr name="Group 9" id="9"/>
          <p:cNvGrpSpPr/>
          <p:nvPr/>
        </p:nvGrpSpPr>
        <p:grpSpPr>
          <a:xfrm rot="0">
            <a:off x="9924002" y="3053200"/>
            <a:ext cx="309000" cy="309000"/>
            <a:chOff x="0" y="0"/>
            <a:chExt cx="412000" cy="412000"/>
          </a:xfrm>
        </p:grpSpPr>
        <p:sp>
          <p:nvSpPr>
            <p:cNvPr name="Freeform 10" id="10"/>
            <p:cNvSpPr/>
            <p:nvPr/>
          </p:nvSpPr>
          <p:spPr>
            <a:xfrm flipH="false" flipV="false" rot="0">
              <a:off x="0" y="0"/>
              <a:ext cx="411988" cy="411988"/>
            </a:xfrm>
            <a:custGeom>
              <a:avLst/>
              <a:gdLst/>
              <a:ahLst/>
              <a:cxnLst/>
              <a:rect r="r" b="b" t="t" l="l"/>
              <a:pathLst>
                <a:path h="411988" w="411988">
                  <a:moveTo>
                    <a:pt x="0" y="205994"/>
                  </a:moveTo>
                  <a:cubicBezTo>
                    <a:pt x="0" y="92202"/>
                    <a:pt x="92202" y="0"/>
                    <a:pt x="205994" y="0"/>
                  </a:cubicBezTo>
                  <a:cubicBezTo>
                    <a:pt x="319786" y="0"/>
                    <a:pt x="411988" y="92202"/>
                    <a:pt x="411988" y="205994"/>
                  </a:cubicBezTo>
                  <a:cubicBezTo>
                    <a:pt x="411988" y="319786"/>
                    <a:pt x="319786" y="411988"/>
                    <a:pt x="205994" y="411988"/>
                  </a:cubicBezTo>
                  <a:cubicBezTo>
                    <a:pt x="92202" y="411988"/>
                    <a:pt x="0" y="319786"/>
                    <a:pt x="0" y="205994"/>
                  </a:cubicBezTo>
                  <a:close/>
                </a:path>
              </a:pathLst>
            </a:custGeom>
            <a:gradFill rotWithShape="true">
              <a:gsLst>
                <a:gs pos="0">
                  <a:srgbClr val="53FFFF">
                    <a:alpha val="100000"/>
                  </a:srgbClr>
                </a:gs>
                <a:gs pos="100000">
                  <a:srgbClr val="08C8C8">
                    <a:alpha val="100000"/>
                  </a:srgbClr>
                </a:gs>
              </a:gsLst>
              <a:lin ang="5400012"/>
            </a:gradFill>
          </p:spPr>
        </p:sp>
      </p:grpSp>
      <p:sp>
        <p:nvSpPr>
          <p:cNvPr name="TextBox 11" id="11"/>
          <p:cNvSpPr txBox="true"/>
          <p:nvPr/>
        </p:nvSpPr>
        <p:spPr>
          <a:xfrm rot="0">
            <a:off x="10531483" y="5380035"/>
            <a:ext cx="5481150" cy="421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JUPITER</a:t>
            </a:r>
          </a:p>
        </p:txBody>
      </p:sp>
      <p:sp>
        <p:nvSpPr>
          <p:cNvPr name="TextBox 12" id="12"/>
          <p:cNvSpPr txBox="true"/>
          <p:nvPr/>
        </p:nvSpPr>
        <p:spPr>
          <a:xfrm rot="0">
            <a:off x="10531483" y="5965871"/>
            <a:ext cx="5481150" cy="843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Jupiter is a gas giant and the biggest planet in the Solar System</a:t>
            </a:r>
          </a:p>
        </p:txBody>
      </p:sp>
      <p:grpSp>
        <p:nvGrpSpPr>
          <p:cNvPr name="Group 13" id="13"/>
          <p:cNvGrpSpPr/>
          <p:nvPr/>
        </p:nvGrpSpPr>
        <p:grpSpPr>
          <a:xfrm rot="0">
            <a:off x="9923976" y="5474676"/>
            <a:ext cx="309000" cy="309000"/>
            <a:chOff x="0" y="0"/>
            <a:chExt cx="412000" cy="412000"/>
          </a:xfrm>
        </p:grpSpPr>
        <p:sp>
          <p:nvSpPr>
            <p:cNvPr name="Freeform 14" id="14"/>
            <p:cNvSpPr/>
            <p:nvPr/>
          </p:nvSpPr>
          <p:spPr>
            <a:xfrm flipH="false" flipV="false" rot="0">
              <a:off x="0" y="0"/>
              <a:ext cx="411988" cy="411988"/>
            </a:xfrm>
            <a:custGeom>
              <a:avLst/>
              <a:gdLst/>
              <a:ahLst/>
              <a:cxnLst/>
              <a:rect r="r" b="b" t="t" l="l"/>
              <a:pathLst>
                <a:path h="411988" w="411988">
                  <a:moveTo>
                    <a:pt x="0" y="205994"/>
                  </a:moveTo>
                  <a:cubicBezTo>
                    <a:pt x="0" y="92202"/>
                    <a:pt x="92202" y="0"/>
                    <a:pt x="205994" y="0"/>
                  </a:cubicBezTo>
                  <a:cubicBezTo>
                    <a:pt x="319786" y="0"/>
                    <a:pt x="411988" y="92202"/>
                    <a:pt x="411988" y="205994"/>
                  </a:cubicBezTo>
                  <a:cubicBezTo>
                    <a:pt x="411988" y="319786"/>
                    <a:pt x="319786" y="411988"/>
                    <a:pt x="205994" y="411988"/>
                  </a:cubicBezTo>
                  <a:cubicBezTo>
                    <a:pt x="92202" y="411988"/>
                    <a:pt x="0" y="319786"/>
                    <a:pt x="0" y="205994"/>
                  </a:cubicBezTo>
                  <a:close/>
                </a:path>
              </a:pathLst>
            </a:custGeom>
            <a:gradFill rotWithShape="true">
              <a:gsLst>
                <a:gs pos="0">
                  <a:srgbClr val="FA00EA">
                    <a:alpha val="100000"/>
                  </a:srgbClr>
                </a:gs>
                <a:gs pos="100000">
                  <a:srgbClr val="73056C">
                    <a:alpha val="100000"/>
                  </a:srgbClr>
                </a:gs>
              </a:gsLst>
              <a:lin ang="5400012"/>
            </a:gradFill>
          </p:spPr>
        </p:sp>
      </p:grpSp>
      <p:sp>
        <p:nvSpPr>
          <p:cNvPr name="TextBox 15" id="15"/>
          <p:cNvSpPr txBox="true"/>
          <p:nvPr/>
        </p:nvSpPr>
        <p:spPr>
          <a:xfrm rot="0">
            <a:off x="10531483" y="7801497"/>
            <a:ext cx="5481150" cy="421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NEPTUNE</a:t>
            </a:r>
          </a:p>
        </p:txBody>
      </p:sp>
      <p:sp>
        <p:nvSpPr>
          <p:cNvPr name="TextBox 16" id="16"/>
          <p:cNvSpPr txBox="true"/>
          <p:nvPr/>
        </p:nvSpPr>
        <p:spPr>
          <a:xfrm rot="0">
            <a:off x="10531483" y="8387331"/>
            <a:ext cx="5481150" cy="843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also the fourth-largest object by diameter in the Solar System </a:t>
            </a:r>
          </a:p>
        </p:txBody>
      </p:sp>
      <p:grpSp>
        <p:nvGrpSpPr>
          <p:cNvPr name="Group 17" id="17"/>
          <p:cNvGrpSpPr/>
          <p:nvPr/>
        </p:nvGrpSpPr>
        <p:grpSpPr>
          <a:xfrm rot="0">
            <a:off x="9923976" y="7896150"/>
            <a:ext cx="309000" cy="309000"/>
            <a:chOff x="0" y="0"/>
            <a:chExt cx="412000" cy="412000"/>
          </a:xfrm>
        </p:grpSpPr>
        <p:sp>
          <p:nvSpPr>
            <p:cNvPr name="Freeform 18" id="18"/>
            <p:cNvSpPr/>
            <p:nvPr/>
          </p:nvSpPr>
          <p:spPr>
            <a:xfrm flipH="false" flipV="false" rot="0">
              <a:off x="0" y="0"/>
              <a:ext cx="411988" cy="411988"/>
            </a:xfrm>
            <a:custGeom>
              <a:avLst/>
              <a:gdLst/>
              <a:ahLst/>
              <a:cxnLst/>
              <a:rect r="r" b="b" t="t" l="l"/>
              <a:pathLst>
                <a:path h="411988" w="411988">
                  <a:moveTo>
                    <a:pt x="0" y="205994"/>
                  </a:moveTo>
                  <a:cubicBezTo>
                    <a:pt x="0" y="92202"/>
                    <a:pt x="92202" y="0"/>
                    <a:pt x="205994" y="0"/>
                  </a:cubicBezTo>
                  <a:cubicBezTo>
                    <a:pt x="319786" y="0"/>
                    <a:pt x="411988" y="92202"/>
                    <a:pt x="411988" y="205994"/>
                  </a:cubicBezTo>
                  <a:cubicBezTo>
                    <a:pt x="411988" y="319786"/>
                    <a:pt x="319786" y="411988"/>
                    <a:pt x="205994" y="411988"/>
                  </a:cubicBezTo>
                  <a:cubicBezTo>
                    <a:pt x="92202" y="411988"/>
                    <a:pt x="0" y="319786"/>
                    <a:pt x="0" y="205994"/>
                  </a:cubicBezTo>
                  <a:close/>
                </a:path>
              </a:pathLst>
            </a:custGeom>
            <a:gradFill rotWithShape="true">
              <a:gsLst>
                <a:gs pos="0">
                  <a:srgbClr val="A3B4FF">
                    <a:alpha val="100000"/>
                  </a:srgbClr>
                </a:gs>
                <a:gs pos="100000">
                  <a:srgbClr val="274DF9">
                    <a:alpha val="100000"/>
                  </a:srgbClr>
                </a:gs>
              </a:gsLst>
              <a:lin ang="5400012"/>
            </a:grad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5153625" y="3619581"/>
            <a:ext cx="7980750" cy="1523919"/>
          </a:xfrm>
          <a:prstGeom prst="rect">
            <a:avLst/>
          </a:prstGeom>
        </p:spPr>
        <p:txBody>
          <a:bodyPr anchor="t" rtlCol="false" tIns="0" lIns="0" bIns="0" rIns="0">
            <a:spAutoFit/>
          </a:bodyPr>
          <a:lstStyle/>
          <a:p>
            <a:pPr algn="ctr">
              <a:lnSpc>
                <a:spcPts val="11999"/>
              </a:lnSpc>
            </a:pPr>
            <a:r>
              <a:rPr lang="en-US" sz="9999">
                <a:solidFill>
                  <a:srgbClr val="FFFFFF"/>
                </a:solidFill>
                <a:latin typeface="Cosmic Octo Medium"/>
              </a:rPr>
              <a:t>WHOA!</a:t>
            </a:r>
          </a:p>
        </p:txBody>
      </p:sp>
      <p:sp>
        <p:nvSpPr>
          <p:cNvPr name="TextBox 4" id="4"/>
          <p:cNvSpPr txBox="true"/>
          <p:nvPr/>
        </p:nvSpPr>
        <p:spPr>
          <a:xfrm rot="0">
            <a:off x="4854825" y="5641150"/>
            <a:ext cx="8578350" cy="718275"/>
          </a:xfrm>
          <a:prstGeom prst="rect">
            <a:avLst/>
          </a:prstGeom>
        </p:spPr>
        <p:txBody>
          <a:bodyPr anchor="t" rtlCol="false" tIns="0" lIns="0" bIns="0" rIns="0">
            <a:spAutoFit/>
          </a:bodyPr>
          <a:lstStyle/>
          <a:p>
            <a:pPr algn="ctr">
              <a:lnSpc>
                <a:spcPts val="4967"/>
              </a:lnSpc>
            </a:pPr>
            <a:r>
              <a:rPr lang="en-US" sz="3600">
                <a:solidFill>
                  <a:srgbClr val="FFFFFF"/>
                </a:solidFill>
                <a:latin typeface="Arimo"/>
              </a:rPr>
              <a:t>This can be the part of the presentation where you can introduce yourself, write your email…</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TextBox 5" id="5"/>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THIS IS AN INFOGRAPHIC</a:t>
            </a:r>
          </a:p>
        </p:txBody>
      </p:sp>
      <p:sp>
        <p:nvSpPr>
          <p:cNvPr name="Freeform 6" id="6"/>
          <p:cNvSpPr/>
          <p:nvPr/>
        </p:nvSpPr>
        <p:spPr>
          <a:xfrm flipH="false" flipV="false" rot="0">
            <a:off x="10081766" y="3248318"/>
            <a:ext cx="6545300" cy="4549900"/>
          </a:xfrm>
          <a:custGeom>
            <a:avLst/>
            <a:gdLst/>
            <a:ahLst/>
            <a:cxnLst/>
            <a:rect r="r" b="b" t="t" l="l"/>
            <a:pathLst>
              <a:path h="4549900" w="6545300">
                <a:moveTo>
                  <a:pt x="0" y="0"/>
                </a:moveTo>
                <a:lnTo>
                  <a:pt x="6545300" y="0"/>
                </a:lnTo>
                <a:lnTo>
                  <a:pt x="6545300" y="4549900"/>
                </a:lnTo>
                <a:lnTo>
                  <a:pt x="0" y="454990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752479" y="6183799"/>
            <a:ext cx="4430550" cy="421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MERCURY</a:t>
            </a:r>
          </a:p>
        </p:txBody>
      </p:sp>
      <p:sp>
        <p:nvSpPr>
          <p:cNvPr name="TextBox 8" id="8"/>
          <p:cNvSpPr txBox="true"/>
          <p:nvPr/>
        </p:nvSpPr>
        <p:spPr>
          <a:xfrm rot="0">
            <a:off x="1752477" y="6769251"/>
            <a:ext cx="4430550" cy="12186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It is the closest planet to the Sun and the smallest one in the Solar System</a:t>
            </a:r>
          </a:p>
        </p:txBody>
      </p:sp>
      <p:sp>
        <p:nvSpPr>
          <p:cNvPr name="TextBox 9" id="9"/>
          <p:cNvSpPr txBox="true"/>
          <p:nvPr/>
        </p:nvSpPr>
        <p:spPr>
          <a:xfrm rot="0">
            <a:off x="1752479" y="3020551"/>
            <a:ext cx="4430550" cy="4216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VENUS</a:t>
            </a:r>
          </a:p>
        </p:txBody>
      </p:sp>
      <p:sp>
        <p:nvSpPr>
          <p:cNvPr name="TextBox 10" id="10"/>
          <p:cNvSpPr txBox="true"/>
          <p:nvPr/>
        </p:nvSpPr>
        <p:spPr>
          <a:xfrm rot="0">
            <a:off x="1752477" y="3606001"/>
            <a:ext cx="4430550" cy="12186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Venus has a beautiful name and is the second planet from the Sun. It’s terribly hot</a:t>
            </a:r>
          </a:p>
        </p:txBody>
      </p:sp>
      <p:sp>
        <p:nvSpPr>
          <p:cNvPr name="AutoShape 11" id="11"/>
          <p:cNvSpPr/>
          <p:nvPr/>
        </p:nvSpPr>
        <p:spPr>
          <a:xfrm rot="1093089">
            <a:off x="8436193" y="4330900"/>
            <a:ext cx="2632615" cy="0"/>
          </a:xfrm>
          <a:prstGeom prst="line">
            <a:avLst/>
          </a:prstGeom>
          <a:ln cap="rnd" w="9525">
            <a:solidFill>
              <a:srgbClr val="FFFFFF"/>
            </a:solidFill>
            <a:prstDash val="solid"/>
            <a:headEnd type="none" len="sm" w="sm"/>
            <a:tailEnd type="diamond" len="lg" w="lg"/>
          </a:ln>
        </p:spPr>
      </p:sp>
      <p:grpSp>
        <p:nvGrpSpPr>
          <p:cNvPr name="Group 12" id="12"/>
          <p:cNvGrpSpPr/>
          <p:nvPr/>
        </p:nvGrpSpPr>
        <p:grpSpPr>
          <a:xfrm rot="0">
            <a:off x="6887726" y="3326026"/>
            <a:ext cx="1231200" cy="1231200"/>
            <a:chOff x="0" y="0"/>
            <a:chExt cx="1641600" cy="1641600"/>
          </a:xfrm>
        </p:grpSpPr>
        <p:sp>
          <p:nvSpPr>
            <p:cNvPr name="Freeform 13" id="13"/>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14" id="14"/>
          <p:cNvSpPr/>
          <p:nvPr/>
        </p:nvSpPr>
        <p:spPr>
          <a:xfrm flipH="false" flipV="false" rot="0">
            <a:off x="7430851" y="4409003"/>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6812747" y="337818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6" id="16"/>
          <p:cNvSpPr/>
          <p:nvPr/>
        </p:nvSpPr>
        <p:spPr>
          <a:xfrm flipH="false" flipV="false" rot="0">
            <a:off x="7183282" y="3642926"/>
            <a:ext cx="640086" cy="597402"/>
          </a:xfrm>
          <a:custGeom>
            <a:avLst/>
            <a:gdLst/>
            <a:ahLst/>
            <a:cxnLst/>
            <a:rect r="r" b="b" t="t" l="l"/>
            <a:pathLst>
              <a:path h="597402" w="640086">
                <a:moveTo>
                  <a:pt x="0" y="0"/>
                </a:moveTo>
                <a:lnTo>
                  <a:pt x="640086" y="0"/>
                </a:lnTo>
                <a:lnTo>
                  <a:pt x="640086" y="597402"/>
                </a:lnTo>
                <a:lnTo>
                  <a:pt x="0" y="59740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7" id="17"/>
          <p:cNvGrpSpPr/>
          <p:nvPr/>
        </p:nvGrpSpPr>
        <p:grpSpPr>
          <a:xfrm rot="0">
            <a:off x="6887726" y="6489276"/>
            <a:ext cx="1225200" cy="1225200"/>
            <a:chOff x="0" y="0"/>
            <a:chExt cx="1633600" cy="1633600"/>
          </a:xfrm>
        </p:grpSpPr>
        <p:sp>
          <p:nvSpPr>
            <p:cNvPr name="Freeform 18" id="18"/>
            <p:cNvSpPr/>
            <p:nvPr/>
          </p:nvSpPr>
          <p:spPr>
            <a:xfrm flipH="false" flipV="false" rot="0">
              <a:off x="0" y="0"/>
              <a:ext cx="1633474" cy="1633474"/>
            </a:xfrm>
            <a:custGeom>
              <a:avLst/>
              <a:gdLst/>
              <a:ahLst/>
              <a:cxnLst/>
              <a:rect r="r" b="b" t="t" l="l"/>
              <a:pathLst>
                <a:path h="1633474" w="1633474">
                  <a:moveTo>
                    <a:pt x="0" y="816737"/>
                  </a:moveTo>
                  <a:cubicBezTo>
                    <a:pt x="0" y="365633"/>
                    <a:pt x="365633" y="0"/>
                    <a:pt x="816737" y="0"/>
                  </a:cubicBezTo>
                  <a:cubicBezTo>
                    <a:pt x="1267841" y="0"/>
                    <a:pt x="1633474" y="365633"/>
                    <a:pt x="1633474" y="816737"/>
                  </a:cubicBezTo>
                  <a:cubicBezTo>
                    <a:pt x="1633474" y="1267841"/>
                    <a:pt x="1267841" y="1633474"/>
                    <a:pt x="816737" y="1633474"/>
                  </a:cubicBezTo>
                  <a:cubicBezTo>
                    <a:pt x="365633" y="1633474"/>
                    <a:pt x="0" y="1267968"/>
                    <a:pt x="0" y="816737"/>
                  </a:cubicBezTo>
                  <a:close/>
                </a:path>
              </a:pathLst>
            </a:custGeom>
            <a:gradFill rotWithShape="true">
              <a:gsLst>
                <a:gs pos="0">
                  <a:srgbClr val="11FFFF">
                    <a:alpha val="100000"/>
                  </a:srgbClr>
                </a:gs>
                <a:gs pos="100000">
                  <a:srgbClr val="01C4C4">
                    <a:alpha val="100000"/>
                  </a:srgbClr>
                </a:gs>
              </a:gsLst>
              <a:lin ang="13500032"/>
            </a:gradFill>
          </p:spPr>
        </p:sp>
      </p:grpSp>
      <p:sp>
        <p:nvSpPr>
          <p:cNvPr name="Freeform 19" id="19"/>
          <p:cNvSpPr/>
          <p:nvPr/>
        </p:nvSpPr>
        <p:spPr>
          <a:xfrm flipH="false" flipV="false" rot="0">
            <a:off x="7183280" y="6816842"/>
            <a:ext cx="640090" cy="576068"/>
          </a:xfrm>
          <a:custGeom>
            <a:avLst/>
            <a:gdLst/>
            <a:ahLst/>
            <a:cxnLst/>
            <a:rect r="r" b="b" t="t" l="l"/>
            <a:pathLst>
              <a:path h="576068" w="640090">
                <a:moveTo>
                  <a:pt x="0" y="0"/>
                </a:moveTo>
                <a:lnTo>
                  <a:pt x="640090" y="0"/>
                </a:lnTo>
                <a:lnTo>
                  <a:pt x="640090" y="576068"/>
                </a:lnTo>
                <a:lnTo>
                  <a:pt x="0" y="57606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0" id="20"/>
          <p:cNvSpPr/>
          <p:nvPr/>
        </p:nvSpPr>
        <p:spPr>
          <a:xfrm flipH="false" flipV="false" rot="0">
            <a:off x="7430851" y="654143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21" id="21"/>
          <p:cNvSpPr/>
          <p:nvPr/>
        </p:nvSpPr>
        <p:spPr>
          <a:xfrm flipH="false" flipV="false" rot="0">
            <a:off x="6812747" y="7572253"/>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AutoShape 22" id="22"/>
          <p:cNvSpPr/>
          <p:nvPr/>
        </p:nvSpPr>
        <p:spPr>
          <a:xfrm rot="10223650">
            <a:off x="8441789" y="6780450"/>
            <a:ext cx="3770922" cy="0"/>
          </a:xfrm>
          <a:prstGeom prst="line">
            <a:avLst/>
          </a:prstGeom>
          <a:ln cap="rnd" w="9525">
            <a:solidFill>
              <a:srgbClr val="FFFFFF"/>
            </a:solidFill>
            <a:prstDash val="solid"/>
            <a:headEnd type="none" len="sm" w="sm"/>
            <a:tailEnd type="diamond" len="lg" w="lg"/>
          </a:ln>
        </p:spPr>
      </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TextBox 5" id="5"/>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ANOTHER INFOGRAPHIC</a:t>
            </a:r>
          </a:p>
        </p:txBody>
      </p:sp>
      <p:sp>
        <p:nvSpPr>
          <p:cNvPr name="Freeform 6" id="6"/>
          <p:cNvSpPr/>
          <p:nvPr/>
        </p:nvSpPr>
        <p:spPr>
          <a:xfrm flipH="false" flipV="false" rot="0">
            <a:off x="5648325" y="3166025"/>
            <a:ext cx="6991370" cy="4775872"/>
          </a:xfrm>
          <a:custGeom>
            <a:avLst/>
            <a:gdLst/>
            <a:ahLst/>
            <a:cxnLst/>
            <a:rect r="r" b="b" t="t" l="l"/>
            <a:pathLst>
              <a:path h="4775872" w="6991370">
                <a:moveTo>
                  <a:pt x="0" y="0"/>
                </a:moveTo>
                <a:lnTo>
                  <a:pt x="6991370" y="0"/>
                </a:lnTo>
                <a:lnTo>
                  <a:pt x="6991370" y="4775872"/>
                </a:lnTo>
                <a:lnTo>
                  <a:pt x="0" y="47758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7" id="7"/>
          <p:cNvSpPr txBox="true"/>
          <p:nvPr/>
        </p:nvSpPr>
        <p:spPr>
          <a:xfrm rot="0">
            <a:off x="1302425" y="7434173"/>
            <a:ext cx="3670350" cy="6936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Saturn is composed of hydrogen and helium</a:t>
            </a:r>
          </a:p>
        </p:txBody>
      </p:sp>
      <p:sp>
        <p:nvSpPr>
          <p:cNvPr name="TextBox 8" id="8"/>
          <p:cNvSpPr txBox="true"/>
          <p:nvPr/>
        </p:nvSpPr>
        <p:spPr>
          <a:xfrm rot="0">
            <a:off x="13315223" y="3546099"/>
            <a:ext cx="3670350" cy="693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Venus is the second planet from the Sun</a:t>
            </a:r>
          </a:p>
        </p:txBody>
      </p:sp>
      <p:sp>
        <p:nvSpPr>
          <p:cNvPr name="TextBox 9" id="9"/>
          <p:cNvSpPr txBox="true"/>
          <p:nvPr/>
        </p:nvSpPr>
        <p:spPr>
          <a:xfrm rot="0">
            <a:off x="1302425" y="3546099"/>
            <a:ext cx="3670350" cy="6936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It’s the star at the center of the Solar System</a:t>
            </a:r>
          </a:p>
        </p:txBody>
      </p:sp>
      <p:sp>
        <p:nvSpPr>
          <p:cNvPr name="TextBox 10" id="10"/>
          <p:cNvSpPr txBox="true"/>
          <p:nvPr/>
        </p:nvSpPr>
        <p:spPr>
          <a:xfrm rot="0">
            <a:off x="13315223" y="7434173"/>
            <a:ext cx="3670350" cy="693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Mercury is the closest planet to the Sun </a:t>
            </a:r>
          </a:p>
        </p:txBody>
      </p:sp>
      <p:sp>
        <p:nvSpPr>
          <p:cNvPr name="TextBox 11" id="11"/>
          <p:cNvSpPr txBox="true"/>
          <p:nvPr/>
        </p:nvSpPr>
        <p:spPr>
          <a:xfrm rot="0">
            <a:off x="1302425" y="2884925"/>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THE SUN</a:t>
            </a:r>
          </a:p>
        </p:txBody>
      </p:sp>
      <p:sp>
        <p:nvSpPr>
          <p:cNvPr name="TextBox 12" id="12"/>
          <p:cNvSpPr txBox="true"/>
          <p:nvPr/>
        </p:nvSpPr>
        <p:spPr>
          <a:xfrm rot="0">
            <a:off x="1302425" y="6772975"/>
            <a:ext cx="3670350" cy="497400"/>
          </a:xfrm>
          <a:prstGeom prst="rect">
            <a:avLst/>
          </a:prstGeom>
        </p:spPr>
        <p:txBody>
          <a:bodyPr anchor="t" rtlCol="false" tIns="0" lIns="0" bIns="0" rIns="0">
            <a:spAutoFit/>
          </a:bodyPr>
          <a:lstStyle/>
          <a:p>
            <a:pPr algn="r">
              <a:lnSpc>
                <a:spcPts val="4691"/>
              </a:lnSpc>
            </a:pPr>
            <a:r>
              <a:rPr lang="en-US" sz="3400">
                <a:solidFill>
                  <a:srgbClr val="FFFFFF"/>
                </a:solidFill>
                <a:latin typeface="Poppins"/>
              </a:rPr>
              <a:t>SATURN</a:t>
            </a:r>
          </a:p>
        </p:txBody>
      </p:sp>
      <p:sp>
        <p:nvSpPr>
          <p:cNvPr name="TextBox 13" id="13"/>
          <p:cNvSpPr txBox="true"/>
          <p:nvPr/>
        </p:nvSpPr>
        <p:spPr>
          <a:xfrm rot="0">
            <a:off x="13315225" y="2884925"/>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VENUS</a:t>
            </a:r>
          </a:p>
        </p:txBody>
      </p:sp>
      <p:sp>
        <p:nvSpPr>
          <p:cNvPr name="TextBox 14" id="14"/>
          <p:cNvSpPr txBox="true"/>
          <p:nvPr/>
        </p:nvSpPr>
        <p:spPr>
          <a:xfrm rot="0">
            <a:off x="13315225" y="6772975"/>
            <a:ext cx="3670350" cy="497400"/>
          </a:xfrm>
          <a:prstGeom prst="rect">
            <a:avLst/>
          </a:prstGeom>
        </p:spPr>
        <p:txBody>
          <a:bodyPr anchor="t" rtlCol="false" tIns="0" lIns="0" bIns="0" rIns="0">
            <a:spAutoFit/>
          </a:bodyPr>
          <a:lstStyle/>
          <a:p>
            <a:pPr algn="l">
              <a:lnSpc>
                <a:spcPts val="4691"/>
              </a:lnSpc>
            </a:pPr>
            <a:r>
              <a:rPr lang="en-US" sz="3400">
                <a:solidFill>
                  <a:srgbClr val="FFFFFF"/>
                </a:solidFill>
                <a:latin typeface="Poppins"/>
              </a:rPr>
              <a:t>MERCURY</a:t>
            </a:r>
          </a:p>
        </p:txBody>
      </p:sp>
      <p:sp>
        <p:nvSpPr>
          <p:cNvPr name="AutoShape 15" id="15"/>
          <p:cNvSpPr/>
          <p:nvPr/>
        </p:nvSpPr>
        <p:spPr>
          <a:xfrm rot="9251383">
            <a:off x="11022193" y="3678326"/>
            <a:ext cx="2327211" cy="0"/>
          </a:xfrm>
          <a:prstGeom prst="line">
            <a:avLst/>
          </a:prstGeom>
          <a:ln cap="rnd" w="9525">
            <a:solidFill>
              <a:srgbClr val="FFFFFF"/>
            </a:solidFill>
            <a:prstDash val="solid"/>
            <a:headEnd type="none" len="sm" w="sm"/>
            <a:tailEnd type="diamond" len="lg" w="lg"/>
          </a:ln>
        </p:spPr>
      </p:sp>
      <p:sp>
        <p:nvSpPr>
          <p:cNvPr name="AutoShape 16" id="16"/>
          <p:cNvSpPr/>
          <p:nvPr/>
        </p:nvSpPr>
        <p:spPr>
          <a:xfrm>
            <a:off x="4977942" y="3602450"/>
            <a:ext cx="2494516" cy="9525"/>
          </a:xfrm>
          <a:prstGeom prst="line">
            <a:avLst/>
          </a:prstGeom>
          <a:ln cap="rnd" w="9525">
            <a:solidFill>
              <a:srgbClr val="FFFFFF"/>
            </a:solidFill>
            <a:prstDash val="solid"/>
            <a:headEnd type="none" len="sm" w="sm"/>
            <a:tailEnd type="diamond" len="lg" w="lg"/>
          </a:ln>
        </p:spPr>
      </p:sp>
      <p:sp>
        <p:nvSpPr>
          <p:cNvPr name="AutoShape 17" id="17"/>
          <p:cNvSpPr/>
          <p:nvPr/>
        </p:nvSpPr>
        <p:spPr>
          <a:xfrm>
            <a:off x="5054634" y="7069300"/>
            <a:ext cx="2189333" cy="9525"/>
          </a:xfrm>
          <a:prstGeom prst="line">
            <a:avLst/>
          </a:prstGeom>
          <a:ln cap="rnd" w="9525">
            <a:solidFill>
              <a:srgbClr val="FFFFFF"/>
            </a:solidFill>
            <a:prstDash val="solid"/>
            <a:headEnd type="none" len="sm" w="sm"/>
            <a:tailEnd type="diamond" len="lg" w="lg"/>
          </a:ln>
        </p:spPr>
      </p:sp>
      <p:sp>
        <p:nvSpPr>
          <p:cNvPr name="AutoShape 18" id="18"/>
          <p:cNvSpPr/>
          <p:nvPr/>
        </p:nvSpPr>
        <p:spPr>
          <a:xfrm>
            <a:off x="11188631" y="7069300"/>
            <a:ext cx="2044739" cy="9525"/>
          </a:xfrm>
          <a:prstGeom prst="line">
            <a:avLst/>
          </a:prstGeom>
          <a:ln cap="rnd" w="9525">
            <a:solidFill>
              <a:srgbClr val="FFFFFF"/>
            </a:solidFill>
            <a:prstDash val="solid"/>
            <a:headEnd type="none" len="sm" w="sm"/>
            <a:tailEnd type="diamond" len="lg" w="lg"/>
          </a:ln>
        </p:spPr>
      </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true" flipV="false" rot="0">
            <a:off x="-3326346" y="3995398"/>
            <a:ext cx="10946294" cy="6620200"/>
          </a:xfrm>
          <a:custGeom>
            <a:avLst/>
            <a:gdLst/>
            <a:ahLst/>
            <a:cxnLst/>
            <a:rect r="r" b="b" t="t" l="l"/>
            <a:pathLst>
              <a:path h="6620200" w="10946294">
                <a:moveTo>
                  <a:pt x="10946294" y="0"/>
                </a:moveTo>
                <a:lnTo>
                  <a:pt x="0" y="0"/>
                </a:lnTo>
                <a:lnTo>
                  <a:pt x="0" y="6620200"/>
                </a:lnTo>
                <a:lnTo>
                  <a:pt x="10946294" y="6620200"/>
                </a:lnTo>
                <a:lnTo>
                  <a:pt x="10946294" y="0"/>
                </a:lnTo>
                <a:close/>
              </a:path>
            </a:pathLst>
          </a:custGeom>
          <a:blipFill>
            <a:blip r:embed="rId4"/>
            <a:stretch>
              <a:fillRect l="0" t="0" r="0" b="0"/>
            </a:stretch>
          </a:blipFill>
        </p:spPr>
      </p:sp>
      <p:sp>
        <p:nvSpPr>
          <p:cNvPr name="Freeform 4" id="4"/>
          <p:cNvSpPr/>
          <p:nvPr/>
        </p:nvSpPr>
        <p:spPr>
          <a:xfrm flipH="false" flipV="false" rot="0">
            <a:off x="13922396" y="1889224"/>
            <a:ext cx="1809300" cy="1850600"/>
          </a:xfrm>
          <a:custGeom>
            <a:avLst/>
            <a:gdLst/>
            <a:ahLst/>
            <a:cxnLst/>
            <a:rect r="r" b="b" t="t" l="l"/>
            <a:pathLst>
              <a:path h="1850600" w="1809300">
                <a:moveTo>
                  <a:pt x="0" y="0"/>
                </a:moveTo>
                <a:lnTo>
                  <a:pt x="1809300" y="0"/>
                </a:lnTo>
                <a:lnTo>
                  <a:pt x="1809300" y="1850600"/>
                </a:lnTo>
                <a:lnTo>
                  <a:pt x="0" y="1850600"/>
                </a:lnTo>
                <a:lnTo>
                  <a:pt x="0" y="0"/>
                </a:lnTo>
                <a:close/>
              </a:path>
            </a:pathLst>
          </a:custGeom>
          <a:blipFill>
            <a:blip r:embed="rId5"/>
            <a:stretch>
              <a:fillRect l="0" t="0" r="0" b="0"/>
            </a:stretch>
          </a:blipFill>
        </p:spPr>
      </p:sp>
      <p:sp>
        <p:nvSpPr>
          <p:cNvPr name="Freeform 5" id="5"/>
          <p:cNvSpPr/>
          <p:nvPr/>
        </p:nvSpPr>
        <p:spPr>
          <a:xfrm flipH="true" flipV="false" rot="0">
            <a:off x="12908798" y="786480"/>
            <a:ext cx="816600" cy="835240"/>
          </a:xfrm>
          <a:custGeom>
            <a:avLst/>
            <a:gdLst/>
            <a:ahLst/>
            <a:cxnLst/>
            <a:rect r="r" b="b" t="t" l="l"/>
            <a:pathLst>
              <a:path h="835240" w="816600">
                <a:moveTo>
                  <a:pt x="816600" y="0"/>
                </a:moveTo>
                <a:lnTo>
                  <a:pt x="0" y="0"/>
                </a:lnTo>
                <a:lnTo>
                  <a:pt x="0" y="835240"/>
                </a:lnTo>
                <a:lnTo>
                  <a:pt x="816600" y="835240"/>
                </a:lnTo>
                <a:lnTo>
                  <a:pt x="816600" y="0"/>
                </a:lnTo>
                <a:close/>
              </a:path>
            </a:pathLst>
          </a:custGeom>
          <a:blipFill>
            <a:blip r:embed="rId6"/>
            <a:stretch>
              <a:fillRect l="-1139" t="0" r="-1143" b="0"/>
            </a:stretch>
          </a:blipFill>
        </p:spPr>
      </p:sp>
      <p:sp>
        <p:nvSpPr>
          <p:cNvPr name="TextBox 6" id="6"/>
          <p:cNvSpPr txBox="true"/>
          <p:nvPr/>
        </p:nvSpPr>
        <p:spPr>
          <a:xfrm rot="0">
            <a:off x="7373051" y="4035954"/>
            <a:ext cx="7143150" cy="1447692"/>
          </a:xfrm>
          <a:prstGeom prst="rect">
            <a:avLst/>
          </a:prstGeom>
        </p:spPr>
        <p:txBody>
          <a:bodyPr anchor="t" rtlCol="false" tIns="0" lIns="0" bIns="0" rIns="0">
            <a:spAutoFit/>
          </a:bodyPr>
          <a:lstStyle/>
          <a:p>
            <a:pPr algn="l">
              <a:lnSpc>
                <a:spcPts val="11402"/>
              </a:lnSpc>
            </a:pPr>
            <a:r>
              <a:rPr lang="en-US" sz="9502">
                <a:solidFill>
                  <a:srgbClr val="EF00DE"/>
                </a:solidFill>
                <a:latin typeface="Cosmic Octo Medium"/>
              </a:rPr>
              <a:t>ANALYSIS</a:t>
            </a:r>
          </a:p>
        </p:txBody>
      </p:sp>
      <p:sp>
        <p:nvSpPr>
          <p:cNvPr name="TextBox 7" id="7"/>
          <p:cNvSpPr txBox="true"/>
          <p:nvPr/>
        </p:nvSpPr>
        <p:spPr>
          <a:xfrm rot="0">
            <a:off x="7373145" y="5596575"/>
            <a:ext cx="7143150" cy="603600"/>
          </a:xfrm>
          <a:prstGeom prst="rect">
            <a:avLst/>
          </a:prstGeom>
        </p:spPr>
        <p:txBody>
          <a:bodyPr anchor="t" rtlCol="false" tIns="0" lIns="0" bIns="0" rIns="0">
            <a:spAutoFit/>
          </a:bodyPr>
          <a:lstStyle/>
          <a:p>
            <a:pPr algn="l">
              <a:lnSpc>
                <a:spcPts val="3600"/>
              </a:lnSpc>
            </a:pPr>
            <a:r>
              <a:rPr lang="en-US" sz="3000">
                <a:solidFill>
                  <a:srgbClr val="FFFFFF"/>
                </a:solidFill>
                <a:latin typeface="Arimo"/>
              </a:rPr>
              <a:t>Here you can describe the topic of the section</a:t>
            </a:r>
          </a:p>
        </p:txBody>
      </p:sp>
      <p:sp>
        <p:nvSpPr>
          <p:cNvPr name="TextBox 8" id="8"/>
          <p:cNvSpPr txBox="true"/>
          <p:nvPr/>
        </p:nvSpPr>
        <p:spPr>
          <a:xfrm rot="0">
            <a:off x="3771701" y="4019604"/>
            <a:ext cx="2995350" cy="2228742"/>
          </a:xfrm>
          <a:prstGeom prst="rect">
            <a:avLst/>
          </a:prstGeom>
        </p:spPr>
        <p:txBody>
          <a:bodyPr anchor="t" rtlCol="false" tIns="0" lIns="0" bIns="0" rIns="0">
            <a:spAutoFit/>
          </a:bodyPr>
          <a:lstStyle/>
          <a:p>
            <a:pPr algn="ctr">
              <a:lnSpc>
                <a:spcPts val="17401"/>
              </a:lnSpc>
            </a:pPr>
            <a:r>
              <a:rPr lang="en-US" sz="14500">
                <a:solidFill>
                  <a:srgbClr val="EF00DE"/>
                </a:solidFill>
                <a:latin typeface="Cosmic Octo Medium"/>
              </a:rPr>
              <a:t>03</a:t>
            </a:r>
          </a:p>
        </p:txBody>
      </p:sp>
      <p:sp>
        <p:nvSpPr>
          <p:cNvPr name="Freeform 9" id="9"/>
          <p:cNvSpPr/>
          <p:nvPr/>
        </p:nvSpPr>
        <p:spPr>
          <a:xfrm flipH="false" flipV="false" rot="0">
            <a:off x="8933632" y="8853174"/>
            <a:ext cx="420734" cy="420632"/>
          </a:xfrm>
          <a:custGeom>
            <a:avLst/>
            <a:gdLst/>
            <a:ahLst/>
            <a:cxnLst/>
            <a:rect r="r" b="b" t="t" l="l"/>
            <a:pathLst>
              <a:path h="420632" w="420734">
                <a:moveTo>
                  <a:pt x="0" y="0"/>
                </a:moveTo>
                <a:lnTo>
                  <a:pt x="420734" y="0"/>
                </a:lnTo>
                <a:lnTo>
                  <a:pt x="420734" y="420632"/>
                </a:lnTo>
                <a:lnTo>
                  <a:pt x="0" y="4206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AND THE SAME GOES FOR TABLES</a:t>
            </a:r>
          </a:p>
        </p:txBody>
      </p:sp>
      <p:graphicFrame>
        <p:nvGraphicFramePr>
          <p:cNvPr name="Table 4" id="4"/>
          <p:cNvGraphicFramePr>
            <a:graphicFrameLocks noGrp="true"/>
          </p:cNvGraphicFramePr>
          <p:nvPr/>
        </p:nvGraphicFramePr>
        <p:xfrm>
          <a:off x="3913950" y="3144300"/>
          <a:ext cx="10439400" cy="3962400"/>
        </p:xfrm>
        <a:graphic>
          <a:graphicData uri="http://schemas.openxmlformats.org/drawingml/2006/table">
            <a:tbl>
              <a:tblPr/>
              <a:tblGrid>
                <a:gridCol w="3479800"/>
                <a:gridCol w="3479800"/>
                <a:gridCol w="3479800"/>
              </a:tblGrid>
              <a:tr h="990600">
                <a:tc>
                  <a:txBody>
                    <a:bodyPr anchor="t" rtlCol="false"/>
                    <a:lstStyle/>
                    <a:p>
                      <a:pPr algn="ctr">
                        <a:lnSpc>
                          <a:spcPts val="3120"/>
                        </a:lnSpc>
                        <a:defRPr/>
                      </a:pPr>
                      <a:r>
                        <a:rPr lang="en-US" sz="2600">
                          <a:solidFill>
                            <a:srgbClr val="FFFFFF"/>
                          </a:solidFill>
                          <a:latin typeface="Poppins"/>
                        </a:rPr>
                        <a:t>DAY 1</a:t>
                      </a:r>
                      <a:endParaRPr lang="en-US" sz="1100"/>
                    </a:p>
                  </a:txBody>
                  <a:tcPr marL="91425" marR="91425" marT="91425" marB="91425" anchor="ctr">
                    <a:lnL cmpd="sng" algn="ctr" cap="flat" w="9525">
                      <a:solidFill>
                        <a:srgbClr val="9E9E9E"/>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120"/>
                        </a:lnSpc>
                        <a:defRPr/>
                      </a:pPr>
                      <a:r>
                        <a:rPr lang="en-US" sz="2600">
                          <a:solidFill>
                            <a:srgbClr val="FFFFFF"/>
                          </a:solidFill>
                          <a:latin typeface="Poppins"/>
                        </a:rPr>
                        <a:t>DAY 2</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120"/>
                        </a:lnSpc>
                        <a:defRPr/>
                      </a:pPr>
                      <a:r>
                        <a:rPr lang="en-US" sz="2600">
                          <a:solidFill>
                            <a:srgbClr val="FFFFFF"/>
                          </a:solidFill>
                          <a:latin typeface="Poppins"/>
                        </a:rPr>
                        <a:t>DAY 3</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9E9E9E"/>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990600">
                <a:tc>
                  <a:txBody>
                    <a:bodyPr anchor="t" rtlCol="false"/>
                    <a:lstStyle/>
                    <a:p>
                      <a:pPr algn="ctr">
                        <a:lnSpc>
                          <a:spcPts val="3359"/>
                        </a:lnSpc>
                        <a:defRPr/>
                      </a:pPr>
                      <a:r>
                        <a:rPr lang="en-US" sz="2799">
                          <a:solidFill>
                            <a:srgbClr val="FFFFFF"/>
                          </a:solidFill>
                          <a:latin typeface="Arimo"/>
                        </a:rPr>
                        <a:t>Mars</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Saturn</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Earth</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990600">
                <a:tc>
                  <a:txBody>
                    <a:bodyPr anchor="t" rtlCol="false"/>
                    <a:lstStyle/>
                    <a:p>
                      <a:pPr algn="ctr">
                        <a:lnSpc>
                          <a:spcPts val="3359"/>
                        </a:lnSpc>
                        <a:defRPr/>
                      </a:pPr>
                      <a:r>
                        <a:rPr lang="en-US" sz="2799">
                          <a:solidFill>
                            <a:srgbClr val="FFFFFF"/>
                          </a:solidFill>
                          <a:latin typeface="Arimo"/>
                        </a:rPr>
                        <a:t>Mercury</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Jupiter</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Ceres</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990600">
                <a:tc>
                  <a:txBody>
                    <a:bodyPr anchor="t" rtlCol="false"/>
                    <a:lstStyle/>
                    <a:p>
                      <a:pPr algn="ctr">
                        <a:lnSpc>
                          <a:spcPts val="3359"/>
                        </a:lnSpc>
                        <a:defRPr/>
                      </a:pPr>
                      <a:r>
                        <a:rPr lang="en-US" sz="2799">
                          <a:solidFill>
                            <a:srgbClr val="FFFFFF"/>
                          </a:solidFill>
                          <a:latin typeface="Arimo"/>
                        </a:rPr>
                        <a:t>Venus</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Neptune</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3359"/>
                        </a:lnSpc>
                        <a:defRPr/>
                      </a:pPr>
                      <a:r>
                        <a:rPr lang="en-US" sz="2799">
                          <a:solidFill>
                            <a:srgbClr val="FFFFFF"/>
                          </a:solidFill>
                          <a:latin typeface="Arimo"/>
                        </a:rPr>
                        <a:t>Pluto</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bl>
          </a:graphicData>
        </a:graphic>
      </p:graphicFrame>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TextBox 5" id="5"/>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AWARDS</a:t>
            </a:r>
          </a:p>
        </p:txBody>
      </p:sp>
      <p:graphicFrame>
        <p:nvGraphicFramePr>
          <p:cNvPr name="Table 6" id="6"/>
          <p:cNvGraphicFramePr>
            <a:graphicFrameLocks noGrp="true"/>
          </p:cNvGraphicFramePr>
          <p:nvPr/>
        </p:nvGraphicFramePr>
        <p:xfrm>
          <a:off x="2427226" y="2607276"/>
          <a:ext cx="13335000" cy="4927600"/>
        </p:xfrm>
        <a:graphic>
          <a:graphicData uri="http://schemas.openxmlformats.org/drawingml/2006/table">
            <a:tbl>
              <a:tblPr/>
              <a:tblGrid>
                <a:gridCol w="2217750"/>
                <a:gridCol w="2217750"/>
                <a:gridCol w="2232000"/>
                <a:gridCol w="2217750"/>
                <a:gridCol w="2224875"/>
                <a:gridCol w="2224875"/>
              </a:tblGrid>
              <a:tr h="1554171">
                <a:tc>
                  <a:txBody>
                    <a:bodyPr anchor="t" rtlCol="false"/>
                    <a:lstStyle/>
                    <a:p>
                      <a:pPr algn="l">
                        <a:lnSpc>
                          <a:spcPts val="1679"/>
                        </a:lnSpc>
                        <a:defRPr/>
                      </a:pPr>
                      <a:endParaRPr lang="en-US" sz="1100"/>
                    </a:p>
                  </a:txBody>
                  <a:tcPr marL="91425" marR="91425" marT="91425" marB="91425" anchor="ctr">
                    <a:lnL cmpd="sng" algn="ctr" cap="flat" w="9525">
                      <a:solidFill>
                        <a:srgbClr val="9E9E9E"/>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4079"/>
                        </a:lnSpc>
                        <a:defRPr/>
                      </a:pPr>
                      <a:r>
                        <a:rPr lang="en-US" sz="3400">
                          <a:solidFill>
                            <a:srgbClr val="FFFFFF"/>
                          </a:solidFill>
                          <a:latin typeface="Poppins"/>
                        </a:rPr>
                        <a:t>1ST AWARDS</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4079"/>
                        </a:lnSpc>
                        <a:defRPr/>
                      </a:pPr>
                      <a:r>
                        <a:rPr lang="en-US" sz="3400">
                          <a:solidFill>
                            <a:srgbClr val="FFFFFF"/>
                          </a:solidFill>
                          <a:latin typeface="Poppins"/>
                        </a:rPr>
                        <a:t>2ND AWARD</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4079"/>
                        </a:lnSpc>
                        <a:defRPr/>
                      </a:pPr>
                      <a:r>
                        <a:rPr lang="en-US" sz="3400">
                          <a:solidFill>
                            <a:srgbClr val="FFFFFF"/>
                          </a:solidFill>
                          <a:latin typeface="Poppins"/>
                        </a:rPr>
                        <a:t>3RD AWARD</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4079"/>
                        </a:lnSpc>
                        <a:defRPr/>
                      </a:pPr>
                      <a:r>
                        <a:rPr lang="en-US" sz="3400">
                          <a:solidFill>
                            <a:srgbClr val="FFFFFF"/>
                          </a:solidFill>
                          <a:latin typeface="Poppins"/>
                        </a:rPr>
                        <a:t>4TH AWARD</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ctr">
                        <a:lnSpc>
                          <a:spcPts val="4079"/>
                        </a:lnSpc>
                        <a:defRPr/>
                      </a:pPr>
                      <a:r>
                        <a:rPr lang="en-US" sz="3400">
                          <a:solidFill>
                            <a:srgbClr val="FFFFFF"/>
                          </a:solidFill>
                          <a:latin typeface="Poppins"/>
                        </a:rPr>
                        <a:t>5TH AWARD</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9E9E9E"/>
                      </a:solidFill>
                      <a:prstDash val="solid"/>
                      <a:round/>
                      <a:headEnd type="none" w="med" len="med"/>
                      <a:tailEnd type="none" w="med" len="med"/>
                    </a:lnR>
                    <a:lnT cmpd="sng" algn="ctr" cap="flat" w="9525">
                      <a:solidFill>
                        <a:srgbClr val="9E9E9E"/>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1124476">
                <a:tc>
                  <a:txBody>
                    <a:bodyPr anchor="t" rtlCol="false"/>
                    <a:lstStyle/>
                    <a:p>
                      <a:pPr algn="ctr">
                        <a:lnSpc>
                          <a:spcPts val="3359"/>
                        </a:lnSpc>
                        <a:defRPr/>
                      </a:pPr>
                      <a:r>
                        <a:rPr lang="en-US" sz="2799">
                          <a:solidFill>
                            <a:srgbClr val="FFFFFF"/>
                          </a:solidFill>
                          <a:latin typeface="Arimo"/>
                        </a:rPr>
                        <a:t>2013</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1124476">
                <a:tc>
                  <a:txBody>
                    <a:bodyPr anchor="t" rtlCol="false"/>
                    <a:lstStyle/>
                    <a:p>
                      <a:pPr algn="ctr">
                        <a:lnSpc>
                          <a:spcPts val="3359"/>
                        </a:lnSpc>
                        <a:defRPr/>
                      </a:pPr>
                      <a:r>
                        <a:rPr lang="en-US" sz="2799">
                          <a:solidFill>
                            <a:srgbClr val="FFFFFF"/>
                          </a:solidFill>
                          <a:latin typeface="Arimo"/>
                        </a:rPr>
                        <a:t>2016</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r h="1124476">
                <a:tc>
                  <a:txBody>
                    <a:bodyPr anchor="t" rtlCol="false"/>
                    <a:lstStyle/>
                    <a:p>
                      <a:pPr algn="ctr">
                        <a:lnSpc>
                          <a:spcPts val="3359"/>
                        </a:lnSpc>
                        <a:defRPr/>
                      </a:pPr>
                      <a:r>
                        <a:rPr lang="en-US" sz="2799">
                          <a:solidFill>
                            <a:srgbClr val="FFFFFF"/>
                          </a:solidFill>
                          <a:latin typeface="Arimo"/>
                        </a:rPr>
                        <a:t>2018</a:t>
                      </a: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FFFFF"/>
                      </a:solidFill>
                      <a:prstDash val="solid"/>
                      <a:round/>
                      <a:headEnd type="none" w="med" len="med"/>
                      <a:tailEnd type="none" w="med" len="med"/>
                    </a:lnL>
                    <a:lnR cmpd="sng" algn="ctr" cap="flat" w="9525">
                      <a:solidFill>
                        <a:srgbClr val="FFFFFF"/>
                      </a:solidFill>
                      <a:prstDash val="solid"/>
                      <a:round/>
                      <a:headEnd type="none" w="med" len="med"/>
                      <a:tailEnd type="none" w="med" len="med"/>
                    </a:lnR>
                    <a:lnT cmpd="sng" algn="ctr" cap="flat" w="9525">
                      <a:solidFill>
                        <a:srgbClr val="FFFFFF"/>
                      </a:solidFill>
                      <a:prstDash val="solid"/>
                      <a:round/>
                      <a:headEnd type="none" w="med" len="med"/>
                      <a:tailEnd type="none" w="med" len="med"/>
                    </a:lnT>
                    <a:lnB cmpd="sng" algn="ctr" cap="flat" w="9525">
                      <a:solidFill>
                        <a:srgbClr val="FFFFFF"/>
                      </a:solidFill>
                      <a:prstDash val="solid"/>
                      <a:round/>
                      <a:headEnd type="none" w="med" len="med"/>
                      <a:tailEnd type="none" w="med" len="med"/>
                    </a:lnB>
                  </a:tcPr>
                </a:tc>
              </a:tr>
            </a:tbl>
          </a:graphicData>
        </a:graphic>
      </p:graphicFrame>
      <p:sp>
        <p:nvSpPr>
          <p:cNvPr name="Freeform 7" id="7"/>
          <p:cNvSpPr/>
          <p:nvPr/>
        </p:nvSpPr>
        <p:spPr>
          <a:xfrm flipH="false" flipV="false" rot="0">
            <a:off x="5619968" y="4356474"/>
            <a:ext cx="419976" cy="816558"/>
          </a:xfrm>
          <a:custGeom>
            <a:avLst/>
            <a:gdLst/>
            <a:ahLst/>
            <a:cxnLst/>
            <a:rect r="r" b="b" t="t" l="l"/>
            <a:pathLst>
              <a:path h="816558" w="419976">
                <a:moveTo>
                  <a:pt x="0" y="0"/>
                </a:moveTo>
                <a:lnTo>
                  <a:pt x="419976" y="0"/>
                </a:lnTo>
                <a:lnTo>
                  <a:pt x="419976" y="816558"/>
                </a:lnTo>
                <a:lnTo>
                  <a:pt x="0" y="8165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4348630" y="4398992"/>
            <a:ext cx="731510" cy="731488"/>
          </a:xfrm>
          <a:custGeom>
            <a:avLst/>
            <a:gdLst/>
            <a:ahLst/>
            <a:cxnLst/>
            <a:rect r="r" b="b" t="t" l="l"/>
            <a:pathLst>
              <a:path h="731488" w="731510">
                <a:moveTo>
                  <a:pt x="0" y="0"/>
                </a:moveTo>
                <a:lnTo>
                  <a:pt x="731510" y="0"/>
                </a:lnTo>
                <a:lnTo>
                  <a:pt x="731510" y="731488"/>
                </a:lnTo>
                <a:lnTo>
                  <a:pt x="0" y="7314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9922858" y="4399002"/>
            <a:ext cx="646894" cy="731530"/>
          </a:xfrm>
          <a:custGeom>
            <a:avLst/>
            <a:gdLst/>
            <a:ahLst/>
            <a:cxnLst/>
            <a:rect r="r" b="b" t="t" l="l"/>
            <a:pathLst>
              <a:path h="731530" w="646894">
                <a:moveTo>
                  <a:pt x="0" y="0"/>
                </a:moveTo>
                <a:lnTo>
                  <a:pt x="646894" y="0"/>
                </a:lnTo>
                <a:lnTo>
                  <a:pt x="646894" y="731530"/>
                </a:lnTo>
                <a:lnTo>
                  <a:pt x="0" y="73153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7802268" y="5476374"/>
            <a:ext cx="419976" cy="816558"/>
          </a:xfrm>
          <a:custGeom>
            <a:avLst/>
            <a:gdLst/>
            <a:ahLst/>
            <a:cxnLst/>
            <a:rect r="r" b="b" t="t" l="l"/>
            <a:pathLst>
              <a:path h="816558" w="419976">
                <a:moveTo>
                  <a:pt x="0" y="0"/>
                </a:moveTo>
                <a:lnTo>
                  <a:pt x="419976" y="0"/>
                </a:lnTo>
                <a:lnTo>
                  <a:pt x="419976" y="816558"/>
                </a:lnTo>
                <a:lnTo>
                  <a:pt x="0" y="8165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4504418" y="6612100"/>
            <a:ext cx="419976" cy="816558"/>
          </a:xfrm>
          <a:custGeom>
            <a:avLst/>
            <a:gdLst/>
            <a:ahLst/>
            <a:cxnLst/>
            <a:rect r="r" b="b" t="t" l="l"/>
            <a:pathLst>
              <a:path h="816558" w="419976">
                <a:moveTo>
                  <a:pt x="0" y="0"/>
                </a:moveTo>
                <a:lnTo>
                  <a:pt x="419976" y="0"/>
                </a:lnTo>
                <a:lnTo>
                  <a:pt x="419976" y="816558"/>
                </a:lnTo>
                <a:lnTo>
                  <a:pt x="0" y="8165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2" id="12"/>
          <p:cNvSpPr/>
          <p:nvPr/>
        </p:nvSpPr>
        <p:spPr>
          <a:xfrm flipH="false" flipV="false" rot="0">
            <a:off x="5506508" y="6654602"/>
            <a:ext cx="646894" cy="731530"/>
          </a:xfrm>
          <a:custGeom>
            <a:avLst/>
            <a:gdLst/>
            <a:ahLst/>
            <a:cxnLst/>
            <a:rect r="r" b="b" t="t" l="l"/>
            <a:pathLst>
              <a:path h="731530" w="646894">
                <a:moveTo>
                  <a:pt x="0" y="0"/>
                </a:moveTo>
                <a:lnTo>
                  <a:pt x="646894" y="0"/>
                </a:lnTo>
                <a:lnTo>
                  <a:pt x="646894" y="731530"/>
                </a:lnTo>
                <a:lnTo>
                  <a:pt x="0" y="73153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9880530" y="5518916"/>
            <a:ext cx="731510" cy="731488"/>
          </a:xfrm>
          <a:custGeom>
            <a:avLst/>
            <a:gdLst/>
            <a:ahLst/>
            <a:cxnLst/>
            <a:rect r="r" b="b" t="t" l="l"/>
            <a:pathLst>
              <a:path h="731488" w="731510">
                <a:moveTo>
                  <a:pt x="0" y="0"/>
                </a:moveTo>
                <a:lnTo>
                  <a:pt x="731510" y="0"/>
                </a:lnTo>
                <a:lnTo>
                  <a:pt x="731510" y="731488"/>
                </a:lnTo>
                <a:lnTo>
                  <a:pt x="0" y="7314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4" id="14"/>
          <p:cNvSpPr/>
          <p:nvPr/>
        </p:nvSpPr>
        <p:spPr>
          <a:xfrm flipH="false" flipV="false" rot="0">
            <a:off x="12156880" y="6654642"/>
            <a:ext cx="731510" cy="731488"/>
          </a:xfrm>
          <a:custGeom>
            <a:avLst/>
            <a:gdLst/>
            <a:ahLst/>
            <a:cxnLst/>
            <a:rect r="r" b="b" t="t" l="l"/>
            <a:pathLst>
              <a:path h="731488" w="731510">
                <a:moveTo>
                  <a:pt x="0" y="0"/>
                </a:moveTo>
                <a:lnTo>
                  <a:pt x="731510" y="0"/>
                </a:lnTo>
                <a:lnTo>
                  <a:pt x="731510" y="731488"/>
                </a:lnTo>
                <a:lnTo>
                  <a:pt x="0" y="7314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0">
            <a:off x="5687026" y="8251500"/>
            <a:ext cx="335734" cy="652720"/>
          </a:xfrm>
          <a:custGeom>
            <a:avLst/>
            <a:gdLst/>
            <a:ahLst/>
            <a:cxnLst/>
            <a:rect r="r" b="b" t="t" l="l"/>
            <a:pathLst>
              <a:path h="652720" w="335734">
                <a:moveTo>
                  <a:pt x="0" y="0"/>
                </a:moveTo>
                <a:lnTo>
                  <a:pt x="335734" y="0"/>
                </a:lnTo>
                <a:lnTo>
                  <a:pt x="335734" y="652720"/>
                </a:lnTo>
                <a:lnTo>
                  <a:pt x="0" y="65272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8116776" y="8285158"/>
            <a:ext cx="517206" cy="584668"/>
          </a:xfrm>
          <a:custGeom>
            <a:avLst/>
            <a:gdLst/>
            <a:ahLst/>
            <a:cxnLst/>
            <a:rect r="r" b="b" t="t" l="l"/>
            <a:pathLst>
              <a:path h="584668" w="517206">
                <a:moveTo>
                  <a:pt x="0" y="0"/>
                </a:moveTo>
                <a:lnTo>
                  <a:pt x="517206" y="0"/>
                </a:lnTo>
                <a:lnTo>
                  <a:pt x="517206" y="584668"/>
                </a:lnTo>
                <a:lnTo>
                  <a:pt x="0" y="58466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7" id="17"/>
          <p:cNvSpPr/>
          <p:nvPr/>
        </p:nvSpPr>
        <p:spPr>
          <a:xfrm flipH="false" flipV="false" rot="0">
            <a:off x="10479032" y="8251682"/>
            <a:ext cx="584762" cy="584804"/>
          </a:xfrm>
          <a:custGeom>
            <a:avLst/>
            <a:gdLst/>
            <a:ahLst/>
            <a:cxnLst/>
            <a:rect r="r" b="b" t="t" l="l"/>
            <a:pathLst>
              <a:path h="584804" w="584762">
                <a:moveTo>
                  <a:pt x="0" y="0"/>
                </a:moveTo>
                <a:lnTo>
                  <a:pt x="584762" y="0"/>
                </a:lnTo>
                <a:lnTo>
                  <a:pt x="584762" y="584804"/>
                </a:lnTo>
                <a:lnTo>
                  <a:pt x="0" y="584804"/>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8" id="18"/>
          <p:cNvSpPr txBox="true"/>
          <p:nvPr/>
        </p:nvSpPr>
        <p:spPr>
          <a:xfrm rot="0">
            <a:off x="6114199" y="8412925"/>
            <a:ext cx="1354350" cy="31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Neptune</a:t>
            </a:r>
          </a:p>
        </p:txBody>
      </p:sp>
      <p:sp>
        <p:nvSpPr>
          <p:cNvPr name="TextBox 19" id="19"/>
          <p:cNvSpPr txBox="true"/>
          <p:nvPr/>
        </p:nvSpPr>
        <p:spPr>
          <a:xfrm rot="0">
            <a:off x="8725425" y="8412925"/>
            <a:ext cx="1354350" cy="31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Jupiter</a:t>
            </a:r>
          </a:p>
        </p:txBody>
      </p:sp>
      <p:sp>
        <p:nvSpPr>
          <p:cNvPr name="TextBox 20" id="20"/>
          <p:cNvSpPr txBox="true"/>
          <p:nvPr/>
        </p:nvSpPr>
        <p:spPr>
          <a:xfrm rot="0">
            <a:off x="11155199" y="8412925"/>
            <a:ext cx="1354350" cy="31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Mercury</a:t>
            </a:r>
          </a:p>
        </p:txBody>
      </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THIS IS A MAP</a:t>
            </a:r>
          </a:p>
        </p:txBody>
      </p:sp>
      <p:sp>
        <p:nvSpPr>
          <p:cNvPr name="Freeform 4" id="4"/>
          <p:cNvSpPr/>
          <p:nvPr/>
        </p:nvSpPr>
        <p:spPr>
          <a:xfrm flipH="false" flipV="false" rot="0">
            <a:off x="1724032" y="2712416"/>
            <a:ext cx="10095264" cy="5851976"/>
          </a:xfrm>
          <a:custGeom>
            <a:avLst/>
            <a:gdLst/>
            <a:ahLst/>
            <a:cxnLst/>
            <a:rect r="r" b="b" t="t" l="l"/>
            <a:pathLst>
              <a:path h="5851976" w="10095264">
                <a:moveTo>
                  <a:pt x="0" y="0"/>
                </a:moveTo>
                <a:lnTo>
                  <a:pt x="10095264" y="0"/>
                </a:lnTo>
                <a:lnTo>
                  <a:pt x="10095264" y="5851976"/>
                </a:lnTo>
                <a:lnTo>
                  <a:pt x="0" y="585197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5" id="5"/>
          <p:cNvSpPr txBox="true"/>
          <p:nvPr/>
        </p:nvSpPr>
        <p:spPr>
          <a:xfrm rot="0">
            <a:off x="12331201" y="5911901"/>
            <a:ext cx="4141350" cy="896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NEPTUNE</a:t>
            </a:r>
          </a:p>
        </p:txBody>
      </p:sp>
      <p:sp>
        <p:nvSpPr>
          <p:cNvPr name="TextBox 6" id="6"/>
          <p:cNvSpPr txBox="true"/>
          <p:nvPr/>
        </p:nvSpPr>
        <p:spPr>
          <a:xfrm rot="0">
            <a:off x="12331201" y="6820151"/>
            <a:ext cx="4141350" cy="1804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Neptune is the farthest planet from the Sun and the fourth-largest by diameter in the Solar System</a:t>
            </a:r>
          </a:p>
          <a:p>
            <a:pPr algn="l">
              <a:lnSpc>
                <a:spcPts val="3359"/>
              </a:lnSpc>
            </a:pPr>
          </a:p>
        </p:txBody>
      </p:sp>
      <p:grpSp>
        <p:nvGrpSpPr>
          <p:cNvPr name="Group 7" id="7"/>
          <p:cNvGrpSpPr/>
          <p:nvPr/>
        </p:nvGrpSpPr>
        <p:grpSpPr>
          <a:xfrm rot="0">
            <a:off x="12436349" y="2722647"/>
            <a:ext cx="871050" cy="287250"/>
            <a:chOff x="0" y="0"/>
            <a:chExt cx="1161400" cy="383000"/>
          </a:xfrm>
        </p:grpSpPr>
        <p:sp>
          <p:nvSpPr>
            <p:cNvPr name="Freeform 8" id="8"/>
            <p:cNvSpPr/>
            <p:nvPr/>
          </p:nvSpPr>
          <p:spPr>
            <a:xfrm flipH="false" flipV="false" rot="0">
              <a:off x="12700" y="12700"/>
              <a:ext cx="1136015" cy="357632"/>
            </a:xfrm>
            <a:custGeom>
              <a:avLst/>
              <a:gdLst/>
              <a:ahLst/>
              <a:cxnLst/>
              <a:rect r="r" b="b" t="t" l="l"/>
              <a:pathLst>
                <a:path h="357632" w="1136015">
                  <a:moveTo>
                    <a:pt x="0" y="178816"/>
                  </a:moveTo>
                  <a:cubicBezTo>
                    <a:pt x="0" y="80010"/>
                    <a:pt x="83820" y="0"/>
                    <a:pt x="187325" y="0"/>
                  </a:cubicBezTo>
                  <a:lnTo>
                    <a:pt x="948690" y="0"/>
                  </a:lnTo>
                  <a:cubicBezTo>
                    <a:pt x="1052195" y="0"/>
                    <a:pt x="1136015" y="80010"/>
                    <a:pt x="1136015" y="178816"/>
                  </a:cubicBezTo>
                  <a:cubicBezTo>
                    <a:pt x="1136015" y="277622"/>
                    <a:pt x="1052195" y="357632"/>
                    <a:pt x="948690" y="357632"/>
                  </a:cubicBezTo>
                  <a:lnTo>
                    <a:pt x="187325" y="357632"/>
                  </a:lnTo>
                  <a:cubicBezTo>
                    <a:pt x="83820" y="357632"/>
                    <a:pt x="0" y="277495"/>
                    <a:pt x="0" y="178816"/>
                  </a:cubicBezTo>
                  <a:close/>
                </a:path>
              </a:pathLst>
            </a:custGeom>
            <a:solidFill>
              <a:srgbClr val="FFFFFF"/>
            </a:solidFill>
          </p:spPr>
        </p:sp>
        <p:sp>
          <p:nvSpPr>
            <p:cNvPr name="Freeform 9" id="9"/>
            <p:cNvSpPr/>
            <p:nvPr/>
          </p:nvSpPr>
          <p:spPr>
            <a:xfrm flipH="false" flipV="false" rot="0">
              <a:off x="0" y="0"/>
              <a:ext cx="1161415" cy="383032"/>
            </a:xfrm>
            <a:custGeom>
              <a:avLst/>
              <a:gdLst/>
              <a:ahLst/>
              <a:cxnLst/>
              <a:rect r="r" b="b" t="t" l="l"/>
              <a:pathLst>
                <a:path h="383032" w="1161415">
                  <a:moveTo>
                    <a:pt x="0" y="191516"/>
                  </a:moveTo>
                  <a:cubicBezTo>
                    <a:pt x="0" y="85217"/>
                    <a:pt x="90170" y="0"/>
                    <a:pt x="200025" y="0"/>
                  </a:cubicBezTo>
                  <a:lnTo>
                    <a:pt x="961390" y="0"/>
                  </a:lnTo>
                  <a:lnTo>
                    <a:pt x="961390" y="12700"/>
                  </a:lnTo>
                  <a:lnTo>
                    <a:pt x="961390" y="0"/>
                  </a:lnTo>
                  <a:lnTo>
                    <a:pt x="961390" y="12700"/>
                  </a:lnTo>
                  <a:lnTo>
                    <a:pt x="961390" y="0"/>
                  </a:lnTo>
                  <a:cubicBezTo>
                    <a:pt x="1071245" y="0"/>
                    <a:pt x="1161415" y="85217"/>
                    <a:pt x="1161415" y="191516"/>
                  </a:cubicBezTo>
                  <a:lnTo>
                    <a:pt x="1148715" y="191516"/>
                  </a:lnTo>
                  <a:lnTo>
                    <a:pt x="1161415" y="191516"/>
                  </a:lnTo>
                  <a:lnTo>
                    <a:pt x="1148715" y="191516"/>
                  </a:lnTo>
                  <a:lnTo>
                    <a:pt x="1161415" y="191516"/>
                  </a:lnTo>
                  <a:cubicBezTo>
                    <a:pt x="1161415" y="297815"/>
                    <a:pt x="1071245" y="383032"/>
                    <a:pt x="961390" y="383032"/>
                  </a:cubicBezTo>
                  <a:lnTo>
                    <a:pt x="961390" y="370332"/>
                  </a:lnTo>
                  <a:lnTo>
                    <a:pt x="961390" y="383032"/>
                  </a:lnTo>
                  <a:lnTo>
                    <a:pt x="200025" y="383032"/>
                  </a:lnTo>
                  <a:lnTo>
                    <a:pt x="200025" y="370332"/>
                  </a:lnTo>
                  <a:lnTo>
                    <a:pt x="200025" y="383032"/>
                  </a:lnTo>
                  <a:cubicBezTo>
                    <a:pt x="90170" y="383032"/>
                    <a:pt x="0" y="297815"/>
                    <a:pt x="0" y="191516"/>
                  </a:cubicBezTo>
                  <a:lnTo>
                    <a:pt x="12700" y="191516"/>
                  </a:lnTo>
                  <a:lnTo>
                    <a:pt x="0" y="191516"/>
                  </a:lnTo>
                  <a:moveTo>
                    <a:pt x="25400" y="191516"/>
                  </a:moveTo>
                  <a:lnTo>
                    <a:pt x="12700" y="191516"/>
                  </a:lnTo>
                  <a:lnTo>
                    <a:pt x="25400" y="191516"/>
                  </a:lnTo>
                  <a:cubicBezTo>
                    <a:pt x="25400" y="282702"/>
                    <a:pt x="102997" y="357632"/>
                    <a:pt x="200025" y="357632"/>
                  </a:cubicBezTo>
                  <a:lnTo>
                    <a:pt x="961390" y="357632"/>
                  </a:lnTo>
                  <a:cubicBezTo>
                    <a:pt x="1058418" y="357632"/>
                    <a:pt x="1136015" y="282702"/>
                    <a:pt x="1136015" y="191516"/>
                  </a:cubicBezTo>
                  <a:cubicBezTo>
                    <a:pt x="1136015" y="100330"/>
                    <a:pt x="1058418" y="25400"/>
                    <a:pt x="961390" y="25400"/>
                  </a:cubicBezTo>
                  <a:lnTo>
                    <a:pt x="200025" y="25400"/>
                  </a:lnTo>
                  <a:lnTo>
                    <a:pt x="200025" y="12700"/>
                  </a:lnTo>
                  <a:lnTo>
                    <a:pt x="200025" y="25400"/>
                  </a:lnTo>
                  <a:cubicBezTo>
                    <a:pt x="102997" y="25400"/>
                    <a:pt x="25400" y="100330"/>
                    <a:pt x="25400" y="191516"/>
                  </a:cubicBezTo>
                  <a:close/>
                </a:path>
              </a:pathLst>
            </a:custGeom>
            <a:solidFill>
              <a:srgbClr val="FFFFFF"/>
            </a:solidFill>
          </p:spPr>
        </p:sp>
      </p:grpSp>
      <p:grpSp>
        <p:nvGrpSpPr>
          <p:cNvPr name="Group 10" id="10"/>
          <p:cNvGrpSpPr/>
          <p:nvPr/>
        </p:nvGrpSpPr>
        <p:grpSpPr>
          <a:xfrm rot="0">
            <a:off x="12436349" y="3313735"/>
            <a:ext cx="871050" cy="287250"/>
            <a:chOff x="0" y="0"/>
            <a:chExt cx="1161400" cy="383000"/>
          </a:xfrm>
        </p:grpSpPr>
        <p:sp>
          <p:nvSpPr>
            <p:cNvPr name="Freeform 11" id="11"/>
            <p:cNvSpPr/>
            <p:nvPr/>
          </p:nvSpPr>
          <p:spPr>
            <a:xfrm flipH="false" flipV="false" rot="0">
              <a:off x="12700" y="12700"/>
              <a:ext cx="1136015" cy="357632"/>
            </a:xfrm>
            <a:custGeom>
              <a:avLst/>
              <a:gdLst/>
              <a:ahLst/>
              <a:cxnLst/>
              <a:rect r="r" b="b" t="t" l="l"/>
              <a:pathLst>
                <a:path h="357632" w="1136015">
                  <a:moveTo>
                    <a:pt x="0" y="178816"/>
                  </a:moveTo>
                  <a:cubicBezTo>
                    <a:pt x="0" y="80010"/>
                    <a:pt x="83820" y="0"/>
                    <a:pt x="187325" y="0"/>
                  </a:cubicBezTo>
                  <a:lnTo>
                    <a:pt x="948690" y="0"/>
                  </a:lnTo>
                  <a:cubicBezTo>
                    <a:pt x="1052195" y="0"/>
                    <a:pt x="1136015" y="80010"/>
                    <a:pt x="1136015" y="178816"/>
                  </a:cubicBezTo>
                  <a:cubicBezTo>
                    <a:pt x="1136015" y="277622"/>
                    <a:pt x="1052195" y="357632"/>
                    <a:pt x="948690" y="357632"/>
                  </a:cubicBezTo>
                  <a:lnTo>
                    <a:pt x="187325" y="357632"/>
                  </a:lnTo>
                  <a:cubicBezTo>
                    <a:pt x="83820" y="357632"/>
                    <a:pt x="0" y="277495"/>
                    <a:pt x="0" y="178816"/>
                  </a:cubicBezTo>
                  <a:close/>
                </a:path>
              </a:pathLst>
            </a:custGeom>
            <a:solidFill>
              <a:srgbClr val="EF00DE"/>
            </a:solidFill>
          </p:spPr>
        </p:sp>
        <p:sp>
          <p:nvSpPr>
            <p:cNvPr name="Freeform 12" id="12"/>
            <p:cNvSpPr/>
            <p:nvPr/>
          </p:nvSpPr>
          <p:spPr>
            <a:xfrm flipH="false" flipV="false" rot="0">
              <a:off x="0" y="0"/>
              <a:ext cx="1161415" cy="383032"/>
            </a:xfrm>
            <a:custGeom>
              <a:avLst/>
              <a:gdLst/>
              <a:ahLst/>
              <a:cxnLst/>
              <a:rect r="r" b="b" t="t" l="l"/>
              <a:pathLst>
                <a:path h="383032" w="1161415">
                  <a:moveTo>
                    <a:pt x="0" y="191516"/>
                  </a:moveTo>
                  <a:cubicBezTo>
                    <a:pt x="0" y="85217"/>
                    <a:pt x="90170" y="0"/>
                    <a:pt x="200025" y="0"/>
                  </a:cubicBezTo>
                  <a:lnTo>
                    <a:pt x="961390" y="0"/>
                  </a:lnTo>
                  <a:lnTo>
                    <a:pt x="961390" y="12700"/>
                  </a:lnTo>
                  <a:lnTo>
                    <a:pt x="961390" y="0"/>
                  </a:lnTo>
                  <a:lnTo>
                    <a:pt x="961390" y="12700"/>
                  </a:lnTo>
                  <a:lnTo>
                    <a:pt x="961390" y="0"/>
                  </a:lnTo>
                  <a:cubicBezTo>
                    <a:pt x="1071245" y="0"/>
                    <a:pt x="1161415" y="85217"/>
                    <a:pt x="1161415" y="191516"/>
                  </a:cubicBezTo>
                  <a:lnTo>
                    <a:pt x="1148715" y="191516"/>
                  </a:lnTo>
                  <a:lnTo>
                    <a:pt x="1161415" y="191516"/>
                  </a:lnTo>
                  <a:lnTo>
                    <a:pt x="1148715" y="191516"/>
                  </a:lnTo>
                  <a:lnTo>
                    <a:pt x="1161415" y="191516"/>
                  </a:lnTo>
                  <a:cubicBezTo>
                    <a:pt x="1161415" y="297815"/>
                    <a:pt x="1071245" y="383032"/>
                    <a:pt x="961390" y="383032"/>
                  </a:cubicBezTo>
                  <a:lnTo>
                    <a:pt x="961390" y="370332"/>
                  </a:lnTo>
                  <a:lnTo>
                    <a:pt x="961390" y="383032"/>
                  </a:lnTo>
                  <a:lnTo>
                    <a:pt x="200025" y="383032"/>
                  </a:lnTo>
                  <a:lnTo>
                    <a:pt x="200025" y="370332"/>
                  </a:lnTo>
                  <a:lnTo>
                    <a:pt x="200025" y="383032"/>
                  </a:lnTo>
                  <a:cubicBezTo>
                    <a:pt x="90170" y="383032"/>
                    <a:pt x="0" y="297815"/>
                    <a:pt x="0" y="191516"/>
                  </a:cubicBezTo>
                  <a:lnTo>
                    <a:pt x="12700" y="191516"/>
                  </a:lnTo>
                  <a:lnTo>
                    <a:pt x="0" y="191516"/>
                  </a:lnTo>
                  <a:moveTo>
                    <a:pt x="25400" y="191516"/>
                  </a:moveTo>
                  <a:lnTo>
                    <a:pt x="12700" y="191516"/>
                  </a:lnTo>
                  <a:lnTo>
                    <a:pt x="25400" y="191516"/>
                  </a:lnTo>
                  <a:cubicBezTo>
                    <a:pt x="25400" y="282702"/>
                    <a:pt x="102997" y="357632"/>
                    <a:pt x="200025" y="357632"/>
                  </a:cubicBezTo>
                  <a:lnTo>
                    <a:pt x="961390" y="357632"/>
                  </a:lnTo>
                  <a:cubicBezTo>
                    <a:pt x="1058418" y="357632"/>
                    <a:pt x="1136015" y="282702"/>
                    <a:pt x="1136015" y="191516"/>
                  </a:cubicBezTo>
                  <a:cubicBezTo>
                    <a:pt x="1136015" y="100330"/>
                    <a:pt x="1058418" y="25400"/>
                    <a:pt x="961390" y="25400"/>
                  </a:cubicBezTo>
                  <a:lnTo>
                    <a:pt x="200025" y="25400"/>
                  </a:lnTo>
                  <a:lnTo>
                    <a:pt x="200025" y="12700"/>
                  </a:lnTo>
                  <a:lnTo>
                    <a:pt x="200025" y="25400"/>
                  </a:lnTo>
                  <a:cubicBezTo>
                    <a:pt x="102997" y="25400"/>
                    <a:pt x="25400" y="100330"/>
                    <a:pt x="25400" y="191516"/>
                  </a:cubicBezTo>
                  <a:close/>
                </a:path>
              </a:pathLst>
            </a:custGeom>
            <a:solidFill>
              <a:srgbClr val="FFFFFF"/>
            </a:solidFill>
          </p:spPr>
        </p:sp>
      </p:grpSp>
      <p:grpSp>
        <p:nvGrpSpPr>
          <p:cNvPr name="Group 13" id="13"/>
          <p:cNvGrpSpPr/>
          <p:nvPr/>
        </p:nvGrpSpPr>
        <p:grpSpPr>
          <a:xfrm rot="0">
            <a:off x="12436349" y="3904821"/>
            <a:ext cx="871050" cy="287250"/>
            <a:chOff x="0" y="0"/>
            <a:chExt cx="1161400" cy="383000"/>
          </a:xfrm>
        </p:grpSpPr>
        <p:sp>
          <p:nvSpPr>
            <p:cNvPr name="Freeform 14" id="14"/>
            <p:cNvSpPr/>
            <p:nvPr/>
          </p:nvSpPr>
          <p:spPr>
            <a:xfrm flipH="false" flipV="false" rot="0">
              <a:off x="12700" y="12700"/>
              <a:ext cx="1136015" cy="357632"/>
            </a:xfrm>
            <a:custGeom>
              <a:avLst/>
              <a:gdLst/>
              <a:ahLst/>
              <a:cxnLst/>
              <a:rect r="r" b="b" t="t" l="l"/>
              <a:pathLst>
                <a:path h="357632" w="1136015">
                  <a:moveTo>
                    <a:pt x="0" y="178816"/>
                  </a:moveTo>
                  <a:cubicBezTo>
                    <a:pt x="0" y="80010"/>
                    <a:pt x="83820" y="0"/>
                    <a:pt x="187325" y="0"/>
                  </a:cubicBezTo>
                  <a:lnTo>
                    <a:pt x="948690" y="0"/>
                  </a:lnTo>
                  <a:cubicBezTo>
                    <a:pt x="1052195" y="0"/>
                    <a:pt x="1136015" y="80010"/>
                    <a:pt x="1136015" y="178816"/>
                  </a:cubicBezTo>
                  <a:cubicBezTo>
                    <a:pt x="1136015" y="277622"/>
                    <a:pt x="1052195" y="357632"/>
                    <a:pt x="948690" y="357632"/>
                  </a:cubicBezTo>
                  <a:lnTo>
                    <a:pt x="187325" y="357632"/>
                  </a:lnTo>
                  <a:cubicBezTo>
                    <a:pt x="83820" y="357632"/>
                    <a:pt x="0" y="277495"/>
                    <a:pt x="0" y="178816"/>
                  </a:cubicBezTo>
                  <a:close/>
                </a:path>
              </a:pathLst>
            </a:custGeom>
            <a:solidFill>
              <a:srgbClr val="11FFFF"/>
            </a:solidFill>
          </p:spPr>
        </p:sp>
        <p:sp>
          <p:nvSpPr>
            <p:cNvPr name="Freeform 15" id="15"/>
            <p:cNvSpPr/>
            <p:nvPr/>
          </p:nvSpPr>
          <p:spPr>
            <a:xfrm flipH="false" flipV="false" rot="0">
              <a:off x="0" y="0"/>
              <a:ext cx="1161415" cy="383032"/>
            </a:xfrm>
            <a:custGeom>
              <a:avLst/>
              <a:gdLst/>
              <a:ahLst/>
              <a:cxnLst/>
              <a:rect r="r" b="b" t="t" l="l"/>
              <a:pathLst>
                <a:path h="383032" w="1161415">
                  <a:moveTo>
                    <a:pt x="0" y="191516"/>
                  </a:moveTo>
                  <a:cubicBezTo>
                    <a:pt x="0" y="85217"/>
                    <a:pt x="90170" y="0"/>
                    <a:pt x="200025" y="0"/>
                  </a:cubicBezTo>
                  <a:lnTo>
                    <a:pt x="961390" y="0"/>
                  </a:lnTo>
                  <a:lnTo>
                    <a:pt x="961390" y="12700"/>
                  </a:lnTo>
                  <a:lnTo>
                    <a:pt x="961390" y="0"/>
                  </a:lnTo>
                  <a:lnTo>
                    <a:pt x="961390" y="12700"/>
                  </a:lnTo>
                  <a:lnTo>
                    <a:pt x="961390" y="0"/>
                  </a:lnTo>
                  <a:cubicBezTo>
                    <a:pt x="1071245" y="0"/>
                    <a:pt x="1161415" y="85217"/>
                    <a:pt x="1161415" y="191516"/>
                  </a:cubicBezTo>
                  <a:lnTo>
                    <a:pt x="1148715" y="191516"/>
                  </a:lnTo>
                  <a:lnTo>
                    <a:pt x="1161415" y="191516"/>
                  </a:lnTo>
                  <a:lnTo>
                    <a:pt x="1148715" y="191516"/>
                  </a:lnTo>
                  <a:lnTo>
                    <a:pt x="1161415" y="191516"/>
                  </a:lnTo>
                  <a:cubicBezTo>
                    <a:pt x="1161415" y="297815"/>
                    <a:pt x="1071245" y="383032"/>
                    <a:pt x="961390" y="383032"/>
                  </a:cubicBezTo>
                  <a:lnTo>
                    <a:pt x="961390" y="370332"/>
                  </a:lnTo>
                  <a:lnTo>
                    <a:pt x="961390" y="383032"/>
                  </a:lnTo>
                  <a:lnTo>
                    <a:pt x="200025" y="383032"/>
                  </a:lnTo>
                  <a:lnTo>
                    <a:pt x="200025" y="370332"/>
                  </a:lnTo>
                  <a:lnTo>
                    <a:pt x="200025" y="383032"/>
                  </a:lnTo>
                  <a:cubicBezTo>
                    <a:pt x="90170" y="383032"/>
                    <a:pt x="0" y="297815"/>
                    <a:pt x="0" y="191516"/>
                  </a:cubicBezTo>
                  <a:lnTo>
                    <a:pt x="12700" y="191516"/>
                  </a:lnTo>
                  <a:lnTo>
                    <a:pt x="0" y="191516"/>
                  </a:lnTo>
                  <a:moveTo>
                    <a:pt x="25400" y="191516"/>
                  </a:moveTo>
                  <a:lnTo>
                    <a:pt x="12700" y="191516"/>
                  </a:lnTo>
                  <a:lnTo>
                    <a:pt x="25400" y="191516"/>
                  </a:lnTo>
                  <a:cubicBezTo>
                    <a:pt x="25400" y="282702"/>
                    <a:pt x="102997" y="357632"/>
                    <a:pt x="200025" y="357632"/>
                  </a:cubicBezTo>
                  <a:lnTo>
                    <a:pt x="961390" y="357632"/>
                  </a:lnTo>
                  <a:cubicBezTo>
                    <a:pt x="1058418" y="357632"/>
                    <a:pt x="1136015" y="282702"/>
                    <a:pt x="1136015" y="191516"/>
                  </a:cubicBezTo>
                  <a:cubicBezTo>
                    <a:pt x="1136015" y="100330"/>
                    <a:pt x="1058418" y="25400"/>
                    <a:pt x="961390" y="25400"/>
                  </a:cubicBezTo>
                  <a:lnTo>
                    <a:pt x="200025" y="25400"/>
                  </a:lnTo>
                  <a:lnTo>
                    <a:pt x="200025" y="12700"/>
                  </a:lnTo>
                  <a:lnTo>
                    <a:pt x="200025" y="25400"/>
                  </a:lnTo>
                  <a:cubicBezTo>
                    <a:pt x="102997" y="25400"/>
                    <a:pt x="25400" y="100330"/>
                    <a:pt x="25400" y="191516"/>
                  </a:cubicBezTo>
                  <a:close/>
                </a:path>
              </a:pathLst>
            </a:custGeom>
            <a:solidFill>
              <a:srgbClr val="FFFFFF"/>
            </a:solidFill>
          </p:spPr>
        </p:sp>
      </p:grpSp>
      <p:grpSp>
        <p:nvGrpSpPr>
          <p:cNvPr name="Group 16" id="16"/>
          <p:cNvGrpSpPr/>
          <p:nvPr/>
        </p:nvGrpSpPr>
        <p:grpSpPr>
          <a:xfrm rot="0">
            <a:off x="12436349" y="4495909"/>
            <a:ext cx="871050" cy="287250"/>
            <a:chOff x="0" y="0"/>
            <a:chExt cx="1161400" cy="383000"/>
          </a:xfrm>
        </p:grpSpPr>
        <p:sp>
          <p:nvSpPr>
            <p:cNvPr name="Freeform 17" id="17"/>
            <p:cNvSpPr/>
            <p:nvPr/>
          </p:nvSpPr>
          <p:spPr>
            <a:xfrm flipH="false" flipV="false" rot="0">
              <a:off x="12700" y="12700"/>
              <a:ext cx="1136015" cy="357632"/>
            </a:xfrm>
            <a:custGeom>
              <a:avLst/>
              <a:gdLst/>
              <a:ahLst/>
              <a:cxnLst/>
              <a:rect r="r" b="b" t="t" l="l"/>
              <a:pathLst>
                <a:path h="357632" w="1136015">
                  <a:moveTo>
                    <a:pt x="0" y="178816"/>
                  </a:moveTo>
                  <a:cubicBezTo>
                    <a:pt x="0" y="80010"/>
                    <a:pt x="83820" y="0"/>
                    <a:pt x="187325" y="0"/>
                  </a:cubicBezTo>
                  <a:lnTo>
                    <a:pt x="948690" y="0"/>
                  </a:lnTo>
                  <a:cubicBezTo>
                    <a:pt x="1052195" y="0"/>
                    <a:pt x="1136015" y="80010"/>
                    <a:pt x="1136015" y="178816"/>
                  </a:cubicBezTo>
                  <a:cubicBezTo>
                    <a:pt x="1136015" y="277622"/>
                    <a:pt x="1052195" y="357632"/>
                    <a:pt x="948690" y="357632"/>
                  </a:cubicBezTo>
                  <a:lnTo>
                    <a:pt x="187325" y="357632"/>
                  </a:lnTo>
                  <a:cubicBezTo>
                    <a:pt x="83820" y="357632"/>
                    <a:pt x="0" y="277495"/>
                    <a:pt x="0" y="178816"/>
                  </a:cubicBezTo>
                  <a:close/>
                </a:path>
              </a:pathLst>
            </a:custGeom>
            <a:solidFill>
              <a:srgbClr val="781FC2"/>
            </a:solidFill>
          </p:spPr>
        </p:sp>
        <p:sp>
          <p:nvSpPr>
            <p:cNvPr name="Freeform 18" id="18"/>
            <p:cNvSpPr/>
            <p:nvPr/>
          </p:nvSpPr>
          <p:spPr>
            <a:xfrm flipH="false" flipV="false" rot="0">
              <a:off x="0" y="0"/>
              <a:ext cx="1161415" cy="383032"/>
            </a:xfrm>
            <a:custGeom>
              <a:avLst/>
              <a:gdLst/>
              <a:ahLst/>
              <a:cxnLst/>
              <a:rect r="r" b="b" t="t" l="l"/>
              <a:pathLst>
                <a:path h="383032" w="1161415">
                  <a:moveTo>
                    <a:pt x="0" y="191516"/>
                  </a:moveTo>
                  <a:cubicBezTo>
                    <a:pt x="0" y="85217"/>
                    <a:pt x="90170" y="0"/>
                    <a:pt x="200025" y="0"/>
                  </a:cubicBezTo>
                  <a:lnTo>
                    <a:pt x="961390" y="0"/>
                  </a:lnTo>
                  <a:lnTo>
                    <a:pt x="961390" y="12700"/>
                  </a:lnTo>
                  <a:lnTo>
                    <a:pt x="961390" y="0"/>
                  </a:lnTo>
                  <a:lnTo>
                    <a:pt x="961390" y="12700"/>
                  </a:lnTo>
                  <a:lnTo>
                    <a:pt x="961390" y="0"/>
                  </a:lnTo>
                  <a:cubicBezTo>
                    <a:pt x="1071245" y="0"/>
                    <a:pt x="1161415" y="85217"/>
                    <a:pt x="1161415" y="191516"/>
                  </a:cubicBezTo>
                  <a:lnTo>
                    <a:pt x="1148715" y="191516"/>
                  </a:lnTo>
                  <a:lnTo>
                    <a:pt x="1161415" y="191516"/>
                  </a:lnTo>
                  <a:lnTo>
                    <a:pt x="1148715" y="191516"/>
                  </a:lnTo>
                  <a:lnTo>
                    <a:pt x="1161415" y="191516"/>
                  </a:lnTo>
                  <a:cubicBezTo>
                    <a:pt x="1161415" y="297815"/>
                    <a:pt x="1071245" y="383032"/>
                    <a:pt x="961390" y="383032"/>
                  </a:cubicBezTo>
                  <a:lnTo>
                    <a:pt x="961390" y="370332"/>
                  </a:lnTo>
                  <a:lnTo>
                    <a:pt x="961390" y="383032"/>
                  </a:lnTo>
                  <a:lnTo>
                    <a:pt x="200025" y="383032"/>
                  </a:lnTo>
                  <a:lnTo>
                    <a:pt x="200025" y="370332"/>
                  </a:lnTo>
                  <a:lnTo>
                    <a:pt x="200025" y="383032"/>
                  </a:lnTo>
                  <a:cubicBezTo>
                    <a:pt x="90170" y="383032"/>
                    <a:pt x="0" y="297815"/>
                    <a:pt x="0" y="191516"/>
                  </a:cubicBezTo>
                  <a:lnTo>
                    <a:pt x="12700" y="191516"/>
                  </a:lnTo>
                  <a:lnTo>
                    <a:pt x="0" y="191516"/>
                  </a:lnTo>
                  <a:moveTo>
                    <a:pt x="25400" y="191516"/>
                  </a:moveTo>
                  <a:lnTo>
                    <a:pt x="12700" y="191516"/>
                  </a:lnTo>
                  <a:lnTo>
                    <a:pt x="25400" y="191516"/>
                  </a:lnTo>
                  <a:cubicBezTo>
                    <a:pt x="25400" y="282702"/>
                    <a:pt x="102997" y="357632"/>
                    <a:pt x="200025" y="357632"/>
                  </a:cubicBezTo>
                  <a:lnTo>
                    <a:pt x="961390" y="357632"/>
                  </a:lnTo>
                  <a:cubicBezTo>
                    <a:pt x="1058418" y="357632"/>
                    <a:pt x="1136015" y="282702"/>
                    <a:pt x="1136015" y="191516"/>
                  </a:cubicBezTo>
                  <a:cubicBezTo>
                    <a:pt x="1136015" y="100330"/>
                    <a:pt x="1058418" y="25400"/>
                    <a:pt x="961390" y="25400"/>
                  </a:cubicBezTo>
                  <a:lnTo>
                    <a:pt x="200025" y="25400"/>
                  </a:lnTo>
                  <a:lnTo>
                    <a:pt x="200025" y="12700"/>
                  </a:lnTo>
                  <a:lnTo>
                    <a:pt x="200025" y="25400"/>
                  </a:lnTo>
                  <a:cubicBezTo>
                    <a:pt x="102997" y="25400"/>
                    <a:pt x="25400" y="100330"/>
                    <a:pt x="25400" y="191516"/>
                  </a:cubicBezTo>
                  <a:close/>
                </a:path>
              </a:pathLst>
            </a:custGeom>
            <a:solidFill>
              <a:srgbClr val="FFFFFF"/>
            </a:solidFill>
          </p:spPr>
        </p:sp>
      </p:grpSp>
      <p:grpSp>
        <p:nvGrpSpPr>
          <p:cNvPr name="Group 19" id="19"/>
          <p:cNvGrpSpPr/>
          <p:nvPr/>
        </p:nvGrpSpPr>
        <p:grpSpPr>
          <a:xfrm rot="0">
            <a:off x="12436349" y="5087025"/>
            <a:ext cx="871050" cy="287250"/>
            <a:chOff x="0" y="0"/>
            <a:chExt cx="1161400" cy="383000"/>
          </a:xfrm>
        </p:grpSpPr>
        <p:sp>
          <p:nvSpPr>
            <p:cNvPr name="Freeform 20" id="20"/>
            <p:cNvSpPr/>
            <p:nvPr/>
          </p:nvSpPr>
          <p:spPr>
            <a:xfrm flipH="false" flipV="false" rot="0">
              <a:off x="12700" y="12700"/>
              <a:ext cx="1136015" cy="357632"/>
            </a:xfrm>
            <a:custGeom>
              <a:avLst/>
              <a:gdLst/>
              <a:ahLst/>
              <a:cxnLst/>
              <a:rect r="r" b="b" t="t" l="l"/>
              <a:pathLst>
                <a:path h="357632" w="1136015">
                  <a:moveTo>
                    <a:pt x="0" y="178816"/>
                  </a:moveTo>
                  <a:cubicBezTo>
                    <a:pt x="0" y="80010"/>
                    <a:pt x="83820" y="0"/>
                    <a:pt x="187325" y="0"/>
                  </a:cubicBezTo>
                  <a:lnTo>
                    <a:pt x="948690" y="0"/>
                  </a:lnTo>
                  <a:cubicBezTo>
                    <a:pt x="1052195" y="0"/>
                    <a:pt x="1136015" y="80010"/>
                    <a:pt x="1136015" y="178816"/>
                  </a:cubicBezTo>
                  <a:cubicBezTo>
                    <a:pt x="1136015" y="277622"/>
                    <a:pt x="1052195" y="357632"/>
                    <a:pt x="948690" y="357632"/>
                  </a:cubicBezTo>
                  <a:lnTo>
                    <a:pt x="187325" y="357632"/>
                  </a:lnTo>
                  <a:cubicBezTo>
                    <a:pt x="83820" y="357632"/>
                    <a:pt x="0" y="277495"/>
                    <a:pt x="0" y="178816"/>
                  </a:cubicBezTo>
                  <a:close/>
                </a:path>
              </a:pathLst>
            </a:custGeom>
            <a:solidFill>
              <a:srgbClr val="617EFF"/>
            </a:solidFill>
          </p:spPr>
        </p:sp>
        <p:sp>
          <p:nvSpPr>
            <p:cNvPr name="Freeform 21" id="21"/>
            <p:cNvSpPr/>
            <p:nvPr/>
          </p:nvSpPr>
          <p:spPr>
            <a:xfrm flipH="false" flipV="false" rot="0">
              <a:off x="0" y="0"/>
              <a:ext cx="1161415" cy="383032"/>
            </a:xfrm>
            <a:custGeom>
              <a:avLst/>
              <a:gdLst/>
              <a:ahLst/>
              <a:cxnLst/>
              <a:rect r="r" b="b" t="t" l="l"/>
              <a:pathLst>
                <a:path h="383032" w="1161415">
                  <a:moveTo>
                    <a:pt x="0" y="191516"/>
                  </a:moveTo>
                  <a:cubicBezTo>
                    <a:pt x="0" y="85217"/>
                    <a:pt x="90170" y="0"/>
                    <a:pt x="200025" y="0"/>
                  </a:cubicBezTo>
                  <a:lnTo>
                    <a:pt x="961390" y="0"/>
                  </a:lnTo>
                  <a:lnTo>
                    <a:pt x="961390" y="12700"/>
                  </a:lnTo>
                  <a:lnTo>
                    <a:pt x="961390" y="0"/>
                  </a:lnTo>
                  <a:lnTo>
                    <a:pt x="961390" y="12700"/>
                  </a:lnTo>
                  <a:lnTo>
                    <a:pt x="961390" y="0"/>
                  </a:lnTo>
                  <a:cubicBezTo>
                    <a:pt x="1071245" y="0"/>
                    <a:pt x="1161415" y="85217"/>
                    <a:pt x="1161415" y="191516"/>
                  </a:cubicBezTo>
                  <a:lnTo>
                    <a:pt x="1148715" y="191516"/>
                  </a:lnTo>
                  <a:lnTo>
                    <a:pt x="1161415" y="191516"/>
                  </a:lnTo>
                  <a:lnTo>
                    <a:pt x="1148715" y="191516"/>
                  </a:lnTo>
                  <a:lnTo>
                    <a:pt x="1161415" y="191516"/>
                  </a:lnTo>
                  <a:cubicBezTo>
                    <a:pt x="1161415" y="297815"/>
                    <a:pt x="1071245" y="383032"/>
                    <a:pt x="961390" y="383032"/>
                  </a:cubicBezTo>
                  <a:lnTo>
                    <a:pt x="961390" y="370332"/>
                  </a:lnTo>
                  <a:lnTo>
                    <a:pt x="961390" y="383032"/>
                  </a:lnTo>
                  <a:lnTo>
                    <a:pt x="200025" y="383032"/>
                  </a:lnTo>
                  <a:lnTo>
                    <a:pt x="200025" y="370332"/>
                  </a:lnTo>
                  <a:lnTo>
                    <a:pt x="200025" y="383032"/>
                  </a:lnTo>
                  <a:cubicBezTo>
                    <a:pt x="90170" y="383032"/>
                    <a:pt x="0" y="297815"/>
                    <a:pt x="0" y="191516"/>
                  </a:cubicBezTo>
                  <a:lnTo>
                    <a:pt x="12700" y="191516"/>
                  </a:lnTo>
                  <a:lnTo>
                    <a:pt x="0" y="191516"/>
                  </a:lnTo>
                  <a:moveTo>
                    <a:pt x="25400" y="191516"/>
                  </a:moveTo>
                  <a:lnTo>
                    <a:pt x="12700" y="191516"/>
                  </a:lnTo>
                  <a:lnTo>
                    <a:pt x="25400" y="191516"/>
                  </a:lnTo>
                  <a:cubicBezTo>
                    <a:pt x="25400" y="282702"/>
                    <a:pt x="102997" y="357632"/>
                    <a:pt x="200025" y="357632"/>
                  </a:cubicBezTo>
                  <a:lnTo>
                    <a:pt x="961390" y="357632"/>
                  </a:lnTo>
                  <a:cubicBezTo>
                    <a:pt x="1058418" y="357632"/>
                    <a:pt x="1136015" y="282702"/>
                    <a:pt x="1136015" y="191516"/>
                  </a:cubicBezTo>
                  <a:cubicBezTo>
                    <a:pt x="1136015" y="100330"/>
                    <a:pt x="1058418" y="25400"/>
                    <a:pt x="961390" y="25400"/>
                  </a:cubicBezTo>
                  <a:lnTo>
                    <a:pt x="200025" y="25400"/>
                  </a:lnTo>
                  <a:lnTo>
                    <a:pt x="200025" y="12700"/>
                  </a:lnTo>
                  <a:lnTo>
                    <a:pt x="200025" y="25400"/>
                  </a:lnTo>
                  <a:cubicBezTo>
                    <a:pt x="102997" y="25400"/>
                    <a:pt x="25400" y="100330"/>
                    <a:pt x="25400" y="191516"/>
                  </a:cubicBezTo>
                  <a:close/>
                </a:path>
              </a:pathLst>
            </a:custGeom>
            <a:solidFill>
              <a:srgbClr val="FFFFFF"/>
            </a:solidFill>
          </p:spPr>
        </p:sp>
      </p:grpSp>
      <p:sp>
        <p:nvSpPr>
          <p:cNvPr name="TextBox 22" id="22"/>
          <p:cNvSpPr txBox="true"/>
          <p:nvPr/>
        </p:nvSpPr>
        <p:spPr>
          <a:xfrm rot="0">
            <a:off x="13743571" y="2758925"/>
            <a:ext cx="1807350" cy="195600"/>
          </a:xfrm>
          <a:prstGeom prst="rect">
            <a:avLst/>
          </a:prstGeom>
        </p:spPr>
        <p:txBody>
          <a:bodyPr anchor="t" rtlCol="false" tIns="0" lIns="0" bIns="0" rIns="0">
            <a:spAutoFit/>
          </a:bodyPr>
          <a:lstStyle/>
          <a:p>
            <a:pPr algn="l">
              <a:lnSpc>
                <a:spcPts val="3120"/>
              </a:lnSpc>
            </a:pPr>
            <a:r>
              <a:rPr lang="en-US" sz="2600">
                <a:solidFill>
                  <a:srgbClr val="FFFFFF"/>
                </a:solidFill>
                <a:latin typeface="Poppins"/>
              </a:rPr>
              <a:t>MERCURY</a:t>
            </a:r>
          </a:p>
        </p:txBody>
      </p:sp>
      <p:sp>
        <p:nvSpPr>
          <p:cNvPr name="TextBox 23" id="23"/>
          <p:cNvSpPr txBox="true"/>
          <p:nvPr/>
        </p:nvSpPr>
        <p:spPr>
          <a:xfrm rot="0">
            <a:off x="13743571" y="3350025"/>
            <a:ext cx="1807350" cy="195600"/>
          </a:xfrm>
          <a:prstGeom prst="rect">
            <a:avLst/>
          </a:prstGeom>
        </p:spPr>
        <p:txBody>
          <a:bodyPr anchor="t" rtlCol="false" tIns="0" lIns="0" bIns="0" rIns="0">
            <a:spAutoFit/>
          </a:bodyPr>
          <a:lstStyle/>
          <a:p>
            <a:pPr algn="l">
              <a:lnSpc>
                <a:spcPts val="3120"/>
              </a:lnSpc>
            </a:pPr>
            <a:r>
              <a:rPr lang="en-US" sz="2600">
                <a:solidFill>
                  <a:srgbClr val="FFFFFF"/>
                </a:solidFill>
                <a:latin typeface="Poppins"/>
              </a:rPr>
              <a:t>VENUS</a:t>
            </a:r>
          </a:p>
        </p:txBody>
      </p:sp>
      <p:sp>
        <p:nvSpPr>
          <p:cNvPr name="TextBox 24" id="24"/>
          <p:cNvSpPr txBox="true"/>
          <p:nvPr/>
        </p:nvSpPr>
        <p:spPr>
          <a:xfrm rot="0">
            <a:off x="13743571" y="3941125"/>
            <a:ext cx="1807350" cy="195600"/>
          </a:xfrm>
          <a:prstGeom prst="rect">
            <a:avLst/>
          </a:prstGeom>
        </p:spPr>
        <p:txBody>
          <a:bodyPr anchor="t" rtlCol="false" tIns="0" lIns="0" bIns="0" rIns="0">
            <a:spAutoFit/>
          </a:bodyPr>
          <a:lstStyle/>
          <a:p>
            <a:pPr algn="l">
              <a:lnSpc>
                <a:spcPts val="3120"/>
              </a:lnSpc>
            </a:pPr>
            <a:r>
              <a:rPr lang="en-US" sz="2600">
                <a:solidFill>
                  <a:srgbClr val="FFFFFF"/>
                </a:solidFill>
                <a:latin typeface="Poppins"/>
              </a:rPr>
              <a:t>MARS</a:t>
            </a:r>
          </a:p>
        </p:txBody>
      </p:sp>
      <p:sp>
        <p:nvSpPr>
          <p:cNvPr name="TextBox 25" id="25"/>
          <p:cNvSpPr txBox="true"/>
          <p:nvPr/>
        </p:nvSpPr>
        <p:spPr>
          <a:xfrm rot="0">
            <a:off x="13743571" y="4532225"/>
            <a:ext cx="1807350" cy="195600"/>
          </a:xfrm>
          <a:prstGeom prst="rect">
            <a:avLst/>
          </a:prstGeom>
        </p:spPr>
        <p:txBody>
          <a:bodyPr anchor="t" rtlCol="false" tIns="0" lIns="0" bIns="0" rIns="0">
            <a:spAutoFit/>
          </a:bodyPr>
          <a:lstStyle/>
          <a:p>
            <a:pPr algn="l">
              <a:lnSpc>
                <a:spcPts val="3120"/>
              </a:lnSpc>
            </a:pPr>
            <a:r>
              <a:rPr lang="en-US" sz="2600">
                <a:solidFill>
                  <a:srgbClr val="FFFFFF"/>
                </a:solidFill>
                <a:latin typeface="Poppins"/>
              </a:rPr>
              <a:t>JUPITER</a:t>
            </a:r>
          </a:p>
        </p:txBody>
      </p:sp>
      <p:sp>
        <p:nvSpPr>
          <p:cNvPr name="TextBox 26" id="26"/>
          <p:cNvSpPr txBox="true"/>
          <p:nvPr/>
        </p:nvSpPr>
        <p:spPr>
          <a:xfrm rot="0">
            <a:off x="13743571" y="5123325"/>
            <a:ext cx="1807350" cy="195600"/>
          </a:xfrm>
          <a:prstGeom prst="rect">
            <a:avLst/>
          </a:prstGeom>
        </p:spPr>
        <p:txBody>
          <a:bodyPr anchor="t" rtlCol="false" tIns="0" lIns="0" bIns="0" rIns="0">
            <a:spAutoFit/>
          </a:bodyPr>
          <a:lstStyle/>
          <a:p>
            <a:pPr algn="l">
              <a:lnSpc>
                <a:spcPts val="3120"/>
              </a:lnSpc>
            </a:pPr>
            <a:r>
              <a:rPr lang="en-US" sz="2600">
                <a:solidFill>
                  <a:srgbClr val="FFFFFF"/>
                </a:solidFill>
                <a:latin typeface="Poppins"/>
              </a:rPr>
              <a:t>SATURN</a:t>
            </a:r>
          </a:p>
        </p:txBody>
      </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Freeform 5" id="5"/>
          <p:cNvSpPr/>
          <p:nvPr/>
        </p:nvSpPr>
        <p:spPr>
          <a:xfrm flipH="false" flipV="false" rot="0">
            <a:off x="5111954" y="3446252"/>
            <a:ext cx="8087988" cy="4308006"/>
          </a:xfrm>
          <a:custGeom>
            <a:avLst/>
            <a:gdLst/>
            <a:ahLst/>
            <a:cxnLst/>
            <a:rect r="r" b="b" t="t" l="l"/>
            <a:pathLst>
              <a:path h="4308006" w="8087988">
                <a:moveTo>
                  <a:pt x="0" y="0"/>
                </a:moveTo>
                <a:lnTo>
                  <a:pt x="8087988" y="0"/>
                </a:lnTo>
                <a:lnTo>
                  <a:pt x="8087988" y="4308006"/>
                </a:lnTo>
                <a:lnTo>
                  <a:pt x="0" y="43080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6" id="6"/>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REVIEWS</a:t>
            </a:r>
          </a:p>
        </p:txBody>
      </p:sp>
      <p:sp>
        <p:nvSpPr>
          <p:cNvPr name="TextBox 7" id="7"/>
          <p:cNvSpPr txBox="true"/>
          <p:nvPr/>
        </p:nvSpPr>
        <p:spPr>
          <a:xfrm rot="0">
            <a:off x="13542125" y="6965925"/>
            <a:ext cx="3427950" cy="532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LENA JAMES</a:t>
            </a:r>
          </a:p>
        </p:txBody>
      </p:sp>
      <p:sp>
        <p:nvSpPr>
          <p:cNvPr name="TextBox 8" id="8"/>
          <p:cNvSpPr txBox="true"/>
          <p:nvPr/>
        </p:nvSpPr>
        <p:spPr>
          <a:xfrm rot="0">
            <a:off x="13540511" y="7745325"/>
            <a:ext cx="3427950" cy="652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“Earth is the third planet from the Sun”</a:t>
            </a:r>
          </a:p>
        </p:txBody>
      </p:sp>
      <p:grpSp>
        <p:nvGrpSpPr>
          <p:cNvPr name="Group 9" id="9"/>
          <p:cNvGrpSpPr/>
          <p:nvPr/>
        </p:nvGrpSpPr>
        <p:grpSpPr>
          <a:xfrm rot="0">
            <a:off x="8656622" y="4153546"/>
            <a:ext cx="1834" cy="1834"/>
            <a:chOff x="0" y="0"/>
            <a:chExt cx="2445" cy="2445"/>
          </a:xfrm>
        </p:grpSpPr>
        <p:sp>
          <p:nvSpPr>
            <p:cNvPr name="Freeform 10" id="10"/>
            <p:cNvSpPr/>
            <p:nvPr/>
          </p:nvSpPr>
          <p:spPr>
            <a:xfrm flipH="false" flipV="false" rot="0">
              <a:off x="762" y="762"/>
              <a:ext cx="1651" cy="1651"/>
            </a:xfrm>
            <a:custGeom>
              <a:avLst/>
              <a:gdLst/>
              <a:ahLst/>
              <a:cxnLst/>
              <a:rect r="r" b="b" t="t" l="l"/>
              <a:pathLst>
                <a:path h="1651" w="1651">
                  <a:moveTo>
                    <a:pt x="1651" y="1651"/>
                  </a:moveTo>
                  <a:lnTo>
                    <a:pt x="1651" y="0"/>
                  </a:lnTo>
                  <a:lnTo>
                    <a:pt x="0" y="1651"/>
                  </a:lnTo>
                  <a:cubicBezTo>
                    <a:pt x="0" y="1651"/>
                    <a:pt x="1651" y="1651"/>
                    <a:pt x="1651" y="1651"/>
                  </a:cubicBezTo>
                  <a:close/>
                </a:path>
              </a:pathLst>
            </a:custGeom>
            <a:solidFill>
              <a:srgbClr val="A26D7A"/>
            </a:solidFill>
          </p:spPr>
        </p:sp>
      </p:grpSp>
      <p:grpSp>
        <p:nvGrpSpPr>
          <p:cNvPr name="Group 11" id="11"/>
          <p:cNvGrpSpPr/>
          <p:nvPr/>
        </p:nvGrpSpPr>
        <p:grpSpPr>
          <a:xfrm rot="0">
            <a:off x="8685966" y="4209176"/>
            <a:ext cx="25676" cy="29344"/>
            <a:chOff x="0" y="0"/>
            <a:chExt cx="34235" cy="39125"/>
          </a:xfrm>
        </p:grpSpPr>
        <p:sp>
          <p:nvSpPr>
            <p:cNvPr name="Freeform 12" id="12"/>
            <p:cNvSpPr/>
            <p:nvPr/>
          </p:nvSpPr>
          <p:spPr>
            <a:xfrm flipH="false" flipV="false" rot="0">
              <a:off x="0" y="0"/>
              <a:ext cx="33528" cy="39116"/>
            </a:xfrm>
            <a:custGeom>
              <a:avLst/>
              <a:gdLst/>
              <a:ahLst/>
              <a:cxnLst/>
              <a:rect r="r" b="b" t="t" l="l"/>
              <a:pathLst>
                <a:path h="39116" w="33528">
                  <a:moveTo>
                    <a:pt x="4064" y="7366"/>
                  </a:moveTo>
                  <a:cubicBezTo>
                    <a:pt x="1651" y="10668"/>
                    <a:pt x="1651" y="13843"/>
                    <a:pt x="1651" y="17907"/>
                  </a:cubicBezTo>
                  <a:cubicBezTo>
                    <a:pt x="0" y="24384"/>
                    <a:pt x="1651" y="30099"/>
                    <a:pt x="9017" y="33401"/>
                  </a:cubicBezTo>
                  <a:cubicBezTo>
                    <a:pt x="14732" y="39116"/>
                    <a:pt x="22860" y="39116"/>
                    <a:pt x="30226" y="33401"/>
                  </a:cubicBezTo>
                  <a:cubicBezTo>
                    <a:pt x="30226" y="33401"/>
                    <a:pt x="31877" y="31750"/>
                    <a:pt x="31877" y="31750"/>
                  </a:cubicBezTo>
                  <a:cubicBezTo>
                    <a:pt x="33528" y="30099"/>
                    <a:pt x="33528" y="28448"/>
                    <a:pt x="31877" y="28448"/>
                  </a:cubicBezTo>
                  <a:cubicBezTo>
                    <a:pt x="30226" y="21082"/>
                    <a:pt x="26924" y="13716"/>
                    <a:pt x="22860" y="5588"/>
                  </a:cubicBezTo>
                  <a:cubicBezTo>
                    <a:pt x="17907" y="0"/>
                    <a:pt x="9017" y="0"/>
                    <a:pt x="4064" y="7366"/>
                  </a:cubicBezTo>
                  <a:close/>
                </a:path>
              </a:pathLst>
            </a:custGeom>
            <a:solidFill>
              <a:srgbClr val="A26D7A"/>
            </a:solidFill>
          </p:spPr>
        </p:sp>
      </p:grpSp>
      <p:grpSp>
        <p:nvGrpSpPr>
          <p:cNvPr name="Group 13" id="13"/>
          <p:cNvGrpSpPr/>
          <p:nvPr/>
        </p:nvGrpSpPr>
        <p:grpSpPr>
          <a:xfrm rot="0">
            <a:off x="8737318" y="3761068"/>
            <a:ext cx="9782" cy="14672"/>
            <a:chOff x="0" y="0"/>
            <a:chExt cx="13043" cy="19563"/>
          </a:xfrm>
        </p:grpSpPr>
        <p:sp>
          <p:nvSpPr>
            <p:cNvPr name="Freeform 14" id="14"/>
            <p:cNvSpPr/>
            <p:nvPr/>
          </p:nvSpPr>
          <p:spPr>
            <a:xfrm flipH="false" flipV="false" rot="0">
              <a:off x="0" y="0"/>
              <a:ext cx="12192" cy="19558"/>
            </a:xfrm>
            <a:custGeom>
              <a:avLst/>
              <a:gdLst/>
              <a:ahLst/>
              <a:cxnLst/>
              <a:rect r="r" b="b" t="t" l="l"/>
              <a:pathLst>
                <a:path h="19558" w="12192">
                  <a:moveTo>
                    <a:pt x="9017" y="19558"/>
                  </a:moveTo>
                  <a:cubicBezTo>
                    <a:pt x="10541" y="16256"/>
                    <a:pt x="10541" y="12192"/>
                    <a:pt x="12192" y="9017"/>
                  </a:cubicBezTo>
                  <a:cubicBezTo>
                    <a:pt x="12192" y="7366"/>
                    <a:pt x="12192" y="5715"/>
                    <a:pt x="10541" y="3302"/>
                  </a:cubicBezTo>
                  <a:cubicBezTo>
                    <a:pt x="7366" y="0"/>
                    <a:pt x="2413" y="3302"/>
                    <a:pt x="2413" y="7366"/>
                  </a:cubicBezTo>
                  <a:cubicBezTo>
                    <a:pt x="0" y="12319"/>
                    <a:pt x="4064" y="17907"/>
                    <a:pt x="8890" y="19558"/>
                  </a:cubicBezTo>
                  <a:close/>
                </a:path>
              </a:pathLst>
            </a:custGeom>
            <a:solidFill>
              <a:srgbClr val="A26D7A"/>
            </a:solidFill>
          </p:spPr>
        </p:sp>
      </p:grpSp>
      <p:grpSp>
        <p:nvGrpSpPr>
          <p:cNvPr name="Group 15" id="15"/>
          <p:cNvGrpSpPr/>
          <p:nvPr/>
        </p:nvGrpSpPr>
        <p:grpSpPr>
          <a:xfrm rot="0">
            <a:off x="8726926" y="3968922"/>
            <a:ext cx="9782" cy="12838"/>
            <a:chOff x="0" y="0"/>
            <a:chExt cx="13043" cy="17117"/>
          </a:xfrm>
        </p:grpSpPr>
        <p:sp>
          <p:nvSpPr>
            <p:cNvPr name="Freeform 16" id="16"/>
            <p:cNvSpPr/>
            <p:nvPr/>
          </p:nvSpPr>
          <p:spPr>
            <a:xfrm flipH="false" flipV="false" rot="0">
              <a:off x="0" y="762"/>
              <a:ext cx="12192" cy="15621"/>
            </a:xfrm>
            <a:custGeom>
              <a:avLst/>
              <a:gdLst/>
              <a:ahLst/>
              <a:cxnLst/>
              <a:rect r="r" b="b" t="t" l="l"/>
              <a:pathLst>
                <a:path h="15621" w="12192">
                  <a:moveTo>
                    <a:pt x="5715" y="1651"/>
                  </a:moveTo>
                  <a:cubicBezTo>
                    <a:pt x="1651" y="3302"/>
                    <a:pt x="0" y="6604"/>
                    <a:pt x="0" y="12319"/>
                  </a:cubicBezTo>
                  <a:cubicBezTo>
                    <a:pt x="0" y="12319"/>
                    <a:pt x="0" y="13970"/>
                    <a:pt x="1651" y="13970"/>
                  </a:cubicBezTo>
                  <a:cubicBezTo>
                    <a:pt x="3302" y="13970"/>
                    <a:pt x="7366" y="15621"/>
                    <a:pt x="7366" y="13970"/>
                  </a:cubicBezTo>
                  <a:cubicBezTo>
                    <a:pt x="9017" y="12319"/>
                    <a:pt x="10541" y="9017"/>
                    <a:pt x="12192" y="4953"/>
                  </a:cubicBezTo>
                  <a:cubicBezTo>
                    <a:pt x="10541" y="1651"/>
                    <a:pt x="7366" y="0"/>
                    <a:pt x="5715" y="1651"/>
                  </a:cubicBezTo>
                  <a:close/>
                </a:path>
              </a:pathLst>
            </a:custGeom>
            <a:solidFill>
              <a:srgbClr val="A26D7A"/>
            </a:solidFill>
          </p:spPr>
        </p:sp>
      </p:grpSp>
      <p:grpSp>
        <p:nvGrpSpPr>
          <p:cNvPr name="Group 17" id="17"/>
          <p:cNvGrpSpPr/>
          <p:nvPr/>
        </p:nvGrpSpPr>
        <p:grpSpPr>
          <a:xfrm rot="0">
            <a:off x="8673740" y="5897680"/>
            <a:ext cx="9782" cy="8558"/>
            <a:chOff x="0" y="0"/>
            <a:chExt cx="13043" cy="11411"/>
          </a:xfrm>
        </p:grpSpPr>
        <p:sp>
          <p:nvSpPr>
            <p:cNvPr name="Freeform 18" id="18"/>
            <p:cNvSpPr/>
            <p:nvPr/>
          </p:nvSpPr>
          <p:spPr>
            <a:xfrm flipH="false" flipV="false" rot="0">
              <a:off x="762" y="0"/>
              <a:ext cx="12319" cy="10541"/>
            </a:xfrm>
            <a:custGeom>
              <a:avLst/>
              <a:gdLst/>
              <a:ahLst/>
              <a:cxnLst/>
              <a:rect r="r" b="b" t="t" l="l"/>
              <a:pathLst>
                <a:path h="10541" w="12319">
                  <a:moveTo>
                    <a:pt x="1651" y="5715"/>
                  </a:moveTo>
                  <a:cubicBezTo>
                    <a:pt x="0" y="7366"/>
                    <a:pt x="0" y="9017"/>
                    <a:pt x="3302" y="10541"/>
                  </a:cubicBezTo>
                  <a:cubicBezTo>
                    <a:pt x="4953" y="10541"/>
                    <a:pt x="4953" y="10541"/>
                    <a:pt x="6604" y="10541"/>
                  </a:cubicBezTo>
                  <a:cubicBezTo>
                    <a:pt x="9017" y="9017"/>
                    <a:pt x="10668" y="7366"/>
                    <a:pt x="12319" y="5715"/>
                  </a:cubicBezTo>
                  <a:lnTo>
                    <a:pt x="9017" y="0"/>
                  </a:lnTo>
                  <a:cubicBezTo>
                    <a:pt x="6604" y="2413"/>
                    <a:pt x="3302" y="4064"/>
                    <a:pt x="1651" y="5715"/>
                  </a:cubicBezTo>
                  <a:close/>
                </a:path>
              </a:pathLst>
            </a:custGeom>
            <a:solidFill>
              <a:srgbClr val="A26D7A"/>
            </a:solidFill>
          </p:spPr>
        </p:sp>
      </p:grpSp>
      <p:grpSp>
        <p:nvGrpSpPr>
          <p:cNvPr name="Group 19" id="19"/>
          <p:cNvGrpSpPr/>
          <p:nvPr/>
        </p:nvGrpSpPr>
        <p:grpSpPr>
          <a:xfrm rot="0">
            <a:off x="8717756" y="4070404"/>
            <a:ext cx="4280" cy="6114"/>
            <a:chOff x="0" y="0"/>
            <a:chExt cx="5707" cy="8152"/>
          </a:xfrm>
        </p:grpSpPr>
        <p:sp>
          <p:nvSpPr>
            <p:cNvPr name="Freeform 20" id="20"/>
            <p:cNvSpPr/>
            <p:nvPr/>
          </p:nvSpPr>
          <p:spPr>
            <a:xfrm flipH="false" flipV="false" rot="0">
              <a:off x="0" y="762"/>
              <a:ext cx="4953" cy="6604"/>
            </a:xfrm>
            <a:custGeom>
              <a:avLst/>
              <a:gdLst/>
              <a:ahLst/>
              <a:cxnLst/>
              <a:rect r="r" b="b" t="t" l="l"/>
              <a:pathLst>
                <a:path h="6604" w="4953">
                  <a:moveTo>
                    <a:pt x="1651" y="6604"/>
                  </a:moveTo>
                  <a:cubicBezTo>
                    <a:pt x="1651" y="4953"/>
                    <a:pt x="3302" y="3302"/>
                    <a:pt x="4953" y="1651"/>
                  </a:cubicBezTo>
                  <a:cubicBezTo>
                    <a:pt x="4953" y="1651"/>
                    <a:pt x="4953" y="0"/>
                    <a:pt x="3302" y="0"/>
                  </a:cubicBezTo>
                  <a:cubicBezTo>
                    <a:pt x="1651" y="0"/>
                    <a:pt x="0" y="1651"/>
                    <a:pt x="0" y="3302"/>
                  </a:cubicBezTo>
                  <a:close/>
                </a:path>
              </a:pathLst>
            </a:custGeom>
            <a:solidFill>
              <a:srgbClr val="A26D7A"/>
            </a:solidFill>
          </p:spPr>
        </p:sp>
      </p:grpSp>
      <p:grpSp>
        <p:nvGrpSpPr>
          <p:cNvPr name="Group 21" id="21"/>
          <p:cNvGrpSpPr/>
          <p:nvPr/>
        </p:nvGrpSpPr>
        <p:grpSpPr>
          <a:xfrm rot="0">
            <a:off x="8762382" y="3756790"/>
            <a:ext cx="4280" cy="9782"/>
            <a:chOff x="0" y="0"/>
            <a:chExt cx="5707" cy="13043"/>
          </a:xfrm>
        </p:grpSpPr>
        <p:sp>
          <p:nvSpPr>
            <p:cNvPr name="Freeform 22" id="22"/>
            <p:cNvSpPr/>
            <p:nvPr/>
          </p:nvSpPr>
          <p:spPr>
            <a:xfrm flipH="false" flipV="false" rot="0">
              <a:off x="0" y="762"/>
              <a:ext cx="5715" cy="12319"/>
            </a:xfrm>
            <a:custGeom>
              <a:avLst/>
              <a:gdLst/>
              <a:ahLst/>
              <a:cxnLst/>
              <a:rect r="r" b="b" t="t" l="l"/>
              <a:pathLst>
                <a:path h="12319" w="5715">
                  <a:moveTo>
                    <a:pt x="5715" y="6604"/>
                  </a:moveTo>
                  <a:cubicBezTo>
                    <a:pt x="5715" y="4953"/>
                    <a:pt x="4064" y="3302"/>
                    <a:pt x="1651" y="0"/>
                  </a:cubicBezTo>
                  <a:cubicBezTo>
                    <a:pt x="1651" y="3302"/>
                    <a:pt x="0" y="4953"/>
                    <a:pt x="0" y="6604"/>
                  </a:cubicBezTo>
                  <a:cubicBezTo>
                    <a:pt x="0" y="8255"/>
                    <a:pt x="1651" y="10668"/>
                    <a:pt x="1651" y="12319"/>
                  </a:cubicBezTo>
                  <a:cubicBezTo>
                    <a:pt x="4064" y="10668"/>
                    <a:pt x="5715" y="8255"/>
                    <a:pt x="5715" y="6604"/>
                  </a:cubicBezTo>
                  <a:close/>
                </a:path>
              </a:pathLst>
            </a:custGeom>
            <a:solidFill>
              <a:srgbClr val="A26D7A"/>
            </a:solidFill>
          </p:spPr>
        </p:sp>
      </p:grpSp>
      <p:grpSp>
        <p:nvGrpSpPr>
          <p:cNvPr name="Group 23" id="23"/>
          <p:cNvGrpSpPr/>
          <p:nvPr/>
        </p:nvGrpSpPr>
        <p:grpSpPr>
          <a:xfrm rot="0">
            <a:off x="8657844" y="4144376"/>
            <a:ext cx="6114" cy="11004"/>
            <a:chOff x="0" y="0"/>
            <a:chExt cx="8152" cy="14672"/>
          </a:xfrm>
        </p:grpSpPr>
        <p:sp>
          <p:nvSpPr>
            <p:cNvPr name="Freeform 24" id="24"/>
            <p:cNvSpPr/>
            <p:nvPr/>
          </p:nvSpPr>
          <p:spPr>
            <a:xfrm flipH="false" flipV="false" rot="0">
              <a:off x="762" y="762"/>
              <a:ext cx="7366" cy="13970"/>
            </a:xfrm>
            <a:custGeom>
              <a:avLst/>
              <a:gdLst/>
              <a:ahLst/>
              <a:cxnLst/>
              <a:rect r="r" b="b" t="t" l="l"/>
              <a:pathLst>
                <a:path h="13970" w="7366">
                  <a:moveTo>
                    <a:pt x="0" y="0"/>
                  </a:moveTo>
                  <a:lnTo>
                    <a:pt x="0" y="13970"/>
                  </a:lnTo>
                  <a:cubicBezTo>
                    <a:pt x="7366" y="4953"/>
                    <a:pt x="7366" y="4953"/>
                    <a:pt x="0" y="0"/>
                  </a:cubicBezTo>
                  <a:close/>
                </a:path>
              </a:pathLst>
            </a:custGeom>
            <a:solidFill>
              <a:srgbClr val="A26D7A"/>
            </a:solidFill>
          </p:spPr>
        </p:sp>
      </p:grpSp>
      <p:grpSp>
        <p:nvGrpSpPr>
          <p:cNvPr name="Group 25" id="25"/>
          <p:cNvGrpSpPr/>
          <p:nvPr/>
        </p:nvGrpSpPr>
        <p:grpSpPr>
          <a:xfrm rot="0">
            <a:off x="8745266" y="3776352"/>
            <a:ext cx="3056" cy="8558"/>
            <a:chOff x="0" y="0"/>
            <a:chExt cx="4075" cy="11411"/>
          </a:xfrm>
        </p:grpSpPr>
        <p:sp>
          <p:nvSpPr>
            <p:cNvPr name="Freeform 26" id="26"/>
            <p:cNvSpPr/>
            <p:nvPr/>
          </p:nvSpPr>
          <p:spPr>
            <a:xfrm flipH="false" flipV="false" rot="0">
              <a:off x="0" y="762"/>
              <a:ext cx="4064" cy="10668"/>
            </a:xfrm>
            <a:custGeom>
              <a:avLst/>
              <a:gdLst/>
              <a:ahLst/>
              <a:cxnLst/>
              <a:rect r="r" b="b" t="t" l="l"/>
              <a:pathLst>
                <a:path h="10668" w="4064">
                  <a:moveTo>
                    <a:pt x="4064" y="7366"/>
                  </a:moveTo>
                  <a:lnTo>
                    <a:pt x="4064" y="3302"/>
                  </a:lnTo>
                  <a:cubicBezTo>
                    <a:pt x="4064" y="3302"/>
                    <a:pt x="1651" y="1651"/>
                    <a:pt x="0" y="0"/>
                  </a:cubicBezTo>
                  <a:lnTo>
                    <a:pt x="0" y="4953"/>
                  </a:lnTo>
                  <a:cubicBezTo>
                    <a:pt x="0" y="9017"/>
                    <a:pt x="1651" y="10668"/>
                    <a:pt x="4064" y="7366"/>
                  </a:cubicBezTo>
                  <a:close/>
                </a:path>
              </a:pathLst>
            </a:custGeom>
            <a:solidFill>
              <a:srgbClr val="A26D7A"/>
            </a:solidFill>
          </p:spPr>
        </p:sp>
      </p:grpSp>
      <p:grpSp>
        <p:nvGrpSpPr>
          <p:cNvPr name="Group 27" id="27"/>
          <p:cNvGrpSpPr/>
          <p:nvPr/>
        </p:nvGrpSpPr>
        <p:grpSpPr>
          <a:xfrm rot="0">
            <a:off x="8744042" y="3775130"/>
            <a:ext cx="612" cy="1834"/>
            <a:chOff x="0" y="0"/>
            <a:chExt cx="816" cy="2445"/>
          </a:xfrm>
        </p:grpSpPr>
        <p:sp>
          <p:nvSpPr>
            <p:cNvPr name="Freeform 28" id="28"/>
            <p:cNvSpPr/>
            <p:nvPr/>
          </p:nvSpPr>
          <p:spPr>
            <a:xfrm flipH="false" flipV="false" rot="0">
              <a:off x="0" y="762"/>
              <a:ext cx="0" cy="1651"/>
            </a:xfrm>
            <a:custGeom>
              <a:avLst/>
              <a:gdLst/>
              <a:ahLst/>
              <a:cxnLst/>
              <a:rect r="r" b="b" t="t" l="l"/>
              <a:pathLst>
                <a:path h="1651" w="0">
                  <a:moveTo>
                    <a:pt x="0" y="1651"/>
                  </a:moveTo>
                  <a:lnTo>
                    <a:pt x="0" y="0"/>
                  </a:lnTo>
                  <a:lnTo>
                    <a:pt x="0" y="1651"/>
                  </a:lnTo>
                  <a:close/>
                </a:path>
              </a:pathLst>
            </a:custGeom>
            <a:solidFill>
              <a:srgbClr val="A26D7A"/>
            </a:solidFill>
          </p:spPr>
        </p:sp>
      </p:grpSp>
      <p:sp>
        <p:nvSpPr>
          <p:cNvPr name="Freeform 29" id="29"/>
          <p:cNvSpPr/>
          <p:nvPr/>
        </p:nvSpPr>
        <p:spPr>
          <a:xfrm flipH="false" flipV="false" rot="0">
            <a:off x="13629778" y="6414644"/>
            <a:ext cx="2371940" cy="308700"/>
          </a:xfrm>
          <a:custGeom>
            <a:avLst/>
            <a:gdLst/>
            <a:ahLst/>
            <a:cxnLst/>
            <a:rect r="r" b="b" t="t" l="l"/>
            <a:pathLst>
              <a:path h="308700" w="2371940">
                <a:moveTo>
                  <a:pt x="0" y="0"/>
                </a:moveTo>
                <a:lnTo>
                  <a:pt x="2371940" y="0"/>
                </a:lnTo>
                <a:lnTo>
                  <a:pt x="2371940" y="308700"/>
                </a:lnTo>
                <a:lnTo>
                  <a:pt x="0" y="3087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AutoShape 30" id="30"/>
          <p:cNvSpPr/>
          <p:nvPr/>
        </p:nvSpPr>
        <p:spPr>
          <a:xfrm rot="1030722">
            <a:off x="9322253" y="6713476"/>
            <a:ext cx="3517994" cy="0"/>
          </a:xfrm>
          <a:prstGeom prst="line">
            <a:avLst/>
          </a:prstGeom>
          <a:ln cap="rnd" w="9525">
            <a:solidFill>
              <a:srgbClr val="EF00DE"/>
            </a:solidFill>
            <a:prstDash val="solid"/>
            <a:headEnd type="none" len="sm" w="sm"/>
            <a:tailEnd type="diamond" len="lg" w="lg"/>
          </a:ln>
        </p:spPr>
      </p:sp>
      <p:sp>
        <p:nvSpPr>
          <p:cNvPr name="Freeform 31" id="31"/>
          <p:cNvSpPr/>
          <p:nvPr/>
        </p:nvSpPr>
        <p:spPr>
          <a:xfrm flipH="false" flipV="false" rot="0">
            <a:off x="12475306" y="6919524"/>
            <a:ext cx="880274" cy="971024"/>
          </a:xfrm>
          <a:custGeom>
            <a:avLst/>
            <a:gdLst/>
            <a:ahLst/>
            <a:cxnLst/>
            <a:rect r="r" b="b" t="t" l="l"/>
            <a:pathLst>
              <a:path h="971024" w="880274">
                <a:moveTo>
                  <a:pt x="0" y="0"/>
                </a:moveTo>
                <a:lnTo>
                  <a:pt x="880274" y="0"/>
                </a:lnTo>
                <a:lnTo>
                  <a:pt x="880274" y="971024"/>
                </a:lnTo>
                <a:lnTo>
                  <a:pt x="0" y="9710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2" id="32"/>
          <p:cNvSpPr txBox="true"/>
          <p:nvPr/>
        </p:nvSpPr>
        <p:spPr>
          <a:xfrm rot="0">
            <a:off x="13542125" y="3345801"/>
            <a:ext cx="3427950" cy="532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JAMES PATT</a:t>
            </a:r>
          </a:p>
        </p:txBody>
      </p:sp>
      <p:sp>
        <p:nvSpPr>
          <p:cNvPr name="TextBox 33" id="33"/>
          <p:cNvSpPr txBox="true"/>
          <p:nvPr/>
        </p:nvSpPr>
        <p:spPr>
          <a:xfrm rot="0">
            <a:off x="13540511" y="4125201"/>
            <a:ext cx="3427950" cy="652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 has a nice name and is the second planet”</a:t>
            </a:r>
          </a:p>
        </p:txBody>
      </p:sp>
      <p:sp>
        <p:nvSpPr>
          <p:cNvPr name="Freeform 34" id="34"/>
          <p:cNvSpPr/>
          <p:nvPr/>
        </p:nvSpPr>
        <p:spPr>
          <a:xfrm flipH="false" flipV="false" rot="0">
            <a:off x="13629778" y="2761270"/>
            <a:ext cx="2371940" cy="308700"/>
          </a:xfrm>
          <a:custGeom>
            <a:avLst/>
            <a:gdLst/>
            <a:ahLst/>
            <a:cxnLst/>
            <a:rect r="r" b="b" t="t" l="l"/>
            <a:pathLst>
              <a:path h="308700" w="2371940">
                <a:moveTo>
                  <a:pt x="0" y="0"/>
                </a:moveTo>
                <a:lnTo>
                  <a:pt x="2371940" y="0"/>
                </a:lnTo>
                <a:lnTo>
                  <a:pt x="2371940" y="308700"/>
                </a:lnTo>
                <a:lnTo>
                  <a:pt x="0" y="3087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AutoShape 35" id="35"/>
          <p:cNvSpPr/>
          <p:nvPr/>
        </p:nvSpPr>
        <p:spPr>
          <a:xfrm rot="9269264">
            <a:off x="10237034" y="4158626"/>
            <a:ext cx="2515532" cy="0"/>
          </a:xfrm>
          <a:prstGeom prst="line">
            <a:avLst/>
          </a:prstGeom>
          <a:ln cap="rnd" w="9525">
            <a:solidFill>
              <a:srgbClr val="01C4C4"/>
            </a:solidFill>
            <a:prstDash val="solid"/>
            <a:headEnd type="none" len="sm" w="sm"/>
            <a:tailEnd type="diamond" len="lg" w="lg"/>
          </a:ln>
        </p:spPr>
      </p:sp>
      <p:sp>
        <p:nvSpPr>
          <p:cNvPr name="Freeform 36" id="36"/>
          <p:cNvSpPr/>
          <p:nvPr/>
        </p:nvSpPr>
        <p:spPr>
          <a:xfrm flipH="false" flipV="false" rot="0">
            <a:off x="12462803" y="3298395"/>
            <a:ext cx="905279" cy="996031"/>
          </a:xfrm>
          <a:custGeom>
            <a:avLst/>
            <a:gdLst/>
            <a:ahLst/>
            <a:cxnLst/>
            <a:rect r="r" b="b" t="t" l="l"/>
            <a:pathLst>
              <a:path h="996031" w="905279">
                <a:moveTo>
                  <a:pt x="0" y="0"/>
                </a:moveTo>
                <a:lnTo>
                  <a:pt x="905280" y="0"/>
                </a:lnTo>
                <a:lnTo>
                  <a:pt x="905280" y="996030"/>
                </a:lnTo>
                <a:lnTo>
                  <a:pt x="0" y="99603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37" id="37"/>
          <p:cNvSpPr txBox="true"/>
          <p:nvPr/>
        </p:nvSpPr>
        <p:spPr>
          <a:xfrm rot="0">
            <a:off x="1317975" y="6965925"/>
            <a:ext cx="3427950" cy="5320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JENNA DOE</a:t>
            </a:r>
          </a:p>
        </p:txBody>
      </p:sp>
      <p:sp>
        <p:nvSpPr>
          <p:cNvPr name="TextBox 38" id="38"/>
          <p:cNvSpPr txBox="true"/>
          <p:nvPr/>
        </p:nvSpPr>
        <p:spPr>
          <a:xfrm rot="0">
            <a:off x="1317975" y="7745325"/>
            <a:ext cx="3427950" cy="652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“Jupiter is a gas giant and the biggest planet”</a:t>
            </a:r>
          </a:p>
        </p:txBody>
      </p:sp>
      <p:sp>
        <p:nvSpPr>
          <p:cNvPr name="Freeform 39" id="39"/>
          <p:cNvSpPr/>
          <p:nvPr/>
        </p:nvSpPr>
        <p:spPr>
          <a:xfrm flipH="false" flipV="false" rot="0">
            <a:off x="2311208" y="6414644"/>
            <a:ext cx="2371942" cy="308700"/>
          </a:xfrm>
          <a:custGeom>
            <a:avLst/>
            <a:gdLst/>
            <a:ahLst/>
            <a:cxnLst/>
            <a:rect r="r" b="b" t="t" l="l"/>
            <a:pathLst>
              <a:path h="308700" w="2371942">
                <a:moveTo>
                  <a:pt x="0" y="0"/>
                </a:moveTo>
                <a:lnTo>
                  <a:pt x="2371942" y="0"/>
                </a:lnTo>
                <a:lnTo>
                  <a:pt x="2371942" y="308700"/>
                </a:lnTo>
                <a:lnTo>
                  <a:pt x="0" y="3087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40" id="40"/>
          <p:cNvSpPr txBox="true"/>
          <p:nvPr/>
        </p:nvSpPr>
        <p:spPr>
          <a:xfrm rot="0">
            <a:off x="1317975" y="3345801"/>
            <a:ext cx="3427950" cy="532050"/>
          </a:xfrm>
          <a:prstGeom prst="rect">
            <a:avLst/>
          </a:prstGeom>
        </p:spPr>
        <p:txBody>
          <a:bodyPr anchor="t" rtlCol="false" tIns="0" lIns="0" bIns="0" rIns="0">
            <a:spAutoFit/>
          </a:bodyPr>
          <a:lstStyle/>
          <a:p>
            <a:pPr algn="r">
              <a:lnSpc>
                <a:spcPts val="4079"/>
              </a:lnSpc>
            </a:pPr>
            <a:r>
              <a:rPr lang="en-US" sz="3400">
                <a:solidFill>
                  <a:srgbClr val="FFFFFF"/>
                </a:solidFill>
                <a:latin typeface="Poppins"/>
              </a:rPr>
              <a:t>JOHN DOE</a:t>
            </a:r>
          </a:p>
        </p:txBody>
      </p:sp>
      <p:sp>
        <p:nvSpPr>
          <p:cNvPr name="TextBox 41" id="41"/>
          <p:cNvSpPr txBox="true"/>
          <p:nvPr/>
        </p:nvSpPr>
        <p:spPr>
          <a:xfrm rot="0">
            <a:off x="1317975" y="4125201"/>
            <a:ext cx="3427950" cy="652800"/>
          </a:xfrm>
          <a:prstGeom prst="rect">
            <a:avLst/>
          </a:prstGeom>
        </p:spPr>
        <p:txBody>
          <a:bodyPr anchor="t" rtlCol="false" tIns="0" lIns="0" bIns="0" rIns="0">
            <a:spAutoFit/>
          </a:bodyPr>
          <a:lstStyle/>
          <a:p>
            <a:pPr algn="r">
              <a:lnSpc>
                <a:spcPts val="3359"/>
              </a:lnSpc>
            </a:pPr>
            <a:r>
              <a:rPr lang="en-US" sz="2799">
                <a:solidFill>
                  <a:srgbClr val="FFFFFF"/>
                </a:solidFill>
                <a:latin typeface="Arimo"/>
              </a:rPr>
              <a:t>“ Mars is actually a very cold place”</a:t>
            </a:r>
          </a:p>
        </p:txBody>
      </p:sp>
      <p:sp>
        <p:nvSpPr>
          <p:cNvPr name="Freeform 42" id="42"/>
          <p:cNvSpPr/>
          <p:nvPr/>
        </p:nvSpPr>
        <p:spPr>
          <a:xfrm flipH="false" flipV="false" rot="0">
            <a:off x="2311208" y="2761270"/>
            <a:ext cx="2371942" cy="308700"/>
          </a:xfrm>
          <a:custGeom>
            <a:avLst/>
            <a:gdLst/>
            <a:ahLst/>
            <a:cxnLst/>
            <a:rect r="r" b="b" t="t" l="l"/>
            <a:pathLst>
              <a:path h="308700" w="2371942">
                <a:moveTo>
                  <a:pt x="0" y="0"/>
                </a:moveTo>
                <a:lnTo>
                  <a:pt x="2371942" y="0"/>
                </a:lnTo>
                <a:lnTo>
                  <a:pt x="2371942" y="308700"/>
                </a:lnTo>
                <a:lnTo>
                  <a:pt x="0" y="30870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AutoShape 43" id="43"/>
          <p:cNvSpPr/>
          <p:nvPr/>
        </p:nvSpPr>
        <p:spPr>
          <a:xfrm rot="2257580">
            <a:off x="5512331" y="4051326"/>
            <a:ext cx="1279341" cy="0"/>
          </a:xfrm>
          <a:prstGeom prst="line">
            <a:avLst/>
          </a:prstGeom>
          <a:ln cap="rnd" w="9525">
            <a:solidFill>
              <a:srgbClr val="617EFF"/>
            </a:solidFill>
            <a:prstDash val="solid"/>
            <a:headEnd type="none" len="sm" w="sm"/>
            <a:tailEnd type="diamond" len="lg" w="lg"/>
          </a:ln>
        </p:spPr>
      </p:sp>
      <p:sp>
        <p:nvSpPr>
          <p:cNvPr name="Freeform 44" id="44"/>
          <p:cNvSpPr/>
          <p:nvPr/>
        </p:nvSpPr>
        <p:spPr>
          <a:xfrm flipH="false" flipV="false" rot="0">
            <a:off x="4932005" y="3298395"/>
            <a:ext cx="905279" cy="996031"/>
          </a:xfrm>
          <a:custGeom>
            <a:avLst/>
            <a:gdLst/>
            <a:ahLst/>
            <a:cxnLst/>
            <a:rect r="r" b="b" t="t" l="l"/>
            <a:pathLst>
              <a:path h="996031" w="905279">
                <a:moveTo>
                  <a:pt x="0" y="0"/>
                </a:moveTo>
                <a:lnTo>
                  <a:pt x="905280" y="0"/>
                </a:lnTo>
                <a:lnTo>
                  <a:pt x="905280" y="996030"/>
                </a:lnTo>
                <a:lnTo>
                  <a:pt x="0" y="99603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AutoShape 45" id="45"/>
          <p:cNvSpPr/>
          <p:nvPr/>
        </p:nvSpPr>
        <p:spPr>
          <a:xfrm rot="45613">
            <a:off x="5636638" y="7241024"/>
            <a:ext cx="1435776" cy="0"/>
          </a:xfrm>
          <a:prstGeom prst="line">
            <a:avLst/>
          </a:prstGeom>
          <a:ln cap="rnd" w="9525">
            <a:solidFill>
              <a:srgbClr val="11FFFF"/>
            </a:solidFill>
            <a:prstDash val="solid"/>
            <a:headEnd type="none" len="sm" w="sm"/>
            <a:tailEnd type="diamond" len="lg" w="lg"/>
          </a:ln>
        </p:spPr>
      </p:sp>
      <p:sp>
        <p:nvSpPr>
          <p:cNvPr name="Freeform 46" id="46"/>
          <p:cNvSpPr/>
          <p:nvPr/>
        </p:nvSpPr>
        <p:spPr>
          <a:xfrm flipH="false" flipV="false" rot="0">
            <a:off x="4944508" y="6919522"/>
            <a:ext cx="880274" cy="971024"/>
          </a:xfrm>
          <a:custGeom>
            <a:avLst/>
            <a:gdLst/>
            <a:ahLst/>
            <a:cxnLst/>
            <a:rect r="r" b="b" t="t" l="l"/>
            <a:pathLst>
              <a:path h="971024" w="880274">
                <a:moveTo>
                  <a:pt x="0" y="0"/>
                </a:moveTo>
                <a:lnTo>
                  <a:pt x="880274" y="0"/>
                </a:lnTo>
                <a:lnTo>
                  <a:pt x="880274" y="971024"/>
                </a:lnTo>
                <a:lnTo>
                  <a:pt x="0" y="97102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OUR TEAM</a:t>
            </a:r>
          </a:p>
        </p:txBody>
      </p:sp>
      <p:sp>
        <p:nvSpPr>
          <p:cNvPr name="Freeform 4" id="4"/>
          <p:cNvSpPr/>
          <p:nvPr/>
        </p:nvSpPr>
        <p:spPr>
          <a:xfrm flipH="true" flipV="false" rot="0">
            <a:off x="3214174" y="2220650"/>
            <a:ext cx="4668298" cy="5025196"/>
          </a:xfrm>
          <a:custGeom>
            <a:avLst/>
            <a:gdLst/>
            <a:ahLst/>
            <a:cxnLst/>
            <a:rect r="r" b="b" t="t" l="l"/>
            <a:pathLst>
              <a:path h="5025196" w="4668298">
                <a:moveTo>
                  <a:pt x="4668298" y="0"/>
                </a:moveTo>
                <a:lnTo>
                  <a:pt x="0" y="0"/>
                </a:lnTo>
                <a:lnTo>
                  <a:pt x="0" y="5025196"/>
                </a:lnTo>
                <a:lnTo>
                  <a:pt x="4668298" y="5025196"/>
                </a:lnTo>
                <a:lnTo>
                  <a:pt x="4668298" y="0"/>
                </a:lnTo>
                <a:close/>
              </a:path>
            </a:pathLst>
          </a:custGeom>
          <a:blipFill>
            <a:blip r:embed="rId4"/>
            <a:stretch>
              <a:fillRect l="0" t="0" r="0" b="0"/>
            </a:stretch>
          </a:blipFill>
        </p:spPr>
      </p:sp>
      <p:sp>
        <p:nvSpPr>
          <p:cNvPr name="TextBox 5" id="5"/>
          <p:cNvSpPr txBox="true"/>
          <p:nvPr/>
        </p:nvSpPr>
        <p:spPr>
          <a:xfrm rot="0">
            <a:off x="3427399" y="7252975"/>
            <a:ext cx="4141350" cy="896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JOHN DOE</a:t>
            </a:r>
          </a:p>
        </p:txBody>
      </p:sp>
      <p:sp>
        <p:nvSpPr>
          <p:cNvPr name="TextBox 6" id="6"/>
          <p:cNvSpPr txBox="true"/>
          <p:nvPr/>
        </p:nvSpPr>
        <p:spPr>
          <a:xfrm rot="0">
            <a:off x="3305599" y="8018350"/>
            <a:ext cx="4384950" cy="784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You can replace the image on the screen with your own</a:t>
            </a:r>
          </a:p>
        </p:txBody>
      </p:sp>
      <p:sp>
        <p:nvSpPr>
          <p:cNvPr name="Freeform 7" id="7"/>
          <p:cNvSpPr/>
          <p:nvPr/>
        </p:nvSpPr>
        <p:spPr>
          <a:xfrm flipH="false" flipV="false" rot="0">
            <a:off x="10405600" y="2220650"/>
            <a:ext cx="4668298" cy="5025196"/>
          </a:xfrm>
          <a:custGeom>
            <a:avLst/>
            <a:gdLst/>
            <a:ahLst/>
            <a:cxnLst/>
            <a:rect r="r" b="b" t="t" l="l"/>
            <a:pathLst>
              <a:path h="5025196" w="4668298">
                <a:moveTo>
                  <a:pt x="0" y="0"/>
                </a:moveTo>
                <a:lnTo>
                  <a:pt x="4668298" y="0"/>
                </a:lnTo>
                <a:lnTo>
                  <a:pt x="4668298" y="5025196"/>
                </a:lnTo>
                <a:lnTo>
                  <a:pt x="0" y="5025196"/>
                </a:lnTo>
                <a:lnTo>
                  <a:pt x="0" y="0"/>
                </a:lnTo>
                <a:close/>
              </a:path>
            </a:pathLst>
          </a:custGeom>
          <a:blipFill>
            <a:blip r:embed="rId4"/>
            <a:stretch>
              <a:fillRect l="0" t="0" r="0" b="0"/>
            </a:stretch>
          </a:blipFill>
        </p:spPr>
      </p:sp>
      <p:sp>
        <p:nvSpPr>
          <p:cNvPr name="TextBox 8" id="8"/>
          <p:cNvSpPr txBox="true"/>
          <p:nvPr/>
        </p:nvSpPr>
        <p:spPr>
          <a:xfrm rot="0">
            <a:off x="10719349" y="7252975"/>
            <a:ext cx="4141350" cy="896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JANE PATTERSON</a:t>
            </a:r>
          </a:p>
        </p:txBody>
      </p:sp>
      <p:sp>
        <p:nvSpPr>
          <p:cNvPr name="TextBox 9" id="9"/>
          <p:cNvSpPr txBox="true"/>
          <p:nvPr/>
        </p:nvSpPr>
        <p:spPr>
          <a:xfrm rot="0">
            <a:off x="10597549" y="8018350"/>
            <a:ext cx="4384950" cy="784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You can replace the image on the screen with your own</a:t>
            </a:r>
          </a:p>
        </p:txBody>
      </p:sp>
      <p:sp>
        <p:nvSpPr>
          <p:cNvPr name="Freeform 10" id="10"/>
          <p:cNvSpPr/>
          <p:nvPr/>
        </p:nvSpPr>
        <p:spPr>
          <a:xfrm flipH="false" flipV="false" rot="0">
            <a:off x="11338910" y="3070048"/>
            <a:ext cx="2902200" cy="2902200"/>
          </a:xfrm>
          <a:custGeom>
            <a:avLst/>
            <a:gdLst/>
            <a:ahLst/>
            <a:cxnLst/>
            <a:rect r="r" b="b" t="t" l="l"/>
            <a:pathLst>
              <a:path h="2902200" w="2902200">
                <a:moveTo>
                  <a:pt x="0" y="0"/>
                </a:moveTo>
                <a:lnTo>
                  <a:pt x="2902200" y="0"/>
                </a:lnTo>
                <a:lnTo>
                  <a:pt x="2902200" y="2902200"/>
                </a:lnTo>
                <a:lnTo>
                  <a:pt x="0" y="2902200"/>
                </a:lnTo>
                <a:lnTo>
                  <a:pt x="0" y="0"/>
                </a:lnTo>
                <a:close/>
              </a:path>
            </a:pathLst>
          </a:custGeom>
          <a:blipFill>
            <a:blip r:embed="rId5"/>
            <a:stretch>
              <a:fillRect l="-28207" t="0" r="-49569" b="0"/>
            </a:stretch>
          </a:blipFill>
        </p:spPr>
      </p:sp>
      <p:sp>
        <p:nvSpPr>
          <p:cNvPr name="Freeform 11" id="11"/>
          <p:cNvSpPr/>
          <p:nvPr/>
        </p:nvSpPr>
        <p:spPr>
          <a:xfrm flipH="false" flipV="false" rot="0">
            <a:off x="4046952" y="3070048"/>
            <a:ext cx="2902200" cy="2902200"/>
          </a:xfrm>
          <a:custGeom>
            <a:avLst/>
            <a:gdLst/>
            <a:ahLst/>
            <a:cxnLst/>
            <a:rect r="r" b="b" t="t" l="l"/>
            <a:pathLst>
              <a:path h="2902200" w="2902200">
                <a:moveTo>
                  <a:pt x="0" y="0"/>
                </a:moveTo>
                <a:lnTo>
                  <a:pt x="2902200" y="0"/>
                </a:lnTo>
                <a:lnTo>
                  <a:pt x="2902200" y="2902200"/>
                </a:lnTo>
                <a:lnTo>
                  <a:pt x="0" y="2902200"/>
                </a:lnTo>
                <a:lnTo>
                  <a:pt x="0" y="0"/>
                </a:lnTo>
                <a:close/>
              </a:path>
            </a:pathLst>
          </a:custGeom>
          <a:blipFill>
            <a:blip r:embed="rId6"/>
            <a:stretch>
              <a:fillRect l="-26149" t="0" r="-51628" b="0"/>
            </a:stretch>
          </a:blipFill>
        </p:spPr>
      </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OUR TEAM</a:t>
            </a:r>
          </a:p>
        </p:txBody>
      </p:sp>
      <p:sp>
        <p:nvSpPr>
          <p:cNvPr name="TextBox 4" id="4"/>
          <p:cNvSpPr txBox="true"/>
          <p:nvPr/>
        </p:nvSpPr>
        <p:spPr>
          <a:xfrm rot="0">
            <a:off x="1993475" y="4092201"/>
            <a:ext cx="3151950" cy="520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JOHN PATT</a:t>
            </a:r>
          </a:p>
        </p:txBody>
      </p:sp>
      <p:sp>
        <p:nvSpPr>
          <p:cNvPr name="TextBox 5" id="5"/>
          <p:cNvSpPr txBox="true"/>
          <p:nvPr/>
        </p:nvSpPr>
        <p:spPr>
          <a:xfrm rot="0">
            <a:off x="1993475" y="4766125"/>
            <a:ext cx="3151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Here you can talk a bit about this person</a:t>
            </a:r>
          </a:p>
        </p:txBody>
      </p:sp>
      <p:sp>
        <p:nvSpPr>
          <p:cNvPr name="TextBox 6" id="6"/>
          <p:cNvSpPr txBox="true"/>
          <p:nvPr/>
        </p:nvSpPr>
        <p:spPr>
          <a:xfrm rot="0">
            <a:off x="7568151" y="4092201"/>
            <a:ext cx="3151950" cy="520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TIMMY JIMMY</a:t>
            </a:r>
          </a:p>
        </p:txBody>
      </p:sp>
      <p:sp>
        <p:nvSpPr>
          <p:cNvPr name="TextBox 7" id="7"/>
          <p:cNvSpPr txBox="true"/>
          <p:nvPr/>
        </p:nvSpPr>
        <p:spPr>
          <a:xfrm rot="0">
            <a:off x="7568001" y="4766125"/>
            <a:ext cx="3151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Here you can talk a bit about this person</a:t>
            </a:r>
          </a:p>
        </p:txBody>
      </p:sp>
      <p:sp>
        <p:nvSpPr>
          <p:cNvPr name="TextBox 8" id="8"/>
          <p:cNvSpPr txBox="true"/>
          <p:nvPr/>
        </p:nvSpPr>
        <p:spPr>
          <a:xfrm rot="0">
            <a:off x="13142825" y="4092201"/>
            <a:ext cx="3151950" cy="520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MARK PATT</a:t>
            </a:r>
          </a:p>
        </p:txBody>
      </p:sp>
      <p:sp>
        <p:nvSpPr>
          <p:cNvPr name="TextBox 9" id="9"/>
          <p:cNvSpPr txBox="true"/>
          <p:nvPr/>
        </p:nvSpPr>
        <p:spPr>
          <a:xfrm rot="0">
            <a:off x="13142825" y="4766125"/>
            <a:ext cx="3151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Here you can talk a bit about this person</a:t>
            </a:r>
          </a:p>
        </p:txBody>
      </p:sp>
      <p:sp>
        <p:nvSpPr>
          <p:cNvPr name="TextBox 10" id="10"/>
          <p:cNvSpPr txBox="true"/>
          <p:nvPr/>
        </p:nvSpPr>
        <p:spPr>
          <a:xfrm rot="0">
            <a:off x="4780725" y="7717225"/>
            <a:ext cx="3151950" cy="520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JOHN DOE</a:t>
            </a:r>
          </a:p>
        </p:txBody>
      </p:sp>
      <p:sp>
        <p:nvSpPr>
          <p:cNvPr name="TextBox 11" id="11"/>
          <p:cNvSpPr txBox="true"/>
          <p:nvPr/>
        </p:nvSpPr>
        <p:spPr>
          <a:xfrm rot="0">
            <a:off x="4780575" y="8375175"/>
            <a:ext cx="3151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Here you can talk a bit about this person</a:t>
            </a:r>
          </a:p>
        </p:txBody>
      </p:sp>
      <p:sp>
        <p:nvSpPr>
          <p:cNvPr name="TextBox 12" id="12"/>
          <p:cNvSpPr txBox="true"/>
          <p:nvPr/>
        </p:nvSpPr>
        <p:spPr>
          <a:xfrm rot="0">
            <a:off x="10355301" y="7717225"/>
            <a:ext cx="3151950" cy="520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JENNA ROE</a:t>
            </a:r>
          </a:p>
        </p:txBody>
      </p:sp>
      <p:sp>
        <p:nvSpPr>
          <p:cNvPr name="TextBox 13" id="13"/>
          <p:cNvSpPr txBox="true"/>
          <p:nvPr/>
        </p:nvSpPr>
        <p:spPr>
          <a:xfrm rot="0">
            <a:off x="10355301" y="8375175"/>
            <a:ext cx="3151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Here you can talk a bit about this person</a:t>
            </a:r>
          </a:p>
        </p:txBody>
      </p:sp>
      <p:grpSp>
        <p:nvGrpSpPr>
          <p:cNvPr name="Group 14" id="14"/>
          <p:cNvGrpSpPr/>
          <p:nvPr/>
        </p:nvGrpSpPr>
        <p:grpSpPr>
          <a:xfrm rot="0">
            <a:off x="11315864" y="6225700"/>
            <a:ext cx="1231200" cy="1231200"/>
            <a:chOff x="0" y="0"/>
            <a:chExt cx="1641600" cy="1641600"/>
          </a:xfrm>
        </p:grpSpPr>
        <p:sp>
          <p:nvSpPr>
            <p:cNvPr name="Freeform 15" id="15"/>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16" id="16"/>
          <p:cNvSpPr/>
          <p:nvPr/>
        </p:nvSpPr>
        <p:spPr>
          <a:xfrm flipH="false" flipV="false" rot="0">
            <a:off x="11240685" y="627786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7" id="17"/>
          <p:cNvSpPr/>
          <p:nvPr/>
        </p:nvSpPr>
        <p:spPr>
          <a:xfrm flipH="false" flipV="false" rot="0">
            <a:off x="12177667" y="730867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8" id="18"/>
          <p:cNvSpPr/>
          <p:nvPr/>
        </p:nvSpPr>
        <p:spPr>
          <a:xfrm flipH="false" flipV="false" rot="0">
            <a:off x="11697788" y="6522860"/>
            <a:ext cx="467058" cy="636872"/>
          </a:xfrm>
          <a:custGeom>
            <a:avLst/>
            <a:gdLst/>
            <a:ahLst/>
            <a:cxnLst/>
            <a:rect r="r" b="b" t="t" l="l"/>
            <a:pathLst>
              <a:path h="636872" w="467058">
                <a:moveTo>
                  <a:pt x="0" y="0"/>
                </a:moveTo>
                <a:lnTo>
                  <a:pt x="467058" y="0"/>
                </a:lnTo>
                <a:lnTo>
                  <a:pt x="467058" y="636872"/>
                </a:lnTo>
                <a:lnTo>
                  <a:pt x="0" y="6368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9" id="19"/>
          <p:cNvGrpSpPr/>
          <p:nvPr/>
        </p:nvGrpSpPr>
        <p:grpSpPr>
          <a:xfrm rot="0">
            <a:off x="5741188" y="6225700"/>
            <a:ext cx="1231200" cy="1231200"/>
            <a:chOff x="0" y="0"/>
            <a:chExt cx="1641600" cy="1641600"/>
          </a:xfrm>
        </p:grpSpPr>
        <p:sp>
          <p:nvSpPr>
            <p:cNvPr name="Freeform 20" id="20"/>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21" id="21"/>
          <p:cNvSpPr/>
          <p:nvPr/>
        </p:nvSpPr>
        <p:spPr>
          <a:xfrm flipH="false" flipV="false" rot="0">
            <a:off x="5666011" y="73086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22" id="22"/>
          <p:cNvSpPr/>
          <p:nvPr/>
        </p:nvSpPr>
        <p:spPr>
          <a:xfrm flipH="false" flipV="false" rot="0">
            <a:off x="6602993" y="62778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23" id="23"/>
          <p:cNvSpPr/>
          <p:nvPr/>
        </p:nvSpPr>
        <p:spPr>
          <a:xfrm flipH="false" flipV="false" rot="0">
            <a:off x="6123062" y="6529912"/>
            <a:ext cx="467086" cy="622780"/>
          </a:xfrm>
          <a:custGeom>
            <a:avLst/>
            <a:gdLst/>
            <a:ahLst/>
            <a:cxnLst/>
            <a:rect r="r" b="b" t="t" l="l"/>
            <a:pathLst>
              <a:path h="622780" w="467086">
                <a:moveTo>
                  <a:pt x="0" y="0"/>
                </a:moveTo>
                <a:lnTo>
                  <a:pt x="467086" y="0"/>
                </a:lnTo>
                <a:lnTo>
                  <a:pt x="467086" y="622780"/>
                </a:lnTo>
                <a:lnTo>
                  <a:pt x="0" y="62278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24" id="24"/>
          <p:cNvGrpSpPr/>
          <p:nvPr/>
        </p:nvGrpSpPr>
        <p:grpSpPr>
          <a:xfrm rot="0">
            <a:off x="8528476" y="2597000"/>
            <a:ext cx="1231200" cy="1231200"/>
            <a:chOff x="0" y="0"/>
            <a:chExt cx="1641600" cy="1641600"/>
          </a:xfrm>
        </p:grpSpPr>
        <p:sp>
          <p:nvSpPr>
            <p:cNvPr name="Freeform 25" id="25"/>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26" id="26"/>
          <p:cNvSpPr/>
          <p:nvPr/>
        </p:nvSpPr>
        <p:spPr>
          <a:xfrm flipH="false" flipV="false" rot="0">
            <a:off x="8453323" y="264916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7" id="27"/>
          <p:cNvSpPr/>
          <p:nvPr/>
        </p:nvSpPr>
        <p:spPr>
          <a:xfrm flipH="false" flipV="false" rot="0">
            <a:off x="9390305" y="367997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8" id="28"/>
          <p:cNvSpPr/>
          <p:nvPr/>
        </p:nvSpPr>
        <p:spPr>
          <a:xfrm flipH="false" flipV="false" rot="0">
            <a:off x="8910526" y="2905514"/>
            <a:ext cx="467098" cy="614220"/>
          </a:xfrm>
          <a:custGeom>
            <a:avLst/>
            <a:gdLst/>
            <a:ahLst/>
            <a:cxnLst/>
            <a:rect r="r" b="b" t="t" l="l"/>
            <a:pathLst>
              <a:path h="614220" w="467098">
                <a:moveTo>
                  <a:pt x="0" y="0"/>
                </a:moveTo>
                <a:lnTo>
                  <a:pt x="467098" y="0"/>
                </a:lnTo>
                <a:lnTo>
                  <a:pt x="467098" y="614220"/>
                </a:lnTo>
                <a:lnTo>
                  <a:pt x="0" y="61422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grpSp>
        <p:nvGrpSpPr>
          <p:cNvPr name="Group 29" id="29"/>
          <p:cNvGrpSpPr/>
          <p:nvPr/>
        </p:nvGrpSpPr>
        <p:grpSpPr>
          <a:xfrm rot="0">
            <a:off x="2954006" y="2597000"/>
            <a:ext cx="1231200" cy="1231200"/>
            <a:chOff x="0" y="0"/>
            <a:chExt cx="1641600" cy="1641600"/>
          </a:xfrm>
        </p:grpSpPr>
        <p:sp>
          <p:nvSpPr>
            <p:cNvPr name="Freeform 30" id="30"/>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31" id="31"/>
          <p:cNvSpPr/>
          <p:nvPr/>
        </p:nvSpPr>
        <p:spPr>
          <a:xfrm flipH="false" flipV="false" rot="0">
            <a:off x="2878853" y="36799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2" id="32"/>
          <p:cNvSpPr/>
          <p:nvPr/>
        </p:nvSpPr>
        <p:spPr>
          <a:xfrm flipH="false" flipV="false" rot="0">
            <a:off x="3815835" y="26491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33" id="33"/>
          <p:cNvSpPr/>
          <p:nvPr/>
        </p:nvSpPr>
        <p:spPr>
          <a:xfrm flipH="false" flipV="false" rot="0">
            <a:off x="3320106" y="2898228"/>
            <a:ext cx="467068" cy="628738"/>
          </a:xfrm>
          <a:custGeom>
            <a:avLst/>
            <a:gdLst/>
            <a:ahLst/>
            <a:cxnLst/>
            <a:rect r="r" b="b" t="t" l="l"/>
            <a:pathLst>
              <a:path h="628738" w="467068">
                <a:moveTo>
                  <a:pt x="0" y="0"/>
                </a:moveTo>
                <a:lnTo>
                  <a:pt x="467068" y="0"/>
                </a:lnTo>
                <a:lnTo>
                  <a:pt x="467068" y="628738"/>
                </a:lnTo>
                <a:lnTo>
                  <a:pt x="0" y="62873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34" id="34"/>
          <p:cNvGrpSpPr/>
          <p:nvPr/>
        </p:nvGrpSpPr>
        <p:grpSpPr>
          <a:xfrm rot="0">
            <a:off x="14103356" y="2597000"/>
            <a:ext cx="1231200" cy="1231200"/>
            <a:chOff x="0" y="0"/>
            <a:chExt cx="1641600" cy="1641600"/>
          </a:xfrm>
        </p:grpSpPr>
        <p:sp>
          <p:nvSpPr>
            <p:cNvPr name="Freeform 35" id="35"/>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36" id="36"/>
          <p:cNvSpPr/>
          <p:nvPr/>
        </p:nvSpPr>
        <p:spPr>
          <a:xfrm flipH="false" flipV="false" rot="0">
            <a:off x="14028203" y="3679977"/>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7" id="37"/>
          <p:cNvSpPr/>
          <p:nvPr/>
        </p:nvSpPr>
        <p:spPr>
          <a:xfrm flipH="false" flipV="false" rot="0">
            <a:off x="14965185" y="2649161"/>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38" id="38"/>
          <p:cNvSpPr/>
          <p:nvPr/>
        </p:nvSpPr>
        <p:spPr>
          <a:xfrm flipH="false" flipV="false" rot="0">
            <a:off x="14485454" y="2897050"/>
            <a:ext cx="467042" cy="631024"/>
          </a:xfrm>
          <a:custGeom>
            <a:avLst/>
            <a:gdLst/>
            <a:ahLst/>
            <a:cxnLst/>
            <a:rect r="r" b="b" t="t" l="l"/>
            <a:pathLst>
              <a:path h="631024" w="467042">
                <a:moveTo>
                  <a:pt x="0" y="0"/>
                </a:moveTo>
                <a:lnTo>
                  <a:pt x="467042" y="0"/>
                </a:lnTo>
                <a:lnTo>
                  <a:pt x="467042" y="631024"/>
                </a:lnTo>
                <a:lnTo>
                  <a:pt x="0" y="631024"/>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Tree>
  </p:cSld>
  <p:clrMapOvr>
    <a:masterClrMapping/>
  </p:clrMapOvr>
</p:sld>
</file>

<file path=ppt/slides/slide3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40800"/>
            <a:ext cx="15238950" cy="803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HERE YOU HAVE FOUR COLUMNS</a:t>
            </a:r>
          </a:p>
        </p:txBody>
      </p:sp>
      <p:sp>
        <p:nvSpPr>
          <p:cNvPr name="TextBox 4" id="4"/>
          <p:cNvSpPr txBox="true"/>
          <p:nvPr/>
        </p:nvSpPr>
        <p:spPr>
          <a:xfrm rot="0">
            <a:off x="12545515" y="33094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JUPITER</a:t>
            </a:r>
          </a:p>
        </p:txBody>
      </p:sp>
      <p:sp>
        <p:nvSpPr>
          <p:cNvPr name="TextBox 5" id="5"/>
          <p:cNvSpPr txBox="true"/>
          <p:nvPr/>
        </p:nvSpPr>
        <p:spPr>
          <a:xfrm rot="0">
            <a:off x="12545523" y="3985950"/>
            <a:ext cx="3979950" cy="10598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Jupiter is the biggest planet in the Solar System</a:t>
            </a:r>
          </a:p>
        </p:txBody>
      </p:sp>
      <p:sp>
        <p:nvSpPr>
          <p:cNvPr name="TextBox 6" id="6"/>
          <p:cNvSpPr txBox="true"/>
          <p:nvPr/>
        </p:nvSpPr>
        <p:spPr>
          <a:xfrm rot="0">
            <a:off x="7154095" y="33094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MERCURY</a:t>
            </a:r>
          </a:p>
        </p:txBody>
      </p:sp>
      <p:sp>
        <p:nvSpPr>
          <p:cNvPr name="TextBox 7" id="7"/>
          <p:cNvSpPr txBox="true"/>
          <p:nvPr/>
        </p:nvSpPr>
        <p:spPr>
          <a:xfrm rot="0">
            <a:off x="7154099" y="3985950"/>
            <a:ext cx="3979950" cy="10598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Mercury is the smallest planet in the Solar System</a:t>
            </a:r>
          </a:p>
        </p:txBody>
      </p:sp>
      <p:sp>
        <p:nvSpPr>
          <p:cNvPr name="TextBox 8" id="8"/>
          <p:cNvSpPr txBox="true"/>
          <p:nvPr/>
        </p:nvSpPr>
        <p:spPr>
          <a:xfrm rot="0">
            <a:off x="12545515" y="63678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MARS</a:t>
            </a:r>
          </a:p>
        </p:txBody>
      </p:sp>
      <p:sp>
        <p:nvSpPr>
          <p:cNvPr name="TextBox 9" id="9"/>
          <p:cNvSpPr txBox="true"/>
          <p:nvPr/>
        </p:nvSpPr>
        <p:spPr>
          <a:xfrm rot="0">
            <a:off x="12545523" y="7044350"/>
            <a:ext cx="3979950" cy="10598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Despite being red, Mars is actually a cold place</a:t>
            </a:r>
          </a:p>
        </p:txBody>
      </p:sp>
      <p:sp>
        <p:nvSpPr>
          <p:cNvPr name="TextBox 10" id="10"/>
          <p:cNvSpPr txBox="true"/>
          <p:nvPr/>
        </p:nvSpPr>
        <p:spPr>
          <a:xfrm rot="0">
            <a:off x="7154095" y="63678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VENUS</a:t>
            </a:r>
          </a:p>
        </p:txBody>
      </p:sp>
      <p:sp>
        <p:nvSpPr>
          <p:cNvPr name="TextBox 11" id="11"/>
          <p:cNvSpPr txBox="true"/>
          <p:nvPr/>
        </p:nvSpPr>
        <p:spPr>
          <a:xfrm rot="0">
            <a:off x="7154099" y="7044350"/>
            <a:ext cx="3979950" cy="10598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Venus is the second planet from the Sun</a:t>
            </a:r>
          </a:p>
        </p:txBody>
      </p:sp>
      <p:sp>
        <p:nvSpPr>
          <p:cNvPr name="Freeform 12" id="12"/>
          <p:cNvSpPr/>
          <p:nvPr/>
        </p:nvSpPr>
        <p:spPr>
          <a:xfrm flipH="false" flipV="false" rot="0">
            <a:off x="1940124" y="2529450"/>
            <a:ext cx="4615254" cy="6211596"/>
          </a:xfrm>
          <a:custGeom>
            <a:avLst/>
            <a:gdLst/>
            <a:ahLst/>
            <a:cxnLst/>
            <a:rect r="r" b="b" t="t" l="l"/>
            <a:pathLst>
              <a:path h="6211596" w="4615254">
                <a:moveTo>
                  <a:pt x="0" y="0"/>
                </a:moveTo>
                <a:lnTo>
                  <a:pt x="4615254" y="0"/>
                </a:lnTo>
                <a:lnTo>
                  <a:pt x="4615254" y="6211596"/>
                </a:lnTo>
                <a:lnTo>
                  <a:pt x="0" y="6211596"/>
                </a:lnTo>
                <a:lnTo>
                  <a:pt x="0" y="0"/>
                </a:lnTo>
                <a:close/>
              </a:path>
            </a:pathLst>
          </a:custGeom>
          <a:blipFill>
            <a:blip r:embed="rId4"/>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0" y="-31900"/>
            <a:ext cx="18288000" cy="10389000"/>
            <a:chOff x="0" y="0"/>
            <a:chExt cx="24384000" cy="13852000"/>
          </a:xfrm>
        </p:grpSpPr>
        <p:sp>
          <p:nvSpPr>
            <p:cNvPr name="Freeform 4" id="4"/>
            <p:cNvSpPr/>
            <p:nvPr/>
          </p:nvSpPr>
          <p:spPr>
            <a:xfrm flipH="false" flipV="false" rot="0">
              <a:off x="0" y="0"/>
              <a:ext cx="24384000" cy="13852017"/>
            </a:xfrm>
            <a:custGeom>
              <a:avLst/>
              <a:gdLst/>
              <a:ahLst/>
              <a:cxnLst/>
              <a:rect r="r" b="b" t="t" l="l"/>
              <a:pathLst>
                <a:path h="13852017" w="24384000">
                  <a:moveTo>
                    <a:pt x="0" y="0"/>
                  </a:moveTo>
                  <a:lnTo>
                    <a:pt x="24384000" y="0"/>
                  </a:lnTo>
                  <a:lnTo>
                    <a:pt x="24384000" y="13852017"/>
                  </a:lnTo>
                  <a:lnTo>
                    <a:pt x="0" y="13852017"/>
                  </a:lnTo>
                  <a:close/>
                </a:path>
              </a:pathLst>
            </a:custGeom>
            <a:solidFill>
              <a:srgbClr val="392FB4">
                <a:alpha val="31373"/>
              </a:srgbClr>
            </a:solidFill>
          </p:spPr>
        </p:sp>
      </p:grpSp>
      <p:sp>
        <p:nvSpPr>
          <p:cNvPr name="TextBox 5" id="5"/>
          <p:cNvSpPr txBox="true"/>
          <p:nvPr/>
        </p:nvSpPr>
        <p:spPr>
          <a:xfrm rot="0">
            <a:off x="2213925" y="3230301"/>
            <a:ext cx="6793950" cy="1695423"/>
          </a:xfrm>
          <a:prstGeom prst="rect">
            <a:avLst/>
          </a:prstGeom>
        </p:spPr>
        <p:txBody>
          <a:bodyPr anchor="t" rtlCol="false" tIns="0" lIns="0" bIns="0" rIns="0">
            <a:spAutoFit/>
          </a:bodyPr>
          <a:lstStyle/>
          <a:p>
            <a:pPr algn="ctr">
              <a:lnSpc>
                <a:spcPts val="13799"/>
              </a:lnSpc>
            </a:pPr>
            <a:r>
              <a:rPr lang="en-US" sz="9999">
                <a:solidFill>
                  <a:srgbClr val="FFFFFF"/>
                </a:solidFill>
                <a:latin typeface="Cosmic Octo Medium"/>
              </a:rPr>
              <a:t>WHOA!</a:t>
            </a:r>
          </a:p>
        </p:txBody>
      </p:sp>
      <p:sp>
        <p:nvSpPr>
          <p:cNvPr name="TextBox 6" id="6"/>
          <p:cNvSpPr txBox="true"/>
          <p:nvPr/>
        </p:nvSpPr>
        <p:spPr>
          <a:xfrm rot="0">
            <a:off x="2213925" y="5009550"/>
            <a:ext cx="6793950" cy="1795725"/>
          </a:xfrm>
          <a:prstGeom prst="rect">
            <a:avLst/>
          </a:prstGeom>
        </p:spPr>
        <p:txBody>
          <a:bodyPr anchor="t" rtlCol="false" tIns="0" lIns="0" bIns="0" rIns="0">
            <a:spAutoFit/>
          </a:bodyPr>
          <a:lstStyle/>
          <a:p>
            <a:pPr algn="ctr">
              <a:lnSpc>
                <a:spcPts val="4320"/>
              </a:lnSpc>
            </a:pPr>
            <a:r>
              <a:rPr lang="en-US" sz="3600">
                <a:solidFill>
                  <a:srgbClr val="FFFFFF"/>
                </a:solidFill>
                <a:latin typeface="Arimo"/>
              </a:rPr>
              <a:t>This can be the part of the presentation where you can introduce yourself, write your email…</a:t>
            </a:r>
          </a:p>
        </p:txBody>
      </p:sp>
      <p:sp>
        <p:nvSpPr>
          <p:cNvPr name="Freeform 7" id="7"/>
          <p:cNvSpPr/>
          <p:nvPr/>
        </p:nvSpPr>
        <p:spPr>
          <a:xfrm flipH="true" flipV="false" rot="0">
            <a:off x="10963622" y="4234224"/>
            <a:ext cx="5196460" cy="3282400"/>
          </a:xfrm>
          <a:custGeom>
            <a:avLst/>
            <a:gdLst/>
            <a:ahLst/>
            <a:cxnLst/>
            <a:rect r="r" b="b" t="t" l="l"/>
            <a:pathLst>
              <a:path h="3282400" w="5196460">
                <a:moveTo>
                  <a:pt x="5196460" y="0"/>
                </a:moveTo>
                <a:lnTo>
                  <a:pt x="0" y="0"/>
                </a:lnTo>
                <a:lnTo>
                  <a:pt x="0" y="3282400"/>
                </a:lnTo>
                <a:lnTo>
                  <a:pt x="5196460" y="3282400"/>
                </a:lnTo>
                <a:lnTo>
                  <a:pt x="5196460" y="0"/>
                </a:lnTo>
                <a:close/>
              </a:path>
            </a:pathLst>
          </a:custGeom>
          <a:blipFill>
            <a:blip r:embed="rId4"/>
            <a:stretch>
              <a:fillRect l="0" t="0" r="0" b="0"/>
            </a:stretch>
          </a:blipFill>
        </p:spPr>
      </p:sp>
      <p:sp>
        <p:nvSpPr>
          <p:cNvPr name="Freeform 8" id="8"/>
          <p:cNvSpPr/>
          <p:nvPr/>
        </p:nvSpPr>
        <p:spPr>
          <a:xfrm flipH="true" flipV="false" rot="0">
            <a:off x="10708922" y="3118948"/>
            <a:ext cx="5196460" cy="3282400"/>
          </a:xfrm>
          <a:custGeom>
            <a:avLst/>
            <a:gdLst/>
            <a:ahLst/>
            <a:cxnLst/>
            <a:rect r="r" b="b" t="t" l="l"/>
            <a:pathLst>
              <a:path h="3282400" w="5196460">
                <a:moveTo>
                  <a:pt x="5196460" y="0"/>
                </a:moveTo>
                <a:lnTo>
                  <a:pt x="0" y="0"/>
                </a:lnTo>
                <a:lnTo>
                  <a:pt x="0" y="3282400"/>
                </a:lnTo>
                <a:lnTo>
                  <a:pt x="5196460" y="3282400"/>
                </a:lnTo>
                <a:lnTo>
                  <a:pt x="5196460" y="0"/>
                </a:lnTo>
                <a:close/>
              </a:path>
            </a:pathLst>
          </a:custGeom>
          <a:blipFill>
            <a:blip r:embed="rId4"/>
            <a:stretch>
              <a:fillRect l="0" t="0" r="0" b="0"/>
            </a:stretch>
          </a:blipFill>
        </p:spPr>
      </p:sp>
      <p:sp>
        <p:nvSpPr>
          <p:cNvPr name="Freeform 9" id="9"/>
          <p:cNvSpPr/>
          <p:nvPr/>
        </p:nvSpPr>
        <p:spPr>
          <a:xfrm flipH="true" flipV="false" rot="0">
            <a:off x="11729904" y="2770380"/>
            <a:ext cx="2815120" cy="2879346"/>
          </a:xfrm>
          <a:custGeom>
            <a:avLst/>
            <a:gdLst/>
            <a:ahLst/>
            <a:cxnLst/>
            <a:rect r="r" b="b" t="t" l="l"/>
            <a:pathLst>
              <a:path h="2879346" w="2815120">
                <a:moveTo>
                  <a:pt x="2815120" y="0"/>
                </a:moveTo>
                <a:lnTo>
                  <a:pt x="0" y="0"/>
                </a:lnTo>
                <a:lnTo>
                  <a:pt x="0" y="2879346"/>
                </a:lnTo>
                <a:lnTo>
                  <a:pt x="2815120" y="2879346"/>
                </a:lnTo>
                <a:lnTo>
                  <a:pt x="2815120" y="0"/>
                </a:lnTo>
                <a:close/>
              </a:path>
            </a:pathLst>
          </a:custGeom>
          <a:blipFill>
            <a:blip r:embed="rId5"/>
            <a:stretch>
              <a:fillRect l="0" t="0" r="0" b="0"/>
            </a:stretch>
          </a:blipFill>
        </p:spPr>
      </p:sp>
    </p:spTree>
  </p:cSld>
  <p:clrMapOvr>
    <a:masterClrMapping/>
  </p:clrMapOvr>
</p:sld>
</file>

<file path=ppt/slides/slide4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37300" y="-55250"/>
            <a:ext cx="18288000" cy="10342200"/>
            <a:chOff x="0" y="0"/>
            <a:chExt cx="24384000" cy="13789600"/>
          </a:xfrm>
        </p:grpSpPr>
        <p:sp>
          <p:nvSpPr>
            <p:cNvPr name="Freeform 4" id="4"/>
            <p:cNvSpPr/>
            <p:nvPr/>
          </p:nvSpPr>
          <p:spPr>
            <a:xfrm flipH="false" flipV="false" rot="0">
              <a:off x="0" y="0"/>
              <a:ext cx="24384000" cy="13789661"/>
            </a:xfrm>
            <a:custGeom>
              <a:avLst/>
              <a:gdLst/>
              <a:ahLst/>
              <a:cxnLst/>
              <a:rect r="r" b="b" t="t" l="l"/>
              <a:pathLst>
                <a:path h="13789661" w="24384000">
                  <a:moveTo>
                    <a:pt x="0" y="0"/>
                  </a:moveTo>
                  <a:lnTo>
                    <a:pt x="24384000" y="0"/>
                  </a:lnTo>
                  <a:lnTo>
                    <a:pt x="24384000" y="13789661"/>
                  </a:lnTo>
                  <a:lnTo>
                    <a:pt x="0" y="13789661"/>
                  </a:lnTo>
                  <a:close/>
                </a:path>
              </a:pathLst>
            </a:custGeom>
            <a:solidFill>
              <a:srgbClr val="781FC2">
                <a:alpha val="23922"/>
              </a:srgbClr>
            </a:solidFill>
          </p:spPr>
        </p:sp>
      </p:grpSp>
      <p:grpSp>
        <p:nvGrpSpPr>
          <p:cNvPr name="Group 5" id="5"/>
          <p:cNvGrpSpPr/>
          <p:nvPr/>
        </p:nvGrpSpPr>
        <p:grpSpPr>
          <a:xfrm rot="0">
            <a:off x="1192550" y="4525350"/>
            <a:ext cx="240600" cy="240600"/>
            <a:chOff x="0" y="0"/>
            <a:chExt cx="320800" cy="320800"/>
          </a:xfrm>
        </p:grpSpPr>
        <p:sp>
          <p:nvSpPr>
            <p:cNvPr name="Freeform 6" id="6"/>
            <p:cNvSpPr/>
            <p:nvPr/>
          </p:nvSpPr>
          <p:spPr>
            <a:xfrm flipH="false" flipV="false" rot="0">
              <a:off x="0" y="0"/>
              <a:ext cx="320802" cy="320802"/>
            </a:xfrm>
            <a:custGeom>
              <a:avLst/>
              <a:gdLst/>
              <a:ahLst/>
              <a:cxnLst/>
              <a:rect r="r" b="b" t="t" l="l"/>
              <a:pathLst>
                <a:path h="320802" w="320802">
                  <a:moveTo>
                    <a:pt x="0" y="160401"/>
                  </a:moveTo>
                  <a:cubicBezTo>
                    <a:pt x="0" y="71755"/>
                    <a:pt x="71755" y="0"/>
                    <a:pt x="160401" y="0"/>
                  </a:cubicBezTo>
                  <a:cubicBezTo>
                    <a:pt x="249047" y="0"/>
                    <a:pt x="320802" y="71755"/>
                    <a:pt x="320802" y="160401"/>
                  </a:cubicBezTo>
                  <a:cubicBezTo>
                    <a:pt x="320802" y="249047"/>
                    <a:pt x="249047" y="320802"/>
                    <a:pt x="160401" y="320802"/>
                  </a:cubicBezTo>
                  <a:cubicBezTo>
                    <a:pt x="71755" y="320802"/>
                    <a:pt x="0" y="249047"/>
                    <a:pt x="0" y="160401"/>
                  </a:cubicBezTo>
                  <a:close/>
                </a:path>
              </a:pathLst>
            </a:custGeom>
            <a:solidFill>
              <a:srgbClr val="FFFFFF">
                <a:alpha val="34510"/>
              </a:srgbClr>
            </a:solidFill>
          </p:spPr>
        </p:sp>
      </p:grpSp>
      <p:grpSp>
        <p:nvGrpSpPr>
          <p:cNvPr name="Group 7" id="7"/>
          <p:cNvGrpSpPr/>
          <p:nvPr/>
        </p:nvGrpSpPr>
        <p:grpSpPr>
          <a:xfrm rot="0">
            <a:off x="17171300" y="7387150"/>
            <a:ext cx="240600" cy="240600"/>
            <a:chOff x="0" y="0"/>
            <a:chExt cx="320800" cy="320800"/>
          </a:xfrm>
        </p:grpSpPr>
        <p:sp>
          <p:nvSpPr>
            <p:cNvPr name="Freeform 8" id="8"/>
            <p:cNvSpPr/>
            <p:nvPr/>
          </p:nvSpPr>
          <p:spPr>
            <a:xfrm flipH="false" flipV="false" rot="0">
              <a:off x="0" y="0"/>
              <a:ext cx="320802" cy="320802"/>
            </a:xfrm>
            <a:custGeom>
              <a:avLst/>
              <a:gdLst/>
              <a:ahLst/>
              <a:cxnLst/>
              <a:rect r="r" b="b" t="t" l="l"/>
              <a:pathLst>
                <a:path h="320802" w="320802">
                  <a:moveTo>
                    <a:pt x="0" y="160401"/>
                  </a:moveTo>
                  <a:cubicBezTo>
                    <a:pt x="0" y="71755"/>
                    <a:pt x="71755" y="0"/>
                    <a:pt x="160401" y="0"/>
                  </a:cubicBezTo>
                  <a:cubicBezTo>
                    <a:pt x="249047" y="0"/>
                    <a:pt x="320802" y="71755"/>
                    <a:pt x="320802" y="160401"/>
                  </a:cubicBezTo>
                  <a:cubicBezTo>
                    <a:pt x="320802" y="249047"/>
                    <a:pt x="249047" y="320802"/>
                    <a:pt x="160401" y="320802"/>
                  </a:cubicBezTo>
                  <a:cubicBezTo>
                    <a:pt x="71755" y="320802"/>
                    <a:pt x="0" y="249047"/>
                    <a:pt x="0" y="160401"/>
                  </a:cubicBezTo>
                  <a:close/>
                </a:path>
              </a:pathLst>
            </a:custGeom>
            <a:solidFill>
              <a:srgbClr val="FFFFFF">
                <a:alpha val="34510"/>
              </a:srgbClr>
            </a:solidFill>
          </p:spPr>
        </p:sp>
      </p:grpSp>
      <p:grpSp>
        <p:nvGrpSpPr>
          <p:cNvPr name="Group 9" id="9"/>
          <p:cNvGrpSpPr/>
          <p:nvPr/>
        </p:nvGrpSpPr>
        <p:grpSpPr>
          <a:xfrm rot="0">
            <a:off x="4861976" y="574100"/>
            <a:ext cx="120000" cy="120000"/>
            <a:chOff x="0" y="0"/>
            <a:chExt cx="160000" cy="160000"/>
          </a:xfrm>
        </p:grpSpPr>
        <p:sp>
          <p:nvSpPr>
            <p:cNvPr name="Freeform 10" id="10"/>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11" id="11"/>
          <p:cNvGrpSpPr/>
          <p:nvPr/>
        </p:nvGrpSpPr>
        <p:grpSpPr>
          <a:xfrm rot="2700000">
            <a:off x="2658526" y="8487906"/>
            <a:ext cx="433598" cy="433598"/>
            <a:chOff x="0" y="0"/>
            <a:chExt cx="578131" cy="578131"/>
          </a:xfrm>
        </p:grpSpPr>
        <p:sp>
          <p:nvSpPr>
            <p:cNvPr name="Freeform 12" id="12"/>
            <p:cNvSpPr/>
            <p:nvPr/>
          </p:nvSpPr>
          <p:spPr>
            <a:xfrm flipH="false" flipV="false" rot="0">
              <a:off x="76581" y="76581"/>
              <a:ext cx="424942" cy="424942"/>
            </a:xfrm>
            <a:custGeom>
              <a:avLst/>
              <a:gdLst/>
              <a:ahLst/>
              <a:cxnLst/>
              <a:rect r="r" b="b" t="t" l="l"/>
              <a:pathLst>
                <a:path h="424942" w="424942">
                  <a:moveTo>
                    <a:pt x="0" y="144526"/>
                  </a:moveTo>
                  <a:lnTo>
                    <a:pt x="144526" y="144526"/>
                  </a:lnTo>
                  <a:lnTo>
                    <a:pt x="144526" y="0"/>
                  </a:lnTo>
                  <a:lnTo>
                    <a:pt x="280416" y="0"/>
                  </a:lnTo>
                  <a:lnTo>
                    <a:pt x="280416" y="144526"/>
                  </a:lnTo>
                  <a:lnTo>
                    <a:pt x="424942" y="144526"/>
                  </a:lnTo>
                  <a:lnTo>
                    <a:pt x="424942" y="280416"/>
                  </a:lnTo>
                  <a:lnTo>
                    <a:pt x="280416" y="280416"/>
                  </a:lnTo>
                  <a:lnTo>
                    <a:pt x="280416" y="424942"/>
                  </a:lnTo>
                  <a:lnTo>
                    <a:pt x="144526" y="424942"/>
                  </a:lnTo>
                  <a:lnTo>
                    <a:pt x="144526" y="280416"/>
                  </a:lnTo>
                  <a:lnTo>
                    <a:pt x="0" y="280416"/>
                  </a:lnTo>
                  <a:close/>
                </a:path>
              </a:pathLst>
            </a:custGeom>
            <a:solidFill>
              <a:srgbClr val="FFFFFF">
                <a:alpha val="34510"/>
              </a:srgbClr>
            </a:solidFill>
          </p:spPr>
        </p:sp>
      </p:grpSp>
      <p:grpSp>
        <p:nvGrpSpPr>
          <p:cNvPr name="Group 13" id="13"/>
          <p:cNvGrpSpPr/>
          <p:nvPr/>
        </p:nvGrpSpPr>
        <p:grpSpPr>
          <a:xfrm rot="0">
            <a:off x="419050" y="6535250"/>
            <a:ext cx="120000" cy="120000"/>
            <a:chOff x="0" y="0"/>
            <a:chExt cx="160000" cy="160000"/>
          </a:xfrm>
        </p:grpSpPr>
        <p:sp>
          <p:nvSpPr>
            <p:cNvPr name="Freeform 14" id="14"/>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15" id="15"/>
          <p:cNvGrpSpPr/>
          <p:nvPr/>
        </p:nvGrpSpPr>
        <p:grpSpPr>
          <a:xfrm rot="0">
            <a:off x="15742476" y="2561850"/>
            <a:ext cx="120000" cy="120000"/>
            <a:chOff x="0" y="0"/>
            <a:chExt cx="160000" cy="160000"/>
          </a:xfrm>
        </p:grpSpPr>
        <p:sp>
          <p:nvSpPr>
            <p:cNvPr name="Freeform 16" id="16"/>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17" id="17"/>
          <p:cNvGrpSpPr/>
          <p:nvPr/>
        </p:nvGrpSpPr>
        <p:grpSpPr>
          <a:xfrm rot="0">
            <a:off x="11966652" y="574100"/>
            <a:ext cx="120000" cy="120000"/>
            <a:chOff x="0" y="0"/>
            <a:chExt cx="160000" cy="160000"/>
          </a:xfrm>
        </p:grpSpPr>
        <p:sp>
          <p:nvSpPr>
            <p:cNvPr name="Freeform 18" id="18"/>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19" id="19"/>
          <p:cNvGrpSpPr/>
          <p:nvPr/>
        </p:nvGrpSpPr>
        <p:grpSpPr>
          <a:xfrm rot="2700000">
            <a:off x="13829768" y="8360914"/>
            <a:ext cx="193464" cy="193464"/>
            <a:chOff x="0" y="0"/>
            <a:chExt cx="257952" cy="257952"/>
          </a:xfrm>
        </p:grpSpPr>
        <p:sp>
          <p:nvSpPr>
            <p:cNvPr name="Freeform 20" id="20"/>
            <p:cNvSpPr/>
            <p:nvPr/>
          </p:nvSpPr>
          <p:spPr>
            <a:xfrm flipH="false" flipV="false" rot="0">
              <a:off x="34163" y="34163"/>
              <a:ext cx="189611" cy="189611"/>
            </a:xfrm>
            <a:custGeom>
              <a:avLst/>
              <a:gdLst/>
              <a:ahLst/>
              <a:cxnLst/>
              <a:rect r="r" b="b" t="t" l="l"/>
              <a:pathLst>
                <a:path h="189611" w="189611">
                  <a:moveTo>
                    <a:pt x="0" y="64516"/>
                  </a:moveTo>
                  <a:lnTo>
                    <a:pt x="64516" y="64516"/>
                  </a:lnTo>
                  <a:lnTo>
                    <a:pt x="64516" y="0"/>
                  </a:lnTo>
                  <a:lnTo>
                    <a:pt x="125222" y="0"/>
                  </a:lnTo>
                  <a:lnTo>
                    <a:pt x="125222" y="64516"/>
                  </a:lnTo>
                  <a:lnTo>
                    <a:pt x="189611" y="64516"/>
                  </a:lnTo>
                  <a:lnTo>
                    <a:pt x="189611" y="125222"/>
                  </a:lnTo>
                  <a:lnTo>
                    <a:pt x="125095" y="125222"/>
                  </a:lnTo>
                  <a:lnTo>
                    <a:pt x="125095" y="189611"/>
                  </a:lnTo>
                  <a:lnTo>
                    <a:pt x="64516" y="189611"/>
                  </a:lnTo>
                  <a:lnTo>
                    <a:pt x="64516" y="125095"/>
                  </a:lnTo>
                  <a:lnTo>
                    <a:pt x="0" y="125095"/>
                  </a:lnTo>
                  <a:close/>
                </a:path>
              </a:pathLst>
            </a:custGeom>
            <a:solidFill>
              <a:srgbClr val="FFFFFF">
                <a:alpha val="34510"/>
              </a:srgbClr>
            </a:solidFill>
          </p:spPr>
        </p:sp>
      </p:grpSp>
      <p:grpSp>
        <p:nvGrpSpPr>
          <p:cNvPr name="Group 21" id="21"/>
          <p:cNvGrpSpPr/>
          <p:nvPr/>
        </p:nvGrpSpPr>
        <p:grpSpPr>
          <a:xfrm rot="0">
            <a:off x="902000" y="1915550"/>
            <a:ext cx="120000" cy="120000"/>
            <a:chOff x="0" y="0"/>
            <a:chExt cx="160000" cy="160000"/>
          </a:xfrm>
        </p:grpSpPr>
        <p:sp>
          <p:nvSpPr>
            <p:cNvPr name="Freeform 22" id="22"/>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23" id="23"/>
          <p:cNvGrpSpPr/>
          <p:nvPr/>
        </p:nvGrpSpPr>
        <p:grpSpPr>
          <a:xfrm rot="0">
            <a:off x="8705876" y="2441850"/>
            <a:ext cx="120000" cy="120000"/>
            <a:chOff x="0" y="0"/>
            <a:chExt cx="160000" cy="160000"/>
          </a:xfrm>
        </p:grpSpPr>
        <p:sp>
          <p:nvSpPr>
            <p:cNvPr name="Freeform 24" id="24"/>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sp>
        <p:nvSpPr>
          <p:cNvPr name="TextBox 25" id="25"/>
          <p:cNvSpPr txBox="true"/>
          <p:nvPr/>
        </p:nvSpPr>
        <p:spPr>
          <a:xfrm rot="0">
            <a:off x="1524575" y="1131275"/>
            <a:ext cx="15238950" cy="812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YOU CAN DIVIDE THE INFORMATION IN FOUR COLUMNS</a:t>
            </a:r>
          </a:p>
        </p:txBody>
      </p:sp>
      <p:sp>
        <p:nvSpPr>
          <p:cNvPr name="TextBox 26" id="26"/>
          <p:cNvSpPr txBox="true"/>
          <p:nvPr/>
        </p:nvSpPr>
        <p:spPr>
          <a:xfrm rot="0">
            <a:off x="4417125" y="3453225"/>
            <a:ext cx="39517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VENUS</a:t>
            </a:r>
          </a:p>
        </p:txBody>
      </p:sp>
      <p:sp>
        <p:nvSpPr>
          <p:cNvPr name="TextBox 27" id="27"/>
          <p:cNvSpPr txBox="true"/>
          <p:nvPr/>
        </p:nvSpPr>
        <p:spPr>
          <a:xfrm rot="0">
            <a:off x="4417125" y="4240725"/>
            <a:ext cx="39517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Venus has a beautiful name and is the second planet</a:t>
            </a:r>
          </a:p>
        </p:txBody>
      </p:sp>
      <p:sp>
        <p:nvSpPr>
          <p:cNvPr name="TextBox 28" id="28"/>
          <p:cNvSpPr txBox="true"/>
          <p:nvPr/>
        </p:nvSpPr>
        <p:spPr>
          <a:xfrm rot="0">
            <a:off x="11784825" y="3453225"/>
            <a:ext cx="39517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MERCURY</a:t>
            </a:r>
          </a:p>
        </p:txBody>
      </p:sp>
      <p:sp>
        <p:nvSpPr>
          <p:cNvPr name="TextBox 29" id="29"/>
          <p:cNvSpPr txBox="true"/>
          <p:nvPr/>
        </p:nvSpPr>
        <p:spPr>
          <a:xfrm rot="0">
            <a:off x="11784825" y="4240725"/>
            <a:ext cx="39517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 is the closest planet to the Sun and the smallest</a:t>
            </a:r>
          </a:p>
        </p:txBody>
      </p:sp>
      <p:sp>
        <p:nvSpPr>
          <p:cNvPr name="TextBox 30" id="30"/>
          <p:cNvSpPr txBox="true"/>
          <p:nvPr/>
        </p:nvSpPr>
        <p:spPr>
          <a:xfrm rot="0">
            <a:off x="4417125" y="6108825"/>
            <a:ext cx="39517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JUPITER</a:t>
            </a:r>
          </a:p>
        </p:txBody>
      </p:sp>
      <p:sp>
        <p:nvSpPr>
          <p:cNvPr name="TextBox 31" id="31"/>
          <p:cNvSpPr txBox="true"/>
          <p:nvPr/>
        </p:nvSpPr>
        <p:spPr>
          <a:xfrm rot="0">
            <a:off x="4417125" y="6879525"/>
            <a:ext cx="39517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Jupiter is a gas giant and the biggest planet </a:t>
            </a:r>
          </a:p>
        </p:txBody>
      </p:sp>
      <p:sp>
        <p:nvSpPr>
          <p:cNvPr name="TextBox 32" id="32"/>
          <p:cNvSpPr txBox="true"/>
          <p:nvPr/>
        </p:nvSpPr>
        <p:spPr>
          <a:xfrm rot="0">
            <a:off x="11784825" y="6108825"/>
            <a:ext cx="39517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MARS</a:t>
            </a:r>
          </a:p>
        </p:txBody>
      </p:sp>
      <p:sp>
        <p:nvSpPr>
          <p:cNvPr name="TextBox 33" id="33"/>
          <p:cNvSpPr txBox="true"/>
          <p:nvPr/>
        </p:nvSpPr>
        <p:spPr>
          <a:xfrm rot="0">
            <a:off x="11784825" y="6879525"/>
            <a:ext cx="39517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 is actually a cold place. It's full of iron oxide dust</a:t>
            </a:r>
          </a:p>
        </p:txBody>
      </p:sp>
      <p:grpSp>
        <p:nvGrpSpPr>
          <p:cNvPr name="Group 34" id="34"/>
          <p:cNvGrpSpPr/>
          <p:nvPr/>
        </p:nvGrpSpPr>
        <p:grpSpPr>
          <a:xfrm rot="0">
            <a:off x="9916426" y="3668600"/>
            <a:ext cx="1231200" cy="1231200"/>
            <a:chOff x="0" y="0"/>
            <a:chExt cx="1641600" cy="1641600"/>
          </a:xfrm>
        </p:grpSpPr>
        <p:sp>
          <p:nvSpPr>
            <p:cNvPr name="Freeform 35" id="35"/>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36" id="36"/>
          <p:cNvSpPr/>
          <p:nvPr/>
        </p:nvSpPr>
        <p:spPr>
          <a:xfrm flipH="false" flipV="false" rot="0">
            <a:off x="10746201" y="372076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37" id="37"/>
          <p:cNvSpPr/>
          <p:nvPr/>
        </p:nvSpPr>
        <p:spPr>
          <a:xfrm flipH="false" flipV="false" rot="0">
            <a:off x="10146073" y="475157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38" id="38"/>
          <p:cNvGrpSpPr/>
          <p:nvPr/>
        </p:nvGrpSpPr>
        <p:grpSpPr>
          <a:xfrm rot="0">
            <a:off x="2525626" y="3668600"/>
            <a:ext cx="1231200" cy="1231200"/>
            <a:chOff x="0" y="0"/>
            <a:chExt cx="1641600" cy="1641600"/>
          </a:xfrm>
        </p:grpSpPr>
        <p:sp>
          <p:nvSpPr>
            <p:cNvPr name="Freeform 39" id="39"/>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40" id="40"/>
          <p:cNvSpPr/>
          <p:nvPr/>
        </p:nvSpPr>
        <p:spPr>
          <a:xfrm flipH="false" flipV="false" rot="0">
            <a:off x="2737297" y="372076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1" id="41"/>
          <p:cNvSpPr/>
          <p:nvPr/>
        </p:nvSpPr>
        <p:spPr>
          <a:xfrm flipH="false" flipV="false" rot="0">
            <a:off x="3387455" y="475157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42" id="42"/>
          <p:cNvGrpSpPr/>
          <p:nvPr/>
        </p:nvGrpSpPr>
        <p:grpSpPr>
          <a:xfrm rot="0">
            <a:off x="9916426" y="6364026"/>
            <a:ext cx="1231200" cy="1231200"/>
            <a:chOff x="0" y="0"/>
            <a:chExt cx="1641600" cy="1641600"/>
          </a:xfrm>
        </p:grpSpPr>
        <p:sp>
          <p:nvSpPr>
            <p:cNvPr name="Freeform 43" id="43"/>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44" id="44"/>
          <p:cNvSpPr/>
          <p:nvPr/>
        </p:nvSpPr>
        <p:spPr>
          <a:xfrm flipH="false" flipV="false" rot="0">
            <a:off x="9841273" y="644871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5" id="45"/>
          <p:cNvSpPr/>
          <p:nvPr/>
        </p:nvSpPr>
        <p:spPr>
          <a:xfrm flipH="false" flipV="false" rot="0">
            <a:off x="10778255" y="747952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46" id="46"/>
          <p:cNvGrpSpPr/>
          <p:nvPr/>
        </p:nvGrpSpPr>
        <p:grpSpPr>
          <a:xfrm rot="0">
            <a:off x="2525626" y="6364026"/>
            <a:ext cx="1231200" cy="1231200"/>
            <a:chOff x="0" y="0"/>
            <a:chExt cx="1641600" cy="1641600"/>
          </a:xfrm>
        </p:grpSpPr>
        <p:sp>
          <p:nvSpPr>
            <p:cNvPr name="Freeform 47" id="47"/>
            <p:cNvSpPr/>
            <p:nvPr/>
          </p:nvSpPr>
          <p:spPr>
            <a:xfrm flipH="false" flipV="false" rot="0">
              <a:off x="0" y="0"/>
              <a:ext cx="1641602" cy="1641602"/>
            </a:xfrm>
            <a:custGeom>
              <a:avLst/>
              <a:gdLst/>
              <a:ahLst/>
              <a:cxnLst/>
              <a:rect r="r" b="b" t="t" l="l"/>
              <a:pathLst>
                <a:path h="1641602" w="1641602">
                  <a:moveTo>
                    <a:pt x="0" y="820801"/>
                  </a:moveTo>
                  <a:cubicBezTo>
                    <a:pt x="0" y="367538"/>
                    <a:pt x="367538" y="0"/>
                    <a:pt x="820801" y="0"/>
                  </a:cubicBezTo>
                  <a:cubicBezTo>
                    <a:pt x="1274064" y="0"/>
                    <a:pt x="1641602" y="367538"/>
                    <a:pt x="1641602" y="820801"/>
                  </a:cubicBezTo>
                  <a:cubicBezTo>
                    <a:pt x="1641602" y="1274064"/>
                    <a:pt x="1274064" y="1641602"/>
                    <a:pt x="820801" y="1641602"/>
                  </a:cubicBezTo>
                  <a:cubicBezTo>
                    <a:pt x="367538" y="1641602"/>
                    <a:pt x="0" y="1274064"/>
                    <a:pt x="0" y="820801"/>
                  </a:cubicBezTo>
                  <a:close/>
                </a:path>
              </a:pathLst>
            </a:custGeom>
            <a:gradFill rotWithShape="true">
              <a:gsLst>
                <a:gs pos="0">
                  <a:srgbClr val="781FC2">
                    <a:alpha val="100000"/>
                  </a:srgbClr>
                </a:gs>
                <a:gs pos="100000">
                  <a:srgbClr val="EF00DE">
                    <a:alpha val="100000"/>
                  </a:srgbClr>
                </a:gs>
              </a:gsLst>
              <a:lin ang="2700006"/>
            </a:gradFill>
          </p:spPr>
        </p:sp>
      </p:grpSp>
      <p:sp>
        <p:nvSpPr>
          <p:cNvPr name="Freeform 48" id="48"/>
          <p:cNvSpPr/>
          <p:nvPr/>
        </p:nvSpPr>
        <p:spPr>
          <a:xfrm flipH="false" flipV="false" rot="0">
            <a:off x="3068575" y="6383661"/>
            <a:ext cx="763092" cy="96064"/>
          </a:xfrm>
          <a:custGeom>
            <a:avLst/>
            <a:gdLst/>
            <a:ahLst/>
            <a:cxnLst/>
            <a:rect r="r" b="b" t="t" l="l"/>
            <a:pathLst>
              <a:path h="96064" w="763092">
                <a:moveTo>
                  <a:pt x="0" y="0"/>
                </a:moveTo>
                <a:lnTo>
                  <a:pt x="763092" y="0"/>
                </a:lnTo>
                <a:lnTo>
                  <a:pt x="763092" y="96064"/>
                </a:lnTo>
                <a:lnTo>
                  <a:pt x="0" y="9606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9" id="49"/>
          <p:cNvSpPr/>
          <p:nvPr/>
        </p:nvSpPr>
        <p:spPr>
          <a:xfrm flipH="false" flipV="false" rot="0">
            <a:off x="2450473" y="7479527"/>
            <a:ext cx="444212" cy="96064"/>
          </a:xfrm>
          <a:custGeom>
            <a:avLst/>
            <a:gdLst/>
            <a:ahLst/>
            <a:cxnLst/>
            <a:rect r="r" b="b" t="t" l="l"/>
            <a:pathLst>
              <a:path h="96064" w="444212">
                <a:moveTo>
                  <a:pt x="0" y="0"/>
                </a:moveTo>
                <a:lnTo>
                  <a:pt x="444212" y="0"/>
                </a:lnTo>
                <a:lnTo>
                  <a:pt x="444212" y="96064"/>
                </a:lnTo>
                <a:lnTo>
                  <a:pt x="0" y="9606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0" id="50"/>
          <p:cNvSpPr/>
          <p:nvPr/>
        </p:nvSpPr>
        <p:spPr>
          <a:xfrm flipH="false" flipV="false" rot="0">
            <a:off x="2810512" y="3964150"/>
            <a:ext cx="661426" cy="640100"/>
          </a:xfrm>
          <a:custGeom>
            <a:avLst/>
            <a:gdLst/>
            <a:ahLst/>
            <a:cxnLst/>
            <a:rect r="r" b="b" t="t" l="l"/>
            <a:pathLst>
              <a:path h="640100" w="661426">
                <a:moveTo>
                  <a:pt x="0" y="0"/>
                </a:moveTo>
                <a:lnTo>
                  <a:pt x="661426" y="0"/>
                </a:lnTo>
                <a:lnTo>
                  <a:pt x="661426" y="640100"/>
                </a:lnTo>
                <a:lnTo>
                  <a:pt x="0" y="6401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51" id="51"/>
          <p:cNvSpPr/>
          <p:nvPr/>
        </p:nvSpPr>
        <p:spPr>
          <a:xfrm flipH="false" flipV="false" rot="0">
            <a:off x="10211976" y="6659592"/>
            <a:ext cx="640100" cy="640068"/>
          </a:xfrm>
          <a:custGeom>
            <a:avLst/>
            <a:gdLst/>
            <a:ahLst/>
            <a:cxnLst/>
            <a:rect r="r" b="b" t="t" l="l"/>
            <a:pathLst>
              <a:path h="640068" w="640100">
                <a:moveTo>
                  <a:pt x="0" y="0"/>
                </a:moveTo>
                <a:lnTo>
                  <a:pt x="640100" y="0"/>
                </a:lnTo>
                <a:lnTo>
                  <a:pt x="640100" y="640068"/>
                </a:lnTo>
                <a:lnTo>
                  <a:pt x="0" y="640068"/>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52" id="52"/>
          <p:cNvSpPr/>
          <p:nvPr/>
        </p:nvSpPr>
        <p:spPr>
          <a:xfrm flipH="false" flipV="false" rot="0">
            <a:off x="10223836" y="3964160"/>
            <a:ext cx="616376" cy="640082"/>
          </a:xfrm>
          <a:custGeom>
            <a:avLst/>
            <a:gdLst/>
            <a:ahLst/>
            <a:cxnLst/>
            <a:rect r="r" b="b" t="t" l="l"/>
            <a:pathLst>
              <a:path h="640082" w="616376">
                <a:moveTo>
                  <a:pt x="0" y="0"/>
                </a:moveTo>
                <a:lnTo>
                  <a:pt x="616376" y="0"/>
                </a:lnTo>
                <a:lnTo>
                  <a:pt x="616376" y="640082"/>
                </a:lnTo>
                <a:lnTo>
                  <a:pt x="0" y="64008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53" id="53"/>
          <p:cNvSpPr/>
          <p:nvPr/>
        </p:nvSpPr>
        <p:spPr>
          <a:xfrm flipH="false" flipV="false" rot="0">
            <a:off x="2821186" y="6712928"/>
            <a:ext cx="640078" cy="533394"/>
          </a:xfrm>
          <a:custGeom>
            <a:avLst/>
            <a:gdLst/>
            <a:ahLst/>
            <a:cxnLst/>
            <a:rect r="r" b="b" t="t" l="l"/>
            <a:pathLst>
              <a:path h="533394" w="640078">
                <a:moveTo>
                  <a:pt x="0" y="0"/>
                </a:moveTo>
                <a:lnTo>
                  <a:pt x="640078" y="0"/>
                </a:lnTo>
                <a:lnTo>
                  <a:pt x="640078" y="533394"/>
                </a:lnTo>
                <a:lnTo>
                  <a:pt x="0" y="53339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Tree>
  </p:cSld>
  <p:clrMapOvr>
    <a:masterClrMapping/>
  </p:clrMapOvr>
</p:sld>
</file>

<file path=ppt/slides/slide4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4064350" y="1432850"/>
            <a:ext cx="3600600" cy="720000"/>
            <a:chOff x="0" y="0"/>
            <a:chExt cx="4800800" cy="960000"/>
          </a:xfrm>
        </p:grpSpPr>
        <p:sp>
          <p:nvSpPr>
            <p:cNvPr name="Freeform 4" id="4"/>
            <p:cNvSpPr/>
            <p:nvPr/>
          </p:nvSpPr>
          <p:spPr>
            <a:xfrm flipH="false" flipV="false" rot="0">
              <a:off x="0" y="0"/>
              <a:ext cx="4800854" cy="960120"/>
            </a:xfrm>
            <a:custGeom>
              <a:avLst/>
              <a:gdLst/>
              <a:ahLst/>
              <a:cxnLst/>
              <a:rect r="r" b="b" t="t" l="l"/>
              <a:pathLst>
                <a:path h="960120" w="4800854">
                  <a:moveTo>
                    <a:pt x="0" y="480060"/>
                  </a:moveTo>
                  <a:cubicBezTo>
                    <a:pt x="0" y="214884"/>
                    <a:pt x="214884" y="0"/>
                    <a:pt x="480060" y="0"/>
                  </a:cubicBezTo>
                  <a:lnTo>
                    <a:pt x="4320794" y="0"/>
                  </a:lnTo>
                  <a:cubicBezTo>
                    <a:pt x="4585843" y="0"/>
                    <a:pt x="4800854" y="214884"/>
                    <a:pt x="4800854" y="480060"/>
                  </a:cubicBezTo>
                  <a:cubicBezTo>
                    <a:pt x="4800854" y="745236"/>
                    <a:pt x="4585970" y="960120"/>
                    <a:pt x="4320794" y="960120"/>
                  </a:cubicBezTo>
                  <a:lnTo>
                    <a:pt x="480060" y="960120"/>
                  </a:lnTo>
                  <a:cubicBezTo>
                    <a:pt x="214884" y="959993"/>
                    <a:pt x="0" y="745109"/>
                    <a:pt x="0" y="480060"/>
                  </a:cubicBezTo>
                  <a:close/>
                </a:path>
              </a:pathLst>
            </a:custGeom>
            <a:gradFill rotWithShape="true">
              <a:gsLst>
                <a:gs pos="0">
                  <a:srgbClr val="FFFFFF">
                    <a:alpha val="0"/>
                  </a:srgbClr>
                </a:gs>
                <a:gs pos="100000">
                  <a:srgbClr val="B800AB">
                    <a:alpha val="100000"/>
                  </a:srgbClr>
                </a:gs>
              </a:gsLst>
              <a:lin ang="10800007"/>
            </a:gradFill>
          </p:spPr>
        </p:sp>
      </p:grpSp>
      <p:grpSp>
        <p:nvGrpSpPr>
          <p:cNvPr name="Group 5" id="5"/>
          <p:cNvGrpSpPr/>
          <p:nvPr/>
        </p:nvGrpSpPr>
        <p:grpSpPr>
          <a:xfrm rot="0">
            <a:off x="10835900" y="7917750"/>
            <a:ext cx="3600600" cy="720000"/>
            <a:chOff x="0" y="0"/>
            <a:chExt cx="4800800" cy="960000"/>
          </a:xfrm>
        </p:grpSpPr>
        <p:sp>
          <p:nvSpPr>
            <p:cNvPr name="Freeform 6" id="6"/>
            <p:cNvSpPr/>
            <p:nvPr/>
          </p:nvSpPr>
          <p:spPr>
            <a:xfrm flipH="false" flipV="false" rot="0">
              <a:off x="0" y="0"/>
              <a:ext cx="4800854" cy="960120"/>
            </a:xfrm>
            <a:custGeom>
              <a:avLst/>
              <a:gdLst/>
              <a:ahLst/>
              <a:cxnLst/>
              <a:rect r="r" b="b" t="t" l="l"/>
              <a:pathLst>
                <a:path h="960120" w="4800854">
                  <a:moveTo>
                    <a:pt x="0" y="480060"/>
                  </a:moveTo>
                  <a:cubicBezTo>
                    <a:pt x="0" y="214884"/>
                    <a:pt x="214884" y="0"/>
                    <a:pt x="480060" y="0"/>
                  </a:cubicBezTo>
                  <a:lnTo>
                    <a:pt x="4320794" y="0"/>
                  </a:lnTo>
                  <a:cubicBezTo>
                    <a:pt x="4585843" y="0"/>
                    <a:pt x="4800854" y="214884"/>
                    <a:pt x="4800854" y="480060"/>
                  </a:cubicBezTo>
                  <a:cubicBezTo>
                    <a:pt x="4800854" y="745236"/>
                    <a:pt x="4585970" y="960120"/>
                    <a:pt x="4320794" y="960120"/>
                  </a:cubicBezTo>
                  <a:lnTo>
                    <a:pt x="480060" y="960120"/>
                  </a:lnTo>
                  <a:cubicBezTo>
                    <a:pt x="214884" y="959993"/>
                    <a:pt x="0" y="745109"/>
                    <a:pt x="0" y="480060"/>
                  </a:cubicBezTo>
                  <a:close/>
                </a:path>
              </a:pathLst>
            </a:custGeom>
            <a:gradFill rotWithShape="true">
              <a:gsLst>
                <a:gs pos="0">
                  <a:srgbClr val="FFFFFF">
                    <a:alpha val="0"/>
                  </a:srgbClr>
                </a:gs>
                <a:gs pos="100000">
                  <a:srgbClr val="781FC2">
                    <a:alpha val="100000"/>
                  </a:srgbClr>
                </a:gs>
              </a:gsLst>
              <a:lin ang="10800007"/>
            </a:gradFill>
          </p:spPr>
        </p:sp>
      </p:grpSp>
      <p:sp>
        <p:nvSpPr>
          <p:cNvPr name="Freeform 7" id="7"/>
          <p:cNvSpPr/>
          <p:nvPr/>
        </p:nvSpPr>
        <p:spPr>
          <a:xfrm flipH="false" flipV="false" rot="0">
            <a:off x="14223641" y="3014797"/>
            <a:ext cx="6862756" cy="9260246"/>
          </a:xfrm>
          <a:custGeom>
            <a:avLst/>
            <a:gdLst/>
            <a:ahLst/>
            <a:cxnLst/>
            <a:rect r="r" b="b" t="t" l="l"/>
            <a:pathLst>
              <a:path h="9260246" w="6862756">
                <a:moveTo>
                  <a:pt x="0" y="0"/>
                </a:moveTo>
                <a:lnTo>
                  <a:pt x="6862756" y="0"/>
                </a:lnTo>
                <a:lnTo>
                  <a:pt x="6862756" y="9260246"/>
                </a:lnTo>
                <a:lnTo>
                  <a:pt x="0" y="926024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1397546" y="4251164"/>
            <a:ext cx="4406748" cy="4061500"/>
          </a:xfrm>
          <a:custGeom>
            <a:avLst/>
            <a:gdLst/>
            <a:ahLst/>
            <a:cxnLst/>
            <a:rect r="r" b="b" t="t" l="l"/>
            <a:pathLst>
              <a:path h="4061500" w="4406748">
                <a:moveTo>
                  <a:pt x="0" y="0"/>
                </a:moveTo>
                <a:lnTo>
                  <a:pt x="4406748" y="0"/>
                </a:lnTo>
                <a:lnTo>
                  <a:pt x="4406748" y="4061500"/>
                </a:lnTo>
                <a:lnTo>
                  <a:pt x="0" y="4061500"/>
                </a:lnTo>
                <a:lnTo>
                  <a:pt x="0" y="0"/>
                </a:lnTo>
                <a:close/>
              </a:path>
            </a:pathLst>
          </a:custGeom>
          <a:blipFill>
            <a:blip r:embed="rId6"/>
            <a:stretch>
              <a:fillRect l="0" t="0" r="0" b="0"/>
            </a:stretch>
          </a:blipFill>
        </p:spPr>
      </p:sp>
      <p:sp>
        <p:nvSpPr>
          <p:cNvPr name="Freeform 9" id="9"/>
          <p:cNvSpPr/>
          <p:nvPr/>
        </p:nvSpPr>
        <p:spPr>
          <a:xfrm flipH="false" flipV="false" rot="0">
            <a:off x="1256200" y="3014800"/>
            <a:ext cx="2380000" cy="2380000"/>
          </a:xfrm>
          <a:custGeom>
            <a:avLst/>
            <a:gdLst/>
            <a:ahLst/>
            <a:cxnLst/>
            <a:rect r="r" b="b" t="t" l="l"/>
            <a:pathLst>
              <a:path h="2380000" w="2380000">
                <a:moveTo>
                  <a:pt x="0" y="0"/>
                </a:moveTo>
                <a:lnTo>
                  <a:pt x="2380000" y="0"/>
                </a:lnTo>
                <a:lnTo>
                  <a:pt x="2380000" y="2380000"/>
                </a:lnTo>
                <a:lnTo>
                  <a:pt x="0" y="2380000"/>
                </a:lnTo>
                <a:lnTo>
                  <a:pt x="0" y="0"/>
                </a:lnTo>
                <a:close/>
              </a:path>
            </a:pathLst>
          </a:custGeom>
          <a:blipFill>
            <a:blip r:embed="rId7"/>
            <a:stretch>
              <a:fillRect l="0" t="0" r="0" b="0"/>
            </a:stretch>
          </a:blipFill>
        </p:spPr>
      </p:sp>
      <p:sp>
        <p:nvSpPr>
          <p:cNvPr name="Freeform 10" id="10"/>
          <p:cNvSpPr/>
          <p:nvPr/>
        </p:nvSpPr>
        <p:spPr>
          <a:xfrm flipH="false" flipV="false" rot="-3123608">
            <a:off x="14921314" y="1602840"/>
            <a:ext cx="4770516" cy="3013326"/>
          </a:xfrm>
          <a:custGeom>
            <a:avLst/>
            <a:gdLst/>
            <a:ahLst/>
            <a:cxnLst/>
            <a:rect r="r" b="b" t="t" l="l"/>
            <a:pathLst>
              <a:path h="3013326" w="4770516">
                <a:moveTo>
                  <a:pt x="0" y="0"/>
                </a:moveTo>
                <a:lnTo>
                  <a:pt x="4770516" y="0"/>
                </a:lnTo>
                <a:lnTo>
                  <a:pt x="4770516" y="3013326"/>
                </a:lnTo>
                <a:lnTo>
                  <a:pt x="0" y="3013326"/>
                </a:lnTo>
                <a:lnTo>
                  <a:pt x="0" y="0"/>
                </a:lnTo>
                <a:close/>
              </a:path>
            </a:pathLst>
          </a:custGeom>
          <a:blipFill>
            <a:blip r:embed="rId8"/>
            <a:stretch>
              <a:fillRect l="0" t="0" r="0" b="0"/>
            </a:stretch>
          </a:blipFill>
        </p:spPr>
      </p:sp>
      <p:sp>
        <p:nvSpPr>
          <p:cNvPr name="Freeform 11" id="11"/>
          <p:cNvSpPr/>
          <p:nvPr/>
        </p:nvSpPr>
        <p:spPr>
          <a:xfrm flipH="false" flipV="false" rot="-3123635">
            <a:off x="14478766" y="942834"/>
            <a:ext cx="1662120" cy="1700032"/>
          </a:xfrm>
          <a:custGeom>
            <a:avLst/>
            <a:gdLst/>
            <a:ahLst/>
            <a:cxnLst/>
            <a:rect r="r" b="b" t="t" l="l"/>
            <a:pathLst>
              <a:path h="1700032" w="1662120">
                <a:moveTo>
                  <a:pt x="0" y="0"/>
                </a:moveTo>
                <a:lnTo>
                  <a:pt x="1662120" y="0"/>
                </a:lnTo>
                <a:lnTo>
                  <a:pt x="1662120" y="1700032"/>
                </a:lnTo>
                <a:lnTo>
                  <a:pt x="0" y="1700032"/>
                </a:lnTo>
                <a:lnTo>
                  <a:pt x="0" y="0"/>
                </a:lnTo>
                <a:close/>
              </a:path>
            </a:pathLst>
          </a:custGeom>
          <a:blipFill>
            <a:blip r:embed="rId9"/>
            <a:stretch>
              <a:fillRect l="0" t="0" r="0" b="0"/>
            </a:stretch>
          </a:blipFill>
        </p:spPr>
      </p:sp>
      <p:grpSp>
        <p:nvGrpSpPr>
          <p:cNvPr name="Group 12" id="12"/>
          <p:cNvGrpSpPr/>
          <p:nvPr/>
        </p:nvGrpSpPr>
        <p:grpSpPr>
          <a:xfrm rot="0">
            <a:off x="15604000" y="883800"/>
            <a:ext cx="5310000" cy="5310000"/>
            <a:chOff x="0" y="0"/>
            <a:chExt cx="7080000" cy="7080000"/>
          </a:xfrm>
        </p:grpSpPr>
        <p:sp>
          <p:nvSpPr>
            <p:cNvPr name="Freeform 13" id="13"/>
            <p:cNvSpPr/>
            <p:nvPr/>
          </p:nvSpPr>
          <p:spPr>
            <a:xfrm flipH="false" flipV="false" rot="0">
              <a:off x="0" y="0"/>
              <a:ext cx="7079996" cy="7079996"/>
            </a:xfrm>
            <a:custGeom>
              <a:avLst/>
              <a:gdLst/>
              <a:ahLst/>
              <a:cxnLst/>
              <a:rect r="r" b="b" t="t" l="l"/>
              <a:pathLst>
                <a:path h="7079996" w="7079996">
                  <a:moveTo>
                    <a:pt x="0" y="3539998"/>
                  </a:moveTo>
                  <a:cubicBezTo>
                    <a:pt x="0" y="1584960"/>
                    <a:pt x="1584960" y="0"/>
                    <a:pt x="3539998" y="0"/>
                  </a:cubicBezTo>
                  <a:cubicBezTo>
                    <a:pt x="5495036" y="0"/>
                    <a:pt x="7079996" y="1584960"/>
                    <a:pt x="7079996" y="3539998"/>
                  </a:cubicBezTo>
                  <a:cubicBezTo>
                    <a:pt x="7079996" y="5495036"/>
                    <a:pt x="5495036" y="7079996"/>
                    <a:pt x="3539998" y="7079996"/>
                  </a:cubicBezTo>
                  <a:cubicBezTo>
                    <a:pt x="1584960" y="7079996"/>
                    <a:pt x="0" y="5495036"/>
                    <a:pt x="0" y="3539998"/>
                  </a:cubicBezTo>
                  <a:close/>
                </a:path>
              </a:pathLst>
            </a:custGeom>
            <a:solidFill>
              <a:srgbClr val="781FC2">
                <a:alpha val="23922"/>
              </a:srgbClr>
            </a:solidFill>
          </p:spPr>
        </p:sp>
      </p:grpSp>
      <p:sp>
        <p:nvSpPr>
          <p:cNvPr name="TextBox 14" id="14"/>
          <p:cNvSpPr txBox="true"/>
          <p:nvPr/>
        </p:nvSpPr>
        <p:spPr>
          <a:xfrm rot="0">
            <a:off x="4742325" y="5014028"/>
            <a:ext cx="8803350" cy="1333419"/>
          </a:xfrm>
          <a:prstGeom prst="rect">
            <a:avLst/>
          </a:prstGeom>
        </p:spPr>
        <p:txBody>
          <a:bodyPr anchor="t" rtlCol="false" tIns="0" lIns="0" bIns="0" rIns="0">
            <a:spAutoFit/>
          </a:bodyPr>
          <a:lstStyle/>
          <a:p>
            <a:pPr algn="ctr">
              <a:lnSpc>
                <a:spcPts val="10441"/>
              </a:lnSpc>
            </a:pPr>
            <a:r>
              <a:rPr lang="en-US" sz="8701">
                <a:solidFill>
                  <a:srgbClr val="EF00DE"/>
                </a:solidFill>
                <a:latin typeface="Cosmic Octo Medium"/>
              </a:rPr>
              <a:t>CONCLUSION</a:t>
            </a:r>
          </a:p>
        </p:txBody>
      </p:sp>
      <p:sp>
        <p:nvSpPr>
          <p:cNvPr name="TextBox 15" id="15"/>
          <p:cNvSpPr txBox="true"/>
          <p:nvPr/>
        </p:nvSpPr>
        <p:spPr>
          <a:xfrm rot="0">
            <a:off x="4742325" y="6377075"/>
            <a:ext cx="8803350" cy="652800"/>
          </a:xfrm>
          <a:prstGeom prst="rect">
            <a:avLst/>
          </a:prstGeom>
        </p:spPr>
        <p:txBody>
          <a:bodyPr anchor="t" rtlCol="false" tIns="0" lIns="0" bIns="0" rIns="0">
            <a:spAutoFit/>
          </a:bodyPr>
          <a:lstStyle/>
          <a:p>
            <a:pPr algn="ctr">
              <a:lnSpc>
                <a:spcPts val="3600"/>
              </a:lnSpc>
            </a:pPr>
            <a:r>
              <a:rPr lang="en-US" sz="3000">
                <a:solidFill>
                  <a:srgbClr val="FFFFFF"/>
                </a:solidFill>
                <a:latin typeface="Arimo"/>
              </a:rPr>
              <a:t>Here you can describe the topic of the section</a:t>
            </a:r>
          </a:p>
        </p:txBody>
      </p:sp>
      <p:sp>
        <p:nvSpPr>
          <p:cNvPr name="TextBox 16" id="16"/>
          <p:cNvSpPr txBox="true"/>
          <p:nvPr/>
        </p:nvSpPr>
        <p:spPr>
          <a:xfrm rot="0">
            <a:off x="7387425" y="2944617"/>
            <a:ext cx="3513150" cy="1971567"/>
          </a:xfrm>
          <a:prstGeom prst="rect">
            <a:avLst/>
          </a:prstGeom>
        </p:spPr>
        <p:txBody>
          <a:bodyPr anchor="t" rtlCol="false" tIns="0" lIns="0" bIns="0" rIns="0">
            <a:spAutoFit/>
          </a:bodyPr>
          <a:lstStyle/>
          <a:p>
            <a:pPr algn="ctr">
              <a:lnSpc>
                <a:spcPts val="15600"/>
              </a:lnSpc>
            </a:pPr>
            <a:r>
              <a:rPr lang="en-US" sz="13000">
                <a:solidFill>
                  <a:srgbClr val="EF00DE"/>
                </a:solidFill>
                <a:latin typeface="Cosmic Octo Medium"/>
              </a:rPr>
              <a:t>04</a:t>
            </a:r>
          </a:p>
        </p:txBody>
      </p:sp>
      <p:sp>
        <p:nvSpPr>
          <p:cNvPr name="Freeform 17" id="17"/>
          <p:cNvSpPr/>
          <p:nvPr/>
        </p:nvSpPr>
        <p:spPr>
          <a:xfrm flipH="false" flipV="false" rot="0">
            <a:off x="8933632" y="8853174"/>
            <a:ext cx="420734" cy="420632"/>
          </a:xfrm>
          <a:custGeom>
            <a:avLst/>
            <a:gdLst/>
            <a:ahLst/>
            <a:cxnLst/>
            <a:rect r="r" b="b" t="t" l="l"/>
            <a:pathLst>
              <a:path h="420632" w="420734">
                <a:moveTo>
                  <a:pt x="0" y="0"/>
                </a:moveTo>
                <a:lnTo>
                  <a:pt x="420734" y="0"/>
                </a:lnTo>
                <a:lnTo>
                  <a:pt x="420734" y="420632"/>
                </a:lnTo>
                <a:lnTo>
                  <a:pt x="0" y="42063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4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 TIMELINE ALWAYS WORKS WELL</a:t>
            </a:r>
          </a:p>
        </p:txBody>
      </p:sp>
      <p:sp>
        <p:nvSpPr>
          <p:cNvPr name="AutoShape 4" id="4"/>
          <p:cNvSpPr/>
          <p:nvPr/>
        </p:nvSpPr>
        <p:spPr>
          <a:xfrm rot="8477">
            <a:off x="1419127" y="4236175"/>
            <a:ext cx="15449747" cy="0"/>
          </a:xfrm>
          <a:prstGeom prst="line">
            <a:avLst/>
          </a:prstGeom>
          <a:ln cap="rnd" w="19050">
            <a:solidFill>
              <a:srgbClr val="FFFFFF"/>
            </a:solidFill>
            <a:prstDash val="solid"/>
            <a:headEnd type="oval" len="lg" w="lg"/>
            <a:tailEnd type="oval" len="lg" w="lg"/>
          </a:ln>
        </p:spPr>
      </p:sp>
      <p:sp>
        <p:nvSpPr>
          <p:cNvPr name="Freeform 5" id="5"/>
          <p:cNvSpPr/>
          <p:nvPr/>
        </p:nvSpPr>
        <p:spPr>
          <a:xfrm flipH="false" flipV="false" rot="0">
            <a:off x="10023334" y="3279618"/>
            <a:ext cx="2096444" cy="1932168"/>
          </a:xfrm>
          <a:custGeom>
            <a:avLst/>
            <a:gdLst/>
            <a:ahLst/>
            <a:cxnLst/>
            <a:rect r="r" b="b" t="t" l="l"/>
            <a:pathLst>
              <a:path h="1932168" w="2096444">
                <a:moveTo>
                  <a:pt x="0" y="0"/>
                </a:moveTo>
                <a:lnTo>
                  <a:pt x="2096444" y="0"/>
                </a:lnTo>
                <a:lnTo>
                  <a:pt x="2096444" y="1932168"/>
                </a:lnTo>
                <a:lnTo>
                  <a:pt x="0" y="1932168"/>
                </a:lnTo>
                <a:lnTo>
                  <a:pt x="0" y="0"/>
                </a:lnTo>
                <a:close/>
              </a:path>
            </a:pathLst>
          </a:custGeom>
          <a:blipFill>
            <a:blip r:embed="rId4"/>
            <a:stretch>
              <a:fillRect l="0" t="0" r="0" b="0"/>
            </a:stretch>
          </a:blipFill>
        </p:spPr>
      </p:sp>
      <p:sp>
        <p:nvSpPr>
          <p:cNvPr name="Freeform 6" id="6"/>
          <p:cNvSpPr/>
          <p:nvPr/>
        </p:nvSpPr>
        <p:spPr>
          <a:xfrm flipH="false" flipV="false" rot="0">
            <a:off x="14216636" y="3316538"/>
            <a:ext cx="1420140" cy="1858328"/>
          </a:xfrm>
          <a:custGeom>
            <a:avLst/>
            <a:gdLst/>
            <a:ahLst/>
            <a:cxnLst/>
            <a:rect r="r" b="b" t="t" l="l"/>
            <a:pathLst>
              <a:path h="1858328" w="1420140">
                <a:moveTo>
                  <a:pt x="0" y="0"/>
                </a:moveTo>
                <a:lnTo>
                  <a:pt x="1420140" y="0"/>
                </a:lnTo>
                <a:lnTo>
                  <a:pt x="1420140" y="1858328"/>
                </a:lnTo>
                <a:lnTo>
                  <a:pt x="0" y="1858328"/>
                </a:lnTo>
                <a:lnTo>
                  <a:pt x="0" y="0"/>
                </a:lnTo>
                <a:close/>
              </a:path>
            </a:pathLst>
          </a:custGeom>
          <a:blipFill>
            <a:blip r:embed="rId5"/>
            <a:stretch>
              <a:fillRect l="0" t="0" r="0" b="0"/>
            </a:stretch>
          </a:blipFill>
        </p:spPr>
      </p:sp>
      <p:sp>
        <p:nvSpPr>
          <p:cNvPr name="Freeform 7" id="7"/>
          <p:cNvSpPr/>
          <p:nvPr/>
        </p:nvSpPr>
        <p:spPr>
          <a:xfrm flipH="false" flipV="false" rot="0">
            <a:off x="6269796" y="3279614"/>
            <a:ext cx="1893200" cy="1932174"/>
          </a:xfrm>
          <a:custGeom>
            <a:avLst/>
            <a:gdLst/>
            <a:ahLst/>
            <a:cxnLst/>
            <a:rect r="r" b="b" t="t" l="l"/>
            <a:pathLst>
              <a:path h="1932174" w="1893200">
                <a:moveTo>
                  <a:pt x="0" y="0"/>
                </a:moveTo>
                <a:lnTo>
                  <a:pt x="1893200" y="0"/>
                </a:lnTo>
                <a:lnTo>
                  <a:pt x="1893200" y="1932174"/>
                </a:lnTo>
                <a:lnTo>
                  <a:pt x="0" y="1932174"/>
                </a:lnTo>
                <a:lnTo>
                  <a:pt x="0" y="0"/>
                </a:lnTo>
                <a:close/>
              </a:path>
            </a:pathLst>
          </a:custGeom>
          <a:blipFill>
            <a:blip r:embed="rId6"/>
            <a:stretch>
              <a:fillRect l="0" t="-1" r="0" b="-1"/>
            </a:stretch>
          </a:blipFill>
        </p:spPr>
      </p:sp>
      <p:sp>
        <p:nvSpPr>
          <p:cNvPr name="Freeform 8" id="8"/>
          <p:cNvSpPr/>
          <p:nvPr/>
        </p:nvSpPr>
        <p:spPr>
          <a:xfrm flipH="false" flipV="false" rot="0">
            <a:off x="2313000" y="3049150"/>
            <a:ext cx="2096452" cy="2393104"/>
          </a:xfrm>
          <a:custGeom>
            <a:avLst/>
            <a:gdLst/>
            <a:ahLst/>
            <a:cxnLst/>
            <a:rect r="r" b="b" t="t" l="l"/>
            <a:pathLst>
              <a:path h="2393104" w="2096452">
                <a:moveTo>
                  <a:pt x="0" y="0"/>
                </a:moveTo>
                <a:lnTo>
                  <a:pt x="2096452" y="0"/>
                </a:lnTo>
                <a:lnTo>
                  <a:pt x="2096452" y="2393104"/>
                </a:lnTo>
                <a:lnTo>
                  <a:pt x="0" y="2393104"/>
                </a:lnTo>
                <a:lnTo>
                  <a:pt x="0" y="0"/>
                </a:lnTo>
                <a:close/>
              </a:path>
            </a:pathLst>
          </a:custGeom>
          <a:blipFill>
            <a:blip r:embed="rId7"/>
            <a:stretch>
              <a:fillRect l="0" t="0" r="0" b="0"/>
            </a:stretch>
          </a:blipFill>
        </p:spPr>
      </p:sp>
      <p:sp>
        <p:nvSpPr>
          <p:cNvPr name="TextBox 9" id="9"/>
          <p:cNvSpPr txBox="true"/>
          <p:nvPr/>
        </p:nvSpPr>
        <p:spPr>
          <a:xfrm rot="0">
            <a:off x="2050487" y="5763400"/>
            <a:ext cx="26215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MARS</a:t>
            </a:r>
          </a:p>
        </p:txBody>
      </p:sp>
      <p:sp>
        <p:nvSpPr>
          <p:cNvPr name="TextBox 10" id="10"/>
          <p:cNvSpPr txBox="true"/>
          <p:nvPr/>
        </p:nvSpPr>
        <p:spPr>
          <a:xfrm rot="0">
            <a:off x="1976951" y="6709225"/>
            <a:ext cx="2768550" cy="2106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Despite being red, Mars is actually a cold place</a:t>
            </a:r>
          </a:p>
        </p:txBody>
      </p:sp>
      <p:sp>
        <p:nvSpPr>
          <p:cNvPr name="TextBox 11" id="11"/>
          <p:cNvSpPr txBox="true"/>
          <p:nvPr/>
        </p:nvSpPr>
        <p:spPr>
          <a:xfrm rot="0">
            <a:off x="5905637" y="5763400"/>
            <a:ext cx="26215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MERCURY</a:t>
            </a:r>
          </a:p>
        </p:txBody>
      </p:sp>
      <p:sp>
        <p:nvSpPr>
          <p:cNvPr name="TextBox 12" id="12"/>
          <p:cNvSpPr txBox="true"/>
          <p:nvPr/>
        </p:nvSpPr>
        <p:spPr>
          <a:xfrm rot="0">
            <a:off x="5832107" y="6709225"/>
            <a:ext cx="2768550" cy="2106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Mercury is the closest planet to the Sun</a:t>
            </a:r>
          </a:p>
        </p:txBody>
      </p:sp>
      <p:sp>
        <p:nvSpPr>
          <p:cNvPr name="TextBox 13" id="13"/>
          <p:cNvSpPr txBox="true"/>
          <p:nvPr/>
        </p:nvSpPr>
        <p:spPr>
          <a:xfrm rot="0">
            <a:off x="9760781" y="5763400"/>
            <a:ext cx="26215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VENUS</a:t>
            </a:r>
          </a:p>
        </p:txBody>
      </p:sp>
      <p:sp>
        <p:nvSpPr>
          <p:cNvPr name="TextBox 14" id="14"/>
          <p:cNvSpPr txBox="true"/>
          <p:nvPr/>
        </p:nvSpPr>
        <p:spPr>
          <a:xfrm rot="0">
            <a:off x="9687293" y="6709225"/>
            <a:ext cx="2768550" cy="2106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 is the second planet from the Sun</a:t>
            </a:r>
          </a:p>
        </p:txBody>
      </p:sp>
      <p:sp>
        <p:nvSpPr>
          <p:cNvPr name="TextBox 15" id="15"/>
          <p:cNvSpPr txBox="true"/>
          <p:nvPr/>
        </p:nvSpPr>
        <p:spPr>
          <a:xfrm rot="0">
            <a:off x="13615931" y="5763400"/>
            <a:ext cx="26215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NEPTUNE</a:t>
            </a:r>
          </a:p>
        </p:txBody>
      </p:sp>
      <p:sp>
        <p:nvSpPr>
          <p:cNvPr name="TextBox 16" id="16"/>
          <p:cNvSpPr txBox="true"/>
          <p:nvPr/>
        </p:nvSpPr>
        <p:spPr>
          <a:xfrm rot="0">
            <a:off x="13542425" y="6709225"/>
            <a:ext cx="2768550" cy="2106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Neptune is the farthest planet from the Sun</a:t>
            </a:r>
          </a:p>
        </p:txBody>
      </p:sp>
    </p:spTree>
  </p:cSld>
  <p:clrMapOvr>
    <a:masterClrMapping/>
  </p:clrMapOvr>
</p:sld>
</file>

<file path=ppt/slides/slide4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THIS IS A TIMELINE!</a:t>
            </a:r>
          </a:p>
        </p:txBody>
      </p:sp>
      <p:sp>
        <p:nvSpPr>
          <p:cNvPr name="TextBox 4" id="4"/>
          <p:cNvSpPr txBox="true"/>
          <p:nvPr/>
        </p:nvSpPr>
        <p:spPr>
          <a:xfrm rot="0">
            <a:off x="6339375" y="6248875"/>
            <a:ext cx="2538750" cy="677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SATURN</a:t>
            </a:r>
          </a:p>
        </p:txBody>
      </p:sp>
      <p:sp>
        <p:nvSpPr>
          <p:cNvPr name="TextBox 5" id="5"/>
          <p:cNvSpPr txBox="true"/>
          <p:nvPr/>
        </p:nvSpPr>
        <p:spPr>
          <a:xfrm rot="0">
            <a:off x="6338475" y="7104475"/>
            <a:ext cx="2540550" cy="1067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Saturn is a gas giant and has several rings</a:t>
            </a:r>
          </a:p>
        </p:txBody>
      </p:sp>
      <p:sp>
        <p:nvSpPr>
          <p:cNvPr name="TextBox 6" id="6"/>
          <p:cNvSpPr txBox="true"/>
          <p:nvPr/>
        </p:nvSpPr>
        <p:spPr>
          <a:xfrm rot="0">
            <a:off x="9265275" y="6248875"/>
            <a:ext cx="2538750" cy="677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JUPITER</a:t>
            </a:r>
          </a:p>
        </p:txBody>
      </p:sp>
      <p:sp>
        <p:nvSpPr>
          <p:cNvPr name="TextBox 7" id="7"/>
          <p:cNvSpPr txBox="true"/>
          <p:nvPr/>
        </p:nvSpPr>
        <p:spPr>
          <a:xfrm rot="0">
            <a:off x="9264375" y="7104475"/>
            <a:ext cx="2540550" cy="1067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It’s the biggest planet in the Solar System</a:t>
            </a:r>
          </a:p>
        </p:txBody>
      </p:sp>
      <p:sp>
        <p:nvSpPr>
          <p:cNvPr name="TextBox 8" id="8"/>
          <p:cNvSpPr txBox="true"/>
          <p:nvPr/>
        </p:nvSpPr>
        <p:spPr>
          <a:xfrm rot="0">
            <a:off x="3377525" y="6248875"/>
            <a:ext cx="2537550" cy="677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MARS</a:t>
            </a:r>
          </a:p>
        </p:txBody>
      </p:sp>
      <p:sp>
        <p:nvSpPr>
          <p:cNvPr name="TextBox 9" id="9"/>
          <p:cNvSpPr txBox="true"/>
          <p:nvPr/>
        </p:nvSpPr>
        <p:spPr>
          <a:xfrm rot="0">
            <a:off x="3376025" y="7104475"/>
            <a:ext cx="2540550" cy="1067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Despite being red, Mars is a cold place</a:t>
            </a:r>
          </a:p>
        </p:txBody>
      </p:sp>
      <p:sp>
        <p:nvSpPr>
          <p:cNvPr name="Freeform 10" id="10"/>
          <p:cNvSpPr/>
          <p:nvPr/>
        </p:nvSpPr>
        <p:spPr>
          <a:xfrm flipH="false" flipV="false" rot="0">
            <a:off x="3062476" y="3022592"/>
            <a:ext cx="12163026" cy="3218326"/>
          </a:xfrm>
          <a:custGeom>
            <a:avLst/>
            <a:gdLst/>
            <a:ahLst/>
            <a:cxnLst/>
            <a:rect r="r" b="b" t="t" l="l"/>
            <a:pathLst>
              <a:path h="3218326" w="12163026">
                <a:moveTo>
                  <a:pt x="0" y="0"/>
                </a:moveTo>
                <a:lnTo>
                  <a:pt x="12163026" y="0"/>
                </a:lnTo>
                <a:lnTo>
                  <a:pt x="12163026" y="3218326"/>
                </a:lnTo>
                <a:lnTo>
                  <a:pt x="0" y="32183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1" id="11"/>
          <p:cNvSpPr txBox="true"/>
          <p:nvPr/>
        </p:nvSpPr>
        <p:spPr>
          <a:xfrm rot="0">
            <a:off x="12190883" y="6248875"/>
            <a:ext cx="2539350" cy="6778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NEPTUNE</a:t>
            </a:r>
          </a:p>
        </p:txBody>
      </p:sp>
      <p:sp>
        <p:nvSpPr>
          <p:cNvPr name="TextBox 12" id="12"/>
          <p:cNvSpPr txBox="true"/>
          <p:nvPr/>
        </p:nvSpPr>
        <p:spPr>
          <a:xfrm rot="0">
            <a:off x="12190283" y="7104475"/>
            <a:ext cx="2540550" cy="1067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Neptune is the farthest planet from the Sun</a:t>
            </a:r>
          </a:p>
        </p:txBody>
      </p:sp>
      <p:grpSp>
        <p:nvGrpSpPr>
          <p:cNvPr name="Group 13" id="13"/>
          <p:cNvGrpSpPr/>
          <p:nvPr/>
        </p:nvGrpSpPr>
        <p:grpSpPr>
          <a:xfrm rot="0">
            <a:off x="12868254" y="4030300"/>
            <a:ext cx="1300200" cy="1257000"/>
            <a:chOff x="0" y="0"/>
            <a:chExt cx="1733600" cy="1676000"/>
          </a:xfrm>
        </p:grpSpPr>
        <p:sp>
          <p:nvSpPr>
            <p:cNvPr name="Freeform 14" id="14"/>
            <p:cNvSpPr/>
            <p:nvPr/>
          </p:nvSpPr>
          <p:spPr>
            <a:xfrm flipH="false" flipV="false" rot="0">
              <a:off x="0" y="0"/>
              <a:ext cx="1733550" cy="1675892"/>
            </a:xfrm>
            <a:custGeom>
              <a:avLst/>
              <a:gdLst/>
              <a:ahLst/>
              <a:cxnLst/>
              <a:rect r="r" b="b" t="t" l="l"/>
              <a:pathLst>
                <a:path h="1675892" w="1733550">
                  <a:moveTo>
                    <a:pt x="0" y="837946"/>
                  </a:moveTo>
                  <a:cubicBezTo>
                    <a:pt x="0" y="375158"/>
                    <a:pt x="388112" y="0"/>
                    <a:pt x="866775" y="0"/>
                  </a:cubicBezTo>
                  <a:cubicBezTo>
                    <a:pt x="1345438" y="0"/>
                    <a:pt x="1733550" y="375158"/>
                    <a:pt x="1733550" y="837946"/>
                  </a:cubicBezTo>
                  <a:cubicBezTo>
                    <a:pt x="1733550" y="1300734"/>
                    <a:pt x="1345438" y="1675892"/>
                    <a:pt x="866775" y="1675892"/>
                  </a:cubicBezTo>
                  <a:cubicBezTo>
                    <a:pt x="388112" y="1675892"/>
                    <a:pt x="0" y="1300861"/>
                    <a:pt x="0" y="837946"/>
                  </a:cubicBezTo>
                  <a:close/>
                </a:path>
              </a:pathLst>
            </a:custGeom>
            <a:gradFill rotWithShape="true">
              <a:gsLst>
                <a:gs pos="0">
                  <a:srgbClr val="617EFF">
                    <a:alpha val="100000"/>
                  </a:srgbClr>
                </a:gs>
                <a:gs pos="100000">
                  <a:srgbClr val="392FB4">
                    <a:alpha val="100000"/>
                  </a:srgbClr>
                </a:gs>
              </a:gsLst>
              <a:lin ang="2640562"/>
            </a:gradFill>
          </p:spPr>
        </p:sp>
      </p:grpSp>
      <p:sp>
        <p:nvSpPr>
          <p:cNvPr name="Freeform 15" id="15"/>
          <p:cNvSpPr/>
          <p:nvPr/>
        </p:nvSpPr>
        <p:spPr>
          <a:xfrm flipH="false" flipV="false" rot="0">
            <a:off x="13087200" y="4293034"/>
            <a:ext cx="746716" cy="731532"/>
          </a:xfrm>
          <a:custGeom>
            <a:avLst/>
            <a:gdLst/>
            <a:ahLst/>
            <a:cxnLst/>
            <a:rect r="r" b="b" t="t" l="l"/>
            <a:pathLst>
              <a:path h="731532" w="746716">
                <a:moveTo>
                  <a:pt x="0" y="0"/>
                </a:moveTo>
                <a:lnTo>
                  <a:pt x="746716" y="0"/>
                </a:lnTo>
                <a:lnTo>
                  <a:pt x="746716" y="731532"/>
                </a:lnTo>
                <a:lnTo>
                  <a:pt x="0" y="7315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6" id="16"/>
          <p:cNvGrpSpPr/>
          <p:nvPr/>
        </p:nvGrpSpPr>
        <p:grpSpPr>
          <a:xfrm rot="0">
            <a:off x="9913454" y="4030300"/>
            <a:ext cx="1300200" cy="1257000"/>
            <a:chOff x="0" y="0"/>
            <a:chExt cx="1733600" cy="1676000"/>
          </a:xfrm>
        </p:grpSpPr>
        <p:sp>
          <p:nvSpPr>
            <p:cNvPr name="Freeform 17" id="17"/>
            <p:cNvSpPr/>
            <p:nvPr/>
          </p:nvSpPr>
          <p:spPr>
            <a:xfrm flipH="false" flipV="false" rot="0">
              <a:off x="0" y="0"/>
              <a:ext cx="1733550" cy="1675892"/>
            </a:xfrm>
            <a:custGeom>
              <a:avLst/>
              <a:gdLst/>
              <a:ahLst/>
              <a:cxnLst/>
              <a:rect r="r" b="b" t="t" l="l"/>
              <a:pathLst>
                <a:path h="1675892" w="1733550">
                  <a:moveTo>
                    <a:pt x="0" y="837946"/>
                  </a:moveTo>
                  <a:cubicBezTo>
                    <a:pt x="0" y="375158"/>
                    <a:pt x="388112" y="0"/>
                    <a:pt x="866775" y="0"/>
                  </a:cubicBezTo>
                  <a:cubicBezTo>
                    <a:pt x="1345438" y="0"/>
                    <a:pt x="1733550" y="375158"/>
                    <a:pt x="1733550" y="837946"/>
                  </a:cubicBezTo>
                  <a:cubicBezTo>
                    <a:pt x="1733550" y="1300734"/>
                    <a:pt x="1345438" y="1675892"/>
                    <a:pt x="866775" y="1675892"/>
                  </a:cubicBezTo>
                  <a:cubicBezTo>
                    <a:pt x="388112" y="1675892"/>
                    <a:pt x="0" y="1300861"/>
                    <a:pt x="0" y="837946"/>
                  </a:cubicBezTo>
                  <a:close/>
                </a:path>
              </a:pathLst>
            </a:custGeom>
            <a:gradFill rotWithShape="true">
              <a:gsLst>
                <a:gs pos="0">
                  <a:srgbClr val="463CBE">
                    <a:alpha val="100000"/>
                  </a:srgbClr>
                </a:gs>
                <a:gs pos="100000">
                  <a:srgbClr val="2E277B">
                    <a:alpha val="100000"/>
                  </a:srgbClr>
                </a:gs>
              </a:gsLst>
              <a:lin ang="5400724"/>
            </a:gradFill>
          </p:spPr>
        </p:sp>
      </p:grpSp>
      <p:sp>
        <p:nvSpPr>
          <p:cNvPr name="Freeform 18" id="18"/>
          <p:cNvSpPr/>
          <p:nvPr/>
        </p:nvSpPr>
        <p:spPr>
          <a:xfrm flipH="false" flipV="false" rot="0">
            <a:off x="10218780" y="4293046"/>
            <a:ext cx="631740" cy="731508"/>
          </a:xfrm>
          <a:custGeom>
            <a:avLst/>
            <a:gdLst/>
            <a:ahLst/>
            <a:cxnLst/>
            <a:rect r="r" b="b" t="t" l="l"/>
            <a:pathLst>
              <a:path h="731508" w="631740">
                <a:moveTo>
                  <a:pt x="0" y="0"/>
                </a:moveTo>
                <a:lnTo>
                  <a:pt x="631740" y="0"/>
                </a:lnTo>
                <a:lnTo>
                  <a:pt x="631740" y="731508"/>
                </a:lnTo>
                <a:lnTo>
                  <a:pt x="0" y="73150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9" id="19"/>
          <p:cNvGrpSpPr/>
          <p:nvPr/>
        </p:nvGrpSpPr>
        <p:grpSpPr>
          <a:xfrm rot="0">
            <a:off x="6958650" y="4030300"/>
            <a:ext cx="1300200" cy="1257000"/>
            <a:chOff x="0" y="0"/>
            <a:chExt cx="1733600" cy="1676000"/>
          </a:xfrm>
        </p:grpSpPr>
        <p:sp>
          <p:nvSpPr>
            <p:cNvPr name="Freeform 20" id="20"/>
            <p:cNvSpPr/>
            <p:nvPr/>
          </p:nvSpPr>
          <p:spPr>
            <a:xfrm flipH="false" flipV="false" rot="0">
              <a:off x="0" y="0"/>
              <a:ext cx="1733550" cy="1675892"/>
            </a:xfrm>
            <a:custGeom>
              <a:avLst/>
              <a:gdLst/>
              <a:ahLst/>
              <a:cxnLst/>
              <a:rect r="r" b="b" t="t" l="l"/>
              <a:pathLst>
                <a:path h="1675892" w="1733550">
                  <a:moveTo>
                    <a:pt x="0" y="837946"/>
                  </a:moveTo>
                  <a:cubicBezTo>
                    <a:pt x="0" y="375158"/>
                    <a:pt x="388112" y="0"/>
                    <a:pt x="866775" y="0"/>
                  </a:cubicBezTo>
                  <a:cubicBezTo>
                    <a:pt x="1345438" y="0"/>
                    <a:pt x="1733550" y="375158"/>
                    <a:pt x="1733550" y="837946"/>
                  </a:cubicBezTo>
                  <a:cubicBezTo>
                    <a:pt x="1733550" y="1300734"/>
                    <a:pt x="1345438" y="1675892"/>
                    <a:pt x="866775" y="1675892"/>
                  </a:cubicBezTo>
                  <a:cubicBezTo>
                    <a:pt x="388112" y="1675892"/>
                    <a:pt x="0" y="1300861"/>
                    <a:pt x="0" y="837946"/>
                  </a:cubicBezTo>
                  <a:close/>
                </a:path>
              </a:pathLst>
            </a:custGeom>
            <a:gradFill rotWithShape="true">
              <a:gsLst>
                <a:gs pos="0">
                  <a:srgbClr val="F742EA">
                    <a:alpha val="100000"/>
                  </a:srgbClr>
                </a:gs>
                <a:gs pos="100000">
                  <a:srgbClr val="EF00DE">
                    <a:alpha val="100000"/>
                  </a:srgbClr>
                </a:gs>
              </a:gsLst>
              <a:lin ang="10801353"/>
            </a:gradFill>
          </p:spPr>
        </p:sp>
      </p:grpSp>
      <p:sp>
        <p:nvSpPr>
          <p:cNvPr name="Freeform 21" id="21"/>
          <p:cNvSpPr/>
          <p:nvPr/>
        </p:nvSpPr>
        <p:spPr>
          <a:xfrm flipH="false" flipV="false" rot="0">
            <a:off x="7242976" y="4318550"/>
            <a:ext cx="731546" cy="680500"/>
          </a:xfrm>
          <a:custGeom>
            <a:avLst/>
            <a:gdLst/>
            <a:ahLst/>
            <a:cxnLst/>
            <a:rect r="r" b="b" t="t" l="l"/>
            <a:pathLst>
              <a:path h="680500" w="731546">
                <a:moveTo>
                  <a:pt x="0" y="0"/>
                </a:moveTo>
                <a:lnTo>
                  <a:pt x="731546" y="0"/>
                </a:lnTo>
                <a:lnTo>
                  <a:pt x="731546" y="680500"/>
                </a:lnTo>
                <a:lnTo>
                  <a:pt x="0" y="68050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2" id="22"/>
          <p:cNvGrpSpPr/>
          <p:nvPr/>
        </p:nvGrpSpPr>
        <p:grpSpPr>
          <a:xfrm rot="0">
            <a:off x="3996200" y="4030300"/>
            <a:ext cx="1300200" cy="1257000"/>
            <a:chOff x="0" y="0"/>
            <a:chExt cx="1733600" cy="1676000"/>
          </a:xfrm>
        </p:grpSpPr>
        <p:sp>
          <p:nvSpPr>
            <p:cNvPr name="Freeform 23" id="23"/>
            <p:cNvSpPr/>
            <p:nvPr/>
          </p:nvSpPr>
          <p:spPr>
            <a:xfrm flipH="false" flipV="false" rot="0">
              <a:off x="0" y="0"/>
              <a:ext cx="1733550" cy="1675892"/>
            </a:xfrm>
            <a:custGeom>
              <a:avLst/>
              <a:gdLst/>
              <a:ahLst/>
              <a:cxnLst/>
              <a:rect r="r" b="b" t="t" l="l"/>
              <a:pathLst>
                <a:path h="1675892" w="1733550">
                  <a:moveTo>
                    <a:pt x="0" y="837946"/>
                  </a:moveTo>
                  <a:cubicBezTo>
                    <a:pt x="0" y="375158"/>
                    <a:pt x="388112" y="0"/>
                    <a:pt x="866775" y="0"/>
                  </a:cubicBezTo>
                  <a:cubicBezTo>
                    <a:pt x="1345438" y="0"/>
                    <a:pt x="1733550" y="375158"/>
                    <a:pt x="1733550" y="837946"/>
                  </a:cubicBezTo>
                  <a:cubicBezTo>
                    <a:pt x="1733550" y="1300734"/>
                    <a:pt x="1345438" y="1675892"/>
                    <a:pt x="866775" y="1675892"/>
                  </a:cubicBezTo>
                  <a:cubicBezTo>
                    <a:pt x="388112" y="1675892"/>
                    <a:pt x="0" y="1300861"/>
                    <a:pt x="0" y="837946"/>
                  </a:cubicBezTo>
                  <a:close/>
                </a:path>
              </a:pathLst>
            </a:custGeom>
            <a:gradFill rotWithShape="true">
              <a:gsLst>
                <a:gs pos="0">
                  <a:srgbClr val="0AFEFE">
                    <a:alpha val="100000"/>
                  </a:srgbClr>
                </a:gs>
                <a:gs pos="100000">
                  <a:srgbClr val="067F7F">
                    <a:alpha val="100000"/>
                  </a:srgbClr>
                </a:gs>
              </a:gsLst>
              <a:lin ang="5400012"/>
            </a:gradFill>
          </p:spPr>
        </p:sp>
      </p:grpSp>
      <p:sp>
        <p:nvSpPr>
          <p:cNvPr name="Freeform 24" id="24"/>
          <p:cNvSpPr/>
          <p:nvPr/>
        </p:nvSpPr>
        <p:spPr>
          <a:xfrm flipH="false" flipV="false" rot="0">
            <a:off x="4272878" y="4292976"/>
            <a:ext cx="731538" cy="731510"/>
          </a:xfrm>
          <a:custGeom>
            <a:avLst/>
            <a:gdLst/>
            <a:ahLst/>
            <a:cxnLst/>
            <a:rect r="r" b="b" t="t" l="l"/>
            <a:pathLst>
              <a:path h="731510" w="731538">
                <a:moveTo>
                  <a:pt x="0" y="0"/>
                </a:moveTo>
                <a:lnTo>
                  <a:pt x="731538" y="0"/>
                </a:lnTo>
                <a:lnTo>
                  <a:pt x="731538" y="731510"/>
                </a:lnTo>
                <a:lnTo>
                  <a:pt x="0" y="73151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4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HOW ABOUT THESE PERCENTAGES?</a:t>
            </a:r>
          </a:p>
        </p:txBody>
      </p:sp>
      <p:grpSp>
        <p:nvGrpSpPr>
          <p:cNvPr name="Group 4" id="4"/>
          <p:cNvGrpSpPr/>
          <p:nvPr/>
        </p:nvGrpSpPr>
        <p:grpSpPr>
          <a:xfrm rot="5400000">
            <a:off x="9836350" y="2318850"/>
            <a:ext cx="879600" cy="2993400"/>
            <a:chOff x="0" y="0"/>
            <a:chExt cx="1172800" cy="3991200"/>
          </a:xfrm>
        </p:grpSpPr>
        <p:sp>
          <p:nvSpPr>
            <p:cNvPr name="Freeform 5" id="5"/>
            <p:cNvSpPr/>
            <p:nvPr/>
          </p:nvSpPr>
          <p:spPr>
            <a:xfrm flipH="false" flipV="false" rot="0">
              <a:off x="0" y="293243"/>
              <a:ext cx="879602" cy="3697986"/>
            </a:xfrm>
            <a:custGeom>
              <a:avLst/>
              <a:gdLst/>
              <a:ahLst/>
              <a:cxnLst/>
              <a:rect r="r" b="b" t="t" l="l"/>
              <a:pathLst>
                <a:path h="3697986" w="879602">
                  <a:moveTo>
                    <a:pt x="0" y="0"/>
                  </a:moveTo>
                  <a:lnTo>
                    <a:pt x="879602" y="0"/>
                  </a:lnTo>
                  <a:lnTo>
                    <a:pt x="879602" y="3697986"/>
                  </a:lnTo>
                  <a:lnTo>
                    <a:pt x="0" y="3697986"/>
                  </a:lnTo>
                  <a:close/>
                </a:path>
              </a:pathLst>
            </a:custGeom>
            <a:solidFill>
              <a:srgbClr val="11FFFF"/>
            </a:solidFill>
          </p:spPr>
        </p:sp>
        <p:sp>
          <p:nvSpPr>
            <p:cNvPr name="Freeform 6" id="6"/>
            <p:cNvSpPr/>
            <p:nvPr/>
          </p:nvSpPr>
          <p:spPr>
            <a:xfrm flipH="false" flipV="false" rot="0">
              <a:off x="879602" y="0"/>
              <a:ext cx="293243" cy="3991229"/>
            </a:xfrm>
            <a:custGeom>
              <a:avLst/>
              <a:gdLst/>
              <a:ahLst/>
              <a:cxnLst/>
              <a:rect r="r" b="b" t="t" l="l"/>
              <a:pathLst>
                <a:path h="3991229" w="293243">
                  <a:moveTo>
                    <a:pt x="0" y="293243"/>
                  </a:moveTo>
                  <a:lnTo>
                    <a:pt x="293243" y="0"/>
                  </a:lnTo>
                  <a:lnTo>
                    <a:pt x="293243" y="3697986"/>
                  </a:lnTo>
                  <a:lnTo>
                    <a:pt x="0" y="3991229"/>
                  </a:lnTo>
                  <a:close/>
                </a:path>
              </a:pathLst>
            </a:custGeom>
            <a:solidFill>
              <a:srgbClr val="0DCCCC"/>
            </a:solidFill>
          </p:spPr>
        </p:sp>
        <p:sp>
          <p:nvSpPr>
            <p:cNvPr name="Freeform 7" id="7"/>
            <p:cNvSpPr/>
            <p:nvPr/>
          </p:nvSpPr>
          <p:spPr>
            <a:xfrm flipH="false" flipV="false" rot="0">
              <a:off x="0" y="0"/>
              <a:ext cx="1172845" cy="293243"/>
            </a:xfrm>
            <a:custGeom>
              <a:avLst/>
              <a:gdLst/>
              <a:ahLst/>
              <a:cxnLst/>
              <a:rect r="r" b="b" t="t" l="l"/>
              <a:pathLst>
                <a:path h="293243" w="1172845">
                  <a:moveTo>
                    <a:pt x="0" y="293243"/>
                  </a:moveTo>
                  <a:lnTo>
                    <a:pt x="293243" y="0"/>
                  </a:lnTo>
                  <a:lnTo>
                    <a:pt x="1172845" y="0"/>
                  </a:lnTo>
                  <a:lnTo>
                    <a:pt x="879602" y="293243"/>
                  </a:lnTo>
                  <a:close/>
                </a:path>
              </a:pathLst>
            </a:custGeom>
            <a:solidFill>
              <a:srgbClr val="40FFFF"/>
            </a:solidFill>
          </p:spPr>
        </p:sp>
        <p:sp>
          <p:nvSpPr>
            <p:cNvPr name="Freeform 8" id="8"/>
            <p:cNvSpPr/>
            <p:nvPr/>
          </p:nvSpPr>
          <p:spPr>
            <a:xfrm flipH="false" flipV="false" rot="0">
              <a:off x="0" y="0"/>
              <a:ext cx="1172845" cy="3991229"/>
            </a:xfrm>
            <a:custGeom>
              <a:avLst/>
              <a:gdLst/>
              <a:ahLst/>
              <a:cxnLst/>
              <a:rect r="r" b="b" t="t" l="l"/>
              <a:pathLst>
                <a:path h="3991229" w="1172845">
                  <a:moveTo>
                    <a:pt x="0" y="293243"/>
                  </a:moveTo>
                  <a:lnTo>
                    <a:pt x="293243" y="0"/>
                  </a:lnTo>
                  <a:lnTo>
                    <a:pt x="1172845" y="0"/>
                  </a:lnTo>
                  <a:lnTo>
                    <a:pt x="1172845" y="3697986"/>
                  </a:lnTo>
                  <a:lnTo>
                    <a:pt x="879602" y="3991229"/>
                  </a:lnTo>
                  <a:lnTo>
                    <a:pt x="0" y="3991229"/>
                  </a:lnTo>
                  <a:close/>
                  <a:lnTo>
                    <a:pt x="879602" y="3991229"/>
                  </a:lnTo>
                  <a:lnTo>
                    <a:pt x="1172845" y="0"/>
                  </a:lnTo>
                  <a:moveTo>
                    <a:pt x="879602" y="293243"/>
                  </a:moveTo>
                  <a:lnTo>
                    <a:pt x="879602" y="3991229"/>
                  </a:lnTo>
                </a:path>
              </a:pathLst>
            </a:custGeom>
            <a:solidFill>
              <a:srgbClr val="000000">
                <a:alpha val="0"/>
              </a:srgbClr>
            </a:solidFill>
          </p:spPr>
        </p:sp>
      </p:grpSp>
      <p:sp>
        <p:nvSpPr>
          <p:cNvPr name="TextBox 9" id="9"/>
          <p:cNvSpPr txBox="true"/>
          <p:nvPr/>
        </p:nvSpPr>
        <p:spPr>
          <a:xfrm rot="0">
            <a:off x="3989827" y="2789400"/>
            <a:ext cx="4159350" cy="887325"/>
          </a:xfrm>
          <a:prstGeom prst="rect">
            <a:avLst/>
          </a:prstGeom>
        </p:spPr>
        <p:txBody>
          <a:bodyPr anchor="t" rtlCol="false" tIns="0" lIns="0" bIns="0" rIns="0">
            <a:spAutoFit/>
          </a:bodyPr>
          <a:lstStyle/>
          <a:p>
            <a:pPr algn="r">
              <a:lnSpc>
                <a:spcPts val="3600"/>
              </a:lnSpc>
            </a:pPr>
            <a:r>
              <a:rPr lang="en-US" sz="3000">
                <a:solidFill>
                  <a:srgbClr val="FFFFFF"/>
                </a:solidFill>
                <a:latin typeface="Poppins"/>
              </a:rPr>
              <a:t>MARS</a:t>
            </a:r>
          </a:p>
        </p:txBody>
      </p:sp>
      <p:sp>
        <p:nvSpPr>
          <p:cNvPr name="TextBox 10" id="10"/>
          <p:cNvSpPr txBox="true"/>
          <p:nvPr/>
        </p:nvSpPr>
        <p:spPr>
          <a:xfrm rot="0">
            <a:off x="2690725" y="3592350"/>
            <a:ext cx="5458350" cy="1063275"/>
          </a:xfrm>
          <a:prstGeom prst="rect">
            <a:avLst/>
          </a:prstGeom>
        </p:spPr>
        <p:txBody>
          <a:bodyPr anchor="t" rtlCol="false" tIns="0" lIns="0" bIns="0" rIns="0">
            <a:spAutoFit/>
          </a:bodyPr>
          <a:lstStyle/>
          <a:p>
            <a:pPr algn="r">
              <a:lnSpc>
                <a:spcPts val="2879"/>
              </a:lnSpc>
            </a:pPr>
            <a:r>
              <a:rPr lang="en-US" sz="2400">
                <a:solidFill>
                  <a:srgbClr val="FFFFFF"/>
                </a:solidFill>
                <a:latin typeface="Arimo"/>
              </a:rPr>
              <a:t>Despite being red, Mars is actually a cold place full of iron oxide dust</a:t>
            </a:r>
          </a:p>
        </p:txBody>
      </p:sp>
      <p:sp>
        <p:nvSpPr>
          <p:cNvPr name="TextBox 11" id="11"/>
          <p:cNvSpPr txBox="true"/>
          <p:nvPr/>
        </p:nvSpPr>
        <p:spPr>
          <a:xfrm rot="0">
            <a:off x="3989827" y="5020400"/>
            <a:ext cx="4159350" cy="887325"/>
          </a:xfrm>
          <a:prstGeom prst="rect">
            <a:avLst/>
          </a:prstGeom>
        </p:spPr>
        <p:txBody>
          <a:bodyPr anchor="t" rtlCol="false" tIns="0" lIns="0" bIns="0" rIns="0">
            <a:spAutoFit/>
          </a:bodyPr>
          <a:lstStyle/>
          <a:p>
            <a:pPr algn="r">
              <a:lnSpc>
                <a:spcPts val="3600"/>
              </a:lnSpc>
            </a:pPr>
            <a:r>
              <a:rPr lang="en-US" sz="3000">
                <a:solidFill>
                  <a:srgbClr val="FFFFFF"/>
                </a:solidFill>
                <a:latin typeface="Poppins"/>
              </a:rPr>
              <a:t>VENUS</a:t>
            </a:r>
          </a:p>
        </p:txBody>
      </p:sp>
      <p:sp>
        <p:nvSpPr>
          <p:cNvPr name="TextBox 12" id="12"/>
          <p:cNvSpPr txBox="true"/>
          <p:nvPr/>
        </p:nvSpPr>
        <p:spPr>
          <a:xfrm rot="0">
            <a:off x="2690725" y="5823350"/>
            <a:ext cx="5458350" cy="1063275"/>
          </a:xfrm>
          <a:prstGeom prst="rect">
            <a:avLst/>
          </a:prstGeom>
        </p:spPr>
        <p:txBody>
          <a:bodyPr anchor="t" rtlCol="false" tIns="0" lIns="0" bIns="0" rIns="0">
            <a:spAutoFit/>
          </a:bodyPr>
          <a:lstStyle/>
          <a:p>
            <a:pPr algn="r">
              <a:lnSpc>
                <a:spcPts val="2879"/>
              </a:lnSpc>
            </a:pPr>
            <a:r>
              <a:rPr lang="en-US" sz="2400">
                <a:solidFill>
                  <a:srgbClr val="FFFFFF"/>
                </a:solidFill>
                <a:latin typeface="Arimo"/>
              </a:rPr>
              <a:t>Venus has a beautiful name, but it’s terribly hot, even hotter than Mercury</a:t>
            </a:r>
          </a:p>
        </p:txBody>
      </p:sp>
      <p:sp>
        <p:nvSpPr>
          <p:cNvPr name="TextBox 13" id="13"/>
          <p:cNvSpPr txBox="true"/>
          <p:nvPr/>
        </p:nvSpPr>
        <p:spPr>
          <a:xfrm rot="0">
            <a:off x="3989827" y="7251400"/>
            <a:ext cx="4159350" cy="887325"/>
          </a:xfrm>
          <a:prstGeom prst="rect">
            <a:avLst/>
          </a:prstGeom>
        </p:spPr>
        <p:txBody>
          <a:bodyPr anchor="t" rtlCol="false" tIns="0" lIns="0" bIns="0" rIns="0">
            <a:spAutoFit/>
          </a:bodyPr>
          <a:lstStyle/>
          <a:p>
            <a:pPr algn="r">
              <a:lnSpc>
                <a:spcPts val="3600"/>
              </a:lnSpc>
            </a:pPr>
            <a:r>
              <a:rPr lang="en-US" sz="3000">
                <a:solidFill>
                  <a:srgbClr val="FFFFFF"/>
                </a:solidFill>
                <a:latin typeface="Poppins"/>
              </a:rPr>
              <a:t>NEPTUNE</a:t>
            </a:r>
          </a:p>
        </p:txBody>
      </p:sp>
      <p:sp>
        <p:nvSpPr>
          <p:cNvPr name="TextBox 14" id="14"/>
          <p:cNvSpPr txBox="true"/>
          <p:nvPr/>
        </p:nvSpPr>
        <p:spPr>
          <a:xfrm rot="0">
            <a:off x="2690725" y="8054350"/>
            <a:ext cx="5458350" cy="1063275"/>
          </a:xfrm>
          <a:prstGeom prst="rect">
            <a:avLst/>
          </a:prstGeom>
        </p:spPr>
        <p:txBody>
          <a:bodyPr anchor="t" rtlCol="false" tIns="0" lIns="0" bIns="0" rIns="0">
            <a:spAutoFit/>
          </a:bodyPr>
          <a:lstStyle/>
          <a:p>
            <a:pPr algn="r">
              <a:lnSpc>
                <a:spcPts val="2879"/>
              </a:lnSpc>
            </a:pPr>
            <a:r>
              <a:rPr lang="en-US" sz="2400">
                <a:solidFill>
                  <a:srgbClr val="FFFFFF"/>
                </a:solidFill>
                <a:latin typeface="Arimo"/>
              </a:rPr>
              <a:t>Neptune is the fourth-largest planet by diameter in the Solar System</a:t>
            </a:r>
          </a:p>
        </p:txBody>
      </p:sp>
      <p:grpSp>
        <p:nvGrpSpPr>
          <p:cNvPr name="Group 15" id="15"/>
          <p:cNvGrpSpPr/>
          <p:nvPr/>
        </p:nvGrpSpPr>
        <p:grpSpPr>
          <a:xfrm rot="5400000">
            <a:off x="10467350" y="3907750"/>
            <a:ext cx="879600" cy="4255200"/>
            <a:chOff x="0" y="0"/>
            <a:chExt cx="1172800" cy="5673600"/>
          </a:xfrm>
        </p:grpSpPr>
        <p:sp>
          <p:nvSpPr>
            <p:cNvPr name="Freeform 16" id="16"/>
            <p:cNvSpPr/>
            <p:nvPr/>
          </p:nvSpPr>
          <p:spPr>
            <a:xfrm flipH="false" flipV="false" rot="0">
              <a:off x="0" y="293243"/>
              <a:ext cx="879602" cy="5380355"/>
            </a:xfrm>
            <a:custGeom>
              <a:avLst/>
              <a:gdLst/>
              <a:ahLst/>
              <a:cxnLst/>
              <a:rect r="r" b="b" t="t" l="l"/>
              <a:pathLst>
                <a:path h="5380355" w="879602">
                  <a:moveTo>
                    <a:pt x="0" y="0"/>
                  </a:moveTo>
                  <a:lnTo>
                    <a:pt x="879602" y="0"/>
                  </a:lnTo>
                  <a:lnTo>
                    <a:pt x="879602" y="5380355"/>
                  </a:lnTo>
                  <a:lnTo>
                    <a:pt x="0" y="5380355"/>
                  </a:lnTo>
                  <a:close/>
                </a:path>
              </a:pathLst>
            </a:custGeom>
            <a:solidFill>
              <a:srgbClr val="EF00DE"/>
            </a:solidFill>
          </p:spPr>
        </p:sp>
        <p:sp>
          <p:nvSpPr>
            <p:cNvPr name="Freeform 17" id="17"/>
            <p:cNvSpPr/>
            <p:nvPr/>
          </p:nvSpPr>
          <p:spPr>
            <a:xfrm flipH="false" flipV="false" rot="0">
              <a:off x="879602" y="0"/>
              <a:ext cx="293243" cy="5673598"/>
            </a:xfrm>
            <a:custGeom>
              <a:avLst/>
              <a:gdLst/>
              <a:ahLst/>
              <a:cxnLst/>
              <a:rect r="r" b="b" t="t" l="l"/>
              <a:pathLst>
                <a:path h="5673598" w="293243">
                  <a:moveTo>
                    <a:pt x="0" y="293243"/>
                  </a:moveTo>
                  <a:lnTo>
                    <a:pt x="293243" y="0"/>
                  </a:lnTo>
                  <a:lnTo>
                    <a:pt x="293243" y="5380355"/>
                  </a:lnTo>
                  <a:lnTo>
                    <a:pt x="0" y="5673598"/>
                  </a:lnTo>
                  <a:close/>
                </a:path>
              </a:pathLst>
            </a:custGeom>
            <a:solidFill>
              <a:srgbClr val="BF00B1"/>
            </a:solidFill>
          </p:spPr>
        </p:sp>
        <p:sp>
          <p:nvSpPr>
            <p:cNvPr name="Freeform 18" id="18"/>
            <p:cNvSpPr/>
            <p:nvPr/>
          </p:nvSpPr>
          <p:spPr>
            <a:xfrm flipH="false" flipV="false" rot="0">
              <a:off x="0" y="0"/>
              <a:ext cx="1172845" cy="293243"/>
            </a:xfrm>
            <a:custGeom>
              <a:avLst/>
              <a:gdLst/>
              <a:ahLst/>
              <a:cxnLst/>
              <a:rect r="r" b="b" t="t" l="l"/>
              <a:pathLst>
                <a:path h="293243" w="1172845">
                  <a:moveTo>
                    <a:pt x="0" y="293243"/>
                  </a:moveTo>
                  <a:lnTo>
                    <a:pt x="293243" y="0"/>
                  </a:lnTo>
                  <a:lnTo>
                    <a:pt x="1172845" y="0"/>
                  </a:lnTo>
                  <a:lnTo>
                    <a:pt x="879602" y="293243"/>
                  </a:lnTo>
                  <a:close/>
                </a:path>
              </a:pathLst>
            </a:custGeom>
            <a:solidFill>
              <a:srgbClr val="F233E4"/>
            </a:solidFill>
          </p:spPr>
        </p:sp>
        <p:sp>
          <p:nvSpPr>
            <p:cNvPr name="Freeform 19" id="19"/>
            <p:cNvSpPr/>
            <p:nvPr/>
          </p:nvSpPr>
          <p:spPr>
            <a:xfrm flipH="false" flipV="false" rot="0">
              <a:off x="0" y="0"/>
              <a:ext cx="1172845" cy="5673598"/>
            </a:xfrm>
            <a:custGeom>
              <a:avLst/>
              <a:gdLst/>
              <a:ahLst/>
              <a:cxnLst/>
              <a:rect r="r" b="b" t="t" l="l"/>
              <a:pathLst>
                <a:path h="5673598" w="1172845">
                  <a:moveTo>
                    <a:pt x="0" y="293243"/>
                  </a:moveTo>
                  <a:lnTo>
                    <a:pt x="293243" y="0"/>
                  </a:lnTo>
                  <a:lnTo>
                    <a:pt x="1172845" y="0"/>
                  </a:lnTo>
                  <a:lnTo>
                    <a:pt x="1172845" y="5380355"/>
                  </a:lnTo>
                  <a:lnTo>
                    <a:pt x="879602" y="5673598"/>
                  </a:lnTo>
                  <a:lnTo>
                    <a:pt x="0" y="5673598"/>
                  </a:lnTo>
                  <a:close/>
                  <a:lnTo>
                    <a:pt x="879602" y="5673598"/>
                  </a:lnTo>
                  <a:lnTo>
                    <a:pt x="1172845" y="0"/>
                  </a:lnTo>
                  <a:moveTo>
                    <a:pt x="879602" y="293243"/>
                  </a:moveTo>
                  <a:lnTo>
                    <a:pt x="879602" y="5673598"/>
                  </a:lnTo>
                </a:path>
              </a:pathLst>
            </a:custGeom>
            <a:solidFill>
              <a:srgbClr val="000000">
                <a:alpha val="0"/>
              </a:srgbClr>
            </a:solidFill>
          </p:spPr>
        </p:sp>
      </p:grpSp>
      <p:grpSp>
        <p:nvGrpSpPr>
          <p:cNvPr name="Group 20" id="20"/>
          <p:cNvGrpSpPr/>
          <p:nvPr/>
        </p:nvGrpSpPr>
        <p:grpSpPr>
          <a:xfrm rot="5400000">
            <a:off x="9519200" y="7075550"/>
            <a:ext cx="879600" cy="2359200"/>
            <a:chOff x="0" y="0"/>
            <a:chExt cx="1172800" cy="3145600"/>
          </a:xfrm>
        </p:grpSpPr>
        <p:sp>
          <p:nvSpPr>
            <p:cNvPr name="Freeform 21" id="21"/>
            <p:cNvSpPr/>
            <p:nvPr/>
          </p:nvSpPr>
          <p:spPr>
            <a:xfrm flipH="false" flipV="false" rot="0">
              <a:off x="0" y="293243"/>
              <a:ext cx="879602" cy="2852420"/>
            </a:xfrm>
            <a:custGeom>
              <a:avLst/>
              <a:gdLst/>
              <a:ahLst/>
              <a:cxnLst/>
              <a:rect r="r" b="b" t="t" l="l"/>
              <a:pathLst>
                <a:path h="2852420" w="879602">
                  <a:moveTo>
                    <a:pt x="0" y="0"/>
                  </a:moveTo>
                  <a:lnTo>
                    <a:pt x="879602" y="0"/>
                  </a:lnTo>
                  <a:lnTo>
                    <a:pt x="879602" y="2852420"/>
                  </a:lnTo>
                  <a:lnTo>
                    <a:pt x="0" y="2852420"/>
                  </a:lnTo>
                  <a:close/>
                </a:path>
              </a:pathLst>
            </a:custGeom>
            <a:solidFill>
              <a:srgbClr val="392FB4"/>
            </a:solidFill>
          </p:spPr>
        </p:sp>
        <p:sp>
          <p:nvSpPr>
            <p:cNvPr name="Freeform 22" id="22"/>
            <p:cNvSpPr/>
            <p:nvPr/>
          </p:nvSpPr>
          <p:spPr>
            <a:xfrm flipH="false" flipV="false" rot="0">
              <a:off x="879602" y="0"/>
              <a:ext cx="293243" cy="3145663"/>
            </a:xfrm>
            <a:custGeom>
              <a:avLst/>
              <a:gdLst/>
              <a:ahLst/>
              <a:cxnLst/>
              <a:rect r="r" b="b" t="t" l="l"/>
              <a:pathLst>
                <a:path h="3145663" w="293243">
                  <a:moveTo>
                    <a:pt x="0" y="293243"/>
                  </a:moveTo>
                  <a:lnTo>
                    <a:pt x="293243" y="0"/>
                  </a:lnTo>
                  <a:lnTo>
                    <a:pt x="293243" y="2852420"/>
                  </a:lnTo>
                  <a:lnTo>
                    <a:pt x="0" y="3145663"/>
                  </a:lnTo>
                  <a:close/>
                </a:path>
              </a:pathLst>
            </a:custGeom>
            <a:solidFill>
              <a:srgbClr val="2D2590"/>
            </a:solidFill>
          </p:spPr>
        </p:sp>
        <p:sp>
          <p:nvSpPr>
            <p:cNvPr name="Freeform 23" id="23"/>
            <p:cNvSpPr/>
            <p:nvPr/>
          </p:nvSpPr>
          <p:spPr>
            <a:xfrm flipH="false" flipV="false" rot="0">
              <a:off x="0" y="0"/>
              <a:ext cx="1172845" cy="293243"/>
            </a:xfrm>
            <a:custGeom>
              <a:avLst/>
              <a:gdLst/>
              <a:ahLst/>
              <a:cxnLst/>
              <a:rect r="r" b="b" t="t" l="l"/>
              <a:pathLst>
                <a:path h="293243" w="1172845">
                  <a:moveTo>
                    <a:pt x="0" y="293243"/>
                  </a:moveTo>
                  <a:lnTo>
                    <a:pt x="293243" y="0"/>
                  </a:lnTo>
                  <a:lnTo>
                    <a:pt x="1172845" y="0"/>
                  </a:lnTo>
                  <a:lnTo>
                    <a:pt x="879602" y="293243"/>
                  </a:lnTo>
                  <a:close/>
                </a:path>
              </a:pathLst>
            </a:custGeom>
            <a:solidFill>
              <a:srgbClr val="6058C3"/>
            </a:solidFill>
          </p:spPr>
        </p:sp>
        <p:sp>
          <p:nvSpPr>
            <p:cNvPr name="Freeform 24" id="24"/>
            <p:cNvSpPr/>
            <p:nvPr/>
          </p:nvSpPr>
          <p:spPr>
            <a:xfrm flipH="false" flipV="false" rot="0">
              <a:off x="0" y="0"/>
              <a:ext cx="1172845" cy="3145663"/>
            </a:xfrm>
            <a:custGeom>
              <a:avLst/>
              <a:gdLst/>
              <a:ahLst/>
              <a:cxnLst/>
              <a:rect r="r" b="b" t="t" l="l"/>
              <a:pathLst>
                <a:path h="3145663" w="1172845">
                  <a:moveTo>
                    <a:pt x="0" y="293243"/>
                  </a:moveTo>
                  <a:lnTo>
                    <a:pt x="293243" y="0"/>
                  </a:lnTo>
                  <a:lnTo>
                    <a:pt x="1172845" y="0"/>
                  </a:lnTo>
                  <a:lnTo>
                    <a:pt x="1172845" y="2852420"/>
                  </a:lnTo>
                  <a:lnTo>
                    <a:pt x="879602" y="3145663"/>
                  </a:lnTo>
                  <a:lnTo>
                    <a:pt x="0" y="3145663"/>
                  </a:lnTo>
                  <a:close/>
                  <a:lnTo>
                    <a:pt x="879602" y="3145663"/>
                  </a:lnTo>
                  <a:lnTo>
                    <a:pt x="1172845" y="0"/>
                  </a:lnTo>
                  <a:moveTo>
                    <a:pt x="879602" y="293243"/>
                  </a:moveTo>
                  <a:lnTo>
                    <a:pt x="879602" y="3145663"/>
                  </a:lnTo>
                </a:path>
              </a:pathLst>
            </a:custGeom>
            <a:solidFill>
              <a:srgbClr val="000000">
                <a:alpha val="0"/>
              </a:srgbClr>
            </a:solidFill>
          </p:spPr>
        </p:sp>
      </p:grpSp>
      <p:sp>
        <p:nvSpPr>
          <p:cNvPr name="TextBox 25" id="25"/>
          <p:cNvSpPr txBox="true"/>
          <p:nvPr/>
        </p:nvSpPr>
        <p:spPr>
          <a:xfrm rot="0">
            <a:off x="12016675" y="3338550"/>
            <a:ext cx="1578750" cy="906375"/>
          </a:xfrm>
          <a:prstGeom prst="rect">
            <a:avLst/>
          </a:prstGeom>
        </p:spPr>
        <p:txBody>
          <a:bodyPr anchor="t" rtlCol="false" tIns="0" lIns="0" bIns="0" rIns="0">
            <a:spAutoFit/>
          </a:bodyPr>
          <a:lstStyle/>
          <a:p>
            <a:pPr algn="l">
              <a:lnSpc>
                <a:spcPts val="4800"/>
              </a:lnSpc>
            </a:pPr>
            <a:r>
              <a:rPr lang="en-US" sz="4000">
                <a:solidFill>
                  <a:srgbClr val="FFFFFF"/>
                </a:solidFill>
                <a:latin typeface="Poppins"/>
              </a:rPr>
              <a:t>60%</a:t>
            </a:r>
          </a:p>
        </p:txBody>
      </p:sp>
      <p:sp>
        <p:nvSpPr>
          <p:cNvPr name="TextBox 26" id="26"/>
          <p:cNvSpPr txBox="true"/>
          <p:nvPr/>
        </p:nvSpPr>
        <p:spPr>
          <a:xfrm rot="0">
            <a:off x="13278575" y="5558350"/>
            <a:ext cx="1578750" cy="906375"/>
          </a:xfrm>
          <a:prstGeom prst="rect">
            <a:avLst/>
          </a:prstGeom>
        </p:spPr>
        <p:txBody>
          <a:bodyPr anchor="t" rtlCol="false" tIns="0" lIns="0" bIns="0" rIns="0">
            <a:spAutoFit/>
          </a:bodyPr>
          <a:lstStyle/>
          <a:p>
            <a:pPr algn="l">
              <a:lnSpc>
                <a:spcPts val="4800"/>
              </a:lnSpc>
            </a:pPr>
            <a:r>
              <a:rPr lang="en-US" sz="4000">
                <a:solidFill>
                  <a:srgbClr val="FFFFFF"/>
                </a:solidFill>
                <a:latin typeface="Poppins"/>
              </a:rPr>
              <a:t>70%</a:t>
            </a:r>
          </a:p>
        </p:txBody>
      </p:sp>
      <p:sp>
        <p:nvSpPr>
          <p:cNvPr name="TextBox 27" id="27"/>
          <p:cNvSpPr txBox="true"/>
          <p:nvPr/>
        </p:nvSpPr>
        <p:spPr>
          <a:xfrm rot="0">
            <a:off x="11382425" y="7778150"/>
            <a:ext cx="1578750" cy="906375"/>
          </a:xfrm>
          <a:prstGeom prst="rect">
            <a:avLst/>
          </a:prstGeom>
        </p:spPr>
        <p:txBody>
          <a:bodyPr anchor="t" rtlCol="false" tIns="0" lIns="0" bIns="0" rIns="0">
            <a:spAutoFit/>
          </a:bodyPr>
          <a:lstStyle/>
          <a:p>
            <a:pPr algn="l">
              <a:lnSpc>
                <a:spcPts val="4800"/>
              </a:lnSpc>
            </a:pPr>
            <a:r>
              <a:rPr lang="en-US" sz="4000">
                <a:solidFill>
                  <a:srgbClr val="FFFFFF"/>
                </a:solidFill>
                <a:latin typeface="Poppins"/>
              </a:rPr>
              <a:t>50%</a:t>
            </a:r>
          </a:p>
        </p:txBody>
      </p:sp>
      <p:grpSp>
        <p:nvGrpSpPr>
          <p:cNvPr name="Group 28" id="28"/>
          <p:cNvGrpSpPr/>
          <p:nvPr/>
        </p:nvGrpSpPr>
        <p:grpSpPr>
          <a:xfrm rot="5400000">
            <a:off x="8703325" y="5887225"/>
            <a:ext cx="1437450" cy="296250"/>
            <a:chOff x="0" y="0"/>
            <a:chExt cx="1916600" cy="395000"/>
          </a:xfrm>
        </p:grpSpPr>
        <p:sp>
          <p:nvSpPr>
            <p:cNvPr name="Freeform 29" id="29"/>
            <p:cNvSpPr/>
            <p:nvPr/>
          </p:nvSpPr>
          <p:spPr>
            <a:xfrm flipH="false" flipV="false" rot="0">
              <a:off x="-13843" y="42164"/>
              <a:ext cx="1941576" cy="352933"/>
            </a:xfrm>
            <a:custGeom>
              <a:avLst/>
              <a:gdLst/>
              <a:ahLst/>
              <a:cxnLst/>
              <a:rect r="r" b="b" t="t" l="l"/>
              <a:pathLst>
                <a:path h="352933" w="1941576">
                  <a:moveTo>
                    <a:pt x="1574800" y="127"/>
                  </a:moveTo>
                  <a:lnTo>
                    <a:pt x="1575816" y="254"/>
                  </a:lnTo>
                  <a:cubicBezTo>
                    <a:pt x="1797558" y="35941"/>
                    <a:pt x="1941576" y="91440"/>
                    <a:pt x="1929892" y="163195"/>
                  </a:cubicBezTo>
                  <a:cubicBezTo>
                    <a:pt x="1925828" y="188468"/>
                    <a:pt x="1902841" y="210058"/>
                    <a:pt x="1868297" y="228981"/>
                  </a:cubicBezTo>
                  <a:lnTo>
                    <a:pt x="1862201" y="217805"/>
                  </a:lnTo>
                  <a:lnTo>
                    <a:pt x="1868297" y="228981"/>
                  </a:lnTo>
                  <a:cubicBezTo>
                    <a:pt x="1730248" y="304165"/>
                    <a:pt x="1371219" y="352933"/>
                    <a:pt x="972439" y="352933"/>
                  </a:cubicBezTo>
                  <a:lnTo>
                    <a:pt x="972439" y="340233"/>
                  </a:lnTo>
                  <a:lnTo>
                    <a:pt x="972439" y="352933"/>
                  </a:lnTo>
                  <a:cubicBezTo>
                    <a:pt x="573786" y="352933"/>
                    <a:pt x="214503" y="304292"/>
                    <a:pt x="76327" y="229108"/>
                  </a:cubicBezTo>
                  <a:cubicBezTo>
                    <a:pt x="26797" y="202184"/>
                    <a:pt x="0" y="167894"/>
                    <a:pt x="20701" y="129921"/>
                  </a:cubicBezTo>
                  <a:cubicBezTo>
                    <a:pt x="49784" y="76073"/>
                    <a:pt x="175387" y="31369"/>
                    <a:pt x="368173" y="254"/>
                  </a:cubicBezTo>
                  <a:cubicBezTo>
                    <a:pt x="369824" y="0"/>
                    <a:pt x="371475" y="0"/>
                    <a:pt x="373126" y="381"/>
                  </a:cubicBezTo>
                  <a:lnTo>
                    <a:pt x="975106" y="142875"/>
                  </a:lnTo>
                  <a:lnTo>
                    <a:pt x="972185" y="155194"/>
                  </a:lnTo>
                  <a:lnTo>
                    <a:pt x="969264" y="142875"/>
                  </a:lnTo>
                  <a:lnTo>
                    <a:pt x="1570736" y="381"/>
                  </a:lnTo>
                  <a:cubicBezTo>
                    <a:pt x="1572006" y="127"/>
                    <a:pt x="1573403" y="0"/>
                    <a:pt x="1574673" y="127"/>
                  </a:cubicBezTo>
                  <a:moveTo>
                    <a:pt x="1572514" y="25400"/>
                  </a:moveTo>
                  <a:lnTo>
                    <a:pt x="1573530" y="12700"/>
                  </a:lnTo>
                  <a:lnTo>
                    <a:pt x="1576451" y="25019"/>
                  </a:lnTo>
                  <a:lnTo>
                    <a:pt x="975106" y="167640"/>
                  </a:lnTo>
                  <a:cubicBezTo>
                    <a:pt x="973201" y="168148"/>
                    <a:pt x="971169" y="168148"/>
                    <a:pt x="969264" y="167640"/>
                  </a:cubicBezTo>
                  <a:lnTo>
                    <a:pt x="367284" y="25146"/>
                  </a:lnTo>
                  <a:lnTo>
                    <a:pt x="370205" y="12827"/>
                  </a:lnTo>
                  <a:lnTo>
                    <a:pt x="372237" y="25400"/>
                  </a:lnTo>
                  <a:cubicBezTo>
                    <a:pt x="174752" y="57150"/>
                    <a:pt x="64897" y="101473"/>
                    <a:pt x="42926" y="141986"/>
                  </a:cubicBezTo>
                  <a:cubicBezTo>
                    <a:pt x="34036" y="158369"/>
                    <a:pt x="39116" y="179959"/>
                    <a:pt x="88392" y="206756"/>
                  </a:cubicBezTo>
                  <a:lnTo>
                    <a:pt x="82296" y="217932"/>
                  </a:lnTo>
                  <a:lnTo>
                    <a:pt x="88392" y="206756"/>
                  </a:lnTo>
                  <a:cubicBezTo>
                    <a:pt x="220218" y="278384"/>
                    <a:pt x="573151" y="327533"/>
                    <a:pt x="972439" y="327533"/>
                  </a:cubicBezTo>
                  <a:cubicBezTo>
                    <a:pt x="1371727" y="327533"/>
                    <a:pt x="1724533" y="278384"/>
                    <a:pt x="1856105" y="206756"/>
                  </a:cubicBezTo>
                  <a:cubicBezTo>
                    <a:pt x="1889633" y="188468"/>
                    <a:pt x="1902714" y="171958"/>
                    <a:pt x="1904873" y="159258"/>
                  </a:cubicBezTo>
                  <a:cubicBezTo>
                    <a:pt x="1911350" y="118745"/>
                    <a:pt x="1810258" y="63881"/>
                    <a:pt x="1571752" y="25400"/>
                  </a:cubicBezTo>
                  <a:lnTo>
                    <a:pt x="1573784" y="12827"/>
                  </a:lnTo>
                  <a:lnTo>
                    <a:pt x="1572768" y="25527"/>
                  </a:lnTo>
                  <a:close/>
                </a:path>
              </a:pathLst>
            </a:custGeom>
            <a:solidFill>
              <a:srgbClr val="FFFFFF"/>
            </a:solidFill>
          </p:spPr>
        </p:sp>
        <p:sp>
          <p:nvSpPr>
            <p:cNvPr name="Freeform 30" id="30"/>
            <p:cNvSpPr/>
            <p:nvPr/>
          </p:nvSpPr>
          <p:spPr>
            <a:xfrm flipH="false" flipV="false" rot="0">
              <a:off x="-13843" y="42291"/>
              <a:ext cx="1941576" cy="352806"/>
            </a:xfrm>
            <a:custGeom>
              <a:avLst/>
              <a:gdLst/>
              <a:ahLst/>
              <a:cxnLst/>
              <a:rect r="r" b="b" t="t" l="l"/>
              <a:pathLst>
                <a:path h="352806" w="1941576">
                  <a:moveTo>
                    <a:pt x="1574800" y="0"/>
                  </a:moveTo>
                  <a:lnTo>
                    <a:pt x="1575816" y="127"/>
                  </a:lnTo>
                  <a:cubicBezTo>
                    <a:pt x="1797558" y="35814"/>
                    <a:pt x="1941576" y="91313"/>
                    <a:pt x="1929892" y="163068"/>
                  </a:cubicBezTo>
                  <a:cubicBezTo>
                    <a:pt x="1925828" y="188341"/>
                    <a:pt x="1902841" y="209931"/>
                    <a:pt x="1868297" y="228854"/>
                  </a:cubicBezTo>
                  <a:lnTo>
                    <a:pt x="1862201" y="217678"/>
                  </a:lnTo>
                  <a:lnTo>
                    <a:pt x="1868297" y="228854"/>
                  </a:lnTo>
                  <a:cubicBezTo>
                    <a:pt x="1730248" y="304038"/>
                    <a:pt x="1371219" y="352806"/>
                    <a:pt x="972439" y="352806"/>
                  </a:cubicBezTo>
                  <a:lnTo>
                    <a:pt x="972439" y="340106"/>
                  </a:lnTo>
                  <a:lnTo>
                    <a:pt x="972439" y="352806"/>
                  </a:lnTo>
                  <a:cubicBezTo>
                    <a:pt x="573786" y="352806"/>
                    <a:pt x="214503" y="304165"/>
                    <a:pt x="76327" y="228981"/>
                  </a:cubicBezTo>
                  <a:cubicBezTo>
                    <a:pt x="26797" y="202057"/>
                    <a:pt x="0" y="167767"/>
                    <a:pt x="20701" y="129794"/>
                  </a:cubicBezTo>
                  <a:cubicBezTo>
                    <a:pt x="49784" y="75946"/>
                    <a:pt x="175387" y="31242"/>
                    <a:pt x="368173" y="127"/>
                  </a:cubicBezTo>
                  <a:lnTo>
                    <a:pt x="372237" y="25146"/>
                  </a:lnTo>
                  <a:cubicBezTo>
                    <a:pt x="174752" y="57023"/>
                    <a:pt x="64897" y="101346"/>
                    <a:pt x="42926" y="141859"/>
                  </a:cubicBezTo>
                  <a:cubicBezTo>
                    <a:pt x="34036" y="158242"/>
                    <a:pt x="39116" y="179832"/>
                    <a:pt x="88392" y="206629"/>
                  </a:cubicBezTo>
                  <a:lnTo>
                    <a:pt x="82296" y="217805"/>
                  </a:lnTo>
                  <a:lnTo>
                    <a:pt x="88392" y="206629"/>
                  </a:lnTo>
                  <a:cubicBezTo>
                    <a:pt x="220218" y="278257"/>
                    <a:pt x="573151" y="327406"/>
                    <a:pt x="972439" y="327406"/>
                  </a:cubicBezTo>
                  <a:cubicBezTo>
                    <a:pt x="1371727" y="327406"/>
                    <a:pt x="1724533" y="278257"/>
                    <a:pt x="1856105" y="206629"/>
                  </a:cubicBezTo>
                  <a:cubicBezTo>
                    <a:pt x="1889633" y="188341"/>
                    <a:pt x="1902714" y="171831"/>
                    <a:pt x="1904873" y="159131"/>
                  </a:cubicBezTo>
                  <a:cubicBezTo>
                    <a:pt x="1911350" y="118618"/>
                    <a:pt x="1810258" y="63754"/>
                    <a:pt x="1571752" y="25273"/>
                  </a:cubicBezTo>
                  <a:lnTo>
                    <a:pt x="1573784" y="12700"/>
                  </a:lnTo>
                  <a:lnTo>
                    <a:pt x="1572768" y="25400"/>
                  </a:lnTo>
                  <a:close/>
                </a:path>
              </a:pathLst>
            </a:custGeom>
            <a:solidFill>
              <a:srgbClr val="FFFFFF"/>
            </a:solidFill>
          </p:spPr>
        </p:sp>
      </p:grpSp>
      <p:grpSp>
        <p:nvGrpSpPr>
          <p:cNvPr name="Group 31" id="31"/>
          <p:cNvGrpSpPr/>
          <p:nvPr/>
        </p:nvGrpSpPr>
        <p:grpSpPr>
          <a:xfrm rot="5400000">
            <a:off x="8703325" y="3667425"/>
            <a:ext cx="1437450" cy="296250"/>
            <a:chOff x="0" y="0"/>
            <a:chExt cx="1916600" cy="395000"/>
          </a:xfrm>
        </p:grpSpPr>
        <p:sp>
          <p:nvSpPr>
            <p:cNvPr name="Freeform 32" id="32"/>
            <p:cNvSpPr/>
            <p:nvPr/>
          </p:nvSpPr>
          <p:spPr>
            <a:xfrm flipH="false" flipV="false" rot="0">
              <a:off x="-13843" y="42164"/>
              <a:ext cx="1941576" cy="352933"/>
            </a:xfrm>
            <a:custGeom>
              <a:avLst/>
              <a:gdLst/>
              <a:ahLst/>
              <a:cxnLst/>
              <a:rect r="r" b="b" t="t" l="l"/>
              <a:pathLst>
                <a:path h="352933" w="1941576">
                  <a:moveTo>
                    <a:pt x="1574800" y="127"/>
                  </a:moveTo>
                  <a:lnTo>
                    <a:pt x="1575816" y="254"/>
                  </a:lnTo>
                  <a:cubicBezTo>
                    <a:pt x="1797558" y="35941"/>
                    <a:pt x="1941576" y="91440"/>
                    <a:pt x="1929892" y="163195"/>
                  </a:cubicBezTo>
                  <a:cubicBezTo>
                    <a:pt x="1925828" y="188468"/>
                    <a:pt x="1902841" y="210058"/>
                    <a:pt x="1868297" y="228981"/>
                  </a:cubicBezTo>
                  <a:lnTo>
                    <a:pt x="1862201" y="217805"/>
                  </a:lnTo>
                  <a:lnTo>
                    <a:pt x="1868297" y="228981"/>
                  </a:lnTo>
                  <a:cubicBezTo>
                    <a:pt x="1730248" y="304165"/>
                    <a:pt x="1371219" y="352933"/>
                    <a:pt x="972439" y="352933"/>
                  </a:cubicBezTo>
                  <a:lnTo>
                    <a:pt x="972439" y="340233"/>
                  </a:lnTo>
                  <a:lnTo>
                    <a:pt x="972439" y="352933"/>
                  </a:lnTo>
                  <a:cubicBezTo>
                    <a:pt x="573786" y="352933"/>
                    <a:pt x="214503" y="304292"/>
                    <a:pt x="76327" y="229108"/>
                  </a:cubicBezTo>
                  <a:cubicBezTo>
                    <a:pt x="26797" y="202184"/>
                    <a:pt x="0" y="167894"/>
                    <a:pt x="20701" y="129921"/>
                  </a:cubicBezTo>
                  <a:cubicBezTo>
                    <a:pt x="49784" y="76073"/>
                    <a:pt x="175387" y="31369"/>
                    <a:pt x="368173" y="254"/>
                  </a:cubicBezTo>
                  <a:cubicBezTo>
                    <a:pt x="369824" y="0"/>
                    <a:pt x="371475" y="0"/>
                    <a:pt x="373126" y="381"/>
                  </a:cubicBezTo>
                  <a:lnTo>
                    <a:pt x="975106" y="142875"/>
                  </a:lnTo>
                  <a:lnTo>
                    <a:pt x="972185" y="155194"/>
                  </a:lnTo>
                  <a:lnTo>
                    <a:pt x="969264" y="142875"/>
                  </a:lnTo>
                  <a:lnTo>
                    <a:pt x="1570736" y="381"/>
                  </a:lnTo>
                  <a:cubicBezTo>
                    <a:pt x="1572006" y="127"/>
                    <a:pt x="1573403" y="0"/>
                    <a:pt x="1574673" y="127"/>
                  </a:cubicBezTo>
                  <a:moveTo>
                    <a:pt x="1572514" y="25400"/>
                  </a:moveTo>
                  <a:lnTo>
                    <a:pt x="1573530" y="12700"/>
                  </a:lnTo>
                  <a:lnTo>
                    <a:pt x="1576451" y="25019"/>
                  </a:lnTo>
                  <a:lnTo>
                    <a:pt x="975106" y="167640"/>
                  </a:lnTo>
                  <a:cubicBezTo>
                    <a:pt x="973201" y="168148"/>
                    <a:pt x="971169" y="168148"/>
                    <a:pt x="969264" y="167640"/>
                  </a:cubicBezTo>
                  <a:lnTo>
                    <a:pt x="367284" y="25146"/>
                  </a:lnTo>
                  <a:lnTo>
                    <a:pt x="370205" y="12827"/>
                  </a:lnTo>
                  <a:lnTo>
                    <a:pt x="372237" y="25400"/>
                  </a:lnTo>
                  <a:cubicBezTo>
                    <a:pt x="174752" y="57150"/>
                    <a:pt x="64897" y="101473"/>
                    <a:pt x="42926" y="141986"/>
                  </a:cubicBezTo>
                  <a:cubicBezTo>
                    <a:pt x="34036" y="158369"/>
                    <a:pt x="39116" y="179959"/>
                    <a:pt x="88392" y="206756"/>
                  </a:cubicBezTo>
                  <a:lnTo>
                    <a:pt x="82296" y="217932"/>
                  </a:lnTo>
                  <a:lnTo>
                    <a:pt x="88392" y="206756"/>
                  </a:lnTo>
                  <a:cubicBezTo>
                    <a:pt x="220218" y="278384"/>
                    <a:pt x="573151" y="327533"/>
                    <a:pt x="972439" y="327533"/>
                  </a:cubicBezTo>
                  <a:cubicBezTo>
                    <a:pt x="1371727" y="327533"/>
                    <a:pt x="1724533" y="278384"/>
                    <a:pt x="1856105" y="206756"/>
                  </a:cubicBezTo>
                  <a:cubicBezTo>
                    <a:pt x="1889633" y="188468"/>
                    <a:pt x="1902714" y="171958"/>
                    <a:pt x="1904873" y="159258"/>
                  </a:cubicBezTo>
                  <a:cubicBezTo>
                    <a:pt x="1911350" y="118745"/>
                    <a:pt x="1810258" y="63881"/>
                    <a:pt x="1571752" y="25400"/>
                  </a:cubicBezTo>
                  <a:lnTo>
                    <a:pt x="1573784" y="12827"/>
                  </a:lnTo>
                  <a:lnTo>
                    <a:pt x="1572768" y="25527"/>
                  </a:lnTo>
                  <a:close/>
                </a:path>
              </a:pathLst>
            </a:custGeom>
            <a:solidFill>
              <a:srgbClr val="FFFFFF"/>
            </a:solidFill>
          </p:spPr>
        </p:sp>
        <p:sp>
          <p:nvSpPr>
            <p:cNvPr name="Freeform 33" id="33"/>
            <p:cNvSpPr/>
            <p:nvPr/>
          </p:nvSpPr>
          <p:spPr>
            <a:xfrm flipH="false" flipV="false" rot="0">
              <a:off x="-13843" y="42291"/>
              <a:ext cx="1941576" cy="352806"/>
            </a:xfrm>
            <a:custGeom>
              <a:avLst/>
              <a:gdLst/>
              <a:ahLst/>
              <a:cxnLst/>
              <a:rect r="r" b="b" t="t" l="l"/>
              <a:pathLst>
                <a:path h="352806" w="1941576">
                  <a:moveTo>
                    <a:pt x="1574800" y="0"/>
                  </a:moveTo>
                  <a:lnTo>
                    <a:pt x="1575816" y="127"/>
                  </a:lnTo>
                  <a:cubicBezTo>
                    <a:pt x="1797558" y="35814"/>
                    <a:pt x="1941576" y="91313"/>
                    <a:pt x="1929892" y="163068"/>
                  </a:cubicBezTo>
                  <a:cubicBezTo>
                    <a:pt x="1925828" y="188341"/>
                    <a:pt x="1902841" y="209931"/>
                    <a:pt x="1868297" y="228854"/>
                  </a:cubicBezTo>
                  <a:lnTo>
                    <a:pt x="1862201" y="217678"/>
                  </a:lnTo>
                  <a:lnTo>
                    <a:pt x="1868297" y="228854"/>
                  </a:lnTo>
                  <a:cubicBezTo>
                    <a:pt x="1730248" y="304038"/>
                    <a:pt x="1371219" y="352806"/>
                    <a:pt x="972439" y="352806"/>
                  </a:cubicBezTo>
                  <a:lnTo>
                    <a:pt x="972439" y="340106"/>
                  </a:lnTo>
                  <a:lnTo>
                    <a:pt x="972439" y="352806"/>
                  </a:lnTo>
                  <a:cubicBezTo>
                    <a:pt x="573786" y="352806"/>
                    <a:pt x="214503" y="304165"/>
                    <a:pt x="76327" y="228981"/>
                  </a:cubicBezTo>
                  <a:cubicBezTo>
                    <a:pt x="26797" y="202057"/>
                    <a:pt x="0" y="167767"/>
                    <a:pt x="20701" y="129794"/>
                  </a:cubicBezTo>
                  <a:cubicBezTo>
                    <a:pt x="49784" y="75946"/>
                    <a:pt x="175387" y="31242"/>
                    <a:pt x="368173" y="127"/>
                  </a:cubicBezTo>
                  <a:lnTo>
                    <a:pt x="372237" y="25146"/>
                  </a:lnTo>
                  <a:cubicBezTo>
                    <a:pt x="174752" y="57023"/>
                    <a:pt x="64897" y="101346"/>
                    <a:pt x="42926" y="141859"/>
                  </a:cubicBezTo>
                  <a:cubicBezTo>
                    <a:pt x="34036" y="158242"/>
                    <a:pt x="39116" y="179832"/>
                    <a:pt x="88392" y="206629"/>
                  </a:cubicBezTo>
                  <a:lnTo>
                    <a:pt x="82296" y="217805"/>
                  </a:lnTo>
                  <a:lnTo>
                    <a:pt x="88392" y="206629"/>
                  </a:lnTo>
                  <a:cubicBezTo>
                    <a:pt x="220218" y="278257"/>
                    <a:pt x="573151" y="327406"/>
                    <a:pt x="972439" y="327406"/>
                  </a:cubicBezTo>
                  <a:cubicBezTo>
                    <a:pt x="1371727" y="327406"/>
                    <a:pt x="1724533" y="278257"/>
                    <a:pt x="1856105" y="206629"/>
                  </a:cubicBezTo>
                  <a:cubicBezTo>
                    <a:pt x="1889633" y="188341"/>
                    <a:pt x="1902714" y="171831"/>
                    <a:pt x="1904873" y="159131"/>
                  </a:cubicBezTo>
                  <a:cubicBezTo>
                    <a:pt x="1911350" y="118618"/>
                    <a:pt x="1810258" y="63754"/>
                    <a:pt x="1571752" y="25273"/>
                  </a:cubicBezTo>
                  <a:lnTo>
                    <a:pt x="1573784" y="12700"/>
                  </a:lnTo>
                  <a:lnTo>
                    <a:pt x="1572768" y="25400"/>
                  </a:lnTo>
                  <a:close/>
                </a:path>
              </a:pathLst>
            </a:custGeom>
            <a:solidFill>
              <a:srgbClr val="FFFFFF"/>
            </a:solidFill>
          </p:spPr>
        </p:sp>
      </p:grpSp>
      <p:grpSp>
        <p:nvGrpSpPr>
          <p:cNvPr name="Group 34" id="34"/>
          <p:cNvGrpSpPr/>
          <p:nvPr/>
        </p:nvGrpSpPr>
        <p:grpSpPr>
          <a:xfrm rot="5400000">
            <a:off x="8703325" y="8107025"/>
            <a:ext cx="1437450" cy="296250"/>
            <a:chOff x="0" y="0"/>
            <a:chExt cx="1916600" cy="395000"/>
          </a:xfrm>
        </p:grpSpPr>
        <p:sp>
          <p:nvSpPr>
            <p:cNvPr name="Freeform 35" id="35"/>
            <p:cNvSpPr/>
            <p:nvPr/>
          </p:nvSpPr>
          <p:spPr>
            <a:xfrm flipH="false" flipV="false" rot="0">
              <a:off x="-13843" y="42164"/>
              <a:ext cx="1941576" cy="352933"/>
            </a:xfrm>
            <a:custGeom>
              <a:avLst/>
              <a:gdLst/>
              <a:ahLst/>
              <a:cxnLst/>
              <a:rect r="r" b="b" t="t" l="l"/>
              <a:pathLst>
                <a:path h="352933" w="1941576">
                  <a:moveTo>
                    <a:pt x="1574800" y="127"/>
                  </a:moveTo>
                  <a:lnTo>
                    <a:pt x="1575816" y="254"/>
                  </a:lnTo>
                  <a:cubicBezTo>
                    <a:pt x="1797558" y="35941"/>
                    <a:pt x="1941576" y="91440"/>
                    <a:pt x="1929892" y="163195"/>
                  </a:cubicBezTo>
                  <a:cubicBezTo>
                    <a:pt x="1925828" y="188468"/>
                    <a:pt x="1902841" y="210058"/>
                    <a:pt x="1868297" y="228981"/>
                  </a:cubicBezTo>
                  <a:lnTo>
                    <a:pt x="1862201" y="217805"/>
                  </a:lnTo>
                  <a:lnTo>
                    <a:pt x="1868297" y="228981"/>
                  </a:lnTo>
                  <a:cubicBezTo>
                    <a:pt x="1730248" y="304165"/>
                    <a:pt x="1371219" y="352933"/>
                    <a:pt x="972439" y="352933"/>
                  </a:cubicBezTo>
                  <a:lnTo>
                    <a:pt x="972439" y="340233"/>
                  </a:lnTo>
                  <a:lnTo>
                    <a:pt x="972439" y="352933"/>
                  </a:lnTo>
                  <a:cubicBezTo>
                    <a:pt x="573786" y="352933"/>
                    <a:pt x="214503" y="304292"/>
                    <a:pt x="76327" y="229108"/>
                  </a:cubicBezTo>
                  <a:cubicBezTo>
                    <a:pt x="26797" y="202184"/>
                    <a:pt x="0" y="167894"/>
                    <a:pt x="20701" y="129921"/>
                  </a:cubicBezTo>
                  <a:cubicBezTo>
                    <a:pt x="49784" y="76073"/>
                    <a:pt x="175387" y="31369"/>
                    <a:pt x="368173" y="254"/>
                  </a:cubicBezTo>
                  <a:cubicBezTo>
                    <a:pt x="369824" y="0"/>
                    <a:pt x="371475" y="0"/>
                    <a:pt x="373126" y="381"/>
                  </a:cubicBezTo>
                  <a:lnTo>
                    <a:pt x="975106" y="142875"/>
                  </a:lnTo>
                  <a:lnTo>
                    <a:pt x="972185" y="155194"/>
                  </a:lnTo>
                  <a:lnTo>
                    <a:pt x="969264" y="142875"/>
                  </a:lnTo>
                  <a:lnTo>
                    <a:pt x="1570736" y="381"/>
                  </a:lnTo>
                  <a:cubicBezTo>
                    <a:pt x="1572006" y="127"/>
                    <a:pt x="1573403" y="0"/>
                    <a:pt x="1574673" y="127"/>
                  </a:cubicBezTo>
                  <a:moveTo>
                    <a:pt x="1572514" y="25400"/>
                  </a:moveTo>
                  <a:lnTo>
                    <a:pt x="1573530" y="12700"/>
                  </a:lnTo>
                  <a:lnTo>
                    <a:pt x="1576451" y="25019"/>
                  </a:lnTo>
                  <a:lnTo>
                    <a:pt x="975106" y="167640"/>
                  </a:lnTo>
                  <a:cubicBezTo>
                    <a:pt x="973201" y="168148"/>
                    <a:pt x="971169" y="168148"/>
                    <a:pt x="969264" y="167640"/>
                  </a:cubicBezTo>
                  <a:lnTo>
                    <a:pt x="367284" y="25146"/>
                  </a:lnTo>
                  <a:lnTo>
                    <a:pt x="370205" y="12827"/>
                  </a:lnTo>
                  <a:lnTo>
                    <a:pt x="372237" y="25400"/>
                  </a:lnTo>
                  <a:cubicBezTo>
                    <a:pt x="174752" y="57150"/>
                    <a:pt x="64897" y="101473"/>
                    <a:pt x="42926" y="141986"/>
                  </a:cubicBezTo>
                  <a:cubicBezTo>
                    <a:pt x="34036" y="158369"/>
                    <a:pt x="39116" y="179959"/>
                    <a:pt x="88392" y="206756"/>
                  </a:cubicBezTo>
                  <a:lnTo>
                    <a:pt x="82296" y="217932"/>
                  </a:lnTo>
                  <a:lnTo>
                    <a:pt x="88392" y="206756"/>
                  </a:lnTo>
                  <a:cubicBezTo>
                    <a:pt x="220218" y="278384"/>
                    <a:pt x="573151" y="327533"/>
                    <a:pt x="972439" y="327533"/>
                  </a:cubicBezTo>
                  <a:cubicBezTo>
                    <a:pt x="1371727" y="327533"/>
                    <a:pt x="1724533" y="278384"/>
                    <a:pt x="1856105" y="206756"/>
                  </a:cubicBezTo>
                  <a:cubicBezTo>
                    <a:pt x="1889633" y="188468"/>
                    <a:pt x="1902714" y="171958"/>
                    <a:pt x="1904873" y="159258"/>
                  </a:cubicBezTo>
                  <a:cubicBezTo>
                    <a:pt x="1911350" y="118745"/>
                    <a:pt x="1810258" y="63881"/>
                    <a:pt x="1571752" y="25400"/>
                  </a:cubicBezTo>
                  <a:lnTo>
                    <a:pt x="1573784" y="12827"/>
                  </a:lnTo>
                  <a:lnTo>
                    <a:pt x="1572768" y="25527"/>
                  </a:lnTo>
                  <a:close/>
                </a:path>
              </a:pathLst>
            </a:custGeom>
            <a:solidFill>
              <a:srgbClr val="FFFFFF"/>
            </a:solidFill>
          </p:spPr>
        </p:sp>
        <p:sp>
          <p:nvSpPr>
            <p:cNvPr name="Freeform 36" id="36"/>
            <p:cNvSpPr/>
            <p:nvPr/>
          </p:nvSpPr>
          <p:spPr>
            <a:xfrm flipH="false" flipV="false" rot="0">
              <a:off x="-13843" y="42291"/>
              <a:ext cx="1941576" cy="352806"/>
            </a:xfrm>
            <a:custGeom>
              <a:avLst/>
              <a:gdLst/>
              <a:ahLst/>
              <a:cxnLst/>
              <a:rect r="r" b="b" t="t" l="l"/>
              <a:pathLst>
                <a:path h="352806" w="1941576">
                  <a:moveTo>
                    <a:pt x="1574800" y="0"/>
                  </a:moveTo>
                  <a:lnTo>
                    <a:pt x="1575816" y="127"/>
                  </a:lnTo>
                  <a:cubicBezTo>
                    <a:pt x="1797558" y="35814"/>
                    <a:pt x="1941576" y="91313"/>
                    <a:pt x="1929892" y="163068"/>
                  </a:cubicBezTo>
                  <a:cubicBezTo>
                    <a:pt x="1925828" y="188341"/>
                    <a:pt x="1902841" y="209931"/>
                    <a:pt x="1868297" y="228854"/>
                  </a:cubicBezTo>
                  <a:lnTo>
                    <a:pt x="1862201" y="217678"/>
                  </a:lnTo>
                  <a:lnTo>
                    <a:pt x="1868297" y="228854"/>
                  </a:lnTo>
                  <a:cubicBezTo>
                    <a:pt x="1730248" y="304038"/>
                    <a:pt x="1371219" y="352806"/>
                    <a:pt x="972439" y="352806"/>
                  </a:cubicBezTo>
                  <a:lnTo>
                    <a:pt x="972439" y="340106"/>
                  </a:lnTo>
                  <a:lnTo>
                    <a:pt x="972439" y="352806"/>
                  </a:lnTo>
                  <a:cubicBezTo>
                    <a:pt x="573786" y="352806"/>
                    <a:pt x="214503" y="304165"/>
                    <a:pt x="76327" y="228981"/>
                  </a:cubicBezTo>
                  <a:cubicBezTo>
                    <a:pt x="26797" y="202057"/>
                    <a:pt x="0" y="167767"/>
                    <a:pt x="20701" y="129794"/>
                  </a:cubicBezTo>
                  <a:cubicBezTo>
                    <a:pt x="49784" y="75946"/>
                    <a:pt x="175387" y="31242"/>
                    <a:pt x="368173" y="127"/>
                  </a:cubicBezTo>
                  <a:lnTo>
                    <a:pt x="372237" y="25146"/>
                  </a:lnTo>
                  <a:cubicBezTo>
                    <a:pt x="174752" y="57023"/>
                    <a:pt x="64897" y="101346"/>
                    <a:pt x="42926" y="141859"/>
                  </a:cubicBezTo>
                  <a:cubicBezTo>
                    <a:pt x="34036" y="158242"/>
                    <a:pt x="39116" y="179832"/>
                    <a:pt x="88392" y="206629"/>
                  </a:cubicBezTo>
                  <a:lnTo>
                    <a:pt x="82296" y="217805"/>
                  </a:lnTo>
                  <a:lnTo>
                    <a:pt x="88392" y="206629"/>
                  </a:lnTo>
                  <a:cubicBezTo>
                    <a:pt x="220218" y="278257"/>
                    <a:pt x="573151" y="327406"/>
                    <a:pt x="972439" y="327406"/>
                  </a:cubicBezTo>
                  <a:cubicBezTo>
                    <a:pt x="1371727" y="327406"/>
                    <a:pt x="1724533" y="278257"/>
                    <a:pt x="1856105" y="206629"/>
                  </a:cubicBezTo>
                  <a:cubicBezTo>
                    <a:pt x="1889633" y="188341"/>
                    <a:pt x="1902714" y="171831"/>
                    <a:pt x="1904873" y="159131"/>
                  </a:cubicBezTo>
                  <a:cubicBezTo>
                    <a:pt x="1911350" y="118618"/>
                    <a:pt x="1810258" y="63754"/>
                    <a:pt x="1571752" y="25273"/>
                  </a:cubicBezTo>
                  <a:lnTo>
                    <a:pt x="1573784" y="12700"/>
                  </a:lnTo>
                  <a:lnTo>
                    <a:pt x="1572768" y="25400"/>
                  </a:lnTo>
                  <a:close/>
                </a:path>
              </a:pathLst>
            </a:custGeom>
            <a:solidFill>
              <a:srgbClr val="FFFFFF"/>
            </a:solidFill>
          </p:spPr>
        </p:sp>
      </p:grpSp>
    </p:spTree>
  </p:cSld>
  <p:clrMapOvr>
    <a:masterClrMapping/>
  </p:clrMapOvr>
</p:sld>
</file>

<file path=ppt/slides/slide4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grpSp>
        <p:nvGrpSpPr>
          <p:cNvPr name="Group 5" id="5"/>
          <p:cNvGrpSpPr/>
          <p:nvPr/>
        </p:nvGrpSpPr>
        <p:grpSpPr>
          <a:xfrm rot="0">
            <a:off x="8349868" y="4042200"/>
            <a:ext cx="804600" cy="804600"/>
            <a:chOff x="0" y="0"/>
            <a:chExt cx="1072800" cy="1072800"/>
          </a:xfrm>
        </p:grpSpPr>
        <p:sp>
          <p:nvSpPr>
            <p:cNvPr name="Freeform 6" id="6"/>
            <p:cNvSpPr/>
            <p:nvPr/>
          </p:nvSpPr>
          <p:spPr>
            <a:xfrm flipH="false" flipV="false" rot="0">
              <a:off x="0" y="0"/>
              <a:ext cx="1072769" cy="1072769"/>
            </a:xfrm>
            <a:custGeom>
              <a:avLst/>
              <a:gdLst/>
              <a:ahLst/>
              <a:cxnLst/>
              <a:rect r="r" b="b" t="t" l="l"/>
              <a:pathLst>
                <a:path h="1072769" w="1072769">
                  <a:moveTo>
                    <a:pt x="0" y="536448"/>
                  </a:moveTo>
                  <a:cubicBezTo>
                    <a:pt x="0" y="240157"/>
                    <a:pt x="240157" y="0"/>
                    <a:pt x="536448" y="0"/>
                  </a:cubicBezTo>
                  <a:cubicBezTo>
                    <a:pt x="832739" y="0"/>
                    <a:pt x="1072769" y="240157"/>
                    <a:pt x="1072769" y="536448"/>
                  </a:cubicBezTo>
                  <a:cubicBezTo>
                    <a:pt x="1072769" y="832739"/>
                    <a:pt x="832612" y="1072769"/>
                    <a:pt x="536448" y="1072769"/>
                  </a:cubicBezTo>
                  <a:cubicBezTo>
                    <a:pt x="240284" y="1072769"/>
                    <a:pt x="0" y="832612"/>
                    <a:pt x="0" y="536448"/>
                  </a:cubicBezTo>
                  <a:close/>
                </a:path>
              </a:pathLst>
            </a:custGeom>
            <a:solidFill>
              <a:srgbClr val="EF00DE"/>
            </a:solidFill>
          </p:spPr>
        </p:sp>
      </p:grpSp>
      <p:grpSp>
        <p:nvGrpSpPr>
          <p:cNvPr name="Group 7" id="7"/>
          <p:cNvGrpSpPr/>
          <p:nvPr/>
        </p:nvGrpSpPr>
        <p:grpSpPr>
          <a:xfrm rot="0">
            <a:off x="12801344" y="5103550"/>
            <a:ext cx="807000" cy="807000"/>
            <a:chOff x="0" y="0"/>
            <a:chExt cx="1076000" cy="1076000"/>
          </a:xfrm>
        </p:grpSpPr>
        <p:sp>
          <p:nvSpPr>
            <p:cNvPr name="Freeform 8" id="8"/>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617EFF"/>
            </a:solidFill>
          </p:spPr>
        </p:sp>
      </p:grpSp>
      <p:grpSp>
        <p:nvGrpSpPr>
          <p:cNvPr name="Group 9" id="9"/>
          <p:cNvGrpSpPr/>
          <p:nvPr/>
        </p:nvGrpSpPr>
        <p:grpSpPr>
          <a:xfrm rot="0">
            <a:off x="9843932" y="5103550"/>
            <a:ext cx="807000" cy="807000"/>
            <a:chOff x="0" y="0"/>
            <a:chExt cx="1076000" cy="1076000"/>
          </a:xfrm>
        </p:grpSpPr>
        <p:sp>
          <p:nvSpPr>
            <p:cNvPr name="Freeform 10" id="10"/>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11FFFF"/>
            </a:solidFill>
          </p:spPr>
        </p:sp>
      </p:grpSp>
      <p:grpSp>
        <p:nvGrpSpPr>
          <p:cNvPr name="Group 11" id="11"/>
          <p:cNvGrpSpPr/>
          <p:nvPr/>
        </p:nvGrpSpPr>
        <p:grpSpPr>
          <a:xfrm rot="0">
            <a:off x="8353338" y="6176700"/>
            <a:ext cx="804600" cy="804600"/>
            <a:chOff x="0" y="0"/>
            <a:chExt cx="1072800" cy="1072800"/>
          </a:xfrm>
        </p:grpSpPr>
        <p:sp>
          <p:nvSpPr>
            <p:cNvPr name="Freeform 12" id="12"/>
            <p:cNvSpPr/>
            <p:nvPr/>
          </p:nvSpPr>
          <p:spPr>
            <a:xfrm flipH="false" flipV="false" rot="0">
              <a:off x="0" y="0"/>
              <a:ext cx="1072769" cy="1072769"/>
            </a:xfrm>
            <a:custGeom>
              <a:avLst/>
              <a:gdLst/>
              <a:ahLst/>
              <a:cxnLst/>
              <a:rect r="r" b="b" t="t" l="l"/>
              <a:pathLst>
                <a:path h="1072769" w="1072769">
                  <a:moveTo>
                    <a:pt x="0" y="536448"/>
                  </a:moveTo>
                  <a:cubicBezTo>
                    <a:pt x="0" y="240157"/>
                    <a:pt x="240157" y="0"/>
                    <a:pt x="536448" y="0"/>
                  </a:cubicBezTo>
                  <a:cubicBezTo>
                    <a:pt x="832739" y="0"/>
                    <a:pt x="1072769" y="240157"/>
                    <a:pt x="1072769" y="536448"/>
                  </a:cubicBezTo>
                  <a:cubicBezTo>
                    <a:pt x="1072769" y="832739"/>
                    <a:pt x="832612" y="1072769"/>
                    <a:pt x="536448" y="1072769"/>
                  </a:cubicBezTo>
                  <a:cubicBezTo>
                    <a:pt x="240284" y="1072769"/>
                    <a:pt x="0" y="832612"/>
                    <a:pt x="0" y="536448"/>
                  </a:cubicBezTo>
                  <a:close/>
                </a:path>
              </a:pathLst>
            </a:custGeom>
            <a:solidFill>
              <a:srgbClr val="B800AB"/>
            </a:solidFill>
          </p:spPr>
        </p:sp>
      </p:grpSp>
      <p:sp>
        <p:nvSpPr>
          <p:cNvPr name="Freeform 13" id="13"/>
          <p:cNvSpPr/>
          <p:nvPr/>
        </p:nvSpPr>
        <p:spPr>
          <a:xfrm flipH="false" flipV="false" rot="0">
            <a:off x="6575559" y="2876743"/>
            <a:ext cx="10292187" cy="5269644"/>
          </a:xfrm>
          <a:custGeom>
            <a:avLst/>
            <a:gdLst/>
            <a:ahLst/>
            <a:cxnLst/>
            <a:rect r="r" b="b" t="t" l="l"/>
            <a:pathLst>
              <a:path h="5269644" w="10292187">
                <a:moveTo>
                  <a:pt x="0" y="0"/>
                </a:moveTo>
                <a:lnTo>
                  <a:pt x="10292186" y="0"/>
                </a:lnTo>
                <a:lnTo>
                  <a:pt x="10292186" y="5269644"/>
                </a:lnTo>
                <a:lnTo>
                  <a:pt x="0" y="526964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4" id="14"/>
          <p:cNvSpPr txBox="true"/>
          <p:nvPr/>
        </p:nvSpPr>
        <p:spPr>
          <a:xfrm rot="0">
            <a:off x="12892769"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19</a:t>
            </a:r>
          </a:p>
        </p:txBody>
      </p:sp>
      <p:sp>
        <p:nvSpPr>
          <p:cNvPr name="TextBox 15" id="15"/>
          <p:cNvSpPr txBox="true"/>
          <p:nvPr/>
        </p:nvSpPr>
        <p:spPr>
          <a:xfrm rot="0">
            <a:off x="9935357" y="5222275"/>
            <a:ext cx="624150" cy="591600"/>
          </a:xfrm>
          <a:prstGeom prst="rect">
            <a:avLst/>
          </a:prstGeom>
        </p:spPr>
        <p:txBody>
          <a:bodyPr anchor="t" rtlCol="false" tIns="0" lIns="0" bIns="0" rIns="0">
            <a:spAutoFit/>
          </a:bodyPr>
          <a:lstStyle/>
          <a:p>
            <a:pPr algn="ctr">
              <a:lnSpc>
                <a:spcPts val="3359"/>
              </a:lnSpc>
            </a:pPr>
            <a:r>
              <a:rPr lang="en-US" sz="2799">
                <a:solidFill>
                  <a:srgbClr val="140B84"/>
                </a:solidFill>
                <a:latin typeface="Arimo Bold"/>
              </a:rPr>
              <a:t>17</a:t>
            </a:r>
          </a:p>
        </p:txBody>
      </p:sp>
      <p:sp>
        <p:nvSpPr>
          <p:cNvPr name="TextBox 16" id="16"/>
          <p:cNvSpPr txBox="true"/>
          <p:nvPr/>
        </p:nvSpPr>
        <p:spPr>
          <a:xfrm rot="0">
            <a:off x="8443563"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23</a:t>
            </a:r>
          </a:p>
        </p:txBody>
      </p:sp>
      <p:sp>
        <p:nvSpPr>
          <p:cNvPr name="TextBox 17" id="17"/>
          <p:cNvSpPr txBox="true"/>
          <p:nvPr/>
        </p:nvSpPr>
        <p:spPr>
          <a:xfrm rot="0">
            <a:off x="8443563"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09</a:t>
            </a:r>
          </a:p>
        </p:txBody>
      </p:sp>
      <p:sp>
        <p:nvSpPr>
          <p:cNvPr name="TextBox 18" id="18"/>
          <p:cNvSpPr txBox="true"/>
          <p:nvPr/>
        </p:nvSpPr>
        <p:spPr>
          <a:xfrm rot="0">
            <a:off x="15849693" y="413733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14</a:t>
            </a:r>
          </a:p>
        </p:txBody>
      </p:sp>
      <p:sp>
        <p:nvSpPr>
          <p:cNvPr name="TextBox 19" id="19"/>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TIMING</a:t>
            </a:r>
          </a:p>
        </p:txBody>
      </p:sp>
      <p:sp>
        <p:nvSpPr>
          <p:cNvPr name="TextBox 20" id="20"/>
          <p:cNvSpPr txBox="true"/>
          <p:nvPr/>
        </p:nvSpPr>
        <p:spPr>
          <a:xfrm rot="0">
            <a:off x="12892769" y="306359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05</a:t>
            </a:r>
          </a:p>
        </p:txBody>
      </p:sp>
      <p:sp>
        <p:nvSpPr>
          <p:cNvPr name="TextBox 21" id="21"/>
          <p:cNvSpPr txBox="true"/>
          <p:nvPr/>
        </p:nvSpPr>
        <p:spPr>
          <a:xfrm rot="0">
            <a:off x="6944759" y="303739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01</a:t>
            </a:r>
          </a:p>
        </p:txBody>
      </p:sp>
      <p:sp>
        <p:nvSpPr>
          <p:cNvPr name="TextBox 22" id="22"/>
          <p:cNvSpPr txBox="true"/>
          <p:nvPr/>
        </p:nvSpPr>
        <p:spPr>
          <a:xfrm rot="0">
            <a:off x="8443563" y="306359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02</a:t>
            </a:r>
          </a:p>
        </p:txBody>
      </p:sp>
      <p:sp>
        <p:nvSpPr>
          <p:cNvPr name="TextBox 23" id="23"/>
          <p:cNvSpPr txBox="true"/>
          <p:nvPr/>
        </p:nvSpPr>
        <p:spPr>
          <a:xfrm rot="0">
            <a:off x="14371203"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27</a:t>
            </a:r>
          </a:p>
        </p:txBody>
      </p:sp>
      <p:sp>
        <p:nvSpPr>
          <p:cNvPr name="TextBox 24" id="24"/>
          <p:cNvSpPr txBox="true"/>
          <p:nvPr/>
        </p:nvSpPr>
        <p:spPr>
          <a:xfrm rot="0">
            <a:off x="9935357" y="305607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03</a:t>
            </a:r>
          </a:p>
        </p:txBody>
      </p:sp>
      <p:sp>
        <p:nvSpPr>
          <p:cNvPr name="TextBox 25" id="25"/>
          <p:cNvSpPr txBox="true"/>
          <p:nvPr/>
        </p:nvSpPr>
        <p:spPr>
          <a:xfrm rot="0">
            <a:off x="11408619" y="305607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04</a:t>
            </a:r>
          </a:p>
        </p:txBody>
      </p:sp>
      <p:sp>
        <p:nvSpPr>
          <p:cNvPr name="TextBox 26" id="26"/>
          <p:cNvSpPr txBox="true"/>
          <p:nvPr/>
        </p:nvSpPr>
        <p:spPr>
          <a:xfrm rot="0">
            <a:off x="14371203" y="305607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06</a:t>
            </a:r>
          </a:p>
        </p:txBody>
      </p:sp>
      <p:sp>
        <p:nvSpPr>
          <p:cNvPr name="TextBox 27" id="27"/>
          <p:cNvSpPr txBox="true"/>
          <p:nvPr/>
        </p:nvSpPr>
        <p:spPr>
          <a:xfrm rot="0">
            <a:off x="15849693" y="305607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07</a:t>
            </a:r>
          </a:p>
        </p:txBody>
      </p:sp>
      <p:sp>
        <p:nvSpPr>
          <p:cNvPr name="TextBox 28" id="28"/>
          <p:cNvSpPr txBox="true"/>
          <p:nvPr/>
        </p:nvSpPr>
        <p:spPr>
          <a:xfrm rot="0">
            <a:off x="6944759"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08</a:t>
            </a:r>
          </a:p>
        </p:txBody>
      </p:sp>
      <p:sp>
        <p:nvSpPr>
          <p:cNvPr name="TextBox 29" id="29"/>
          <p:cNvSpPr txBox="true"/>
          <p:nvPr/>
        </p:nvSpPr>
        <p:spPr>
          <a:xfrm rot="0">
            <a:off x="9935357"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10</a:t>
            </a:r>
          </a:p>
        </p:txBody>
      </p:sp>
      <p:sp>
        <p:nvSpPr>
          <p:cNvPr name="TextBox 30" id="30"/>
          <p:cNvSpPr txBox="true"/>
          <p:nvPr/>
        </p:nvSpPr>
        <p:spPr>
          <a:xfrm rot="0">
            <a:off x="11408619"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11</a:t>
            </a:r>
          </a:p>
        </p:txBody>
      </p:sp>
      <p:sp>
        <p:nvSpPr>
          <p:cNvPr name="TextBox 31" id="31"/>
          <p:cNvSpPr txBox="true"/>
          <p:nvPr/>
        </p:nvSpPr>
        <p:spPr>
          <a:xfrm rot="0">
            <a:off x="12892769"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12</a:t>
            </a:r>
          </a:p>
        </p:txBody>
      </p:sp>
      <p:sp>
        <p:nvSpPr>
          <p:cNvPr name="TextBox 32" id="32"/>
          <p:cNvSpPr txBox="true"/>
          <p:nvPr/>
        </p:nvSpPr>
        <p:spPr>
          <a:xfrm rot="0">
            <a:off x="14371203" y="412981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13</a:t>
            </a:r>
          </a:p>
        </p:txBody>
      </p:sp>
      <p:sp>
        <p:nvSpPr>
          <p:cNvPr name="TextBox 33" id="33"/>
          <p:cNvSpPr txBox="true"/>
          <p:nvPr/>
        </p:nvSpPr>
        <p:spPr>
          <a:xfrm rot="0">
            <a:off x="6944759"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15</a:t>
            </a:r>
          </a:p>
        </p:txBody>
      </p:sp>
      <p:sp>
        <p:nvSpPr>
          <p:cNvPr name="TextBox 34" id="34"/>
          <p:cNvSpPr txBox="true"/>
          <p:nvPr/>
        </p:nvSpPr>
        <p:spPr>
          <a:xfrm rot="0">
            <a:off x="8443563"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16</a:t>
            </a:r>
          </a:p>
        </p:txBody>
      </p:sp>
      <p:sp>
        <p:nvSpPr>
          <p:cNvPr name="TextBox 35" id="35"/>
          <p:cNvSpPr txBox="true"/>
          <p:nvPr/>
        </p:nvSpPr>
        <p:spPr>
          <a:xfrm rot="0">
            <a:off x="11408619"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18</a:t>
            </a:r>
          </a:p>
        </p:txBody>
      </p:sp>
      <p:sp>
        <p:nvSpPr>
          <p:cNvPr name="TextBox 36" id="36"/>
          <p:cNvSpPr txBox="true"/>
          <p:nvPr/>
        </p:nvSpPr>
        <p:spPr>
          <a:xfrm rot="0">
            <a:off x="14371203"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20</a:t>
            </a:r>
          </a:p>
        </p:txBody>
      </p:sp>
      <p:sp>
        <p:nvSpPr>
          <p:cNvPr name="TextBox 37" id="37"/>
          <p:cNvSpPr txBox="true"/>
          <p:nvPr/>
        </p:nvSpPr>
        <p:spPr>
          <a:xfrm rot="0">
            <a:off x="15849693" y="5222275"/>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21</a:t>
            </a:r>
          </a:p>
        </p:txBody>
      </p:sp>
      <p:sp>
        <p:nvSpPr>
          <p:cNvPr name="TextBox 38" id="38"/>
          <p:cNvSpPr txBox="true"/>
          <p:nvPr/>
        </p:nvSpPr>
        <p:spPr>
          <a:xfrm rot="0">
            <a:off x="6944759"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22</a:t>
            </a:r>
          </a:p>
        </p:txBody>
      </p:sp>
      <p:sp>
        <p:nvSpPr>
          <p:cNvPr name="TextBox 39" id="39"/>
          <p:cNvSpPr txBox="true"/>
          <p:nvPr/>
        </p:nvSpPr>
        <p:spPr>
          <a:xfrm rot="0">
            <a:off x="9935357"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24</a:t>
            </a:r>
          </a:p>
        </p:txBody>
      </p:sp>
      <p:sp>
        <p:nvSpPr>
          <p:cNvPr name="TextBox 40" id="40"/>
          <p:cNvSpPr txBox="true"/>
          <p:nvPr/>
        </p:nvSpPr>
        <p:spPr>
          <a:xfrm rot="0">
            <a:off x="11408619"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25</a:t>
            </a:r>
          </a:p>
        </p:txBody>
      </p:sp>
      <p:sp>
        <p:nvSpPr>
          <p:cNvPr name="TextBox 41" id="41"/>
          <p:cNvSpPr txBox="true"/>
          <p:nvPr/>
        </p:nvSpPr>
        <p:spPr>
          <a:xfrm rot="0">
            <a:off x="12892769"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26</a:t>
            </a:r>
          </a:p>
        </p:txBody>
      </p:sp>
      <p:sp>
        <p:nvSpPr>
          <p:cNvPr name="TextBox 42" id="42"/>
          <p:cNvSpPr txBox="true"/>
          <p:nvPr/>
        </p:nvSpPr>
        <p:spPr>
          <a:xfrm rot="0">
            <a:off x="15849693" y="62736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28</a:t>
            </a:r>
          </a:p>
        </p:txBody>
      </p:sp>
      <p:sp>
        <p:nvSpPr>
          <p:cNvPr name="TextBox 43" id="43"/>
          <p:cNvSpPr txBox="true"/>
          <p:nvPr/>
        </p:nvSpPr>
        <p:spPr>
          <a:xfrm rot="0">
            <a:off x="8443563" y="73250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30</a:t>
            </a:r>
          </a:p>
        </p:txBody>
      </p:sp>
      <p:sp>
        <p:nvSpPr>
          <p:cNvPr name="TextBox 44" id="44"/>
          <p:cNvSpPr txBox="true"/>
          <p:nvPr/>
        </p:nvSpPr>
        <p:spPr>
          <a:xfrm rot="0">
            <a:off x="6944759" y="73250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29</a:t>
            </a:r>
          </a:p>
        </p:txBody>
      </p:sp>
      <p:sp>
        <p:nvSpPr>
          <p:cNvPr name="TextBox 45" id="45"/>
          <p:cNvSpPr txBox="true"/>
          <p:nvPr/>
        </p:nvSpPr>
        <p:spPr>
          <a:xfrm rot="0">
            <a:off x="9935357" y="7325069"/>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01</a:t>
            </a:r>
          </a:p>
        </p:txBody>
      </p:sp>
      <p:sp>
        <p:nvSpPr>
          <p:cNvPr name="TextBox 46" id="46"/>
          <p:cNvSpPr txBox="true"/>
          <p:nvPr/>
        </p:nvSpPr>
        <p:spPr>
          <a:xfrm rot="0">
            <a:off x="1532375" y="2718025"/>
            <a:ext cx="3658350" cy="6622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MARCH</a:t>
            </a:r>
          </a:p>
        </p:txBody>
      </p:sp>
      <p:grpSp>
        <p:nvGrpSpPr>
          <p:cNvPr name="Group 47" id="47"/>
          <p:cNvGrpSpPr/>
          <p:nvPr/>
        </p:nvGrpSpPr>
        <p:grpSpPr>
          <a:xfrm rot="0">
            <a:off x="1440976" y="3942876"/>
            <a:ext cx="807000" cy="807000"/>
            <a:chOff x="0" y="0"/>
            <a:chExt cx="1076000" cy="1076000"/>
          </a:xfrm>
        </p:grpSpPr>
        <p:sp>
          <p:nvSpPr>
            <p:cNvPr name="Freeform 48" id="48"/>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EF00DE"/>
            </a:solidFill>
          </p:spPr>
        </p:sp>
      </p:grpSp>
      <p:sp>
        <p:nvSpPr>
          <p:cNvPr name="TextBox 49" id="49"/>
          <p:cNvSpPr txBox="true"/>
          <p:nvPr/>
        </p:nvSpPr>
        <p:spPr>
          <a:xfrm rot="0">
            <a:off x="1532385" y="404109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09</a:t>
            </a:r>
          </a:p>
        </p:txBody>
      </p:sp>
      <p:sp>
        <p:nvSpPr>
          <p:cNvPr name="TextBox 50" id="50"/>
          <p:cNvSpPr txBox="true"/>
          <p:nvPr/>
        </p:nvSpPr>
        <p:spPr>
          <a:xfrm rot="0">
            <a:off x="2474275" y="4015275"/>
            <a:ext cx="3502950" cy="5862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biggest planet </a:t>
            </a:r>
          </a:p>
        </p:txBody>
      </p:sp>
      <p:grpSp>
        <p:nvGrpSpPr>
          <p:cNvPr name="Group 51" id="51"/>
          <p:cNvGrpSpPr/>
          <p:nvPr/>
        </p:nvGrpSpPr>
        <p:grpSpPr>
          <a:xfrm rot="0">
            <a:off x="1440976" y="5057276"/>
            <a:ext cx="807000" cy="807000"/>
            <a:chOff x="0" y="0"/>
            <a:chExt cx="1076000" cy="1076000"/>
          </a:xfrm>
        </p:grpSpPr>
        <p:sp>
          <p:nvSpPr>
            <p:cNvPr name="Freeform 52" id="52"/>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11FFFF"/>
            </a:solidFill>
          </p:spPr>
        </p:sp>
      </p:grpSp>
      <p:sp>
        <p:nvSpPr>
          <p:cNvPr name="TextBox 53" id="53"/>
          <p:cNvSpPr txBox="true"/>
          <p:nvPr/>
        </p:nvSpPr>
        <p:spPr>
          <a:xfrm rot="0">
            <a:off x="1532385" y="5157623"/>
            <a:ext cx="624150" cy="591600"/>
          </a:xfrm>
          <a:prstGeom prst="rect">
            <a:avLst/>
          </a:prstGeom>
        </p:spPr>
        <p:txBody>
          <a:bodyPr anchor="t" rtlCol="false" tIns="0" lIns="0" bIns="0" rIns="0">
            <a:spAutoFit/>
          </a:bodyPr>
          <a:lstStyle/>
          <a:p>
            <a:pPr algn="ctr">
              <a:lnSpc>
                <a:spcPts val="3359"/>
              </a:lnSpc>
            </a:pPr>
            <a:r>
              <a:rPr lang="en-US" sz="2799">
                <a:solidFill>
                  <a:srgbClr val="140B84"/>
                </a:solidFill>
                <a:latin typeface="Arimo Bold"/>
              </a:rPr>
              <a:t>17</a:t>
            </a:r>
          </a:p>
        </p:txBody>
      </p:sp>
      <p:sp>
        <p:nvSpPr>
          <p:cNvPr name="TextBox 54" id="54"/>
          <p:cNvSpPr txBox="true"/>
          <p:nvPr/>
        </p:nvSpPr>
        <p:spPr>
          <a:xfrm rot="0">
            <a:off x="2474275" y="5159837"/>
            <a:ext cx="3502950" cy="5862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ringed one</a:t>
            </a:r>
          </a:p>
        </p:txBody>
      </p:sp>
      <p:grpSp>
        <p:nvGrpSpPr>
          <p:cNvPr name="Group 55" id="55"/>
          <p:cNvGrpSpPr/>
          <p:nvPr/>
        </p:nvGrpSpPr>
        <p:grpSpPr>
          <a:xfrm rot="0">
            <a:off x="1440976" y="6171676"/>
            <a:ext cx="807000" cy="807000"/>
            <a:chOff x="0" y="0"/>
            <a:chExt cx="1076000" cy="1076000"/>
          </a:xfrm>
        </p:grpSpPr>
        <p:sp>
          <p:nvSpPr>
            <p:cNvPr name="Freeform 56" id="56"/>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617EFF"/>
            </a:solidFill>
          </p:spPr>
        </p:sp>
      </p:grpSp>
      <p:sp>
        <p:nvSpPr>
          <p:cNvPr name="TextBox 57" id="57"/>
          <p:cNvSpPr txBox="true"/>
          <p:nvPr/>
        </p:nvSpPr>
        <p:spPr>
          <a:xfrm rot="0">
            <a:off x="1532385" y="6270947"/>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19</a:t>
            </a:r>
          </a:p>
        </p:txBody>
      </p:sp>
      <p:sp>
        <p:nvSpPr>
          <p:cNvPr name="TextBox 58" id="58"/>
          <p:cNvSpPr txBox="true"/>
          <p:nvPr/>
        </p:nvSpPr>
        <p:spPr>
          <a:xfrm rot="0">
            <a:off x="2474275" y="6273649"/>
            <a:ext cx="3502950" cy="5862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farthest planet</a:t>
            </a:r>
          </a:p>
        </p:txBody>
      </p:sp>
      <p:grpSp>
        <p:nvGrpSpPr>
          <p:cNvPr name="Group 59" id="59"/>
          <p:cNvGrpSpPr/>
          <p:nvPr/>
        </p:nvGrpSpPr>
        <p:grpSpPr>
          <a:xfrm rot="0">
            <a:off x="1440976" y="7286076"/>
            <a:ext cx="807000" cy="807000"/>
            <a:chOff x="0" y="0"/>
            <a:chExt cx="1076000" cy="1076000"/>
          </a:xfrm>
        </p:grpSpPr>
        <p:sp>
          <p:nvSpPr>
            <p:cNvPr name="Freeform 60" id="60"/>
            <p:cNvSpPr/>
            <p:nvPr/>
          </p:nvSpPr>
          <p:spPr>
            <a:xfrm flipH="false" flipV="false" rot="0">
              <a:off x="0" y="0"/>
              <a:ext cx="1075944" cy="1075944"/>
            </a:xfrm>
            <a:custGeom>
              <a:avLst/>
              <a:gdLst/>
              <a:ahLst/>
              <a:cxnLst/>
              <a:rect r="r" b="b" t="t" l="l"/>
              <a:pathLst>
                <a:path h="1075944" w="1075944">
                  <a:moveTo>
                    <a:pt x="0" y="537972"/>
                  </a:moveTo>
                  <a:cubicBezTo>
                    <a:pt x="0" y="240919"/>
                    <a:pt x="240919" y="0"/>
                    <a:pt x="537972" y="0"/>
                  </a:cubicBezTo>
                  <a:cubicBezTo>
                    <a:pt x="835025" y="0"/>
                    <a:pt x="1075944" y="240919"/>
                    <a:pt x="1075944" y="537972"/>
                  </a:cubicBezTo>
                  <a:cubicBezTo>
                    <a:pt x="1075944" y="835025"/>
                    <a:pt x="835152" y="1075944"/>
                    <a:pt x="537972" y="1075944"/>
                  </a:cubicBezTo>
                  <a:cubicBezTo>
                    <a:pt x="240792" y="1075944"/>
                    <a:pt x="0" y="835152"/>
                    <a:pt x="0" y="537972"/>
                  </a:cubicBezTo>
                  <a:close/>
                </a:path>
              </a:pathLst>
            </a:custGeom>
            <a:solidFill>
              <a:srgbClr val="B800AB"/>
            </a:solidFill>
          </p:spPr>
        </p:sp>
      </p:grpSp>
      <p:sp>
        <p:nvSpPr>
          <p:cNvPr name="TextBox 61" id="61"/>
          <p:cNvSpPr txBox="true"/>
          <p:nvPr/>
        </p:nvSpPr>
        <p:spPr>
          <a:xfrm rot="0">
            <a:off x="1532385" y="7384273"/>
            <a:ext cx="624150" cy="591600"/>
          </a:xfrm>
          <a:prstGeom prst="rect">
            <a:avLst/>
          </a:prstGeom>
        </p:spPr>
        <p:txBody>
          <a:bodyPr anchor="t" rtlCol="false" tIns="0" lIns="0" bIns="0" rIns="0">
            <a:spAutoFit/>
          </a:bodyPr>
          <a:lstStyle/>
          <a:p>
            <a:pPr algn="ctr">
              <a:lnSpc>
                <a:spcPts val="3359"/>
              </a:lnSpc>
            </a:pPr>
            <a:r>
              <a:rPr lang="en-US" sz="2799">
                <a:solidFill>
                  <a:srgbClr val="FFFFFF"/>
                </a:solidFill>
                <a:latin typeface="Arimo Bold"/>
              </a:rPr>
              <a:t>23</a:t>
            </a:r>
          </a:p>
        </p:txBody>
      </p:sp>
      <p:sp>
        <p:nvSpPr>
          <p:cNvPr name="TextBox 62" id="62"/>
          <p:cNvSpPr txBox="true"/>
          <p:nvPr/>
        </p:nvSpPr>
        <p:spPr>
          <a:xfrm rot="0">
            <a:off x="2474275" y="7386935"/>
            <a:ext cx="3502950" cy="5862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closest planet </a:t>
            </a:r>
          </a:p>
        </p:txBody>
      </p:sp>
    </p:spTree>
  </p:cSld>
  <p:clrMapOvr>
    <a:masterClrMapping/>
  </p:clrMapOvr>
</p:sld>
</file>

<file path=ppt/slides/slide4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DO YOU PREFER THESE OTHER PERCENTAGES?</a:t>
            </a:r>
          </a:p>
        </p:txBody>
      </p:sp>
      <p:sp>
        <p:nvSpPr>
          <p:cNvPr name="TextBox 4" id="4"/>
          <p:cNvSpPr txBox="true"/>
          <p:nvPr/>
        </p:nvSpPr>
        <p:spPr>
          <a:xfrm rot="0">
            <a:off x="2822075"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VENUS</a:t>
            </a:r>
          </a:p>
        </p:txBody>
      </p:sp>
      <p:sp>
        <p:nvSpPr>
          <p:cNvPr name="TextBox 5" id="5"/>
          <p:cNvSpPr txBox="true"/>
          <p:nvPr/>
        </p:nvSpPr>
        <p:spPr>
          <a:xfrm rot="0">
            <a:off x="9696475" y="7761388"/>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MERCURY</a:t>
            </a:r>
          </a:p>
        </p:txBody>
      </p:sp>
      <p:sp>
        <p:nvSpPr>
          <p:cNvPr name="TextBox 6" id="6"/>
          <p:cNvSpPr txBox="true"/>
          <p:nvPr/>
        </p:nvSpPr>
        <p:spPr>
          <a:xfrm rot="0">
            <a:off x="13133651"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SATURN</a:t>
            </a:r>
          </a:p>
        </p:txBody>
      </p:sp>
      <p:sp>
        <p:nvSpPr>
          <p:cNvPr name="TextBox 7" id="7"/>
          <p:cNvSpPr txBox="true"/>
          <p:nvPr/>
        </p:nvSpPr>
        <p:spPr>
          <a:xfrm rot="0">
            <a:off x="3198875" y="252990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90%</a:t>
            </a:r>
          </a:p>
        </p:txBody>
      </p:sp>
      <p:sp>
        <p:nvSpPr>
          <p:cNvPr name="TextBox 8" id="8"/>
          <p:cNvSpPr txBox="true"/>
          <p:nvPr/>
        </p:nvSpPr>
        <p:spPr>
          <a:xfrm rot="0">
            <a:off x="18353025" y="6168288"/>
            <a:ext cx="1578750" cy="906375"/>
          </a:xfrm>
          <a:prstGeom prst="rect">
            <a:avLst/>
          </a:prstGeom>
        </p:spPr>
        <p:txBody>
          <a:bodyPr anchor="t" rtlCol="false" tIns="0" lIns="0" bIns="0" rIns="0">
            <a:spAutoFit/>
          </a:bodyPr>
          <a:lstStyle/>
          <a:p>
            <a:pPr algn="l">
              <a:lnSpc>
                <a:spcPts val="4800"/>
              </a:lnSpc>
            </a:pPr>
            <a:r>
              <a:rPr lang="en-US" sz="4000">
                <a:solidFill>
                  <a:srgbClr val="FFFFFF"/>
                </a:solidFill>
                <a:latin typeface="Poppins"/>
              </a:rPr>
              <a:t>70%</a:t>
            </a:r>
          </a:p>
        </p:txBody>
      </p:sp>
      <p:sp>
        <p:nvSpPr>
          <p:cNvPr name="TextBox 9" id="9"/>
          <p:cNvSpPr txBox="true"/>
          <p:nvPr/>
        </p:nvSpPr>
        <p:spPr>
          <a:xfrm rot="0">
            <a:off x="10073275" y="288245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80%</a:t>
            </a:r>
          </a:p>
        </p:txBody>
      </p:sp>
      <p:grpSp>
        <p:nvGrpSpPr>
          <p:cNvPr name="Group 10" id="10"/>
          <p:cNvGrpSpPr/>
          <p:nvPr/>
        </p:nvGrpSpPr>
        <p:grpSpPr>
          <a:xfrm rot="0">
            <a:off x="3590150" y="4160050"/>
            <a:ext cx="796200" cy="3538200"/>
            <a:chOff x="0" y="0"/>
            <a:chExt cx="1061600" cy="4717600"/>
          </a:xfrm>
        </p:grpSpPr>
        <p:sp>
          <p:nvSpPr>
            <p:cNvPr name="Freeform 11" id="11"/>
            <p:cNvSpPr/>
            <p:nvPr/>
          </p:nvSpPr>
          <p:spPr>
            <a:xfrm flipH="false" flipV="false" rot="0">
              <a:off x="0" y="132715"/>
              <a:ext cx="1061720" cy="4584954"/>
            </a:xfrm>
            <a:custGeom>
              <a:avLst/>
              <a:gdLst/>
              <a:ahLst/>
              <a:cxnLst/>
              <a:rect r="r" b="b" t="t" l="l"/>
              <a:pathLst>
                <a:path h="4584954" w="1061720">
                  <a:moveTo>
                    <a:pt x="0" y="0"/>
                  </a:moveTo>
                  <a:cubicBezTo>
                    <a:pt x="0" y="73279"/>
                    <a:pt x="237617" y="132715"/>
                    <a:pt x="530860" y="132715"/>
                  </a:cubicBezTo>
                  <a:cubicBezTo>
                    <a:pt x="824103" y="132715"/>
                    <a:pt x="1061720" y="73279"/>
                    <a:pt x="1061720" y="0"/>
                  </a:cubicBezTo>
                  <a:lnTo>
                    <a:pt x="1061720" y="4452239"/>
                  </a:lnTo>
                  <a:cubicBezTo>
                    <a:pt x="1061720" y="4525518"/>
                    <a:pt x="824103" y="4584954"/>
                    <a:pt x="530860" y="4584954"/>
                  </a:cubicBezTo>
                  <a:cubicBezTo>
                    <a:pt x="237617" y="4584954"/>
                    <a:pt x="0" y="4525518"/>
                    <a:pt x="0" y="4452239"/>
                  </a:cubicBezTo>
                  <a:close/>
                </a:path>
              </a:pathLst>
            </a:custGeom>
            <a:solidFill>
              <a:srgbClr val="11FFFF"/>
            </a:solidFill>
          </p:spPr>
        </p:sp>
        <p:sp>
          <p:nvSpPr>
            <p:cNvPr name="Freeform 12" id="12"/>
            <p:cNvSpPr/>
            <p:nvPr/>
          </p:nvSpPr>
          <p:spPr>
            <a:xfrm flipH="false" flipV="false" rot="0">
              <a:off x="0" y="0"/>
              <a:ext cx="1061720" cy="265430"/>
            </a:xfrm>
            <a:custGeom>
              <a:avLst/>
              <a:gdLst/>
              <a:ahLst/>
              <a:cxnLst/>
              <a:rect r="r" b="b" t="t" l="l"/>
              <a:pathLst>
                <a:path h="265430" w="1061720">
                  <a:moveTo>
                    <a:pt x="0" y="132715"/>
                  </a:moveTo>
                  <a:cubicBezTo>
                    <a:pt x="0" y="59436"/>
                    <a:pt x="237617" y="0"/>
                    <a:pt x="530860" y="0"/>
                  </a:cubicBezTo>
                  <a:cubicBezTo>
                    <a:pt x="824103" y="0"/>
                    <a:pt x="1061720" y="59436"/>
                    <a:pt x="1061720" y="132715"/>
                  </a:cubicBezTo>
                  <a:cubicBezTo>
                    <a:pt x="1061720" y="205994"/>
                    <a:pt x="823976" y="265430"/>
                    <a:pt x="530860" y="265430"/>
                  </a:cubicBezTo>
                  <a:cubicBezTo>
                    <a:pt x="237744" y="265430"/>
                    <a:pt x="0" y="205994"/>
                    <a:pt x="0" y="132715"/>
                  </a:cubicBezTo>
                  <a:close/>
                </a:path>
              </a:pathLst>
            </a:custGeom>
            <a:solidFill>
              <a:srgbClr val="70FFFF"/>
            </a:solidFill>
          </p:spPr>
        </p:sp>
        <p:sp>
          <p:nvSpPr>
            <p:cNvPr name="Freeform 13" id="13"/>
            <p:cNvSpPr/>
            <p:nvPr/>
          </p:nvSpPr>
          <p:spPr>
            <a:xfrm flipH="false" flipV="false" rot="0">
              <a:off x="0" y="0"/>
              <a:ext cx="1061720" cy="4717669"/>
            </a:xfrm>
            <a:custGeom>
              <a:avLst/>
              <a:gdLst/>
              <a:ahLst/>
              <a:cxnLst/>
              <a:rect r="r" b="b" t="t" l="l"/>
              <a:pathLst>
                <a:path h="4717669" w="1061720">
                  <a:moveTo>
                    <a:pt x="1061593" y="132715"/>
                  </a:moveTo>
                  <a:cubicBezTo>
                    <a:pt x="1061593" y="205994"/>
                    <a:pt x="823976" y="265430"/>
                    <a:pt x="530733" y="265430"/>
                  </a:cubicBezTo>
                  <a:cubicBezTo>
                    <a:pt x="237490" y="265430"/>
                    <a:pt x="0" y="205994"/>
                    <a:pt x="0" y="132715"/>
                  </a:cubicBezTo>
                  <a:cubicBezTo>
                    <a:pt x="0" y="59436"/>
                    <a:pt x="237617" y="0"/>
                    <a:pt x="530860" y="0"/>
                  </a:cubicBezTo>
                  <a:cubicBezTo>
                    <a:pt x="824103" y="0"/>
                    <a:pt x="1061720" y="59436"/>
                    <a:pt x="1061720" y="132715"/>
                  </a:cubicBezTo>
                  <a:lnTo>
                    <a:pt x="1061720" y="4584954"/>
                  </a:lnTo>
                  <a:cubicBezTo>
                    <a:pt x="1061720" y="4658233"/>
                    <a:pt x="824103" y="4717669"/>
                    <a:pt x="530860" y="4717669"/>
                  </a:cubicBezTo>
                  <a:cubicBezTo>
                    <a:pt x="237617" y="4717669"/>
                    <a:pt x="0" y="4658233"/>
                    <a:pt x="0" y="4584954"/>
                  </a:cubicBezTo>
                  <a:lnTo>
                    <a:pt x="0" y="132715"/>
                  </a:lnTo>
                </a:path>
              </a:pathLst>
            </a:custGeom>
            <a:solidFill>
              <a:srgbClr val="000000">
                <a:alpha val="0"/>
              </a:srgbClr>
            </a:solidFill>
          </p:spPr>
        </p:sp>
      </p:grpSp>
      <p:grpSp>
        <p:nvGrpSpPr>
          <p:cNvPr name="Group 14" id="14"/>
          <p:cNvGrpSpPr/>
          <p:nvPr/>
        </p:nvGrpSpPr>
        <p:grpSpPr>
          <a:xfrm rot="0">
            <a:off x="7052382" y="5596974"/>
            <a:ext cx="796200" cy="2101200"/>
            <a:chOff x="0" y="0"/>
            <a:chExt cx="1061600" cy="2801600"/>
          </a:xfrm>
        </p:grpSpPr>
        <p:sp>
          <p:nvSpPr>
            <p:cNvPr name="Freeform 15" id="15"/>
            <p:cNvSpPr/>
            <p:nvPr/>
          </p:nvSpPr>
          <p:spPr>
            <a:xfrm flipH="false" flipV="false" rot="0">
              <a:off x="0" y="132715"/>
              <a:ext cx="1061720" cy="2668905"/>
            </a:xfrm>
            <a:custGeom>
              <a:avLst/>
              <a:gdLst/>
              <a:ahLst/>
              <a:cxnLst/>
              <a:rect r="r" b="b" t="t" l="l"/>
              <a:pathLst>
                <a:path h="2668905" w="1061720">
                  <a:moveTo>
                    <a:pt x="0" y="0"/>
                  </a:moveTo>
                  <a:cubicBezTo>
                    <a:pt x="0" y="73279"/>
                    <a:pt x="237617" y="132715"/>
                    <a:pt x="530860" y="132715"/>
                  </a:cubicBezTo>
                  <a:cubicBezTo>
                    <a:pt x="824103" y="132715"/>
                    <a:pt x="1061720" y="73279"/>
                    <a:pt x="1061720" y="0"/>
                  </a:cubicBezTo>
                  <a:lnTo>
                    <a:pt x="1061720" y="2536190"/>
                  </a:lnTo>
                  <a:cubicBezTo>
                    <a:pt x="1061720" y="2609469"/>
                    <a:pt x="824103" y="2668905"/>
                    <a:pt x="530860" y="2668905"/>
                  </a:cubicBezTo>
                  <a:cubicBezTo>
                    <a:pt x="237617" y="2668905"/>
                    <a:pt x="0" y="2609469"/>
                    <a:pt x="0" y="2536190"/>
                  </a:cubicBezTo>
                  <a:close/>
                </a:path>
              </a:pathLst>
            </a:custGeom>
            <a:solidFill>
              <a:srgbClr val="EF00DE"/>
            </a:solidFill>
          </p:spPr>
        </p:sp>
        <p:sp>
          <p:nvSpPr>
            <p:cNvPr name="Freeform 16" id="16"/>
            <p:cNvSpPr/>
            <p:nvPr/>
          </p:nvSpPr>
          <p:spPr>
            <a:xfrm flipH="false" flipV="false" rot="0">
              <a:off x="0" y="0"/>
              <a:ext cx="1061720" cy="265430"/>
            </a:xfrm>
            <a:custGeom>
              <a:avLst/>
              <a:gdLst/>
              <a:ahLst/>
              <a:cxnLst/>
              <a:rect r="r" b="b" t="t" l="l"/>
              <a:pathLst>
                <a:path h="265430" w="1061720">
                  <a:moveTo>
                    <a:pt x="0" y="132715"/>
                  </a:moveTo>
                  <a:cubicBezTo>
                    <a:pt x="0" y="59436"/>
                    <a:pt x="237617" y="0"/>
                    <a:pt x="530860" y="0"/>
                  </a:cubicBezTo>
                  <a:cubicBezTo>
                    <a:pt x="824103" y="0"/>
                    <a:pt x="1061720" y="59436"/>
                    <a:pt x="1061720" y="132715"/>
                  </a:cubicBezTo>
                  <a:cubicBezTo>
                    <a:pt x="1061720" y="205994"/>
                    <a:pt x="823976" y="265430"/>
                    <a:pt x="530860" y="265430"/>
                  </a:cubicBezTo>
                  <a:cubicBezTo>
                    <a:pt x="237744" y="265430"/>
                    <a:pt x="0" y="205994"/>
                    <a:pt x="0" y="132715"/>
                  </a:cubicBezTo>
                  <a:close/>
                </a:path>
              </a:pathLst>
            </a:custGeom>
            <a:solidFill>
              <a:srgbClr val="F566EB"/>
            </a:solidFill>
          </p:spPr>
        </p:sp>
        <p:sp>
          <p:nvSpPr>
            <p:cNvPr name="Freeform 17" id="17"/>
            <p:cNvSpPr/>
            <p:nvPr/>
          </p:nvSpPr>
          <p:spPr>
            <a:xfrm flipH="false" flipV="false" rot="0">
              <a:off x="0" y="0"/>
              <a:ext cx="1061720" cy="2801620"/>
            </a:xfrm>
            <a:custGeom>
              <a:avLst/>
              <a:gdLst/>
              <a:ahLst/>
              <a:cxnLst/>
              <a:rect r="r" b="b" t="t" l="l"/>
              <a:pathLst>
                <a:path h="2801620" w="1061720">
                  <a:moveTo>
                    <a:pt x="1061593" y="132715"/>
                  </a:moveTo>
                  <a:cubicBezTo>
                    <a:pt x="1061593" y="205994"/>
                    <a:pt x="823976" y="265430"/>
                    <a:pt x="530733" y="265430"/>
                  </a:cubicBezTo>
                  <a:cubicBezTo>
                    <a:pt x="237490" y="265430"/>
                    <a:pt x="0" y="205994"/>
                    <a:pt x="0" y="132715"/>
                  </a:cubicBezTo>
                  <a:cubicBezTo>
                    <a:pt x="0" y="59436"/>
                    <a:pt x="237617" y="0"/>
                    <a:pt x="530860" y="0"/>
                  </a:cubicBezTo>
                  <a:cubicBezTo>
                    <a:pt x="824103" y="0"/>
                    <a:pt x="1061720" y="59436"/>
                    <a:pt x="1061720" y="132715"/>
                  </a:cubicBezTo>
                  <a:lnTo>
                    <a:pt x="1061720" y="2668905"/>
                  </a:lnTo>
                  <a:cubicBezTo>
                    <a:pt x="1061720" y="2742184"/>
                    <a:pt x="824103" y="2801620"/>
                    <a:pt x="530860" y="2801620"/>
                  </a:cubicBezTo>
                  <a:cubicBezTo>
                    <a:pt x="237617" y="2801620"/>
                    <a:pt x="0" y="2742184"/>
                    <a:pt x="0" y="2668905"/>
                  </a:cubicBezTo>
                  <a:lnTo>
                    <a:pt x="0" y="132715"/>
                  </a:lnTo>
                </a:path>
              </a:pathLst>
            </a:custGeom>
            <a:solidFill>
              <a:srgbClr val="000000">
                <a:alpha val="0"/>
              </a:srgbClr>
            </a:solidFill>
          </p:spPr>
        </p:sp>
      </p:grpSp>
      <p:grpSp>
        <p:nvGrpSpPr>
          <p:cNvPr name="Group 18" id="18"/>
          <p:cNvGrpSpPr/>
          <p:nvPr/>
        </p:nvGrpSpPr>
        <p:grpSpPr>
          <a:xfrm rot="0">
            <a:off x="10464566" y="3880242"/>
            <a:ext cx="796200" cy="3818400"/>
            <a:chOff x="0" y="0"/>
            <a:chExt cx="1061600" cy="5091200"/>
          </a:xfrm>
        </p:grpSpPr>
        <p:sp>
          <p:nvSpPr>
            <p:cNvPr name="Freeform 19" id="19"/>
            <p:cNvSpPr/>
            <p:nvPr/>
          </p:nvSpPr>
          <p:spPr>
            <a:xfrm flipH="false" flipV="false" rot="0">
              <a:off x="0" y="132715"/>
              <a:ext cx="1061720" cy="4958461"/>
            </a:xfrm>
            <a:custGeom>
              <a:avLst/>
              <a:gdLst/>
              <a:ahLst/>
              <a:cxnLst/>
              <a:rect r="r" b="b" t="t" l="l"/>
              <a:pathLst>
                <a:path h="4958461" w="1061720">
                  <a:moveTo>
                    <a:pt x="0" y="0"/>
                  </a:moveTo>
                  <a:cubicBezTo>
                    <a:pt x="0" y="73279"/>
                    <a:pt x="237617" y="132715"/>
                    <a:pt x="530860" y="132715"/>
                  </a:cubicBezTo>
                  <a:cubicBezTo>
                    <a:pt x="824103" y="132715"/>
                    <a:pt x="1061720" y="73279"/>
                    <a:pt x="1061720" y="0"/>
                  </a:cubicBezTo>
                  <a:lnTo>
                    <a:pt x="1061720" y="4825746"/>
                  </a:lnTo>
                  <a:cubicBezTo>
                    <a:pt x="1061720" y="4899025"/>
                    <a:pt x="824103" y="4958461"/>
                    <a:pt x="530860" y="4958461"/>
                  </a:cubicBezTo>
                  <a:cubicBezTo>
                    <a:pt x="237617" y="4958461"/>
                    <a:pt x="0" y="4899025"/>
                    <a:pt x="0" y="4825746"/>
                  </a:cubicBezTo>
                  <a:close/>
                </a:path>
              </a:pathLst>
            </a:custGeom>
            <a:solidFill>
              <a:srgbClr val="392FB4"/>
            </a:solidFill>
          </p:spPr>
        </p:sp>
        <p:sp>
          <p:nvSpPr>
            <p:cNvPr name="Freeform 20" id="20"/>
            <p:cNvSpPr/>
            <p:nvPr/>
          </p:nvSpPr>
          <p:spPr>
            <a:xfrm flipH="false" flipV="false" rot="0">
              <a:off x="0" y="0"/>
              <a:ext cx="1061720" cy="265430"/>
            </a:xfrm>
            <a:custGeom>
              <a:avLst/>
              <a:gdLst/>
              <a:ahLst/>
              <a:cxnLst/>
              <a:rect r="r" b="b" t="t" l="l"/>
              <a:pathLst>
                <a:path h="265430" w="1061720">
                  <a:moveTo>
                    <a:pt x="0" y="132715"/>
                  </a:moveTo>
                  <a:cubicBezTo>
                    <a:pt x="0" y="59436"/>
                    <a:pt x="237617" y="0"/>
                    <a:pt x="530860" y="0"/>
                  </a:cubicBezTo>
                  <a:cubicBezTo>
                    <a:pt x="824103" y="0"/>
                    <a:pt x="1061720" y="59436"/>
                    <a:pt x="1061720" y="132715"/>
                  </a:cubicBezTo>
                  <a:cubicBezTo>
                    <a:pt x="1061720" y="205994"/>
                    <a:pt x="823976" y="265430"/>
                    <a:pt x="530860" y="265430"/>
                  </a:cubicBezTo>
                  <a:cubicBezTo>
                    <a:pt x="237744" y="265430"/>
                    <a:pt x="0" y="205994"/>
                    <a:pt x="0" y="132715"/>
                  </a:cubicBezTo>
                  <a:close/>
                </a:path>
              </a:pathLst>
            </a:custGeom>
            <a:solidFill>
              <a:srgbClr val="8882D2"/>
            </a:solidFill>
          </p:spPr>
        </p:sp>
        <p:sp>
          <p:nvSpPr>
            <p:cNvPr name="Freeform 21" id="21"/>
            <p:cNvSpPr/>
            <p:nvPr/>
          </p:nvSpPr>
          <p:spPr>
            <a:xfrm flipH="false" flipV="false" rot="0">
              <a:off x="0" y="0"/>
              <a:ext cx="1061720" cy="5091176"/>
            </a:xfrm>
            <a:custGeom>
              <a:avLst/>
              <a:gdLst/>
              <a:ahLst/>
              <a:cxnLst/>
              <a:rect r="r" b="b" t="t" l="l"/>
              <a:pathLst>
                <a:path h="5091176" w="1061720">
                  <a:moveTo>
                    <a:pt x="1061593" y="132715"/>
                  </a:moveTo>
                  <a:cubicBezTo>
                    <a:pt x="1061593" y="205994"/>
                    <a:pt x="823976" y="265430"/>
                    <a:pt x="530733" y="265430"/>
                  </a:cubicBezTo>
                  <a:cubicBezTo>
                    <a:pt x="237490" y="265430"/>
                    <a:pt x="0" y="205994"/>
                    <a:pt x="0" y="132715"/>
                  </a:cubicBezTo>
                  <a:cubicBezTo>
                    <a:pt x="0" y="59436"/>
                    <a:pt x="237617" y="0"/>
                    <a:pt x="530860" y="0"/>
                  </a:cubicBezTo>
                  <a:cubicBezTo>
                    <a:pt x="824103" y="0"/>
                    <a:pt x="1061720" y="59436"/>
                    <a:pt x="1061720" y="132715"/>
                  </a:cubicBezTo>
                  <a:lnTo>
                    <a:pt x="1061720" y="4958461"/>
                  </a:lnTo>
                  <a:cubicBezTo>
                    <a:pt x="1061720" y="5031740"/>
                    <a:pt x="824103" y="5091176"/>
                    <a:pt x="530860" y="5091176"/>
                  </a:cubicBezTo>
                  <a:cubicBezTo>
                    <a:pt x="237617" y="5091176"/>
                    <a:pt x="0" y="5031740"/>
                    <a:pt x="0" y="4958461"/>
                  </a:cubicBezTo>
                  <a:lnTo>
                    <a:pt x="0" y="132715"/>
                  </a:lnTo>
                </a:path>
              </a:pathLst>
            </a:custGeom>
            <a:solidFill>
              <a:srgbClr val="000000">
                <a:alpha val="0"/>
              </a:srgbClr>
            </a:solidFill>
          </p:spPr>
        </p:sp>
      </p:grpSp>
      <p:grpSp>
        <p:nvGrpSpPr>
          <p:cNvPr name="Group 22" id="22"/>
          <p:cNvGrpSpPr/>
          <p:nvPr/>
        </p:nvGrpSpPr>
        <p:grpSpPr>
          <a:xfrm rot="0">
            <a:off x="13901748" y="4562336"/>
            <a:ext cx="796200" cy="3136200"/>
            <a:chOff x="0" y="0"/>
            <a:chExt cx="1061600" cy="4181600"/>
          </a:xfrm>
        </p:grpSpPr>
        <p:sp>
          <p:nvSpPr>
            <p:cNvPr name="Freeform 23" id="23"/>
            <p:cNvSpPr/>
            <p:nvPr/>
          </p:nvSpPr>
          <p:spPr>
            <a:xfrm flipH="false" flipV="false" rot="0">
              <a:off x="0" y="132715"/>
              <a:ext cx="1061720" cy="4048887"/>
            </a:xfrm>
            <a:custGeom>
              <a:avLst/>
              <a:gdLst/>
              <a:ahLst/>
              <a:cxnLst/>
              <a:rect r="r" b="b" t="t" l="l"/>
              <a:pathLst>
                <a:path h="4048887" w="1061720">
                  <a:moveTo>
                    <a:pt x="0" y="0"/>
                  </a:moveTo>
                  <a:cubicBezTo>
                    <a:pt x="0" y="73279"/>
                    <a:pt x="237617" y="132715"/>
                    <a:pt x="530860" y="132715"/>
                  </a:cubicBezTo>
                  <a:cubicBezTo>
                    <a:pt x="824103" y="132715"/>
                    <a:pt x="1061720" y="73279"/>
                    <a:pt x="1061720" y="0"/>
                  </a:cubicBezTo>
                  <a:lnTo>
                    <a:pt x="1061720" y="3916172"/>
                  </a:lnTo>
                  <a:cubicBezTo>
                    <a:pt x="1061720" y="3989451"/>
                    <a:pt x="824103" y="4048887"/>
                    <a:pt x="530860" y="4048887"/>
                  </a:cubicBezTo>
                  <a:cubicBezTo>
                    <a:pt x="237617" y="4048887"/>
                    <a:pt x="0" y="3989451"/>
                    <a:pt x="0" y="3916172"/>
                  </a:cubicBezTo>
                  <a:close/>
                </a:path>
              </a:pathLst>
            </a:custGeom>
            <a:solidFill>
              <a:srgbClr val="617EFF"/>
            </a:solidFill>
          </p:spPr>
        </p:sp>
        <p:sp>
          <p:nvSpPr>
            <p:cNvPr name="Freeform 24" id="24"/>
            <p:cNvSpPr/>
            <p:nvPr/>
          </p:nvSpPr>
          <p:spPr>
            <a:xfrm flipH="false" flipV="false" rot="0">
              <a:off x="0" y="0"/>
              <a:ext cx="1061720" cy="265430"/>
            </a:xfrm>
            <a:custGeom>
              <a:avLst/>
              <a:gdLst/>
              <a:ahLst/>
              <a:cxnLst/>
              <a:rect r="r" b="b" t="t" l="l"/>
              <a:pathLst>
                <a:path h="265430" w="1061720">
                  <a:moveTo>
                    <a:pt x="0" y="132715"/>
                  </a:moveTo>
                  <a:cubicBezTo>
                    <a:pt x="0" y="59436"/>
                    <a:pt x="237617" y="0"/>
                    <a:pt x="530860" y="0"/>
                  </a:cubicBezTo>
                  <a:cubicBezTo>
                    <a:pt x="824103" y="0"/>
                    <a:pt x="1061720" y="59436"/>
                    <a:pt x="1061720" y="132715"/>
                  </a:cubicBezTo>
                  <a:cubicBezTo>
                    <a:pt x="1061720" y="205994"/>
                    <a:pt x="823976" y="265430"/>
                    <a:pt x="530860" y="265430"/>
                  </a:cubicBezTo>
                  <a:cubicBezTo>
                    <a:pt x="237744" y="265430"/>
                    <a:pt x="0" y="205994"/>
                    <a:pt x="0" y="132715"/>
                  </a:cubicBezTo>
                  <a:close/>
                </a:path>
              </a:pathLst>
            </a:custGeom>
            <a:solidFill>
              <a:srgbClr val="A0B1FF"/>
            </a:solidFill>
          </p:spPr>
        </p:sp>
        <p:sp>
          <p:nvSpPr>
            <p:cNvPr name="Freeform 25" id="25"/>
            <p:cNvSpPr/>
            <p:nvPr/>
          </p:nvSpPr>
          <p:spPr>
            <a:xfrm flipH="false" flipV="false" rot="0">
              <a:off x="0" y="0"/>
              <a:ext cx="1061720" cy="4181602"/>
            </a:xfrm>
            <a:custGeom>
              <a:avLst/>
              <a:gdLst/>
              <a:ahLst/>
              <a:cxnLst/>
              <a:rect r="r" b="b" t="t" l="l"/>
              <a:pathLst>
                <a:path h="4181602" w="1061720">
                  <a:moveTo>
                    <a:pt x="1061593" y="132715"/>
                  </a:moveTo>
                  <a:cubicBezTo>
                    <a:pt x="1061593" y="205994"/>
                    <a:pt x="823976" y="265430"/>
                    <a:pt x="530733" y="265430"/>
                  </a:cubicBezTo>
                  <a:cubicBezTo>
                    <a:pt x="237490" y="265430"/>
                    <a:pt x="0" y="205994"/>
                    <a:pt x="0" y="132715"/>
                  </a:cubicBezTo>
                  <a:cubicBezTo>
                    <a:pt x="0" y="59436"/>
                    <a:pt x="237617" y="0"/>
                    <a:pt x="530860" y="0"/>
                  </a:cubicBezTo>
                  <a:cubicBezTo>
                    <a:pt x="824103" y="0"/>
                    <a:pt x="1061720" y="59436"/>
                    <a:pt x="1061720" y="132715"/>
                  </a:cubicBezTo>
                  <a:lnTo>
                    <a:pt x="1061720" y="4048887"/>
                  </a:lnTo>
                  <a:cubicBezTo>
                    <a:pt x="1061720" y="4122166"/>
                    <a:pt x="824103" y="4181602"/>
                    <a:pt x="530860" y="4181602"/>
                  </a:cubicBezTo>
                  <a:cubicBezTo>
                    <a:pt x="237617" y="4181602"/>
                    <a:pt x="0" y="4122166"/>
                    <a:pt x="0" y="4048887"/>
                  </a:cubicBezTo>
                  <a:lnTo>
                    <a:pt x="0" y="132715"/>
                  </a:lnTo>
                </a:path>
              </a:pathLst>
            </a:custGeom>
            <a:solidFill>
              <a:srgbClr val="000000">
                <a:alpha val="0"/>
              </a:srgbClr>
            </a:solidFill>
          </p:spPr>
        </p:sp>
      </p:grpSp>
      <p:sp>
        <p:nvSpPr>
          <p:cNvPr name="TextBox 26" id="26"/>
          <p:cNvSpPr txBox="true"/>
          <p:nvPr/>
        </p:nvSpPr>
        <p:spPr>
          <a:xfrm rot="0">
            <a:off x="6284301" y="7761400"/>
            <a:ext cx="23323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EARTH</a:t>
            </a:r>
          </a:p>
        </p:txBody>
      </p:sp>
      <p:sp>
        <p:nvSpPr>
          <p:cNvPr name="TextBox 27" id="27"/>
          <p:cNvSpPr txBox="true"/>
          <p:nvPr/>
        </p:nvSpPr>
        <p:spPr>
          <a:xfrm rot="0">
            <a:off x="6661125" y="459875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50%</a:t>
            </a:r>
          </a:p>
        </p:txBody>
      </p:sp>
      <p:sp>
        <p:nvSpPr>
          <p:cNvPr name="TextBox 28" id="28"/>
          <p:cNvSpPr txBox="true"/>
          <p:nvPr/>
        </p:nvSpPr>
        <p:spPr>
          <a:xfrm rot="0">
            <a:off x="2558375" y="8431275"/>
            <a:ext cx="2859750" cy="1072800"/>
          </a:xfrm>
          <a:prstGeom prst="rect">
            <a:avLst/>
          </a:prstGeom>
        </p:spPr>
        <p:txBody>
          <a:bodyPr anchor="t" rtlCol="false" tIns="0" lIns="0" bIns="0" rIns="0">
            <a:spAutoFit/>
          </a:bodyPr>
          <a:lstStyle/>
          <a:p>
            <a:pPr algn="ctr">
              <a:lnSpc>
                <a:spcPts val="2640"/>
              </a:lnSpc>
            </a:pPr>
            <a:r>
              <a:rPr lang="en-US" sz="2200">
                <a:solidFill>
                  <a:srgbClr val="FFFFFF"/>
                </a:solidFill>
                <a:latin typeface="Arimo"/>
              </a:rPr>
              <a:t>Venus is the second planet from the Sun</a:t>
            </a:r>
          </a:p>
        </p:txBody>
      </p:sp>
      <p:sp>
        <p:nvSpPr>
          <p:cNvPr name="TextBox 29" id="29"/>
          <p:cNvSpPr txBox="true"/>
          <p:nvPr/>
        </p:nvSpPr>
        <p:spPr>
          <a:xfrm rot="0">
            <a:off x="6020601" y="8440800"/>
            <a:ext cx="2859750" cy="10632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Earth is the planet where we live on</a:t>
            </a:r>
          </a:p>
        </p:txBody>
      </p:sp>
      <p:sp>
        <p:nvSpPr>
          <p:cNvPr name="TextBox 30" id="30"/>
          <p:cNvSpPr txBox="true"/>
          <p:nvPr/>
        </p:nvSpPr>
        <p:spPr>
          <a:xfrm rot="0">
            <a:off x="9432751" y="8431275"/>
            <a:ext cx="2859750" cy="1072800"/>
          </a:xfrm>
          <a:prstGeom prst="rect">
            <a:avLst/>
          </a:prstGeom>
        </p:spPr>
        <p:txBody>
          <a:bodyPr anchor="t" rtlCol="false" tIns="0" lIns="0" bIns="0" rIns="0">
            <a:spAutoFit/>
          </a:bodyPr>
          <a:lstStyle/>
          <a:p>
            <a:pPr algn="ctr">
              <a:lnSpc>
                <a:spcPts val="2640"/>
              </a:lnSpc>
            </a:pPr>
            <a:r>
              <a:rPr lang="en-US" sz="2200">
                <a:solidFill>
                  <a:srgbClr val="FFFFFF"/>
                </a:solidFill>
                <a:latin typeface="Arimo"/>
              </a:rPr>
              <a:t>Mercury is the closest planet to the Sun</a:t>
            </a:r>
          </a:p>
        </p:txBody>
      </p:sp>
      <p:sp>
        <p:nvSpPr>
          <p:cNvPr name="TextBox 31" id="31"/>
          <p:cNvSpPr txBox="true"/>
          <p:nvPr/>
        </p:nvSpPr>
        <p:spPr>
          <a:xfrm rot="0">
            <a:off x="12869951" y="8431275"/>
            <a:ext cx="2859750" cy="1072800"/>
          </a:xfrm>
          <a:prstGeom prst="rect">
            <a:avLst/>
          </a:prstGeom>
        </p:spPr>
        <p:txBody>
          <a:bodyPr anchor="t" rtlCol="false" tIns="0" lIns="0" bIns="0" rIns="0">
            <a:spAutoFit/>
          </a:bodyPr>
          <a:lstStyle/>
          <a:p>
            <a:pPr algn="ctr">
              <a:lnSpc>
                <a:spcPts val="2640"/>
              </a:lnSpc>
            </a:pPr>
            <a:r>
              <a:rPr lang="en-US" sz="2200">
                <a:solidFill>
                  <a:srgbClr val="FFFFFF"/>
                </a:solidFill>
                <a:latin typeface="Arimo"/>
              </a:rPr>
              <a:t>Saturn is composed of hydrogen and helium</a:t>
            </a:r>
          </a:p>
        </p:txBody>
      </p:sp>
      <p:sp>
        <p:nvSpPr>
          <p:cNvPr name="TextBox 32" id="32"/>
          <p:cNvSpPr txBox="true"/>
          <p:nvPr/>
        </p:nvSpPr>
        <p:spPr>
          <a:xfrm rot="0">
            <a:off x="13510475" y="3571500"/>
            <a:ext cx="1578750" cy="9063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70%</a:t>
            </a:r>
          </a:p>
        </p:txBody>
      </p:sp>
      <p:grpSp>
        <p:nvGrpSpPr>
          <p:cNvPr name="Group 33" id="33"/>
          <p:cNvGrpSpPr/>
          <p:nvPr/>
        </p:nvGrpSpPr>
        <p:grpSpPr>
          <a:xfrm rot="0">
            <a:off x="3269525" y="6879375"/>
            <a:ext cx="1437450" cy="296250"/>
            <a:chOff x="0" y="0"/>
            <a:chExt cx="1916600" cy="395000"/>
          </a:xfrm>
        </p:grpSpPr>
        <p:sp>
          <p:nvSpPr>
            <p:cNvPr name="Freeform 34" id="34"/>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cubicBezTo>
                    <a:pt x="422656" y="635"/>
                    <a:pt x="424434" y="762"/>
                    <a:pt x="426085" y="1270"/>
                  </a:cubicBezTo>
                  <a:lnTo>
                    <a:pt x="974852" y="151765"/>
                  </a:lnTo>
                  <a:lnTo>
                    <a:pt x="971550" y="163957"/>
                  </a:lnTo>
                  <a:lnTo>
                    <a:pt x="968248" y="151765"/>
                  </a:lnTo>
                  <a:lnTo>
                    <a:pt x="1517142" y="1270"/>
                  </a:lnTo>
                  <a:lnTo>
                    <a:pt x="1520444" y="13462"/>
                  </a:lnTo>
                  <a:lnTo>
                    <a:pt x="1518539" y="26035"/>
                  </a:lnTo>
                  <a:moveTo>
                    <a:pt x="1522476" y="889"/>
                  </a:moveTo>
                  <a:cubicBezTo>
                    <a:pt x="1528445" y="1778"/>
                    <a:pt x="1532890" y="6731"/>
                    <a:pt x="1533144" y="12700"/>
                  </a:cubicBezTo>
                  <a:cubicBezTo>
                    <a:pt x="1533398" y="18669"/>
                    <a:pt x="1529588" y="24130"/>
                    <a:pt x="1523873" y="25654"/>
                  </a:cubicBezTo>
                  <a:lnTo>
                    <a:pt x="974852" y="176276"/>
                  </a:lnTo>
                  <a:cubicBezTo>
                    <a:pt x="972693" y="176911"/>
                    <a:pt x="970280" y="176911"/>
                    <a:pt x="968121" y="176276"/>
                  </a:cubicBezTo>
                  <a:lnTo>
                    <a:pt x="419354" y="25781"/>
                  </a:lnTo>
                  <a:lnTo>
                    <a:pt x="422656" y="13589"/>
                  </a:lnTo>
                  <a:lnTo>
                    <a:pt x="424434" y="26162"/>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sp>
          <p:nvSpPr>
            <p:cNvPr name="Freeform 35" id="35"/>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lnTo>
                    <a:pt x="424561" y="26035"/>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grpSp>
      <p:grpSp>
        <p:nvGrpSpPr>
          <p:cNvPr name="Group 36" id="36"/>
          <p:cNvGrpSpPr/>
          <p:nvPr/>
        </p:nvGrpSpPr>
        <p:grpSpPr>
          <a:xfrm rot="0">
            <a:off x="6731775" y="6879375"/>
            <a:ext cx="1437450" cy="296250"/>
            <a:chOff x="0" y="0"/>
            <a:chExt cx="1916600" cy="395000"/>
          </a:xfrm>
        </p:grpSpPr>
        <p:sp>
          <p:nvSpPr>
            <p:cNvPr name="Freeform 37" id="37"/>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cubicBezTo>
                    <a:pt x="422656" y="635"/>
                    <a:pt x="424434" y="762"/>
                    <a:pt x="426085" y="1270"/>
                  </a:cubicBezTo>
                  <a:lnTo>
                    <a:pt x="974852" y="151765"/>
                  </a:lnTo>
                  <a:lnTo>
                    <a:pt x="971550" y="163957"/>
                  </a:lnTo>
                  <a:lnTo>
                    <a:pt x="968248" y="151765"/>
                  </a:lnTo>
                  <a:lnTo>
                    <a:pt x="1517142" y="1270"/>
                  </a:lnTo>
                  <a:lnTo>
                    <a:pt x="1520444" y="13462"/>
                  </a:lnTo>
                  <a:lnTo>
                    <a:pt x="1518539" y="26035"/>
                  </a:lnTo>
                  <a:moveTo>
                    <a:pt x="1522476" y="889"/>
                  </a:moveTo>
                  <a:cubicBezTo>
                    <a:pt x="1528445" y="1778"/>
                    <a:pt x="1532890" y="6731"/>
                    <a:pt x="1533144" y="12700"/>
                  </a:cubicBezTo>
                  <a:cubicBezTo>
                    <a:pt x="1533398" y="18669"/>
                    <a:pt x="1529588" y="24130"/>
                    <a:pt x="1523873" y="25654"/>
                  </a:cubicBezTo>
                  <a:lnTo>
                    <a:pt x="974852" y="176276"/>
                  </a:lnTo>
                  <a:cubicBezTo>
                    <a:pt x="972693" y="176911"/>
                    <a:pt x="970280" y="176911"/>
                    <a:pt x="968121" y="176276"/>
                  </a:cubicBezTo>
                  <a:lnTo>
                    <a:pt x="419354" y="25781"/>
                  </a:lnTo>
                  <a:lnTo>
                    <a:pt x="422656" y="13589"/>
                  </a:lnTo>
                  <a:lnTo>
                    <a:pt x="424434" y="26162"/>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sp>
          <p:nvSpPr>
            <p:cNvPr name="Freeform 38" id="38"/>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lnTo>
                    <a:pt x="424561" y="26035"/>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grpSp>
      <p:grpSp>
        <p:nvGrpSpPr>
          <p:cNvPr name="Group 39" id="39"/>
          <p:cNvGrpSpPr/>
          <p:nvPr/>
        </p:nvGrpSpPr>
        <p:grpSpPr>
          <a:xfrm rot="0">
            <a:off x="10143925" y="6879375"/>
            <a:ext cx="1437450" cy="296250"/>
            <a:chOff x="0" y="0"/>
            <a:chExt cx="1916600" cy="395000"/>
          </a:xfrm>
        </p:grpSpPr>
        <p:sp>
          <p:nvSpPr>
            <p:cNvPr name="Freeform 40" id="40"/>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cubicBezTo>
                    <a:pt x="422656" y="635"/>
                    <a:pt x="424434" y="762"/>
                    <a:pt x="426085" y="1270"/>
                  </a:cubicBezTo>
                  <a:lnTo>
                    <a:pt x="974852" y="151765"/>
                  </a:lnTo>
                  <a:lnTo>
                    <a:pt x="971550" y="163957"/>
                  </a:lnTo>
                  <a:lnTo>
                    <a:pt x="968248" y="151765"/>
                  </a:lnTo>
                  <a:lnTo>
                    <a:pt x="1517142" y="1270"/>
                  </a:lnTo>
                  <a:lnTo>
                    <a:pt x="1520444" y="13462"/>
                  </a:lnTo>
                  <a:lnTo>
                    <a:pt x="1518539" y="26035"/>
                  </a:lnTo>
                  <a:moveTo>
                    <a:pt x="1522476" y="889"/>
                  </a:moveTo>
                  <a:cubicBezTo>
                    <a:pt x="1528445" y="1778"/>
                    <a:pt x="1532890" y="6731"/>
                    <a:pt x="1533144" y="12700"/>
                  </a:cubicBezTo>
                  <a:cubicBezTo>
                    <a:pt x="1533398" y="18669"/>
                    <a:pt x="1529588" y="24130"/>
                    <a:pt x="1523873" y="25654"/>
                  </a:cubicBezTo>
                  <a:lnTo>
                    <a:pt x="974852" y="176276"/>
                  </a:lnTo>
                  <a:cubicBezTo>
                    <a:pt x="972693" y="176911"/>
                    <a:pt x="970280" y="176911"/>
                    <a:pt x="968121" y="176276"/>
                  </a:cubicBezTo>
                  <a:lnTo>
                    <a:pt x="419354" y="25781"/>
                  </a:lnTo>
                  <a:lnTo>
                    <a:pt x="422656" y="13589"/>
                  </a:lnTo>
                  <a:lnTo>
                    <a:pt x="424434" y="26162"/>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sp>
          <p:nvSpPr>
            <p:cNvPr name="Freeform 41" id="41"/>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lnTo>
                    <a:pt x="424561" y="26035"/>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grpSp>
      <p:grpSp>
        <p:nvGrpSpPr>
          <p:cNvPr name="Group 42" id="42"/>
          <p:cNvGrpSpPr/>
          <p:nvPr/>
        </p:nvGrpSpPr>
        <p:grpSpPr>
          <a:xfrm rot="0">
            <a:off x="13581125" y="6879375"/>
            <a:ext cx="1437450" cy="296250"/>
            <a:chOff x="0" y="0"/>
            <a:chExt cx="1916600" cy="395000"/>
          </a:xfrm>
        </p:grpSpPr>
        <p:sp>
          <p:nvSpPr>
            <p:cNvPr name="Freeform 43" id="43"/>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cubicBezTo>
                    <a:pt x="422656" y="635"/>
                    <a:pt x="424434" y="762"/>
                    <a:pt x="426085" y="1270"/>
                  </a:cubicBezTo>
                  <a:lnTo>
                    <a:pt x="974852" y="151765"/>
                  </a:lnTo>
                  <a:lnTo>
                    <a:pt x="971550" y="163957"/>
                  </a:lnTo>
                  <a:lnTo>
                    <a:pt x="968248" y="151765"/>
                  </a:lnTo>
                  <a:lnTo>
                    <a:pt x="1517142" y="1270"/>
                  </a:lnTo>
                  <a:lnTo>
                    <a:pt x="1520444" y="13462"/>
                  </a:lnTo>
                  <a:lnTo>
                    <a:pt x="1518539" y="26035"/>
                  </a:lnTo>
                  <a:moveTo>
                    <a:pt x="1522476" y="889"/>
                  </a:moveTo>
                  <a:cubicBezTo>
                    <a:pt x="1528445" y="1778"/>
                    <a:pt x="1532890" y="6731"/>
                    <a:pt x="1533144" y="12700"/>
                  </a:cubicBezTo>
                  <a:cubicBezTo>
                    <a:pt x="1533398" y="18669"/>
                    <a:pt x="1529588" y="24130"/>
                    <a:pt x="1523873" y="25654"/>
                  </a:cubicBezTo>
                  <a:lnTo>
                    <a:pt x="974852" y="176276"/>
                  </a:lnTo>
                  <a:cubicBezTo>
                    <a:pt x="972693" y="176911"/>
                    <a:pt x="970280" y="176911"/>
                    <a:pt x="968121" y="176276"/>
                  </a:cubicBezTo>
                  <a:lnTo>
                    <a:pt x="419354" y="25781"/>
                  </a:lnTo>
                  <a:lnTo>
                    <a:pt x="422656" y="13589"/>
                  </a:lnTo>
                  <a:lnTo>
                    <a:pt x="424434" y="26162"/>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sp>
          <p:nvSpPr>
            <p:cNvPr name="Freeform 44" id="44"/>
            <p:cNvSpPr/>
            <p:nvPr/>
          </p:nvSpPr>
          <p:spPr>
            <a:xfrm flipH="false" flipV="false" rot="0">
              <a:off x="-13208" y="33528"/>
              <a:ext cx="1940052" cy="361569"/>
            </a:xfrm>
            <a:custGeom>
              <a:avLst/>
              <a:gdLst/>
              <a:ahLst/>
              <a:cxnLst/>
              <a:rect r="r" b="b" t="t" l="l"/>
              <a:pathLst>
                <a:path h="361569" w="1940052">
                  <a:moveTo>
                    <a:pt x="1518539" y="26035"/>
                  </a:moveTo>
                  <a:cubicBezTo>
                    <a:pt x="1511681" y="25019"/>
                    <a:pt x="1506855" y="18542"/>
                    <a:pt x="1507998" y="11684"/>
                  </a:cubicBezTo>
                  <a:cubicBezTo>
                    <a:pt x="1509141" y="4826"/>
                    <a:pt x="1515364" y="0"/>
                    <a:pt x="1522349" y="1016"/>
                  </a:cubicBezTo>
                  <a:cubicBezTo>
                    <a:pt x="1774317" y="36195"/>
                    <a:pt x="1940052" y="94615"/>
                    <a:pt x="1929511" y="170815"/>
                  </a:cubicBezTo>
                  <a:cubicBezTo>
                    <a:pt x="1926336" y="193802"/>
                    <a:pt x="1907286" y="213741"/>
                    <a:pt x="1878838" y="231267"/>
                  </a:cubicBezTo>
                  <a:lnTo>
                    <a:pt x="1872234" y="220472"/>
                  </a:lnTo>
                  <a:lnTo>
                    <a:pt x="1878838" y="231267"/>
                  </a:lnTo>
                  <a:cubicBezTo>
                    <a:pt x="1749933" y="310007"/>
                    <a:pt x="1382141" y="361569"/>
                    <a:pt x="971423" y="361569"/>
                  </a:cubicBezTo>
                  <a:lnTo>
                    <a:pt x="971423" y="348869"/>
                  </a:lnTo>
                  <a:lnTo>
                    <a:pt x="971423" y="361569"/>
                  </a:lnTo>
                  <a:cubicBezTo>
                    <a:pt x="560705" y="361569"/>
                    <a:pt x="193040" y="309880"/>
                    <a:pt x="64262" y="231140"/>
                  </a:cubicBezTo>
                  <a:cubicBezTo>
                    <a:pt x="20701" y="204470"/>
                    <a:pt x="0" y="170942"/>
                    <a:pt x="21717" y="135509"/>
                  </a:cubicBezTo>
                  <a:cubicBezTo>
                    <a:pt x="56388" y="78740"/>
                    <a:pt x="201295" y="31496"/>
                    <a:pt x="421005" y="889"/>
                  </a:cubicBezTo>
                  <a:lnTo>
                    <a:pt x="424561" y="26035"/>
                  </a:lnTo>
                  <a:cubicBezTo>
                    <a:pt x="200279" y="57277"/>
                    <a:pt x="70485" y="104394"/>
                    <a:pt x="43307" y="148717"/>
                  </a:cubicBezTo>
                  <a:cubicBezTo>
                    <a:pt x="33528" y="164592"/>
                    <a:pt x="36449" y="184404"/>
                    <a:pt x="77470" y="209423"/>
                  </a:cubicBezTo>
                  <a:lnTo>
                    <a:pt x="70866" y="220218"/>
                  </a:lnTo>
                  <a:lnTo>
                    <a:pt x="77470" y="209423"/>
                  </a:lnTo>
                  <a:cubicBezTo>
                    <a:pt x="199263" y="283845"/>
                    <a:pt x="559562" y="336042"/>
                    <a:pt x="971296" y="336042"/>
                  </a:cubicBezTo>
                  <a:cubicBezTo>
                    <a:pt x="1383030" y="336042"/>
                    <a:pt x="1743583" y="283845"/>
                    <a:pt x="1865376" y="209423"/>
                  </a:cubicBezTo>
                  <a:cubicBezTo>
                    <a:pt x="1892300" y="193040"/>
                    <a:pt x="1902587" y="178435"/>
                    <a:pt x="1904111" y="167259"/>
                  </a:cubicBezTo>
                  <a:cubicBezTo>
                    <a:pt x="1910334" y="122682"/>
                    <a:pt x="1788287" y="63627"/>
                    <a:pt x="1518666" y="26035"/>
                  </a:cubicBezTo>
                  <a:lnTo>
                    <a:pt x="1520444" y="13462"/>
                  </a:lnTo>
                  <a:lnTo>
                    <a:pt x="1522349" y="889"/>
                  </a:lnTo>
                  <a:close/>
                </a:path>
              </a:pathLst>
            </a:custGeom>
            <a:solidFill>
              <a:srgbClr val="FFFFFF"/>
            </a:solidFill>
          </p:spPr>
        </p:sp>
      </p:grpSp>
    </p:spTree>
  </p:cSld>
  <p:clrMapOvr>
    <a:masterClrMapping/>
  </p:clrMapOvr>
</p:sld>
</file>

<file path=ppt/slides/slide4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TextBox 5" id="5"/>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ANOTHER PERCENTAGES</a:t>
            </a:r>
          </a:p>
        </p:txBody>
      </p:sp>
      <p:grpSp>
        <p:nvGrpSpPr>
          <p:cNvPr name="Group 6" id="6"/>
          <p:cNvGrpSpPr/>
          <p:nvPr/>
        </p:nvGrpSpPr>
        <p:grpSpPr>
          <a:xfrm rot="0">
            <a:off x="1579650" y="5051782"/>
            <a:ext cx="1695600" cy="3018000"/>
            <a:chOff x="0" y="0"/>
            <a:chExt cx="2260800" cy="4024000"/>
          </a:xfrm>
        </p:grpSpPr>
        <p:sp>
          <p:nvSpPr>
            <p:cNvPr name="Freeform 7" id="7"/>
            <p:cNvSpPr/>
            <p:nvPr/>
          </p:nvSpPr>
          <p:spPr>
            <a:xfrm flipH="false" flipV="false" rot="0">
              <a:off x="0" y="565150"/>
              <a:ext cx="1695577" cy="3458845"/>
            </a:xfrm>
            <a:custGeom>
              <a:avLst/>
              <a:gdLst/>
              <a:ahLst/>
              <a:cxnLst/>
              <a:rect r="r" b="b" t="t" l="l"/>
              <a:pathLst>
                <a:path h="3458845" w="1695577">
                  <a:moveTo>
                    <a:pt x="0" y="0"/>
                  </a:moveTo>
                  <a:lnTo>
                    <a:pt x="1695577" y="0"/>
                  </a:lnTo>
                  <a:lnTo>
                    <a:pt x="1695577" y="3458845"/>
                  </a:lnTo>
                  <a:lnTo>
                    <a:pt x="0" y="3458845"/>
                  </a:lnTo>
                  <a:close/>
                </a:path>
              </a:pathLst>
            </a:custGeom>
            <a:solidFill>
              <a:srgbClr val="11FFFF"/>
            </a:solidFill>
          </p:spPr>
        </p:sp>
        <p:sp>
          <p:nvSpPr>
            <p:cNvPr name="Freeform 8" id="8"/>
            <p:cNvSpPr/>
            <p:nvPr/>
          </p:nvSpPr>
          <p:spPr>
            <a:xfrm flipH="false" flipV="false" rot="0">
              <a:off x="1695577" y="0"/>
              <a:ext cx="565277" cy="4023995"/>
            </a:xfrm>
            <a:custGeom>
              <a:avLst/>
              <a:gdLst/>
              <a:ahLst/>
              <a:cxnLst/>
              <a:rect r="r" b="b" t="t" l="l"/>
              <a:pathLst>
                <a:path h="4023995" w="565277">
                  <a:moveTo>
                    <a:pt x="0" y="565150"/>
                  </a:moveTo>
                  <a:lnTo>
                    <a:pt x="565277" y="0"/>
                  </a:lnTo>
                  <a:lnTo>
                    <a:pt x="565277" y="3458845"/>
                  </a:lnTo>
                  <a:lnTo>
                    <a:pt x="127" y="4023995"/>
                  </a:lnTo>
                  <a:close/>
                </a:path>
              </a:pathLst>
            </a:custGeom>
            <a:solidFill>
              <a:srgbClr val="0DCCCC"/>
            </a:solidFill>
          </p:spPr>
        </p:sp>
        <p:sp>
          <p:nvSpPr>
            <p:cNvPr name="Freeform 9" id="9"/>
            <p:cNvSpPr/>
            <p:nvPr/>
          </p:nvSpPr>
          <p:spPr>
            <a:xfrm flipH="false" flipV="false" rot="0">
              <a:off x="0" y="0"/>
              <a:ext cx="2260854" cy="565150"/>
            </a:xfrm>
            <a:custGeom>
              <a:avLst/>
              <a:gdLst/>
              <a:ahLst/>
              <a:cxnLst/>
              <a:rect r="r" b="b" t="t" l="l"/>
              <a:pathLst>
                <a:path h="565150" w="2260854">
                  <a:moveTo>
                    <a:pt x="0" y="565150"/>
                  </a:moveTo>
                  <a:lnTo>
                    <a:pt x="565150" y="0"/>
                  </a:lnTo>
                  <a:lnTo>
                    <a:pt x="2260854" y="0"/>
                  </a:lnTo>
                  <a:lnTo>
                    <a:pt x="1695704" y="565150"/>
                  </a:lnTo>
                  <a:close/>
                </a:path>
              </a:pathLst>
            </a:custGeom>
            <a:solidFill>
              <a:srgbClr val="40FFFF"/>
            </a:solidFill>
          </p:spPr>
        </p:sp>
        <p:sp>
          <p:nvSpPr>
            <p:cNvPr name="Freeform 10" id="10"/>
            <p:cNvSpPr/>
            <p:nvPr/>
          </p:nvSpPr>
          <p:spPr>
            <a:xfrm flipH="false" flipV="false" rot="0">
              <a:off x="0" y="0"/>
              <a:ext cx="2260854" cy="4023995"/>
            </a:xfrm>
            <a:custGeom>
              <a:avLst/>
              <a:gdLst/>
              <a:ahLst/>
              <a:cxnLst/>
              <a:rect r="r" b="b" t="t" l="l"/>
              <a:pathLst>
                <a:path h="4023995" w="2260854">
                  <a:moveTo>
                    <a:pt x="0" y="565150"/>
                  </a:moveTo>
                  <a:lnTo>
                    <a:pt x="565150" y="0"/>
                  </a:lnTo>
                  <a:lnTo>
                    <a:pt x="2260854" y="0"/>
                  </a:lnTo>
                  <a:lnTo>
                    <a:pt x="2260854" y="3458845"/>
                  </a:lnTo>
                  <a:lnTo>
                    <a:pt x="1695704" y="4023995"/>
                  </a:lnTo>
                  <a:lnTo>
                    <a:pt x="0" y="4023995"/>
                  </a:lnTo>
                  <a:close/>
                  <a:lnTo>
                    <a:pt x="1695577" y="4023995"/>
                  </a:lnTo>
                  <a:lnTo>
                    <a:pt x="2260854" y="0"/>
                  </a:lnTo>
                  <a:moveTo>
                    <a:pt x="1695704" y="565150"/>
                  </a:moveTo>
                  <a:lnTo>
                    <a:pt x="1695704" y="4023995"/>
                  </a:lnTo>
                </a:path>
              </a:pathLst>
            </a:custGeom>
            <a:solidFill>
              <a:srgbClr val="000000">
                <a:alpha val="0"/>
              </a:srgbClr>
            </a:solidFill>
          </p:spPr>
        </p:sp>
      </p:grpSp>
      <p:grpSp>
        <p:nvGrpSpPr>
          <p:cNvPr name="Group 11" id="11"/>
          <p:cNvGrpSpPr/>
          <p:nvPr/>
        </p:nvGrpSpPr>
        <p:grpSpPr>
          <a:xfrm rot="0">
            <a:off x="2856490" y="3510944"/>
            <a:ext cx="1695600" cy="4560000"/>
            <a:chOff x="0" y="0"/>
            <a:chExt cx="2260800" cy="6080000"/>
          </a:xfrm>
        </p:grpSpPr>
        <p:sp>
          <p:nvSpPr>
            <p:cNvPr name="Freeform 12" id="12"/>
            <p:cNvSpPr/>
            <p:nvPr/>
          </p:nvSpPr>
          <p:spPr>
            <a:xfrm flipH="false" flipV="false" rot="0">
              <a:off x="0" y="565150"/>
              <a:ext cx="1695577" cy="5514848"/>
            </a:xfrm>
            <a:custGeom>
              <a:avLst/>
              <a:gdLst/>
              <a:ahLst/>
              <a:cxnLst/>
              <a:rect r="r" b="b" t="t" l="l"/>
              <a:pathLst>
                <a:path h="5514848" w="1695577">
                  <a:moveTo>
                    <a:pt x="0" y="0"/>
                  </a:moveTo>
                  <a:lnTo>
                    <a:pt x="1695577" y="0"/>
                  </a:lnTo>
                  <a:lnTo>
                    <a:pt x="1695577" y="5514848"/>
                  </a:lnTo>
                  <a:lnTo>
                    <a:pt x="0" y="5514848"/>
                  </a:lnTo>
                  <a:close/>
                </a:path>
              </a:pathLst>
            </a:custGeom>
            <a:solidFill>
              <a:srgbClr val="EF00DE"/>
            </a:solidFill>
          </p:spPr>
        </p:sp>
        <p:sp>
          <p:nvSpPr>
            <p:cNvPr name="Freeform 13" id="13"/>
            <p:cNvSpPr/>
            <p:nvPr/>
          </p:nvSpPr>
          <p:spPr>
            <a:xfrm flipH="false" flipV="false" rot="0">
              <a:off x="1695577" y="0"/>
              <a:ext cx="565277" cy="6079998"/>
            </a:xfrm>
            <a:custGeom>
              <a:avLst/>
              <a:gdLst/>
              <a:ahLst/>
              <a:cxnLst/>
              <a:rect r="r" b="b" t="t" l="l"/>
              <a:pathLst>
                <a:path h="6079998" w="565277">
                  <a:moveTo>
                    <a:pt x="0" y="565150"/>
                  </a:moveTo>
                  <a:lnTo>
                    <a:pt x="565277" y="0"/>
                  </a:lnTo>
                  <a:lnTo>
                    <a:pt x="565277" y="5514848"/>
                  </a:lnTo>
                  <a:lnTo>
                    <a:pt x="127" y="6079998"/>
                  </a:lnTo>
                  <a:close/>
                </a:path>
              </a:pathLst>
            </a:custGeom>
            <a:solidFill>
              <a:srgbClr val="BF00B1"/>
            </a:solidFill>
          </p:spPr>
        </p:sp>
        <p:sp>
          <p:nvSpPr>
            <p:cNvPr name="Freeform 14" id="14"/>
            <p:cNvSpPr/>
            <p:nvPr/>
          </p:nvSpPr>
          <p:spPr>
            <a:xfrm flipH="false" flipV="false" rot="0">
              <a:off x="0" y="0"/>
              <a:ext cx="2260854" cy="565150"/>
            </a:xfrm>
            <a:custGeom>
              <a:avLst/>
              <a:gdLst/>
              <a:ahLst/>
              <a:cxnLst/>
              <a:rect r="r" b="b" t="t" l="l"/>
              <a:pathLst>
                <a:path h="565150" w="2260854">
                  <a:moveTo>
                    <a:pt x="0" y="565150"/>
                  </a:moveTo>
                  <a:lnTo>
                    <a:pt x="565150" y="0"/>
                  </a:lnTo>
                  <a:lnTo>
                    <a:pt x="2260854" y="0"/>
                  </a:lnTo>
                  <a:lnTo>
                    <a:pt x="1695704" y="565150"/>
                  </a:lnTo>
                  <a:close/>
                </a:path>
              </a:pathLst>
            </a:custGeom>
            <a:solidFill>
              <a:srgbClr val="F233E4"/>
            </a:solidFill>
          </p:spPr>
        </p:sp>
        <p:sp>
          <p:nvSpPr>
            <p:cNvPr name="Freeform 15" id="15"/>
            <p:cNvSpPr/>
            <p:nvPr/>
          </p:nvSpPr>
          <p:spPr>
            <a:xfrm flipH="false" flipV="false" rot="0">
              <a:off x="0" y="0"/>
              <a:ext cx="2260854" cy="6079998"/>
            </a:xfrm>
            <a:custGeom>
              <a:avLst/>
              <a:gdLst/>
              <a:ahLst/>
              <a:cxnLst/>
              <a:rect r="r" b="b" t="t" l="l"/>
              <a:pathLst>
                <a:path h="6079998" w="2260854">
                  <a:moveTo>
                    <a:pt x="0" y="565150"/>
                  </a:moveTo>
                  <a:lnTo>
                    <a:pt x="565150" y="0"/>
                  </a:lnTo>
                  <a:lnTo>
                    <a:pt x="2260854" y="0"/>
                  </a:lnTo>
                  <a:lnTo>
                    <a:pt x="2260854" y="5514848"/>
                  </a:lnTo>
                  <a:lnTo>
                    <a:pt x="1695704" y="6079998"/>
                  </a:lnTo>
                  <a:lnTo>
                    <a:pt x="0" y="6079998"/>
                  </a:lnTo>
                  <a:close/>
                  <a:lnTo>
                    <a:pt x="1695577" y="6079998"/>
                  </a:lnTo>
                  <a:lnTo>
                    <a:pt x="2260854" y="0"/>
                  </a:lnTo>
                  <a:moveTo>
                    <a:pt x="1695704" y="565150"/>
                  </a:moveTo>
                  <a:lnTo>
                    <a:pt x="1695704" y="6079998"/>
                  </a:lnTo>
                </a:path>
              </a:pathLst>
            </a:custGeom>
            <a:solidFill>
              <a:srgbClr val="000000">
                <a:alpha val="0"/>
              </a:srgbClr>
            </a:solidFill>
          </p:spPr>
        </p:sp>
      </p:grpSp>
      <p:grpSp>
        <p:nvGrpSpPr>
          <p:cNvPr name="Group 16" id="16"/>
          <p:cNvGrpSpPr/>
          <p:nvPr/>
        </p:nvGrpSpPr>
        <p:grpSpPr>
          <a:xfrm rot="0">
            <a:off x="4121902" y="5549572"/>
            <a:ext cx="1695600" cy="2521800"/>
            <a:chOff x="0" y="0"/>
            <a:chExt cx="2260800" cy="3362400"/>
          </a:xfrm>
        </p:grpSpPr>
        <p:sp>
          <p:nvSpPr>
            <p:cNvPr name="Freeform 17" id="17"/>
            <p:cNvSpPr/>
            <p:nvPr/>
          </p:nvSpPr>
          <p:spPr>
            <a:xfrm flipH="false" flipV="false" rot="0">
              <a:off x="0" y="565150"/>
              <a:ext cx="1695577" cy="2797302"/>
            </a:xfrm>
            <a:custGeom>
              <a:avLst/>
              <a:gdLst/>
              <a:ahLst/>
              <a:cxnLst/>
              <a:rect r="r" b="b" t="t" l="l"/>
              <a:pathLst>
                <a:path h="2797302" w="1695577">
                  <a:moveTo>
                    <a:pt x="0" y="0"/>
                  </a:moveTo>
                  <a:lnTo>
                    <a:pt x="1695577" y="0"/>
                  </a:lnTo>
                  <a:lnTo>
                    <a:pt x="1695577" y="2797302"/>
                  </a:lnTo>
                  <a:lnTo>
                    <a:pt x="0" y="2797302"/>
                  </a:lnTo>
                  <a:close/>
                </a:path>
              </a:pathLst>
            </a:custGeom>
            <a:solidFill>
              <a:srgbClr val="617EFF"/>
            </a:solidFill>
          </p:spPr>
        </p:sp>
        <p:sp>
          <p:nvSpPr>
            <p:cNvPr name="Freeform 18" id="18"/>
            <p:cNvSpPr/>
            <p:nvPr/>
          </p:nvSpPr>
          <p:spPr>
            <a:xfrm flipH="false" flipV="false" rot="0">
              <a:off x="1695577" y="0"/>
              <a:ext cx="565277" cy="3362325"/>
            </a:xfrm>
            <a:custGeom>
              <a:avLst/>
              <a:gdLst/>
              <a:ahLst/>
              <a:cxnLst/>
              <a:rect r="r" b="b" t="t" l="l"/>
              <a:pathLst>
                <a:path h="3362325" w="565277">
                  <a:moveTo>
                    <a:pt x="0" y="565150"/>
                  </a:moveTo>
                  <a:lnTo>
                    <a:pt x="565277" y="0"/>
                  </a:lnTo>
                  <a:lnTo>
                    <a:pt x="565277" y="2797175"/>
                  </a:lnTo>
                  <a:lnTo>
                    <a:pt x="127" y="3362325"/>
                  </a:lnTo>
                  <a:close/>
                </a:path>
              </a:pathLst>
            </a:custGeom>
            <a:solidFill>
              <a:srgbClr val="4D64CC"/>
            </a:solidFill>
          </p:spPr>
        </p:sp>
        <p:sp>
          <p:nvSpPr>
            <p:cNvPr name="Freeform 19" id="19"/>
            <p:cNvSpPr/>
            <p:nvPr/>
          </p:nvSpPr>
          <p:spPr>
            <a:xfrm flipH="false" flipV="false" rot="0">
              <a:off x="0" y="0"/>
              <a:ext cx="2260854" cy="565150"/>
            </a:xfrm>
            <a:custGeom>
              <a:avLst/>
              <a:gdLst/>
              <a:ahLst/>
              <a:cxnLst/>
              <a:rect r="r" b="b" t="t" l="l"/>
              <a:pathLst>
                <a:path h="565150" w="2260854">
                  <a:moveTo>
                    <a:pt x="0" y="565150"/>
                  </a:moveTo>
                  <a:lnTo>
                    <a:pt x="565150" y="0"/>
                  </a:lnTo>
                  <a:lnTo>
                    <a:pt x="2260854" y="0"/>
                  </a:lnTo>
                  <a:lnTo>
                    <a:pt x="1695704" y="565150"/>
                  </a:lnTo>
                  <a:close/>
                </a:path>
              </a:pathLst>
            </a:custGeom>
            <a:solidFill>
              <a:srgbClr val="8097FF"/>
            </a:solidFill>
          </p:spPr>
        </p:sp>
        <p:sp>
          <p:nvSpPr>
            <p:cNvPr name="Freeform 20" id="20"/>
            <p:cNvSpPr/>
            <p:nvPr/>
          </p:nvSpPr>
          <p:spPr>
            <a:xfrm flipH="false" flipV="false" rot="0">
              <a:off x="0" y="0"/>
              <a:ext cx="2260854" cy="3362452"/>
            </a:xfrm>
            <a:custGeom>
              <a:avLst/>
              <a:gdLst/>
              <a:ahLst/>
              <a:cxnLst/>
              <a:rect r="r" b="b" t="t" l="l"/>
              <a:pathLst>
                <a:path h="3362452" w="2260854">
                  <a:moveTo>
                    <a:pt x="0" y="565150"/>
                  </a:moveTo>
                  <a:lnTo>
                    <a:pt x="565150" y="0"/>
                  </a:lnTo>
                  <a:lnTo>
                    <a:pt x="2260854" y="0"/>
                  </a:lnTo>
                  <a:lnTo>
                    <a:pt x="2260854" y="2797175"/>
                  </a:lnTo>
                  <a:lnTo>
                    <a:pt x="1695704" y="3362325"/>
                  </a:lnTo>
                  <a:lnTo>
                    <a:pt x="0" y="3362325"/>
                  </a:lnTo>
                  <a:close/>
                  <a:lnTo>
                    <a:pt x="1695577" y="3362325"/>
                  </a:lnTo>
                  <a:lnTo>
                    <a:pt x="2260854" y="0"/>
                  </a:lnTo>
                  <a:moveTo>
                    <a:pt x="1695704" y="565150"/>
                  </a:moveTo>
                  <a:lnTo>
                    <a:pt x="1695704" y="3362452"/>
                  </a:lnTo>
                </a:path>
              </a:pathLst>
            </a:custGeom>
            <a:solidFill>
              <a:srgbClr val="000000">
                <a:alpha val="0"/>
              </a:srgbClr>
            </a:solidFill>
          </p:spPr>
        </p:sp>
      </p:grpSp>
      <p:grpSp>
        <p:nvGrpSpPr>
          <p:cNvPr name="Group 21" id="21"/>
          <p:cNvGrpSpPr/>
          <p:nvPr/>
        </p:nvGrpSpPr>
        <p:grpSpPr>
          <a:xfrm rot="0">
            <a:off x="5421500" y="2738000"/>
            <a:ext cx="1695600" cy="5332800"/>
            <a:chOff x="0" y="0"/>
            <a:chExt cx="2260800" cy="7110400"/>
          </a:xfrm>
        </p:grpSpPr>
        <p:sp>
          <p:nvSpPr>
            <p:cNvPr name="Freeform 22" id="22"/>
            <p:cNvSpPr/>
            <p:nvPr/>
          </p:nvSpPr>
          <p:spPr>
            <a:xfrm flipH="false" flipV="false" rot="0">
              <a:off x="0" y="565150"/>
              <a:ext cx="1695577" cy="6545199"/>
            </a:xfrm>
            <a:custGeom>
              <a:avLst/>
              <a:gdLst/>
              <a:ahLst/>
              <a:cxnLst/>
              <a:rect r="r" b="b" t="t" l="l"/>
              <a:pathLst>
                <a:path h="6545199" w="1695577">
                  <a:moveTo>
                    <a:pt x="0" y="0"/>
                  </a:moveTo>
                  <a:lnTo>
                    <a:pt x="1695577" y="0"/>
                  </a:lnTo>
                  <a:lnTo>
                    <a:pt x="1695577" y="6545199"/>
                  </a:lnTo>
                  <a:lnTo>
                    <a:pt x="0" y="6545199"/>
                  </a:lnTo>
                  <a:close/>
                </a:path>
              </a:pathLst>
            </a:custGeom>
            <a:solidFill>
              <a:srgbClr val="B800AB"/>
            </a:solidFill>
          </p:spPr>
        </p:sp>
        <p:sp>
          <p:nvSpPr>
            <p:cNvPr name="Freeform 23" id="23"/>
            <p:cNvSpPr/>
            <p:nvPr/>
          </p:nvSpPr>
          <p:spPr>
            <a:xfrm flipH="false" flipV="false" rot="0">
              <a:off x="1695577" y="0"/>
              <a:ext cx="565277" cy="7110349"/>
            </a:xfrm>
            <a:custGeom>
              <a:avLst/>
              <a:gdLst/>
              <a:ahLst/>
              <a:cxnLst/>
              <a:rect r="r" b="b" t="t" l="l"/>
              <a:pathLst>
                <a:path h="7110349" w="565277">
                  <a:moveTo>
                    <a:pt x="0" y="565150"/>
                  </a:moveTo>
                  <a:lnTo>
                    <a:pt x="565277" y="0"/>
                  </a:lnTo>
                  <a:lnTo>
                    <a:pt x="565277" y="6545199"/>
                  </a:lnTo>
                  <a:lnTo>
                    <a:pt x="127" y="7110349"/>
                  </a:lnTo>
                  <a:close/>
                </a:path>
              </a:pathLst>
            </a:custGeom>
            <a:solidFill>
              <a:srgbClr val="930088"/>
            </a:solidFill>
          </p:spPr>
        </p:sp>
        <p:sp>
          <p:nvSpPr>
            <p:cNvPr name="Freeform 24" id="24"/>
            <p:cNvSpPr/>
            <p:nvPr/>
          </p:nvSpPr>
          <p:spPr>
            <a:xfrm flipH="false" flipV="false" rot="0">
              <a:off x="0" y="0"/>
              <a:ext cx="2260854" cy="565150"/>
            </a:xfrm>
            <a:custGeom>
              <a:avLst/>
              <a:gdLst/>
              <a:ahLst/>
              <a:cxnLst/>
              <a:rect r="r" b="b" t="t" l="l"/>
              <a:pathLst>
                <a:path h="565150" w="2260854">
                  <a:moveTo>
                    <a:pt x="0" y="565150"/>
                  </a:moveTo>
                  <a:lnTo>
                    <a:pt x="565150" y="0"/>
                  </a:lnTo>
                  <a:lnTo>
                    <a:pt x="2260854" y="0"/>
                  </a:lnTo>
                  <a:lnTo>
                    <a:pt x="1695704" y="565150"/>
                  </a:lnTo>
                  <a:close/>
                </a:path>
              </a:pathLst>
            </a:custGeom>
            <a:solidFill>
              <a:srgbClr val="C633BB"/>
            </a:solidFill>
          </p:spPr>
        </p:sp>
        <p:sp>
          <p:nvSpPr>
            <p:cNvPr name="Freeform 25" id="25"/>
            <p:cNvSpPr/>
            <p:nvPr/>
          </p:nvSpPr>
          <p:spPr>
            <a:xfrm flipH="false" flipV="false" rot="0">
              <a:off x="0" y="0"/>
              <a:ext cx="2260854" cy="7110349"/>
            </a:xfrm>
            <a:custGeom>
              <a:avLst/>
              <a:gdLst/>
              <a:ahLst/>
              <a:cxnLst/>
              <a:rect r="r" b="b" t="t" l="l"/>
              <a:pathLst>
                <a:path h="7110349" w="2260854">
                  <a:moveTo>
                    <a:pt x="0" y="565150"/>
                  </a:moveTo>
                  <a:lnTo>
                    <a:pt x="565150" y="0"/>
                  </a:lnTo>
                  <a:lnTo>
                    <a:pt x="2260854" y="0"/>
                  </a:lnTo>
                  <a:lnTo>
                    <a:pt x="2260854" y="6545199"/>
                  </a:lnTo>
                  <a:lnTo>
                    <a:pt x="1695704" y="7110349"/>
                  </a:lnTo>
                  <a:lnTo>
                    <a:pt x="0" y="7110349"/>
                  </a:lnTo>
                  <a:close/>
                  <a:lnTo>
                    <a:pt x="1695577" y="7110349"/>
                  </a:lnTo>
                  <a:lnTo>
                    <a:pt x="2260854" y="0"/>
                  </a:lnTo>
                  <a:moveTo>
                    <a:pt x="1695704" y="565150"/>
                  </a:moveTo>
                  <a:lnTo>
                    <a:pt x="1695704" y="7110349"/>
                  </a:lnTo>
                </a:path>
              </a:pathLst>
            </a:custGeom>
            <a:solidFill>
              <a:srgbClr val="000000">
                <a:alpha val="0"/>
              </a:srgbClr>
            </a:solidFill>
          </p:spPr>
        </p:sp>
      </p:grpSp>
      <p:sp>
        <p:nvSpPr>
          <p:cNvPr name="TextBox 26" id="26"/>
          <p:cNvSpPr txBox="true"/>
          <p:nvPr/>
        </p:nvSpPr>
        <p:spPr>
          <a:xfrm rot="0">
            <a:off x="9704875" y="2638450"/>
            <a:ext cx="1248150" cy="977175"/>
          </a:xfrm>
          <a:prstGeom prst="rect">
            <a:avLst/>
          </a:prstGeom>
        </p:spPr>
        <p:txBody>
          <a:bodyPr anchor="t" rtlCol="false" tIns="0" lIns="0" bIns="0" rIns="0">
            <a:spAutoFit/>
          </a:bodyPr>
          <a:lstStyle/>
          <a:p>
            <a:pPr algn="ctr">
              <a:lnSpc>
                <a:spcPts val="4800"/>
              </a:lnSpc>
            </a:pPr>
            <a:r>
              <a:rPr lang="en-US" sz="4000">
                <a:solidFill>
                  <a:srgbClr val="11FFFF"/>
                </a:solidFill>
                <a:latin typeface="Poppins"/>
              </a:rPr>
              <a:t>127</a:t>
            </a:r>
          </a:p>
        </p:txBody>
      </p:sp>
      <p:sp>
        <p:nvSpPr>
          <p:cNvPr name="TextBox 27" id="27"/>
          <p:cNvSpPr txBox="true"/>
          <p:nvPr/>
        </p:nvSpPr>
        <p:spPr>
          <a:xfrm rot="0">
            <a:off x="9704875" y="4429252"/>
            <a:ext cx="1248150" cy="977175"/>
          </a:xfrm>
          <a:prstGeom prst="rect">
            <a:avLst/>
          </a:prstGeom>
        </p:spPr>
        <p:txBody>
          <a:bodyPr anchor="t" rtlCol="false" tIns="0" lIns="0" bIns="0" rIns="0">
            <a:spAutoFit/>
          </a:bodyPr>
          <a:lstStyle/>
          <a:p>
            <a:pPr algn="ctr">
              <a:lnSpc>
                <a:spcPts val="4800"/>
              </a:lnSpc>
            </a:pPr>
            <a:r>
              <a:rPr lang="en-US" sz="4000">
                <a:solidFill>
                  <a:srgbClr val="EF00DE"/>
                </a:solidFill>
                <a:latin typeface="Poppins"/>
              </a:rPr>
              <a:t>234</a:t>
            </a:r>
          </a:p>
        </p:txBody>
      </p:sp>
      <p:sp>
        <p:nvSpPr>
          <p:cNvPr name="TextBox 28" id="28"/>
          <p:cNvSpPr txBox="true"/>
          <p:nvPr/>
        </p:nvSpPr>
        <p:spPr>
          <a:xfrm rot="0">
            <a:off x="9704875" y="6220052"/>
            <a:ext cx="1248150" cy="977175"/>
          </a:xfrm>
          <a:prstGeom prst="rect">
            <a:avLst/>
          </a:prstGeom>
        </p:spPr>
        <p:txBody>
          <a:bodyPr anchor="t" rtlCol="false" tIns="0" lIns="0" bIns="0" rIns="0">
            <a:spAutoFit/>
          </a:bodyPr>
          <a:lstStyle/>
          <a:p>
            <a:pPr algn="ctr">
              <a:lnSpc>
                <a:spcPts val="4800"/>
              </a:lnSpc>
            </a:pPr>
            <a:r>
              <a:rPr lang="en-US" sz="4000">
                <a:solidFill>
                  <a:srgbClr val="617EFF"/>
                </a:solidFill>
                <a:latin typeface="Poppins"/>
              </a:rPr>
              <a:t>130</a:t>
            </a:r>
          </a:p>
        </p:txBody>
      </p:sp>
      <p:sp>
        <p:nvSpPr>
          <p:cNvPr name="TextBox 29" id="29"/>
          <p:cNvSpPr txBox="true"/>
          <p:nvPr/>
        </p:nvSpPr>
        <p:spPr>
          <a:xfrm rot="0">
            <a:off x="9704875" y="8010854"/>
            <a:ext cx="1248150" cy="977175"/>
          </a:xfrm>
          <a:prstGeom prst="rect">
            <a:avLst/>
          </a:prstGeom>
        </p:spPr>
        <p:txBody>
          <a:bodyPr anchor="t" rtlCol="false" tIns="0" lIns="0" bIns="0" rIns="0">
            <a:spAutoFit/>
          </a:bodyPr>
          <a:lstStyle/>
          <a:p>
            <a:pPr algn="ctr">
              <a:lnSpc>
                <a:spcPts val="4800"/>
              </a:lnSpc>
            </a:pPr>
            <a:r>
              <a:rPr lang="en-US" sz="4000">
                <a:solidFill>
                  <a:srgbClr val="B800AB"/>
                </a:solidFill>
                <a:latin typeface="Poppins"/>
              </a:rPr>
              <a:t>236</a:t>
            </a:r>
          </a:p>
        </p:txBody>
      </p:sp>
      <p:sp>
        <p:nvSpPr>
          <p:cNvPr name="TextBox 30" id="30"/>
          <p:cNvSpPr txBox="true"/>
          <p:nvPr/>
        </p:nvSpPr>
        <p:spPr>
          <a:xfrm rot="0">
            <a:off x="11135783" y="2659847"/>
            <a:ext cx="5481150" cy="410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MERCURY</a:t>
            </a:r>
          </a:p>
        </p:txBody>
      </p:sp>
      <p:sp>
        <p:nvSpPr>
          <p:cNvPr name="TextBox 31" id="31"/>
          <p:cNvSpPr txBox="true"/>
          <p:nvPr/>
        </p:nvSpPr>
        <p:spPr>
          <a:xfrm rot="0">
            <a:off x="11135773" y="3234561"/>
            <a:ext cx="5481150" cy="391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closest planet to the Sun</a:t>
            </a:r>
          </a:p>
        </p:txBody>
      </p:sp>
      <p:sp>
        <p:nvSpPr>
          <p:cNvPr name="TextBox 32" id="32"/>
          <p:cNvSpPr txBox="true"/>
          <p:nvPr/>
        </p:nvSpPr>
        <p:spPr>
          <a:xfrm rot="0">
            <a:off x="11135783" y="4417293"/>
            <a:ext cx="5481150" cy="410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JUPITER</a:t>
            </a:r>
          </a:p>
        </p:txBody>
      </p:sp>
      <p:sp>
        <p:nvSpPr>
          <p:cNvPr name="TextBox 33" id="33"/>
          <p:cNvSpPr txBox="true"/>
          <p:nvPr/>
        </p:nvSpPr>
        <p:spPr>
          <a:xfrm rot="0">
            <a:off x="11135773" y="5016983"/>
            <a:ext cx="5481150" cy="391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Jupiter is a gas giant and the biggest</a:t>
            </a:r>
          </a:p>
        </p:txBody>
      </p:sp>
      <p:sp>
        <p:nvSpPr>
          <p:cNvPr name="TextBox 34" id="34"/>
          <p:cNvSpPr txBox="true"/>
          <p:nvPr/>
        </p:nvSpPr>
        <p:spPr>
          <a:xfrm rot="0">
            <a:off x="11135783" y="6224677"/>
            <a:ext cx="5481150" cy="410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NEPTUNE</a:t>
            </a:r>
          </a:p>
        </p:txBody>
      </p:sp>
      <p:sp>
        <p:nvSpPr>
          <p:cNvPr name="TextBox 35" id="35"/>
          <p:cNvSpPr txBox="true"/>
          <p:nvPr/>
        </p:nvSpPr>
        <p:spPr>
          <a:xfrm rot="0">
            <a:off x="11135773" y="6813271"/>
            <a:ext cx="5481150" cy="391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also the fourth-largest object </a:t>
            </a:r>
          </a:p>
        </p:txBody>
      </p:sp>
      <p:sp>
        <p:nvSpPr>
          <p:cNvPr name="TextBox 36" id="36"/>
          <p:cNvSpPr txBox="true"/>
          <p:nvPr/>
        </p:nvSpPr>
        <p:spPr>
          <a:xfrm rot="0">
            <a:off x="11135783" y="8020989"/>
            <a:ext cx="5481150" cy="410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THE SUN</a:t>
            </a:r>
          </a:p>
        </p:txBody>
      </p:sp>
      <p:sp>
        <p:nvSpPr>
          <p:cNvPr name="TextBox 37" id="37"/>
          <p:cNvSpPr txBox="true"/>
          <p:nvPr/>
        </p:nvSpPr>
        <p:spPr>
          <a:xfrm rot="0">
            <a:off x="11135773" y="8595701"/>
            <a:ext cx="5481150" cy="391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star at the center </a:t>
            </a:r>
          </a:p>
        </p:txBody>
      </p:sp>
      <p:sp>
        <p:nvSpPr>
          <p:cNvPr name="TextBox 38" id="38"/>
          <p:cNvSpPr txBox="true"/>
          <p:nvPr/>
        </p:nvSpPr>
        <p:spPr>
          <a:xfrm rot="0">
            <a:off x="1671051" y="8398600"/>
            <a:ext cx="1080150" cy="5895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A</a:t>
            </a:r>
          </a:p>
        </p:txBody>
      </p:sp>
      <p:sp>
        <p:nvSpPr>
          <p:cNvPr name="TextBox 39" id="39"/>
          <p:cNvSpPr txBox="true"/>
          <p:nvPr/>
        </p:nvSpPr>
        <p:spPr>
          <a:xfrm rot="0">
            <a:off x="2947933" y="8398600"/>
            <a:ext cx="1080150" cy="5895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B</a:t>
            </a:r>
          </a:p>
        </p:txBody>
      </p:sp>
      <p:sp>
        <p:nvSpPr>
          <p:cNvPr name="TextBox 40" id="40"/>
          <p:cNvSpPr txBox="true"/>
          <p:nvPr/>
        </p:nvSpPr>
        <p:spPr>
          <a:xfrm rot="0">
            <a:off x="4210941" y="8398600"/>
            <a:ext cx="1080150" cy="5895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C</a:t>
            </a:r>
          </a:p>
        </p:txBody>
      </p:sp>
      <p:sp>
        <p:nvSpPr>
          <p:cNvPr name="TextBox 41" id="41"/>
          <p:cNvSpPr txBox="true"/>
          <p:nvPr/>
        </p:nvSpPr>
        <p:spPr>
          <a:xfrm rot="0">
            <a:off x="5512949" y="8398600"/>
            <a:ext cx="1080150" cy="589575"/>
          </a:xfrm>
          <a:prstGeom prst="rect">
            <a:avLst/>
          </a:prstGeom>
        </p:spPr>
        <p:txBody>
          <a:bodyPr anchor="t" rtlCol="false" tIns="0" lIns="0" bIns="0" rIns="0">
            <a:spAutoFit/>
          </a:bodyPr>
          <a:lstStyle/>
          <a:p>
            <a:pPr algn="ctr">
              <a:lnSpc>
                <a:spcPts val="4800"/>
              </a:lnSpc>
            </a:pPr>
            <a:r>
              <a:rPr lang="en-US" sz="4000">
                <a:solidFill>
                  <a:srgbClr val="FFFFFF"/>
                </a:solidFill>
                <a:latin typeface="Poppins"/>
              </a:rPr>
              <a:t>D</a:t>
            </a:r>
          </a:p>
        </p:txBody>
      </p:sp>
    </p:spTree>
  </p:cSld>
  <p:clrMapOvr>
    <a:masterClrMapping/>
  </p:clrMapOvr>
</p:sld>
</file>

<file path=ppt/slides/slide4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2802325"/>
            <a:ext cx="15238350" cy="3284100"/>
          </a:xfrm>
          <a:prstGeom prst="rect">
            <a:avLst/>
          </a:prstGeom>
        </p:spPr>
        <p:txBody>
          <a:bodyPr anchor="t" rtlCol="false" tIns="0" lIns="0" bIns="0" rIns="0">
            <a:spAutoFit/>
          </a:bodyPr>
          <a:lstStyle/>
          <a:p>
            <a:pPr algn="ctr">
              <a:lnSpc>
                <a:spcPts val="16800"/>
              </a:lnSpc>
            </a:pPr>
            <a:r>
              <a:rPr lang="en-US" sz="14000">
                <a:solidFill>
                  <a:srgbClr val="FFFFFF"/>
                </a:solidFill>
                <a:latin typeface="Poppins"/>
              </a:rPr>
              <a:t>4,498,317,465</a:t>
            </a:r>
          </a:p>
        </p:txBody>
      </p:sp>
      <p:sp>
        <p:nvSpPr>
          <p:cNvPr name="TextBox 4" id="4"/>
          <p:cNvSpPr txBox="true"/>
          <p:nvPr/>
        </p:nvSpPr>
        <p:spPr>
          <a:xfrm rot="0">
            <a:off x="3533375" y="5764550"/>
            <a:ext cx="11220750" cy="593625"/>
          </a:xfrm>
          <a:prstGeom prst="rect">
            <a:avLst/>
          </a:prstGeom>
        </p:spPr>
        <p:txBody>
          <a:bodyPr anchor="t" rtlCol="false" tIns="0" lIns="0" bIns="0" rIns="0">
            <a:spAutoFit/>
          </a:bodyPr>
          <a:lstStyle/>
          <a:p>
            <a:pPr algn="ctr">
              <a:lnSpc>
                <a:spcPts val="3863"/>
              </a:lnSpc>
            </a:pPr>
            <a:r>
              <a:rPr lang="en-US" sz="2799">
                <a:solidFill>
                  <a:srgbClr val="FFFFFF"/>
                </a:solidFill>
                <a:latin typeface="Arimo"/>
              </a:rPr>
              <a:t>Big numbers catch your audience’s attention</a:t>
            </a:r>
          </a:p>
        </p:txBody>
      </p:sp>
    </p:spTree>
  </p:cSld>
  <p:clrMapOvr>
    <a:masterClrMapping/>
  </p:clrMapOvr>
</p:sld>
</file>

<file path=ppt/slides/slide4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3513550" y="-4200900"/>
            <a:ext cx="9344400" cy="9344400"/>
            <a:chOff x="0" y="0"/>
            <a:chExt cx="12459200" cy="12459200"/>
          </a:xfrm>
        </p:grpSpPr>
        <p:sp>
          <p:nvSpPr>
            <p:cNvPr name="Freeform 4" id="4"/>
            <p:cNvSpPr/>
            <p:nvPr/>
          </p:nvSpPr>
          <p:spPr>
            <a:xfrm flipH="false" flipV="false" rot="0">
              <a:off x="0" y="0"/>
              <a:ext cx="12459208" cy="12459208"/>
            </a:xfrm>
            <a:custGeom>
              <a:avLst/>
              <a:gdLst/>
              <a:ahLst/>
              <a:cxnLst/>
              <a:rect r="r" b="b" t="t" l="l"/>
              <a:pathLst>
                <a:path h="12459208" w="12459208">
                  <a:moveTo>
                    <a:pt x="0" y="6229604"/>
                  </a:moveTo>
                  <a:cubicBezTo>
                    <a:pt x="0" y="2789047"/>
                    <a:pt x="2789047" y="0"/>
                    <a:pt x="6229604" y="0"/>
                  </a:cubicBezTo>
                  <a:cubicBezTo>
                    <a:pt x="9670161" y="0"/>
                    <a:pt x="12459208" y="2789047"/>
                    <a:pt x="12459208" y="6229604"/>
                  </a:cubicBezTo>
                  <a:cubicBezTo>
                    <a:pt x="12459208" y="9670161"/>
                    <a:pt x="9670161" y="12459208"/>
                    <a:pt x="6229604" y="12459208"/>
                  </a:cubicBezTo>
                  <a:cubicBezTo>
                    <a:pt x="2789047" y="12459208"/>
                    <a:pt x="0" y="9670161"/>
                    <a:pt x="0" y="6229604"/>
                  </a:cubicBezTo>
                  <a:close/>
                </a:path>
              </a:pathLst>
            </a:custGeom>
            <a:solidFill>
              <a:srgbClr val="781FC2">
                <a:alpha val="23922"/>
              </a:srgbClr>
            </a:solidFill>
          </p:spPr>
        </p:sp>
      </p:grpSp>
      <p:sp>
        <p:nvSpPr>
          <p:cNvPr name="Freeform 5" id="5"/>
          <p:cNvSpPr/>
          <p:nvPr/>
        </p:nvSpPr>
        <p:spPr>
          <a:xfrm flipH="false" flipV="false" rot="0">
            <a:off x="7921172" y="3748548"/>
            <a:ext cx="13755579" cy="11790858"/>
          </a:xfrm>
          <a:custGeom>
            <a:avLst/>
            <a:gdLst/>
            <a:ahLst/>
            <a:cxnLst/>
            <a:rect r="r" b="b" t="t" l="l"/>
            <a:pathLst>
              <a:path h="11790858" w="13755579">
                <a:moveTo>
                  <a:pt x="0" y="0"/>
                </a:moveTo>
                <a:lnTo>
                  <a:pt x="13755580" y="0"/>
                </a:lnTo>
                <a:lnTo>
                  <a:pt x="13755580" y="11790858"/>
                </a:lnTo>
                <a:lnTo>
                  <a:pt x="0" y="117908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3953889" y="4757857"/>
            <a:ext cx="11494076" cy="9852452"/>
          </a:xfrm>
          <a:custGeom>
            <a:avLst/>
            <a:gdLst/>
            <a:ahLst/>
            <a:cxnLst/>
            <a:rect r="r" b="b" t="t" l="l"/>
            <a:pathLst>
              <a:path h="9852452" w="11494076">
                <a:moveTo>
                  <a:pt x="0" y="0"/>
                </a:moveTo>
                <a:lnTo>
                  <a:pt x="11494076" y="0"/>
                </a:lnTo>
                <a:lnTo>
                  <a:pt x="11494076" y="9852452"/>
                </a:lnTo>
                <a:lnTo>
                  <a:pt x="0" y="985245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true" flipV="false" rot="3599999">
            <a:off x="-1641508" y="3191726"/>
            <a:ext cx="4860802" cy="3067700"/>
          </a:xfrm>
          <a:custGeom>
            <a:avLst/>
            <a:gdLst/>
            <a:ahLst/>
            <a:cxnLst/>
            <a:rect r="r" b="b" t="t" l="l"/>
            <a:pathLst>
              <a:path h="3067700" w="4860802">
                <a:moveTo>
                  <a:pt x="4860802" y="0"/>
                </a:moveTo>
                <a:lnTo>
                  <a:pt x="0" y="0"/>
                </a:lnTo>
                <a:lnTo>
                  <a:pt x="0" y="3067700"/>
                </a:lnTo>
                <a:lnTo>
                  <a:pt x="4860802" y="3067700"/>
                </a:lnTo>
                <a:lnTo>
                  <a:pt x="4860802" y="0"/>
                </a:lnTo>
                <a:close/>
              </a:path>
            </a:pathLst>
          </a:custGeom>
          <a:blipFill>
            <a:blip r:embed="rId8"/>
            <a:stretch>
              <a:fillRect l="0" t="0" r="0" b="0"/>
            </a:stretch>
          </a:blipFill>
        </p:spPr>
      </p:sp>
      <p:sp>
        <p:nvSpPr>
          <p:cNvPr name="Freeform 8" id="8"/>
          <p:cNvSpPr/>
          <p:nvPr/>
        </p:nvSpPr>
        <p:spPr>
          <a:xfrm flipH="true" flipV="false" rot="3599999">
            <a:off x="15352842" y="5370526"/>
            <a:ext cx="4860802" cy="3067700"/>
          </a:xfrm>
          <a:custGeom>
            <a:avLst/>
            <a:gdLst/>
            <a:ahLst/>
            <a:cxnLst/>
            <a:rect r="r" b="b" t="t" l="l"/>
            <a:pathLst>
              <a:path h="3067700" w="4860802">
                <a:moveTo>
                  <a:pt x="4860802" y="0"/>
                </a:moveTo>
                <a:lnTo>
                  <a:pt x="0" y="0"/>
                </a:lnTo>
                <a:lnTo>
                  <a:pt x="0" y="3067700"/>
                </a:lnTo>
                <a:lnTo>
                  <a:pt x="4860802" y="3067700"/>
                </a:lnTo>
                <a:lnTo>
                  <a:pt x="4860802" y="0"/>
                </a:lnTo>
                <a:close/>
              </a:path>
            </a:pathLst>
          </a:custGeom>
          <a:blipFill>
            <a:blip r:embed="rId8"/>
            <a:stretch>
              <a:fillRect l="0" t="0" r="0" b="0"/>
            </a:stretch>
          </a:blipFill>
        </p:spPr>
      </p:sp>
      <p:sp>
        <p:nvSpPr>
          <p:cNvPr name="Freeform 9" id="9"/>
          <p:cNvSpPr/>
          <p:nvPr/>
        </p:nvSpPr>
        <p:spPr>
          <a:xfrm flipH="true" flipV="false" rot="-3011063">
            <a:off x="13032190" y="1477462"/>
            <a:ext cx="2811666" cy="1774476"/>
          </a:xfrm>
          <a:custGeom>
            <a:avLst/>
            <a:gdLst/>
            <a:ahLst/>
            <a:cxnLst/>
            <a:rect r="r" b="b" t="t" l="l"/>
            <a:pathLst>
              <a:path h="1774476" w="2811666">
                <a:moveTo>
                  <a:pt x="2811666" y="0"/>
                </a:moveTo>
                <a:lnTo>
                  <a:pt x="0" y="0"/>
                </a:lnTo>
                <a:lnTo>
                  <a:pt x="0" y="1774476"/>
                </a:lnTo>
                <a:lnTo>
                  <a:pt x="2811666" y="1774476"/>
                </a:lnTo>
                <a:lnTo>
                  <a:pt x="2811666" y="0"/>
                </a:lnTo>
                <a:close/>
              </a:path>
            </a:pathLst>
          </a:custGeom>
          <a:blipFill>
            <a:blip r:embed="rId8"/>
            <a:stretch>
              <a:fillRect l="0" t="0" r="0" b="0"/>
            </a:stretch>
          </a:blipFill>
        </p:spPr>
      </p:sp>
      <p:grpSp>
        <p:nvGrpSpPr>
          <p:cNvPr name="Group 10" id="10"/>
          <p:cNvGrpSpPr/>
          <p:nvPr/>
        </p:nvGrpSpPr>
        <p:grpSpPr>
          <a:xfrm rot="4008937">
            <a:off x="2542530" y="2299512"/>
            <a:ext cx="876952" cy="876952"/>
            <a:chOff x="0" y="0"/>
            <a:chExt cx="1169269" cy="1169269"/>
          </a:xfrm>
        </p:grpSpPr>
        <p:sp>
          <p:nvSpPr>
            <p:cNvPr name="Freeform 11" id="11"/>
            <p:cNvSpPr/>
            <p:nvPr/>
          </p:nvSpPr>
          <p:spPr>
            <a:xfrm flipH="false" flipV="false" rot="0">
              <a:off x="127" y="127"/>
              <a:ext cx="1169035" cy="1169035"/>
            </a:xfrm>
            <a:custGeom>
              <a:avLst/>
              <a:gdLst/>
              <a:ahLst/>
              <a:cxnLst/>
              <a:rect r="r" b="b" t="t" l="l"/>
              <a:pathLst>
                <a:path h="1169035" w="1169035">
                  <a:moveTo>
                    <a:pt x="1169035" y="563245"/>
                  </a:moveTo>
                  <a:cubicBezTo>
                    <a:pt x="1167892" y="790321"/>
                    <a:pt x="1031367" y="994918"/>
                    <a:pt x="820928" y="1082040"/>
                  </a:cubicBezTo>
                  <a:cubicBezTo>
                    <a:pt x="611505" y="1169035"/>
                    <a:pt x="369316" y="1120775"/>
                    <a:pt x="208153" y="960882"/>
                  </a:cubicBezTo>
                  <a:cubicBezTo>
                    <a:pt x="48133" y="799719"/>
                    <a:pt x="0" y="557530"/>
                    <a:pt x="86995" y="348107"/>
                  </a:cubicBezTo>
                  <a:cubicBezTo>
                    <a:pt x="173990" y="137541"/>
                    <a:pt x="378714" y="0"/>
                    <a:pt x="606806" y="1143"/>
                  </a:cubicBezTo>
                  <a:cubicBezTo>
                    <a:pt x="917321" y="0"/>
                    <a:pt x="1169035" y="252857"/>
                    <a:pt x="1169035" y="563245"/>
                  </a:cubicBezTo>
                  <a:close/>
                </a:path>
              </a:pathLst>
            </a:custGeom>
            <a:gradFill rotWithShape="true">
              <a:gsLst>
                <a:gs pos="0">
                  <a:srgbClr val="EF00DE">
                    <a:alpha val="100000"/>
                  </a:srgbClr>
                </a:gs>
                <a:gs pos="100000">
                  <a:srgbClr val="781FC2">
                    <a:alpha val="100000"/>
                  </a:srgbClr>
                </a:gs>
              </a:gsLst>
              <a:lin ang="1391075"/>
            </a:gradFill>
          </p:spPr>
        </p:sp>
      </p:grpSp>
      <p:grpSp>
        <p:nvGrpSpPr>
          <p:cNvPr name="Group 12" id="12"/>
          <p:cNvGrpSpPr/>
          <p:nvPr/>
        </p:nvGrpSpPr>
        <p:grpSpPr>
          <a:xfrm rot="1749582">
            <a:off x="10760888" y="1508294"/>
            <a:ext cx="653474" cy="656398"/>
            <a:chOff x="0" y="0"/>
            <a:chExt cx="871299" cy="875197"/>
          </a:xfrm>
        </p:grpSpPr>
        <p:sp>
          <p:nvSpPr>
            <p:cNvPr name="Freeform 13" id="13"/>
            <p:cNvSpPr/>
            <p:nvPr/>
          </p:nvSpPr>
          <p:spPr>
            <a:xfrm flipH="false" flipV="false" rot="0">
              <a:off x="0" y="0"/>
              <a:ext cx="871347" cy="875030"/>
            </a:xfrm>
            <a:custGeom>
              <a:avLst/>
              <a:gdLst/>
              <a:ahLst/>
              <a:cxnLst/>
              <a:rect r="r" b="b" t="t" l="l"/>
              <a:pathLst>
                <a:path h="875030" w="871347">
                  <a:moveTo>
                    <a:pt x="0" y="376047"/>
                  </a:moveTo>
                  <a:cubicBezTo>
                    <a:pt x="0" y="707517"/>
                    <a:pt x="403225" y="875030"/>
                    <a:pt x="639064" y="639318"/>
                  </a:cubicBezTo>
                  <a:cubicBezTo>
                    <a:pt x="871347" y="403352"/>
                    <a:pt x="707263" y="0"/>
                    <a:pt x="372364" y="0"/>
                  </a:cubicBezTo>
                  <a:cubicBezTo>
                    <a:pt x="167386" y="0"/>
                    <a:pt x="0" y="167513"/>
                    <a:pt x="0" y="376047"/>
                  </a:cubicBezTo>
                  <a:close/>
                </a:path>
              </a:pathLst>
            </a:custGeom>
            <a:gradFill rotWithShape="true">
              <a:gsLst>
                <a:gs pos="0">
                  <a:srgbClr val="EF00DE">
                    <a:alpha val="100000"/>
                  </a:srgbClr>
                </a:gs>
                <a:gs pos="100000">
                  <a:srgbClr val="781FC2">
                    <a:alpha val="100000"/>
                  </a:srgbClr>
                </a:gs>
              </a:gsLst>
              <a:lin ang="3656953"/>
            </a:gradFill>
          </p:spPr>
        </p:sp>
      </p:grpSp>
      <p:grpSp>
        <p:nvGrpSpPr>
          <p:cNvPr name="Group 14" id="14"/>
          <p:cNvGrpSpPr/>
          <p:nvPr/>
        </p:nvGrpSpPr>
        <p:grpSpPr>
          <a:xfrm rot="1749410">
            <a:off x="8920704" y="8549864"/>
            <a:ext cx="446594" cy="448574"/>
            <a:chOff x="0" y="0"/>
            <a:chExt cx="595459" cy="598099"/>
          </a:xfrm>
        </p:grpSpPr>
        <p:sp>
          <p:nvSpPr>
            <p:cNvPr name="Freeform 15" id="15"/>
            <p:cNvSpPr/>
            <p:nvPr/>
          </p:nvSpPr>
          <p:spPr>
            <a:xfrm flipH="false" flipV="false" rot="0">
              <a:off x="0" y="0"/>
              <a:ext cx="595503" cy="597916"/>
            </a:xfrm>
            <a:custGeom>
              <a:avLst/>
              <a:gdLst/>
              <a:ahLst/>
              <a:cxnLst/>
              <a:rect r="r" b="b" t="t" l="l"/>
              <a:pathLst>
                <a:path h="597916" w="595503">
                  <a:moveTo>
                    <a:pt x="0" y="257048"/>
                  </a:moveTo>
                  <a:cubicBezTo>
                    <a:pt x="0" y="483489"/>
                    <a:pt x="275590" y="597916"/>
                    <a:pt x="436753" y="436880"/>
                  </a:cubicBezTo>
                  <a:cubicBezTo>
                    <a:pt x="595503" y="275717"/>
                    <a:pt x="483362" y="0"/>
                    <a:pt x="254508" y="0"/>
                  </a:cubicBezTo>
                  <a:cubicBezTo>
                    <a:pt x="114427" y="0"/>
                    <a:pt x="0" y="114427"/>
                    <a:pt x="0" y="257048"/>
                  </a:cubicBezTo>
                  <a:close/>
                </a:path>
              </a:pathLst>
            </a:custGeom>
            <a:gradFill rotWithShape="true">
              <a:gsLst>
                <a:gs pos="0">
                  <a:srgbClr val="EF00DE">
                    <a:alpha val="100000"/>
                  </a:srgbClr>
                </a:gs>
                <a:gs pos="100000">
                  <a:srgbClr val="781FC2">
                    <a:alpha val="100000"/>
                  </a:srgbClr>
                </a:gs>
              </a:gsLst>
              <a:lin ang="3657065"/>
            </a:gradFill>
          </p:spPr>
        </p:sp>
      </p:grpSp>
      <p:grpSp>
        <p:nvGrpSpPr>
          <p:cNvPr name="Group 16" id="16"/>
          <p:cNvGrpSpPr/>
          <p:nvPr/>
        </p:nvGrpSpPr>
        <p:grpSpPr>
          <a:xfrm rot="4008860">
            <a:off x="13054868" y="1730374"/>
            <a:ext cx="1268660" cy="1268660"/>
            <a:chOff x="0" y="0"/>
            <a:chExt cx="1691547" cy="1691547"/>
          </a:xfrm>
        </p:grpSpPr>
        <p:sp>
          <p:nvSpPr>
            <p:cNvPr name="Freeform 17" id="17"/>
            <p:cNvSpPr/>
            <p:nvPr/>
          </p:nvSpPr>
          <p:spPr>
            <a:xfrm flipH="false" flipV="false" rot="0">
              <a:off x="127" y="127"/>
              <a:ext cx="1691386" cy="1691259"/>
            </a:xfrm>
            <a:custGeom>
              <a:avLst/>
              <a:gdLst/>
              <a:ahLst/>
              <a:cxnLst/>
              <a:rect r="r" b="b" t="t" l="l"/>
              <a:pathLst>
                <a:path h="1691259" w="1691386">
                  <a:moveTo>
                    <a:pt x="1691386" y="814959"/>
                  </a:moveTo>
                  <a:cubicBezTo>
                    <a:pt x="1689735" y="1143381"/>
                    <a:pt x="1492377" y="1439545"/>
                    <a:pt x="1187704" y="1565402"/>
                  </a:cubicBezTo>
                  <a:cubicBezTo>
                    <a:pt x="884809" y="1691259"/>
                    <a:pt x="534289" y="1621536"/>
                    <a:pt x="301117" y="1390142"/>
                  </a:cubicBezTo>
                  <a:cubicBezTo>
                    <a:pt x="69723" y="1156970"/>
                    <a:pt x="0" y="806577"/>
                    <a:pt x="125857" y="503555"/>
                  </a:cubicBezTo>
                  <a:cubicBezTo>
                    <a:pt x="251714" y="199009"/>
                    <a:pt x="547878" y="0"/>
                    <a:pt x="877951" y="1651"/>
                  </a:cubicBezTo>
                  <a:cubicBezTo>
                    <a:pt x="1327150" y="0"/>
                    <a:pt x="1691259" y="365760"/>
                    <a:pt x="1691259" y="814959"/>
                  </a:cubicBezTo>
                  <a:close/>
                </a:path>
              </a:pathLst>
            </a:custGeom>
            <a:gradFill rotWithShape="true">
              <a:gsLst>
                <a:gs pos="0">
                  <a:srgbClr val="EF00DE">
                    <a:alpha val="100000"/>
                  </a:srgbClr>
                </a:gs>
                <a:gs pos="100000">
                  <a:srgbClr val="781FC2">
                    <a:alpha val="100000"/>
                  </a:srgbClr>
                </a:gs>
              </a:gsLst>
              <a:lin ang="1391152"/>
            </a:gradFill>
          </p:spPr>
        </p:sp>
      </p:grpSp>
      <p:grpSp>
        <p:nvGrpSpPr>
          <p:cNvPr name="Group 18" id="18"/>
          <p:cNvGrpSpPr/>
          <p:nvPr/>
        </p:nvGrpSpPr>
        <p:grpSpPr>
          <a:xfrm rot="0">
            <a:off x="4140476" y="2021600"/>
            <a:ext cx="6243600" cy="6243600"/>
            <a:chOff x="0" y="0"/>
            <a:chExt cx="8324800" cy="8324800"/>
          </a:xfrm>
        </p:grpSpPr>
        <p:sp>
          <p:nvSpPr>
            <p:cNvPr name="Freeform 19" id="19"/>
            <p:cNvSpPr/>
            <p:nvPr/>
          </p:nvSpPr>
          <p:spPr>
            <a:xfrm flipH="false" flipV="false" rot="0">
              <a:off x="0" y="0"/>
              <a:ext cx="8324850" cy="8324850"/>
            </a:xfrm>
            <a:custGeom>
              <a:avLst/>
              <a:gdLst/>
              <a:ahLst/>
              <a:cxnLst/>
              <a:rect r="r" b="b" t="t" l="l"/>
              <a:pathLst>
                <a:path h="8324850" w="8324850">
                  <a:moveTo>
                    <a:pt x="0" y="4162425"/>
                  </a:moveTo>
                  <a:cubicBezTo>
                    <a:pt x="0" y="1863598"/>
                    <a:pt x="1863598" y="0"/>
                    <a:pt x="4162425" y="0"/>
                  </a:cubicBezTo>
                  <a:cubicBezTo>
                    <a:pt x="6461252" y="0"/>
                    <a:pt x="8324850" y="1863598"/>
                    <a:pt x="8324850" y="4162425"/>
                  </a:cubicBezTo>
                  <a:cubicBezTo>
                    <a:pt x="8324850" y="6461252"/>
                    <a:pt x="6461252" y="8324850"/>
                    <a:pt x="4162425" y="8324850"/>
                  </a:cubicBezTo>
                  <a:cubicBezTo>
                    <a:pt x="1863598" y="8324850"/>
                    <a:pt x="0" y="6461252"/>
                    <a:pt x="0" y="4162425"/>
                  </a:cubicBezTo>
                  <a:close/>
                </a:path>
              </a:pathLst>
            </a:custGeom>
            <a:gradFill rotWithShape="true">
              <a:gsLst>
                <a:gs pos="0">
                  <a:srgbClr val="EF00DE">
                    <a:alpha val="100000"/>
                  </a:srgbClr>
                </a:gs>
                <a:gs pos="100000">
                  <a:srgbClr val="781FC2">
                    <a:alpha val="100000"/>
                  </a:srgbClr>
                </a:gs>
              </a:gsLst>
              <a:lin ang="5400700"/>
            </a:gradFill>
          </p:spPr>
        </p:sp>
      </p:grpSp>
      <p:sp>
        <p:nvSpPr>
          <p:cNvPr name="TextBox 20" id="20"/>
          <p:cNvSpPr txBox="true"/>
          <p:nvPr/>
        </p:nvSpPr>
        <p:spPr>
          <a:xfrm rot="0">
            <a:off x="4152851" y="3674625"/>
            <a:ext cx="6219150" cy="2709150"/>
          </a:xfrm>
          <a:prstGeom prst="rect">
            <a:avLst/>
          </a:prstGeom>
        </p:spPr>
        <p:txBody>
          <a:bodyPr anchor="t" rtlCol="false" tIns="0" lIns="0" bIns="0" rIns="0">
            <a:spAutoFit/>
          </a:bodyPr>
          <a:lstStyle/>
          <a:p>
            <a:pPr algn="ctr">
              <a:lnSpc>
                <a:spcPts val="28800"/>
              </a:lnSpc>
            </a:pPr>
            <a:r>
              <a:rPr lang="en-US" sz="24000">
                <a:solidFill>
                  <a:srgbClr val="FFFFFF"/>
                </a:solidFill>
                <a:latin typeface="Poppins"/>
              </a:rPr>
              <a:t>150</a:t>
            </a:r>
          </a:p>
        </p:txBody>
      </p:sp>
      <p:grpSp>
        <p:nvGrpSpPr>
          <p:cNvPr name="Group 21" id="21"/>
          <p:cNvGrpSpPr/>
          <p:nvPr/>
        </p:nvGrpSpPr>
        <p:grpSpPr>
          <a:xfrm rot="0">
            <a:off x="9692702" y="4056950"/>
            <a:ext cx="4416600" cy="4417200"/>
            <a:chOff x="0" y="0"/>
            <a:chExt cx="5888800" cy="5889600"/>
          </a:xfrm>
        </p:grpSpPr>
        <p:sp>
          <p:nvSpPr>
            <p:cNvPr name="Freeform 22" id="22"/>
            <p:cNvSpPr/>
            <p:nvPr/>
          </p:nvSpPr>
          <p:spPr>
            <a:xfrm flipH="false" flipV="false" rot="0">
              <a:off x="0" y="0"/>
              <a:ext cx="5888863" cy="5889625"/>
            </a:xfrm>
            <a:custGeom>
              <a:avLst/>
              <a:gdLst/>
              <a:ahLst/>
              <a:cxnLst/>
              <a:rect r="r" b="b" t="t" l="l"/>
              <a:pathLst>
                <a:path h="5889625" w="5888863">
                  <a:moveTo>
                    <a:pt x="0" y="2944749"/>
                  </a:moveTo>
                  <a:cubicBezTo>
                    <a:pt x="0" y="1318387"/>
                    <a:pt x="1318260" y="0"/>
                    <a:pt x="2944368" y="0"/>
                  </a:cubicBezTo>
                  <a:cubicBezTo>
                    <a:pt x="4570476" y="0"/>
                    <a:pt x="5888863" y="1318387"/>
                    <a:pt x="5888863" y="2944749"/>
                  </a:cubicBezTo>
                  <a:cubicBezTo>
                    <a:pt x="5888863" y="4571111"/>
                    <a:pt x="4570603" y="5889625"/>
                    <a:pt x="2944368" y="5889625"/>
                  </a:cubicBezTo>
                  <a:cubicBezTo>
                    <a:pt x="1318133" y="5889625"/>
                    <a:pt x="0" y="4571111"/>
                    <a:pt x="0" y="2944749"/>
                  </a:cubicBezTo>
                  <a:close/>
                </a:path>
              </a:pathLst>
            </a:custGeom>
            <a:gradFill rotWithShape="true">
              <a:gsLst>
                <a:gs pos="0">
                  <a:srgbClr val="EF00DE">
                    <a:alpha val="100000"/>
                  </a:srgbClr>
                </a:gs>
                <a:gs pos="100000">
                  <a:srgbClr val="781FC2">
                    <a:alpha val="100000"/>
                  </a:srgbClr>
                </a:gs>
              </a:gsLst>
              <a:lin ang="5400700"/>
            </a:gradFill>
          </p:spPr>
        </p:sp>
      </p:grpSp>
      <p:sp>
        <p:nvSpPr>
          <p:cNvPr name="TextBox 23" id="23"/>
          <p:cNvSpPr txBox="true"/>
          <p:nvPr/>
        </p:nvSpPr>
        <p:spPr>
          <a:xfrm rot="0">
            <a:off x="9666801" y="5493650"/>
            <a:ext cx="4468350" cy="1458075"/>
          </a:xfrm>
          <a:prstGeom prst="rect">
            <a:avLst/>
          </a:prstGeom>
        </p:spPr>
        <p:txBody>
          <a:bodyPr anchor="t" rtlCol="false" tIns="0" lIns="0" bIns="0" rIns="0">
            <a:spAutoFit/>
          </a:bodyPr>
          <a:lstStyle/>
          <a:p>
            <a:pPr algn="ctr">
              <a:lnSpc>
                <a:spcPts val="4416"/>
              </a:lnSpc>
            </a:pPr>
            <a:r>
              <a:rPr lang="en-US" sz="3200">
                <a:solidFill>
                  <a:srgbClr val="FFFFFF"/>
                </a:solidFill>
                <a:latin typeface="Arimo"/>
              </a:rPr>
              <a:t>Big numbers catch your audience’s attention</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5592701"/>
            <a:ext cx="8671350" cy="619098"/>
          </a:xfrm>
          <a:prstGeom prst="rect">
            <a:avLst/>
          </a:prstGeom>
        </p:spPr>
        <p:txBody>
          <a:bodyPr anchor="t" rtlCol="false" tIns="0" lIns="0" bIns="0" rIns="0">
            <a:spAutoFit/>
          </a:bodyPr>
          <a:lstStyle/>
          <a:p>
            <a:pPr algn="l">
              <a:lnSpc>
                <a:spcPts val="4800"/>
              </a:lnSpc>
            </a:pPr>
            <a:r>
              <a:rPr lang="en-US" sz="4000">
                <a:solidFill>
                  <a:srgbClr val="FFFFFF"/>
                </a:solidFill>
                <a:latin typeface="Cosmic Octo Medium"/>
              </a:rPr>
              <a:t>—SOMEONE FAMOUS</a:t>
            </a:r>
          </a:p>
        </p:txBody>
      </p:sp>
      <p:sp>
        <p:nvSpPr>
          <p:cNvPr name="TextBox 4" id="4"/>
          <p:cNvSpPr txBox="true"/>
          <p:nvPr/>
        </p:nvSpPr>
        <p:spPr>
          <a:xfrm rot="0">
            <a:off x="1524575" y="3617526"/>
            <a:ext cx="8671350" cy="1810275"/>
          </a:xfrm>
          <a:prstGeom prst="rect">
            <a:avLst/>
          </a:prstGeom>
        </p:spPr>
        <p:txBody>
          <a:bodyPr anchor="t" rtlCol="false" tIns="0" lIns="0" bIns="0" rIns="0">
            <a:spAutoFit/>
          </a:bodyPr>
          <a:lstStyle/>
          <a:p>
            <a:pPr algn="l">
              <a:lnSpc>
                <a:spcPts val="4967"/>
              </a:lnSpc>
            </a:pPr>
            <a:r>
              <a:rPr lang="en-US" sz="3600">
                <a:solidFill>
                  <a:srgbClr val="FFFFFF"/>
                </a:solidFill>
                <a:latin typeface="Arimo"/>
              </a:rPr>
              <a:t>“This is a quote, words full of wisdom that someone important said and can make the reader get inspired.”</a:t>
            </a:r>
          </a:p>
        </p:txBody>
      </p:sp>
      <p:sp>
        <p:nvSpPr>
          <p:cNvPr name="Freeform 5" id="5"/>
          <p:cNvSpPr/>
          <p:nvPr/>
        </p:nvSpPr>
        <p:spPr>
          <a:xfrm flipH="false" flipV="false" rot="0">
            <a:off x="11430100" y="2594100"/>
            <a:ext cx="5549954" cy="5115048"/>
          </a:xfrm>
          <a:custGeom>
            <a:avLst/>
            <a:gdLst/>
            <a:ahLst/>
            <a:cxnLst/>
            <a:rect r="r" b="b" t="t" l="l"/>
            <a:pathLst>
              <a:path h="5115048" w="5549954">
                <a:moveTo>
                  <a:pt x="0" y="0"/>
                </a:moveTo>
                <a:lnTo>
                  <a:pt x="5549954" y="0"/>
                </a:lnTo>
                <a:lnTo>
                  <a:pt x="5549954" y="5115048"/>
                </a:lnTo>
                <a:lnTo>
                  <a:pt x="0" y="5115048"/>
                </a:lnTo>
                <a:lnTo>
                  <a:pt x="0" y="0"/>
                </a:lnTo>
                <a:close/>
              </a:path>
            </a:pathLst>
          </a:custGeom>
          <a:blipFill>
            <a:blip r:embed="rId4"/>
            <a:stretch>
              <a:fillRect l="0" t="0" r="0" b="0"/>
            </a:stretch>
          </a:blipFill>
        </p:spPr>
      </p:sp>
    </p:spTree>
  </p:cSld>
  <p:clrMapOvr>
    <a:masterClrMapping/>
  </p:clrMapOvr>
</p:sld>
</file>

<file path=ppt/slides/slide5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2107387" y="1759575"/>
            <a:ext cx="7969950" cy="1171800"/>
          </a:xfrm>
          <a:prstGeom prst="rect">
            <a:avLst/>
          </a:prstGeom>
        </p:spPr>
        <p:txBody>
          <a:bodyPr anchor="t" rtlCol="false" tIns="0" lIns="0" bIns="0" rIns="0">
            <a:spAutoFit/>
          </a:bodyPr>
          <a:lstStyle/>
          <a:p>
            <a:pPr algn="ctr">
              <a:lnSpc>
                <a:spcPts val="2879"/>
              </a:lnSpc>
            </a:pPr>
            <a:r>
              <a:rPr lang="en-US" sz="2400">
                <a:solidFill>
                  <a:srgbClr val="FFFFFF"/>
                </a:solidFill>
                <a:latin typeface="Poppins"/>
              </a:rPr>
              <a:t>333,000.00</a:t>
            </a:r>
          </a:p>
        </p:txBody>
      </p:sp>
      <p:sp>
        <p:nvSpPr>
          <p:cNvPr name="TextBox 4" id="4"/>
          <p:cNvSpPr txBox="true"/>
          <p:nvPr/>
        </p:nvSpPr>
        <p:spPr>
          <a:xfrm rot="0">
            <a:off x="2107373" y="2532225"/>
            <a:ext cx="7969950" cy="821400"/>
          </a:xfrm>
          <a:prstGeom prst="rect">
            <a:avLst/>
          </a:prstGeom>
        </p:spPr>
        <p:txBody>
          <a:bodyPr anchor="t" rtlCol="false" tIns="0" lIns="0" bIns="0" rIns="0">
            <a:spAutoFit/>
          </a:bodyPr>
          <a:lstStyle/>
          <a:p>
            <a:pPr algn="ctr">
              <a:lnSpc>
                <a:spcPts val="2879"/>
              </a:lnSpc>
            </a:pPr>
            <a:r>
              <a:rPr lang="en-US" sz="2400">
                <a:solidFill>
                  <a:srgbClr val="FFFFFF"/>
                </a:solidFill>
                <a:latin typeface="Poppins"/>
              </a:rPr>
              <a:t>earths is the Sun’s mass</a:t>
            </a:r>
          </a:p>
        </p:txBody>
      </p:sp>
      <p:sp>
        <p:nvSpPr>
          <p:cNvPr name="TextBox 5" id="5"/>
          <p:cNvSpPr txBox="true"/>
          <p:nvPr/>
        </p:nvSpPr>
        <p:spPr>
          <a:xfrm rot="0">
            <a:off x="2107387" y="6847700"/>
            <a:ext cx="7969950" cy="1238475"/>
          </a:xfrm>
          <a:prstGeom prst="rect">
            <a:avLst/>
          </a:prstGeom>
        </p:spPr>
        <p:txBody>
          <a:bodyPr anchor="t" rtlCol="false" tIns="0" lIns="0" bIns="0" rIns="0">
            <a:spAutoFit/>
          </a:bodyPr>
          <a:lstStyle/>
          <a:p>
            <a:pPr algn="ctr">
              <a:lnSpc>
                <a:spcPts val="9600"/>
              </a:lnSpc>
            </a:pPr>
            <a:r>
              <a:rPr lang="en-US" sz="8000">
                <a:solidFill>
                  <a:srgbClr val="FFFFFF"/>
                </a:solidFill>
                <a:latin typeface="Poppins"/>
              </a:rPr>
              <a:t>386,000 km</a:t>
            </a:r>
          </a:p>
        </p:txBody>
      </p:sp>
      <p:sp>
        <p:nvSpPr>
          <p:cNvPr name="TextBox 6" id="6"/>
          <p:cNvSpPr txBox="true"/>
          <p:nvPr/>
        </p:nvSpPr>
        <p:spPr>
          <a:xfrm rot="0">
            <a:off x="2107373" y="7687025"/>
            <a:ext cx="7969950" cy="821400"/>
          </a:xfrm>
          <a:prstGeom prst="rect">
            <a:avLst/>
          </a:prstGeom>
        </p:spPr>
        <p:txBody>
          <a:bodyPr anchor="t" rtlCol="false" tIns="0" lIns="0" bIns="0" rIns="0">
            <a:spAutoFit/>
          </a:bodyPr>
          <a:lstStyle/>
          <a:p>
            <a:pPr algn="ctr">
              <a:lnSpc>
                <a:spcPts val="2879"/>
              </a:lnSpc>
            </a:pPr>
            <a:r>
              <a:rPr lang="en-US" sz="2400">
                <a:solidFill>
                  <a:srgbClr val="FFFFFF"/>
                </a:solidFill>
                <a:latin typeface="Poppins"/>
              </a:rPr>
              <a:t>distance between Earth and the Moon</a:t>
            </a:r>
          </a:p>
        </p:txBody>
      </p:sp>
      <p:sp>
        <p:nvSpPr>
          <p:cNvPr name="TextBox 7" id="7"/>
          <p:cNvSpPr txBox="true"/>
          <p:nvPr/>
        </p:nvSpPr>
        <p:spPr>
          <a:xfrm rot="0">
            <a:off x="2107387" y="4270300"/>
            <a:ext cx="7969950" cy="1238475"/>
          </a:xfrm>
          <a:prstGeom prst="rect">
            <a:avLst/>
          </a:prstGeom>
        </p:spPr>
        <p:txBody>
          <a:bodyPr anchor="t" rtlCol="false" tIns="0" lIns="0" bIns="0" rIns="0">
            <a:spAutoFit/>
          </a:bodyPr>
          <a:lstStyle/>
          <a:p>
            <a:pPr algn="ctr">
              <a:lnSpc>
                <a:spcPts val="9600"/>
              </a:lnSpc>
            </a:pPr>
            <a:r>
              <a:rPr lang="en-US" sz="8000">
                <a:solidFill>
                  <a:srgbClr val="FFFFFF"/>
                </a:solidFill>
                <a:latin typeface="Poppins"/>
              </a:rPr>
              <a:t>24h 37m 23s</a:t>
            </a:r>
          </a:p>
        </p:txBody>
      </p:sp>
      <p:sp>
        <p:nvSpPr>
          <p:cNvPr name="TextBox 8" id="8"/>
          <p:cNvSpPr txBox="true"/>
          <p:nvPr/>
        </p:nvSpPr>
        <p:spPr>
          <a:xfrm rot="0">
            <a:off x="2107373" y="5109625"/>
            <a:ext cx="7969950" cy="821400"/>
          </a:xfrm>
          <a:prstGeom prst="rect">
            <a:avLst/>
          </a:prstGeom>
        </p:spPr>
        <p:txBody>
          <a:bodyPr anchor="t" rtlCol="false" tIns="0" lIns="0" bIns="0" rIns="0">
            <a:spAutoFit/>
          </a:bodyPr>
          <a:lstStyle/>
          <a:p>
            <a:pPr algn="ctr">
              <a:lnSpc>
                <a:spcPts val="2879"/>
              </a:lnSpc>
            </a:pPr>
            <a:r>
              <a:rPr lang="en-US" sz="2400">
                <a:solidFill>
                  <a:srgbClr val="FFFFFF"/>
                </a:solidFill>
                <a:latin typeface="Poppins"/>
              </a:rPr>
              <a:t>is Jupiter’s rotation period</a:t>
            </a:r>
          </a:p>
        </p:txBody>
      </p:sp>
      <p:sp>
        <p:nvSpPr>
          <p:cNvPr name="Freeform 9" id="9"/>
          <p:cNvSpPr/>
          <p:nvPr/>
        </p:nvSpPr>
        <p:spPr>
          <a:xfrm flipH="false" flipV="false" rot="0">
            <a:off x="10329400" y="2130426"/>
            <a:ext cx="5616904" cy="6026140"/>
          </a:xfrm>
          <a:custGeom>
            <a:avLst/>
            <a:gdLst/>
            <a:ahLst/>
            <a:cxnLst/>
            <a:rect r="r" b="b" t="t" l="l"/>
            <a:pathLst>
              <a:path h="6026140" w="5616904">
                <a:moveTo>
                  <a:pt x="0" y="0"/>
                </a:moveTo>
                <a:lnTo>
                  <a:pt x="5616904" y="0"/>
                </a:lnTo>
                <a:lnTo>
                  <a:pt x="5616904" y="6026140"/>
                </a:lnTo>
                <a:lnTo>
                  <a:pt x="0" y="6026140"/>
                </a:lnTo>
                <a:lnTo>
                  <a:pt x="0" y="0"/>
                </a:lnTo>
                <a:close/>
              </a:path>
            </a:pathLst>
          </a:custGeom>
          <a:blipFill>
            <a:blip r:embed="rId4"/>
            <a:stretch>
              <a:fillRect l="0" t="0" r="0" b="0"/>
            </a:stretch>
          </a:blipFill>
        </p:spPr>
      </p:sp>
    </p:spTree>
  </p:cSld>
  <p:clrMapOvr>
    <a:masterClrMapping/>
  </p:clrMapOvr>
</p:sld>
</file>

<file path=ppt/slides/slide5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0">
            <a:off x="7914576" y="3928844"/>
            <a:ext cx="2458850" cy="2429310"/>
          </a:xfrm>
          <a:custGeom>
            <a:avLst/>
            <a:gdLst/>
            <a:ahLst/>
            <a:cxnLst/>
            <a:rect r="r" b="b" t="t" l="l"/>
            <a:pathLst>
              <a:path h="2429310" w="2458850">
                <a:moveTo>
                  <a:pt x="0" y="0"/>
                </a:moveTo>
                <a:lnTo>
                  <a:pt x="2458850" y="0"/>
                </a:lnTo>
                <a:lnTo>
                  <a:pt x="2458850" y="2429310"/>
                </a:lnTo>
                <a:lnTo>
                  <a:pt x="0" y="2429310"/>
                </a:lnTo>
                <a:lnTo>
                  <a:pt x="0" y="0"/>
                </a:lnTo>
                <a:close/>
              </a:path>
            </a:pathLst>
          </a:custGeom>
          <a:blipFill>
            <a:blip r:embed="rId4"/>
            <a:stretch>
              <a:fillRect l="0" t="0" r="-3" b="-10"/>
            </a:stretch>
          </a:blipFill>
        </p:spPr>
      </p:sp>
      <p:sp>
        <p:nvSpPr>
          <p:cNvPr name="Freeform 4" id="4"/>
          <p:cNvSpPr/>
          <p:nvPr/>
        </p:nvSpPr>
        <p:spPr>
          <a:xfrm flipH="false" flipV="false" rot="0">
            <a:off x="572300" y="839800"/>
            <a:ext cx="1036700" cy="1090292"/>
          </a:xfrm>
          <a:custGeom>
            <a:avLst/>
            <a:gdLst/>
            <a:ahLst/>
            <a:cxnLst/>
            <a:rect r="r" b="b" t="t" l="l"/>
            <a:pathLst>
              <a:path h="1090292" w="1036700">
                <a:moveTo>
                  <a:pt x="0" y="0"/>
                </a:moveTo>
                <a:lnTo>
                  <a:pt x="1036700" y="0"/>
                </a:lnTo>
                <a:lnTo>
                  <a:pt x="1036700" y="1090292"/>
                </a:lnTo>
                <a:lnTo>
                  <a:pt x="0" y="1090292"/>
                </a:lnTo>
                <a:lnTo>
                  <a:pt x="0" y="0"/>
                </a:lnTo>
                <a:close/>
              </a:path>
            </a:pathLst>
          </a:custGeom>
          <a:blipFill>
            <a:blip r:embed="rId5"/>
            <a:stretch>
              <a:fillRect l="0" t="-1" r="0" b="-1"/>
            </a:stretch>
          </a:blipFill>
        </p:spPr>
      </p:sp>
      <p:sp>
        <p:nvSpPr>
          <p:cNvPr name="Freeform 5" id="5"/>
          <p:cNvSpPr/>
          <p:nvPr/>
        </p:nvSpPr>
        <p:spPr>
          <a:xfrm flipH="false" flipV="false" rot="-6274617">
            <a:off x="10753900" y="759800"/>
            <a:ext cx="816600" cy="858814"/>
          </a:xfrm>
          <a:custGeom>
            <a:avLst/>
            <a:gdLst/>
            <a:ahLst/>
            <a:cxnLst/>
            <a:rect r="r" b="b" t="t" l="l"/>
            <a:pathLst>
              <a:path h="858814" w="816600">
                <a:moveTo>
                  <a:pt x="0" y="0"/>
                </a:moveTo>
                <a:lnTo>
                  <a:pt x="816600" y="0"/>
                </a:lnTo>
                <a:lnTo>
                  <a:pt x="816600" y="858814"/>
                </a:lnTo>
                <a:lnTo>
                  <a:pt x="0" y="858814"/>
                </a:lnTo>
                <a:lnTo>
                  <a:pt x="0" y="0"/>
                </a:lnTo>
                <a:close/>
              </a:path>
            </a:pathLst>
          </a:custGeom>
          <a:blipFill>
            <a:blip r:embed="rId5"/>
            <a:stretch>
              <a:fillRect l="0" t="-1" r="0" b="-1"/>
            </a:stretch>
          </a:blipFill>
        </p:spPr>
      </p:sp>
      <p:sp>
        <p:nvSpPr>
          <p:cNvPr name="Freeform 6" id="6"/>
          <p:cNvSpPr/>
          <p:nvPr/>
        </p:nvSpPr>
        <p:spPr>
          <a:xfrm flipH="false" flipV="false" rot="-6274633">
            <a:off x="7928384" y="7946908"/>
            <a:ext cx="549332" cy="577738"/>
          </a:xfrm>
          <a:custGeom>
            <a:avLst/>
            <a:gdLst/>
            <a:ahLst/>
            <a:cxnLst/>
            <a:rect r="r" b="b" t="t" l="l"/>
            <a:pathLst>
              <a:path h="577738" w="549332">
                <a:moveTo>
                  <a:pt x="0" y="0"/>
                </a:moveTo>
                <a:lnTo>
                  <a:pt x="549332" y="0"/>
                </a:lnTo>
                <a:lnTo>
                  <a:pt x="549332" y="577738"/>
                </a:lnTo>
                <a:lnTo>
                  <a:pt x="0" y="577738"/>
                </a:lnTo>
                <a:lnTo>
                  <a:pt x="0" y="0"/>
                </a:lnTo>
                <a:close/>
              </a:path>
            </a:pathLst>
          </a:custGeom>
          <a:blipFill>
            <a:blip r:embed="rId5"/>
            <a:stretch>
              <a:fillRect l="0" t="0" r="0" b="0"/>
            </a:stretch>
          </a:blipFill>
        </p:spPr>
      </p:sp>
      <p:sp>
        <p:nvSpPr>
          <p:cNvPr name="Freeform 7" id="7"/>
          <p:cNvSpPr/>
          <p:nvPr/>
        </p:nvSpPr>
        <p:spPr>
          <a:xfrm flipH="false" flipV="false" rot="-6513383">
            <a:off x="16203408" y="8120916"/>
            <a:ext cx="1302888" cy="1370268"/>
          </a:xfrm>
          <a:custGeom>
            <a:avLst/>
            <a:gdLst/>
            <a:ahLst/>
            <a:cxnLst/>
            <a:rect r="r" b="b" t="t" l="l"/>
            <a:pathLst>
              <a:path h="1370268" w="1302888">
                <a:moveTo>
                  <a:pt x="0" y="0"/>
                </a:moveTo>
                <a:lnTo>
                  <a:pt x="1302888" y="0"/>
                </a:lnTo>
                <a:lnTo>
                  <a:pt x="1302888" y="1370268"/>
                </a:lnTo>
                <a:lnTo>
                  <a:pt x="0" y="1370268"/>
                </a:lnTo>
                <a:lnTo>
                  <a:pt x="0" y="0"/>
                </a:lnTo>
                <a:close/>
              </a:path>
            </a:pathLst>
          </a:custGeom>
          <a:blipFill>
            <a:blip r:embed="rId5"/>
            <a:stretch>
              <a:fillRect l="0" t="0" r="0" b="0"/>
            </a:stretch>
          </a:blipFill>
        </p:spPr>
      </p:sp>
      <p:sp>
        <p:nvSpPr>
          <p:cNvPr name="TextBox 8" id="8"/>
          <p:cNvSpPr txBox="true"/>
          <p:nvPr/>
        </p:nvSpPr>
        <p:spPr>
          <a:xfrm rot="0">
            <a:off x="2596455" y="2219125"/>
            <a:ext cx="3593550" cy="1171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10,000</a:t>
            </a:r>
          </a:p>
        </p:txBody>
      </p:sp>
      <p:sp>
        <p:nvSpPr>
          <p:cNvPr name="TextBox 9" id="9"/>
          <p:cNvSpPr txBox="true"/>
          <p:nvPr/>
        </p:nvSpPr>
        <p:spPr>
          <a:xfrm rot="0">
            <a:off x="2596449" y="3554725"/>
            <a:ext cx="3593550" cy="821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Venus is the second planet from the Sun</a:t>
            </a:r>
          </a:p>
        </p:txBody>
      </p:sp>
      <p:sp>
        <p:nvSpPr>
          <p:cNvPr name="TextBox 10" id="10"/>
          <p:cNvSpPr txBox="true"/>
          <p:nvPr/>
        </p:nvSpPr>
        <p:spPr>
          <a:xfrm rot="0">
            <a:off x="2596455" y="5825150"/>
            <a:ext cx="3593550" cy="1238475"/>
          </a:xfrm>
          <a:prstGeom prst="rect">
            <a:avLst/>
          </a:prstGeom>
        </p:spPr>
        <p:txBody>
          <a:bodyPr anchor="t" rtlCol="false" tIns="0" lIns="0" bIns="0" rIns="0">
            <a:spAutoFit/>
          </a:bodyPr>
          <a:lstStyle/>
          <a:p>
            <a:pPr algn="ctr">
              <a:lnSpc>
                <a:spcPts val="9600"/>
              </a:lnSpc>
            </a:pPr>
            <a:r>
              <a:rPr lang="en-US" sz="8000">
                <a:solidFill>
                  <a:srgbClr val="FFFFFF"/>
                </a:solidFill>
                <a:latin typeface="Poppins"/>
              </a:rPr>
              <a:t>5,000</a:t>
            </a:r>
          </a:p>
        </p:txBody>
      </p:sp>
      <p:sp>
        <p:nvSpPr>
          <p:cNvPr name="TextBox 11" id="11"/>
          <p:cNvSpPr txBox="true"/>
          <p:nvPr/>
        </p:nvSpPr>
        <p:spPr>
          <a:xfrm rot="0">
            <a:off x="2596449" y="7227425"/>
            <a:ext cx="3593550" cy="821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It’s composed of hydrogen and helium</a:t>
            </a:r>
          </a:p>
        </p:txBody>
      </p:sp>
      <p:sp>
        <p:nvSpPr>
          <p:cNvPr name="TextBox 12" id="12"/>
          <p:cNvSpPr txBox="true"/>
          <p:nvPr/>
        </p:nvSpPr>
        <p:spPr>
          <a:xfrm rot="0">
            <a:off x="12134299" y="2152450"/>
            <a:ext cx="3593550" cy="1238475"/>
          </a:xfrm>
          <a:prstGeom prst="rect">
            <a:avLst/>
          </a:prstGeom>
        </p:spPr>
        <p:txBody>
          <a:bodyPr anchor="t" rtlCol="false" tIns="0" lIns="0" bIns="0" rIns="0">
            <a:spAutoFit/>
          </a:bodyPr>
          <a:lstStyle/>
          <a:p>
            <a:pPr algn="ctr">
              <a:lnSpc>
                <a:spcPts val="9600"/>
              </a:lnSpc>
            </a:pPr>
            <a:r>
              <a:rPr lang="en-US" sz="8000">
                <a:solidFill>
                  <a:srgbClr val="FFFFFF"/>
                </a:solidFill>
                <a:latin typeface="Poppins"/>
              </a:rPr>
              <a:t>15,000</a:t>
            </a:r>
          </a:p>
        </p:txBody>
      </p:sp>
      <p:sp>
        <p:nvSpPr>
          <p:cNvPr name="TextBox 13" id="13"/>
          <p:cNvSpPr txBox="true"/>
          <p:nvPr/>
        </p:nvSpPr>
        <p:spPr>
          <a:xfrm rot="0">
            <a:off x="12134299" y="3554725"/>
            <a:ext cx="3593550" cy="821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Jupiter is the biggest planet of them all</a:t>
            </a:r>
          </a:p>
        </p:txBody>
      </p:sp>
      <p:sp>
        <p:nvSpPr>
          <p:cNvPr name="TextBox 14" id="14"/>
          <p:cNvSpPr txBox="true"/>
          <p:nvPr/>
        </p:nvSpPr>
        <p:spPr>
          <a:xfrm rot="0">
            <a:off x="12134299" y="5825150"/>
            <a:ext cx="3593550" cy="1238475"/>
          </a:xfrm>
          <a:prstGeom prst="rect">
            <a:avLst/>
          </a:prstGeom>
        </p:spPr>
        <p:txBody>
          <a:bodyPr anchor="t" rtlCol="false" tIns="0" lIns="0" bIns="0" rIns="0">
            <a:spAutoFit/>
          </a:bodyPr>
          <a:lstStyle/>
          <a:p>
            <a:pPr algn="ctr">
              <a:lnSpc>
                <a:spcPts val="9600"/>
              </a:lnSpc>
            </a:pPr>
            <a:r>
              <a:rPr lang="en-US" sz="8000">
                <a:solidFill>
                  <a:srgbClr val="FFFFFF"/>
                </a:solidFill>
                <a:latin typeface="Poppins"/>
              </a:rPr>
              <a:t>2,000</a:t>
            </a:r>
          </a:p>
        </p:txBody>
      </p:sp>
      <p:sp>
        <p:nvSpPr>
          <p:cNvPr name="TextBox 15" id="15"/>
          <p:cNvSpPr txBox="true"/>
          <p:nvPr/>
        </p:nvSpPr>
        <p:spPr>
          <a:xfrm rot="0">
            <a:off x="12134299" y="7227425"/>
            <a:ext cx="3593550" cy="8214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It’s the farthest planet from the Sun</a:t>
            </a:r>
          </a:p>
        </p:txBody>
      </p:sp>
    </p:spTree>
  </p:cSld>
  <p:clrMapOvr>
    <a:masterClrMapping/>
  </p:clrMapOvr>
</p:sld>
</file>

<file path=ppt/slides/slide5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40800"/>
            <a:ext cx="15238950" cy="803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REVIEWING CONCEPTS IS A GOOD IDEA</a:t>
            </a:r>
          </a:p>
        </p:txBody>
      </p:sp>
      <p:sp>
        <p:nvSpPr>
          <p:cNvPr name="TextBox 4" id="4"/>
          <p:cNvSpPr txBox="true"/>
          <p:nvPr/>
        </p:nvSpPr>
        <p:spPr>
          <a:xfrm rot="0">
            <a:off x="1762625" y="37840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MARS</a:t>
            </a:r>
          </a:p>
        </p:txBody>
      </p:sp>
      <p:sp>
        <p:nvSpPr>
          <p:cNvPr name="TextBox 5" id="5"/>
          <p:cNvSpPr txBox="true"/>
          <p:nvPr/>
        </p:nvSpPr>
        <p:spPr>
          <a:xfrm rot="0">
            <a:off x="1762625" y="447007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Despite being red, Mars is actually a cold place</a:t>
            </a:r>
          </a:p>
        </p:txBody>
      </p:sp>
      <p:sp>
        <p:nvSpPr>
          <p:cNvPr name="TextBox 6" id="6"/>
          <p:cNvSpPr txBox="true"/>
          <p:nvPr/>
        </p:nvSpPr>
        <p:spPr>
          <a:xfrm rot="0">
            <a:off x="12545515" y="37840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MERCURY</a:t>
            </a:r>
          </a:p>
        </p:txBody>
      </p:sp>
      <p:sp>
        <p:nvSpPr>
          <p:cNvPr name="TextBox 7" id="7"/>
          <p:cNvSpPr txBox="true"/>
          <p:nvPr/>
        </p:nvSpPr>
        <p:spPr>
          <a:xfrm rot="0">
            <a:off x="12545523" y="447007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Mercury is the smallest planet in the Solar System</a:t>
            </a:r>
          </a:p>
        </p:txBody>
      </p:sp>
      <p:sp>
        <p:nvSpPr>
          <p:cNvPr name="TextBox 8" id="8"/>
          <p:cNvSpPr txBox="true"/>
          <p:nvPr/>
        </p:nvSpPr>
        <p:spPr>
          <a:xfrm rot="0">
            <a:off x="7154095" y="378405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VENUS</a:t>
            </a:r>
          </a:p>
        </p:txBody>
      </p:sp>
      <p:sp>
        <p:nvSpPr>
          <p:cNvPr name="TextBox 9" id="9"/>
          <p:cNvSpPr txBox="true"/>
          <p:nvPr/>
        </p:nvSpPr>
        <p:spPr>
          <a:xfrm rot="0">
            <a:off x="7154099" y="447007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Venus is the second planet from the Sun</a:t>
            </a:r>
          </a:p>
        </p:txBody>
      </p:sp>
      <p:sp>
        <p:nvSpPr>
          <p:cNvPr name="TextBox 10" id="10"/>
          <p:cNvSpPr txBox="true"/>
          <p:nvPr/>
        </p:nvSpPr>
        <p:spPr>
          <a:xfrm rot="0">
            <a:off x="1762625" y="736030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JUPITER</a:t>
            </a:r>
          </a:p>
        </p:txBody>
      </p:sp>
      <p:sp>
        <p:nvSpPr>
          <p:cNvPr name="TextBox 11" id="11"/>
          <p:cNvSpPr txBox="true"/>
          <p:nvPr/>
        </p:nvSpPr>
        <p:spPr>
          <a:xfrm rot="0">
            <a:off x="1762625" y="804632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Jupiter is the biggest planet in the Solar System</a:t>
            </a:r>
          </a:p>
        </p:txBody>
      </p:sp>
      <p:sp>
        <p:nvSpPr>
          <p:cNvPr name="TextBox 12" id="12"/>
          <p:cNvSpPr txBox="true"/>
          <p:nvPr/>
        </p:nvSpPr>
        <p:spPr>
          <a:xfrm rot="0">
            <a:off x="12545515" y="736030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NEPTUNE</a:t>
            </a:r>
          </a:p>
        </p:txBody>
      </p:sp>
      <p:sp>
        <p:nvSpPr>
          <p:cNvPr name="TextBox 13" id="13"/>
          <p:cNvSpPr txBox="true"/>
          <p:nvPr/>
        </p:nvSpPr>
        <p:spPr>
          <a:xfrm rot="0">
            <a:off x="12545523" y="804632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Neptune is the fourth-largest planet in the Solar System</a:t>
            </a:r>
          </a:p>
        </p:txBody>
      </p:sp>
      <p:sp>
        <p:nvSpPr>
          <p:cNvPr name="TextBox 14" id="14"/>
          <p:cNvSpPr txBox="true"/>
          <p:nvPr/>
        </p:nvSpPr>
        <p:spPr>
          <a:xfrm rot="0">
            <a:off x="7154095" y="7360300"/>
            <a:ext cx="3979950" cy="8315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SATURN</a:t>
            </a:r>
          </a:p>
        </p:txBody>
      </p:sp>
      <p:sp>
        <p:nvSpPr>
          <p:cNvPr name="TextBox 15" id="15"/>
          <p:cNvSpPr txBox="true"/>
          <p:nvPr/>
        </p:nvSpPr>
        <p:spPr>
          <a:xfrm rot="0">
            <a:off x="7154099" y="8046325"/>
            <a:ext cx="3979950" cy="1050300"/>
          </a:xfrm>
          <a:prstGeom prst="rect">
            <a:avLst/>
          </a:prstGeom>
        </p:spPr>
        <p:txBody>
          <a:bodyPr anchor="t" rtlCol="false" tIns="0" lIns="0" bIns="0" rIns="0">
            <a:spAutoFit/>
          </a:bodyPr>
          <a:lstStyle/>
          <a:p>
            <a:pPr algn="ctr">
              <a:lnSpc>
                <a:spcPts val="3587"/>
              </a:lnSpc>
            </a:pPr>
            <a:r>
              <a:rPr lang="en-US" sz="2600">
                <a:solidFill>
                  <a:srgbClr val="FFFFFF"/>
                </a:solidFill>
                <a:latin typeface="Arimo"/>
              </a:rPr>
              <a:t>Saturn is composed mostly of hydrogen and helium</a:t>
            </a:r>
          </a:p>
        </p:txBody>
      </p:sp>
      <p:sp>
        <p:nvSpPr>
          <p:cNvPr name="Freeform 16" id="16"/>
          <p:cNvSpPr/>
          <p:nvPr/>
        </p:nvSpPr>
        <p:spPr>
          <a:xfrm flipH="false" flipV="false" rot="0">
            <a:off x="3292524" y="2882950"/>
            <a:ext cx="920160" cy="935756"/>
          </a:xfrm>
          <a:custGeom>
            <a:avLst/>
            <a:gdLst/>
            <a:ahLst/>
            <a:cxnLst/>
            <a:rect r="r" b="b" t="t" l="l"/>
            <a:pathLst>
              <a:path h="935756" w="920160">
                <a:moveTo>
                  <a:pt x="0" y="0"/>
                </a:moveTo>
                <a:lnTo>
                  <a:pt x="920160" y="0"/>
                </a:lnTo>
                <a:lnTo>
                  <a:pt x="920160" y="935756"/>
                </a:lnTo>
                <a:lnTo>
                  <a:pt x="0" y="935756"/>
                </a:lnTo>
                <a:lnTo>
                  <a:pt x="0" y="0"/>
                </a:lnTo>
                <a:close/>
              </a:path>
            </a:pathLst>
          </a:custGeom>
          <a:blipFill>
            <a:blip r:embed="rId4"/>
            <a:stretch>
              <a:fillRect l="0" t="0" r="0" b="0"/>
            </a:stretch>
          </a:blipFill>
        </p:spPr>
      </p:sp>
      <p:sp>
        <p:nvSpPr>
          <p:cNvPr name="Freeform 17" id="17"/>
          <p:cNvSpPr/>
          <p:nvPr/>
        </p:nvSpPr>
        <p:spPr>
          <a:xfrm flipH="false" flipV="false" rot="0">
            <a:off x="3330414" y="6404262"/>
            <a:ext cx="844380" cy="935760"/>
          </a:xfrm>
          <a:custGeom>
            <a:avLst/>
            <a:gdLst/>
            <a:ahLst/>
            <a:cxnLst/>
            <a:rect r="r" b="b" t="t" l="l"/>
            <a:pathLst>
              <a:path h="935760" w="844380">
                <a:moveTo>
                  <a:pt x="0" y="0"/>
                </a:moveTo>
                <a:lnTo>
                  <a:pt x="844380" y="0"/>
                </a:lnTo>
                <a:lnTo>
                  <a:pt x="844380" y="935760"/>
                </a:lnTo>
                <a:lnTo>
                  <a:pt x="0" y="935760"/>
                </a:lnTo>
                <a:lnTo>
                  <a:pt x="0" y="0"/>
                </a:lnTo>
                <a:close/>
              </a:path>
            </a:pathLst>
          </a:custGeom>
          <a:blipFill>
            <a:blip r:embed="rId5"/>
            <a:stretch>
              <a:fillRect l="-1" t="0" r="-1" b="0"/>
            </a:stretch>
          </a:blipFill>
        </p:spPr>
      </p:sp>
      <p:sp>
        <p:nvSpPr>
          <p:cNvPr name="Freeform 18" id="18"/>
          <p:cNvSpPr/>
          <p:nvPr/>
        </p:nvSpPr>
        <p:spPr>
          <a:xfrm flipH="false" flipV="false" rot="0">
            <a:off x="8661974" y="2882952"/>
            <a:ext cx="964158" cy="935752"/>
          </a:xfrm>
          <a:custGeom>
            <a:avLst/>
            <a:gdLst/>
            <a:ahLst/>
            <a:cxnLst/>
            <a:rect r="r" b="b" t="t" l="l"/>
            <a:pathLst>
              <a:path h="935752" w="964158">
                <a:moveTo>
                  <a:pt x="0" y="0"/>
                </a:moveTo>
                <a:lnTo>
                  <a:pt x="964158" y="0"/>
                </a:lnTo>
                <a:lnTo>
                  <a:pt x="964158" y="935752"/>
                </a:lnTo>
                <a:lnTo>
                  <a:pt x="0" y="935752"/>
                </a:lnTo>
                <a:lnTo>
                  <a:pt x="0" y="0"/>
                </a:lnTo>
                <a:close/>
              </a:path>
            </a:pathLst>
          </a:custGeom>
          <a:blipFill>
            <a:blip r:embed="rId6"/>
            <a:stretch>
              <a:fillRect l="0" t="0" r="0" b="0"/>
            </a:stretch>
          </a:blipFill>
        </p:spPr>
      </p:sp>
      <p:sp>
        <p:nvSpPr>
          <p:cNvPr name="Freeform 19" id="19"/>
          <p:cNvSpPr/>
          <p:nvPr/>
        </p:nvSpPr>
        <p:spPr>
          <a:xfrm flipH="false" flipV="false" rot="0">
            <a:off x="13976324" y="2882950"/>
            <a:ext cx="1029944" cy="935752"/>
          </a:xfrm>
          <a:custGeom>
            <a:avLst/>
            <a:gdLst/>
            <a:ahLst/>
            <a:cxnLst/>
            <a:rect r="r" b="b" t="t" l="l"/>
            <a:pathLst>
              <a:path h="935752" w="1029944">
                <a:moveTo>
                  <a:pt x="0" y="0"/>
                </a:moveTo>
                <a:lnTo>
                  <a:pt x="1029944" y="0"/>
                </a:lnTo>
                <a:lnTo>
                  <a:pt x="1029944" y="935752"/>
                </a:lnTo>
                <a:lnTo>
                  <a:pt x="0" y="935752"/>
                </a:lnTo>
                <a:lnTo>
                  <a:pt x="0" y="0"/>
                </a:lnTo>
                <a:close/>
              </a:path>
            </a:pathLst>
          </a:custGeom>
          <a:blipFill>
            <a:blip r:embed="rId7"/>
            <a:stretch>
              <a:fillRect l="0" t="0" r="0" b="0"/>
            </a:stretch>
          </a:blipFill>
        </p:spPr>
      </p:sp>
      <p:sp>
        <p:nvSpPr>
          <p:cNvPr name="Freeform 20" id="20"/>
          <p:cNvSpPr/>
          <p:nvPr/>
        </p:nvSpPr>
        <p:spPr>
          <a:xfrm flipH="false" flipV="false" rot="1827695">
            <a:off x="14173604" y="6312256"/>
            <a:ext cx="635384" cy="1119768"/>
          </a:xfrm>
          <a:custGeom>
            <a:avLst/>
            <a:gdLst/>
            <a:ahLst/>
            <a:cxnLst/>
            <a:rect r="r" b="b" t="t" l="l"/>
            <a:pathLst>
              <a:path h="1119768" w="635384">
                <a:moveTo>
                  <a:pt x="0" y="0"/>
                </a:moveTo>
                <a:lnTo>
                  <a:pt x="635384" y="0"/>
                </a:lnTo>
                <a:lnTo>
                  <a:pt x="635384" y="1119768"/>
                </a:lnTo>
                <a:lnTo>
                  <a:pt x="0" y="1119768"/>
                </a:lnTo>
                <a:lnTo>
                  <a:pt x="0" y="0"/>
                </a:lnTo>
                <a:close/>
              </a:path>
            </a:pathLst>
          </a:custGeom>
          <a:blipFill>
            <a:blip r:embed="rId8"/>
            <a:stretch>
              <a:fillRect l="-1" t="0" r="-1" b="0"/>
            </a:stretch>
          </a:blipFill>
        </p:spPr>
      </p:sp>
      <p:sp>
        <p:nvSpPr>
          <p:cNvPr name="Freeform 21" id="21"/>
          <p:cNvSpPr/>
          <p:nvPr/>
        </p:nvSpPr>
        <p:spPr>
          <a:xfrm flipH="false" flipV="false" rot="0">
            <a:off x="8704838" y="6235044"/>
            <a:ext cx="878432" cy="1166742"/>
          </a:xfrm>
          <a:custGeom>
            <a:avLst/>
            <a:gdLst/>
            <a:ahLst/>
            <a:cxnLst/>
            <a:rect r="r" b="b" t="t" l="l"/>
            <a:pathLst>
              <a:path h="1166742" w="878432">
                <a:moveTo>
                  <a:pt x="0" y="0"/>
                </a:moveTo>
                <a:lnTo>
                  <a:pt x="878432" y="0"/>
                </a:lnTo>
                <a:lnTo>
                  <a:pt x="878432" y="1166742"/>
                </a:lnTo>
                <a:lnTo>
                  <a:pt x="0" y="1166742"/>
                </a:lnTo>
                <a:lnTo>
                  <a:pt x="0" y="0"/>
                </a:lnTo>
                <a:close/>
              </a:path>
            </a:pathLst>
          </a:custGeom>
          <a:blipFill>
            <a:blip r:embed="rId9"/>
            <a:stretch>
              <a:fillRect l="0" t="0" r="0" b="0"/>
            </a:stretch>
          </a:blipFill>
        </p:spPr>
      </p:sp>
    </p:spTree>
  </p:cSld>
  <p:clrMapOvr>
    <a:masterClrMapping/>
  </p:clrMapOvr>
</p:sld>
</file>

<file path=ppt/slides/slide5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5914750" y="2008200"/>
            <a:ext cx="6458400" cy="6270600"/>
            <a:chOff x="0" y="0"/>
            <a:chExt cx="8611200" cy="8360800"/>
          </a:xfrm>
        </p:grpSpPr>
        <p:sp>
          <p:nvSpPr>
            <p:cNvPr name="Freeform 4" id="4"/>
            <p:cNvSpPr/>
            <p:nvPr/>
          </p:nvSpPr>
          <p:spPr>
            <a:xfrm flipH="false" flipV="false" rot="0">
              <a:off x="0" y="0"/>
              <a:ext cx="8611235" cy="8360791"/>
            </a:xfrm>
            <a:custGeom>
              <a:avLst/>
              <a:gdLst/>
              <a:ahLst/>
              <a:cxnLst/>
              <a:rect r="r" b="b" t="t" l="l"/>
              <a:pathLst>
                <a:path h="8360791" w="8611235">
                  <a:moveTo>
                    <a:pt x="0" y="4180459"/>
                  </a:moveTo>
                  <a:cubicBezTo>
                    <a:pt x="0" y="1871599"/>
                    <a:pt x="1927733" y="0"/>
                    <a:pt x="4305554" y="0"/>
                  </a:cubicBezTo>
                  <a:cubicBezTo>
                    <a:pt x="6683375" y="0"/>
                    <a:pt x="8611235" y="1871599"/>
                    <a:pt x="8611235" y="4180459"/>
                  </a:cubicBezTo>
                  <a:cubicBezTo>
                    <a:pt x="8611235" y="6489319"/>
                    <a:pt x="6683502" y="8360791"/>
                    <a:pt x="4305554" y="8360791"/>
                  </a:cubicBezTo>
                  <a:cubicBezTo>
                    <a:pt x="1927606" y="8360791"/>
                    <a:pt x="0" y="6489192"/>
                    <a:pt x="0" y="4180459"/>
                  </a:cubicBezTo>
                  <a:close/>
                </a:path>
              </a:pathLst>
            </a:custGeom>
            <a:gradFill rotWithShape="true">
              <a:gsLst>
                <a:gs pos="0">
                  <a:srgbClr val="EF00DE">
                    <a:alpha val="100000"/>
                  </a:srgbClr>
                </a:gs>
                <a:gs pos="100000">
                  <a:srgbClr val="781FC2">
                    <a:alpha val="100000"/>
                  </a:srgbClr>
                </a:gs>
              </a:gsLst>
              <a:lin ang="5400700"/>
            </a:gradFill>
          </p:spPr>
        </p:sp>
      </p:grpSp>
      <p:sp>
        <p:nvSpPr>
          <p:cNvPr name="Freeform 5" id="5"/>
          <p:cNvSpPr/>
          <p:nvPr/>
        </p:nvSpPr>
        <p:spPr>
          <a:xfrm flipH="false" flipV="false" rot="-866023">
            <a:off x="1570542" y="6520272"/>
            <a:ext cx="2510514" cy="1420358"/>
          </a:xfrm>
          <a:custGeom>
            <a:avLst/>
            <a:gdLst/>
            <a:ahLst/>
            <a:cxnLst/>
            <a:rect r="r" b="b" t="t" l="l"/>
            <a:pathLst>
              <a:path h="1420358" w="2510514">
                <a:moveTo>
                  <a:pt x="0" y="0"/>
                </a:moveTo>
                <a:lnTo>
                  <a:pt x="2510514" y="0"/>
                </a:lnTo>
                <a:lnTo>
                  <a:pt x="2510514" y="1420358"/>
                </a:lnTo>
                <a:lnTo>
                  <a:pt x="0" y="1420358"/>
                </a:lnTo>
                <a:lnTo>
                  <a:pt x="0" y="0"/>
                </a:lnTo>
                <a:close/>
              </a:path>
            </a:pathLst>
          </a:custGeom>
          <a:blipFill>
            <a:blip r:embed="rId4"/>
            <a:stretch>
              <a:fillRect l="0" t="0" r="0" b="0"/>
            </a:stretch>
          </a:blipFill>
        </p:spPr>
      </p:sp>
      <p:sp>
        <p:nvSpPr>
          <p:cNvPr name="Freeform 6" id="6"/>
          <p:cNvSpPr/>
          <p:nvPr/>
        </p:nvSpPr>
        <p:spPr>
          <a:xfrm flipH="false" flipV="false" rot="7360414">
            <a:off x="233166" y="-814516"/>
            <a:ext cx="4700866" cy="4257736"/>
          </a:xfrm>
          <a:custGeom>
            <a:avLst/>
            <a:gdLst/>
            <a:ahLst/>
            <a:cxnLst/>
            <a:rect r="r" b="b" t="t" l="l"/>
            <a:pathLst>
              <a:path h="4257736" w="4700866">
                <a:moveTo>
                  <a:pt x="0" y="0"/>
                </a:moveTo>
                <a:lnTo>
                  <a:pt x="4700866" y="0"/>
                </a:lnTo>
                <a:lnTo>
                  <a:pt x="4700866" y="4257736"/>
                </a:lnTo>
                <a:lnTo>
                  <a:pt x="0" y="4257736"/>
                </a:lnTo>
                <a:lnTo>
                  <a:pt x="0" y="0"/>
                </a:lnTo>
                <a:close/>
              </a:path>
            </a:pathLst>
          </a:custGeom>
          <a:blipFill>
            <a:blip r:embed="rId5"/>
            <a:stretch>
              <a:fillRect l="169" t="0" r="179" b="0"/>
            </a:stretch>
          </a:blipFill>
        </p:spPr>
      </p:sp>
      <p:sp>
        <p:nvSpPr>
          <p:cNvPr name="Freeform 7" id="7"/>
          <p:cNvSpPr/>
          <p:nvPr/>
        </p:nvSpPr>
        <p:spPr>
          <a:xfrm flipH="false" flipV="false" rot="4278266">
            <a:off x="12193152" y="7554382"/>
            <a:ext cx="3539096" cy="3897180"/>
          </a:xfrm>
          <a:custGeom>
            <a:avLst/>
            <a:gdLst/>
            <a:ahLst/>
            <a:cxnLst/>
            <a:rect r="r" b="b" t="t" l="l"/>
            <a:pathLst>
              <a:path h="3897180" w="3539096">
                <a:moveTo>
                  <a:pt x="0" y="0"/>
                </a:moveTo>
                <a:lnTo>
                  <a:pt x="3539096" y="0"/>
                </a:lnTo>
                <a:lnTo>
                  <a:pt x="3539096" y="3897180"/>
                </a:lnTo>
                <a:lnTo>
                  <a:pt x="0" y="3897180"/>
                </a:lnTo>
                <a:lnTo>
                  <a:pt x="0" y="0"/>
                </a:lnTo>
                <a:close/>
              </a:path>
            </a:pathLst>
          </a:custGeom>
          <a:blipFill>
            <a:blip r:embed="rId6"/>
            <a:stretch>
              <a:fillRect l="0" t="-349" r="-1" b="-349"/>
            </a:stretch>
          </a:blipFill>
        </p:spPr>
      </p:sp>
      <p:sp>
        <p:nvSpPr>
          <p:cNvPr name="Freeform 8" id="8"/>
          <p:cNvSpPr/>
          <p:nvPr/>
        </p:nvSpPr>
        <p:spPr>
          <a:xfrm flipH="false" flipV="false" rot="2846417">
            <a:off x="14857356" y="3346114"/>
            <a:ext cx="2290386" cy="1295812"/>
          </a:xfrm>
          <a:custGeom>
            <a:avLst/>
            <a:gdLst/>
            <a:ahLst/>
            <a:cxnLst/>
            <a:rect r="r" b="b" t="t" l="l"/>
            <a:pathLst>
              <a:path h="1295812" w="2290386">
                <a:moveTo>
                  <a:pt x="0" y="0"/>
                </a:moveTo>
                <a:lnTo>
                  <a:pt x="2290386" y="0"/>
                </a:lnTo>
                <a:lnTo>
                  <a:pt x="2290386" y="1295812"/>
                </a:lnTo>
                <a:lnTo>
                  <a:pt x="0" y="1295812"/>
                </a:lnTo>
                <a:lnTo>
                  <a:pt x="0" y="0"/>
                </a:lnTo>
                <a:close/>
              </a:path>
            </a:pathLst>
          </a:custGeom>
          <a:blipFill>
            <a:blip r:embed="rId4"/>
            <a:stretch>
              <a:fillRect l="0" t="0" r="0" b="0"/>
            </a:stretch>
          </a:blipFill>
        </p:spPr>
      </p:sp>
      <p:sp>
        <p:nvSpPr>
          <p:cNvPr name="Freeform 9" id="9"/>
          <p:cNvSpPr/>
          <p:nvPr/>
        </p:nvSpPr>
        <p:spPr>
          <a:xfrm flipH="false" flipV="false" rot="4056623">
            <a:off x="8808814" y="-1734684"/>
            <a:ext cx="2689074" cy="2726116"/>
          </a:xfrm>
          <a:custGeom>
            <a:avLst/>
            <a:gdLst/>
            <a:ahLst/>
            <a:cxnLst/>
            <a:rect r="r" b="b" t="t" l="l"/>
            <a:pathLst>
              <a:path h="2726116" w="2689074">
                <a:moveTo>
                  <a:pt x="0" y="0"/>
                </a:moveTo>
                <a:lnTo>
                  <a:pt x="2689074" y="0"/>
                </a:lnTo>
                <a:lnTo>
                  <a:pt x="2689074" y="2726116"/>
                </a:lnTo>
                <a:lnTo>
                  <a:pt x="0" y="2726116"/>
                </a:lnTo>
                <a:lnTo>
                  <a:pt x="0" y="0"/>
                </a:lnTo>
                <a:close/>
              </a:path>
            </a:pathLst>
          </a:custGeom>
          <a:blipFill>
            <a:blip r:embed="rId7"/>
            <a:stretch>
              <a:fillRect l="-2229" t="0" r="-2232" b="0"/>
            </a:stretch>
          </a:blipFill>
        </p:spPr>
      </p:sp>
      <p:sp>
        <p:nvSpPr>
          <p:cNvPr name="Freeform 10" id="10"/>
          <p:cNvSpPr/>
          <p:nvPr/>
        </p:nvSpPr>
        <p:spPr>
          <a:xfrm flipH="false" flipV="false" rot="0">
            <a:off x="3574100" y="7972350"/>
            <a:ext cx="5226350" cy="755500"/>
          </a:xfrm>
          <a:custGeom>
            <a:avLst/>
            <a:gdLst/>
            <a:ahLst/>
            <a:cxnLst/>
            <a:rect r="r" b="b" t="t" l="l"/>
            <a:pathLst>
              <a:path h="755500" w="5226350">
                <a:moveTo>
                  <a:pt x="0" y="0"/>
                </a:moveTo>
                <a:lnTo>
                  <a:pt x="5226350" y="0"/>
                </a:lnTo>
                <a:lnTo>
                  <a:pt x="5226350" y="755500"/>
                </a:lnTo>
                <a:lnTo>
                  <a:pt x="0" y="755500"/>
                </a:lnTo>
                <a:lnTo>
                  <a:pt x="0" y="0"/>
                </a:lnTo>
                <a:close/>
              </a:path>
            </a:pathLst>
          </a:custGeom>
          <a:blipFill>
            <a:blip r:embed="rId8"/>
            <a:stretch>
              <a:fillRect l="0" t="0" r="0" b="6"/>
            </a:stretch>
          </a:blipFill>
        </p:spPr>
      </p:sp>
      <p:sp>
        <p:nvSpPr>
          <p:cNvPr name="Freeform 11" id="11"/>
          <p:cNvSpPr/>
          <p:nvPr/>
        </p:nvSpPr>
        <p:spPr>
          <a:xfrm flipH="false" flipV="false" rot="0">
            <a:off x="13586750" y="734454"/>
            <a:ext cx="2503600" cy="2923048"/>
          </a:xfrm>
          <a:custGeom>
            <a:avLst/>
            <a:gdLst/>
            <a:ahLst/>
            <a:cxnLst/>
            <a:rect r="r" b="b" t="t" l="l"/>
            <a:pathLst>
              <a:path h="2923048" w="2503600">
                <a:moveTo>
                  <a:pt x="0" y="0"/>
                </a:moveTo>
                <a:lnTo>
                  <a:pt x="2503600" y="0"/>
                </a:lnTo>
                <a:lnTo>
                  <a:pt x="2503600" y="2923048"/>
                </a:lnTo>
                <a:lnTo>
                  <a:pt x="0" y="2923048"/>
                </a:lnTo>
                <a:lnTo>
                  <a:pt x="0" y="0"/>
                </a:lnTo>
                <a:close/>
              </a:path>
            </a:pathLst>
          </a:custGeom>
          <a:blipFill>
            <a:blip r:embed="rId9"/>
            <a:stretch>
              <a:fillRect l="0" t="0" r="0" b="0"/>
            </a:stretch>
          </a:blipFill>
        </p:spPr>
      </p:sp>
      <p:sp>
        <p:nvSpPr>
          <p:cNvPr name="Freeform 12" id="12"/>
          <p:cNvSpPr/>
          <p:nvPr/>
        </p:nvSpPr>
        <p:spPr>
          <a:xfrm flipH="false" flipV="false" rot="0">
            <a:off x="17182402" y="5450750"/>
            <a:ext cx="1302798" cy="2342750"/>
          </a:xfrm>
          <a:custGeom>
            <a:avLst/>
            <a:gdLst/>
            <a:ahLst/>
            <a:cxnLst/>
            <a:rect r="r" b="b" t="t" l="l"/>
            <a:pathLst>
              <a:path h="2342750" w="1302798">
                <a:moveTo>
                  <a:pt x="0" y="0"/>
                </a:moveTo>
                <a:lnTo>
                  <a:pt x="1302798" y="0"/>
                </a:lnTo>
                <a:lnTo>
                  <a:pt x="1302798" y="2342750"/>
                </a:lnTo>
                <a:lnTo>
                  <a:pt x="0" y="2342750"/>
                </a:lnTo>
                <a:lnTo>
                  <a:pt x="0" y="0"/>
                </a:lnTo>
                <a:close/>
              </a:path>
            </a:pathLst>
          </a:custGeom>
          <a:blipFill>
            <a:blip r:embed="rId10"/>
            <a:stretch>
              <a:fillRect l="0" t="0" r="0" b="0"/>
            </a:stretch>
          </a:blipFill>
        </p:spPr>
      </p:sp>
      <p:sp>
        <p:nvSpPr>
          <p:cNvPr name="Freeform 13" id="13"/>
          <p:cNvSpPr/>
          <p:nvPr/>
        </p:nvSpPr>
        <p:spPr>
          <a:xfrm flipH="false" flipV="false" rot="-3876417">
            <a:off x="-1148618" y="4335742"/>
            <a:ext cx="1817194" cy="2116478"/>
          </a:xfrm>
          <a:custGeom>
            <a:avLst/>
            <a:gdLst/>
            <a:ahLst/>
            <a:cxnLst/>
            <a:rect r="r" b="b" t="t" l="l"/>
            <a:pathLst>
              <a:path h="2116478" w="1817194">
                <a:moveTo>
                  <a:pt x="0" y="0"/>
                </a:moveTo>
                <a:lnTo>
                  <a:pt x="1817194" y="0"/>
                </a:lnTo>
                <a:lnTo>
                  <a:pt x="1817194" y="2116478"/>
                </a:lnTo>
                <a:lnTo>
                  <a:pt x="0" y="2116478"/>
                </a:lnTo>
                <a:lnTo>
                  <a:pt x="0" y="0"/>
                </a:lnTo>
                <a:close/>
              </a:path>
            </a:pathLst>
          </a:custGeom>
          <a:blipFill>
            <a:blip r:embed="rId9"/>
            <a:stretch>
              <a:fillRect l="0" t="-119" r="0" b="-124"/>
            </a:stretch>
          </a:blipFill>
        </p:spPr>
      </p:sp>
      <p:sp>
        <p:nvSpPr>
          <p:cNvPr name="TextBox 14" id="14"/>
          <p:cNvSpPr txBox="true"/>
          <p:nvPr/>
        </p:nvSpPr>
        <p:spPr>
          <a:xfrm rot="0">
            <a:off x="3788875" y="3019452"/>
            <a:ext cx="10710150" cy="4248096"/>
          </a:xfrm>
          <a:prstGeom prst="rect">
            <a:avLst/>
          </a:prstGeom>
        </p:spPr>
        <p:txBody>
          <a:bodyPr anchor="t" rtlCol="false" tIns="0" lIns="0" bIns="0" rIns="0">
            <a:spAutoFit/>
          </a:bodyPr>
          <a:lstStyle/>
          <a:p>
            <a:pPr algn="ctr">
              <a:lnSpc>
                <a:spcPts val="16800"/>
              </a:lnSpc>
            </a:pPr>
            <a:r>
              <a:rPr lang="en-US" sz="14000">
                <a:solidFill>
                  <a:srgbClr val="FFFFFF"/>
                </a:solidFill>
                <a:latin typeface="Cosmic Octo Medium"/>
              </a:rPr>
              <a:t>AWESOME WORDS</a:t>
            </a:r>
          </a:p>
        </p:txBody>
      </p:sp>
    </p:spTree>
  </p:cSld>
  <p:clrMapOvr>
    <a:masterClrMapping/>
  </p:clrMapOvr>
</p:sld>
</file>

<file path=ppt/slides/slide5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OUR SERVICES</a:t>
            </a:r>
          </a:p>
        </p:txBody>
      </p:sp>
      <p:sp>
        <p:nvSpPr>
          <p:cNvPr name="TextBox 4" id="4"/>
          <p:cNvSpPr txBox="true"/>
          <p:nvPr/>
        </p:nvSpPr>
        <p:spPr>
          <a:xfrm rot="0">
            <a:off x="2174031" y="6065200"/>
            <a:ext cx="35131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BASIC</a:t>
            </a:r>
          </a:p>
        </p:txBody>
      </p:sp>
      <p:sp>
        <p:nvSpPr>
          <p:cNvPr name="TextBox 5" id="5"/>
          <p:cNvSpPr txBox="true"/>
          <p:nvPr/>
        </p:nvSpPr>
        <p:spPr>
          <a:xfrm rot="0">
            <a:off x="2174031" y="7020550"/>
            <a:ext cx="3513150" cy="20970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You can explain your product or your service</a:t>
            </a:r>
          </a:p>
          <a:p>
            <a:pPr algn="ctr">
              <a:lnSpc>
                <a:spcPts val="3359"/>
              </a:lnSpc>
            </a:pPr>
          </a:p>
          <a:p>
            <a:pPr algn="ctr">
              <a:lnSpc>
                <a:spcPts val="2879"/>
              </a:lnSpc>
            </a:pPr>
            <a:r>
              <a:rPr lang="en-US" sz="2400">
                <a:solidFill>
                  <a:srgbClr val="FFFFFF"/>
                </a:solidFill>
                <a:latin typeface="Arimo"/>
              </a:rPr>
              <a:t>Characteristic</a:t>
            </a:r>
          </a:p>
          <a:p>
            <a:pPr algn="ctr">
              <a:lnSpc>
                <a:spcPts val="2879"/>
              </a:lnSpc>
            </a:pPr>
            <a:r>
              <a:rPr lang="en-US" sz="2400">
                <a:solidFill>
                  <a:srgbClr val="FFFFFF"/>
                </a:solidFill>
                <a:latin typeface="Arimo"/>
              </a:rPr>
              <a:t>Characteristic</a:t>
            </a:r>
          </a:p>
        </p:txBody>
      </p:sp>
      <p:sp>
        <p:nvSpPr>
          <p:cNvPr name="Freeform 6" id="6"/>
          <p:cNvSpPr/>
          <p:nvPr/>
        </p:nvSpPr>
        <p:spPr>
          <a:xfrm flipH="false" flipV="false" rot="0">
            <a:off x="2216498" y="2340350"/>
            <a:ext cx="3428218" cy="3662002"/>
          </a:xfrm>
          <a:custGeom>
            <a:avLst/>
            <a:gdLst/>
            <a:ahLst/>
            <a:cxnLst/>
            <a:rect r="r" b="b" t="t" l="l"/>
            <a:pathLst>
              <a:path h="3662002" w="3428218">
                <a:moveTo>
                  <a:pt x="0" y="0"/>
                </a:moveTo>
                <a:lnTo>
                  <a:pt x="3428218" y="0"/>
                </a:lnTo>
                <a:lnTo>
                  <a:pt x="3428218" y="3662002"/>
                </a:lnTo>
                <a:lnTo>
                  <a:pt x="0" y="3662002"/>
                </a:lnTo>
                <a:lnTo>
                  <a:pt x="0" y="0"/>
                </a:lnTo>
                <a:close/>
              </a:path>
            </a:pathLst>
          </a:custGeom>
          <a:blipFill>
            <a:blip r:embed="rId4"/>
            <a:stretch>
              <a:fillRect l="0" t="0" r="0" b="0"/>
            </a:stretch>
          </a:blipFill>
        </p:spPr>
      </p:sp>
      <p:sp>
        <p:nvSpPr>
          <p:cNvPr name="Freeform 7" id="7"/>
          <p:cNvSpPr/>
          <p:nvPr/>
        </p:nvSpPr>
        <p:spPr>
          <a:xfrm flipH="false" flipV="false" rot="0">
            <a:off x="12802286" y="2566782"/>
            <a:ext cx="3595892" cy="3322206"/>
          </a:xfrm>
          <a:custGeom>
            <a:avLst/>
            <a:gdLst/>
            <a:ahLst/>
            <a:cxnLst/>
            <a:rect r="r" b="b" t="t" l="l"/>
            <a:pathLst>
              <a:path h="3322206" w="3595892">
                <a:moveTo>
                  <a:pt x="0" y="0"/>
                </a:moveTo>
                <a:lnTo>
                  <a:pt x="3595892" y="0"/>
                </a:lnTo>
                <a:lnTo>
                  <a:pt x="3595892" y="3322206"/>
                </a:lnTo>
                <a:lnTo>
                  <a:pt x="0" y="3322206"/>
                </a:lnTo>
                <a:lnTo>
                  <a:pt x="0" y="0"/>
                </a:lnTo>
                <a:close/>
              </a:path>
            </a:pathLst>
          </a:custGeom>
          <a:blipFill>
            <a:blip r:embed="rId5"/>
            <a:stretch>
              <a:fillRect l="0" t="0" r="0" b="0"/>
            </a:stretch>
          </a:blipFill>
        </p:spPr>
      </p:sp>
      <p:sp>
        <p:nvSpPr>
          <p:cNvPr name="Freeform 8" id="8"/>
          <p:cNvSpPr/>
          <p:nvPr/>
        </p:nvSpPr>
        <p:spPr>
          <a:xfrm flipH="false" flipV="false" rot="0">
            <a:off x="7320064" y="2509378"/>
            <a:ext cx="3647902" cy="3322196"/>
          </a:xfrm>
          <a:custGeom>
            <a:avLst/>
            <a:gdLst/>
            <a:ahLst/>
            <a:cxnLst/>
            <a:rect r="r" b="b" t="t" l="l"/>
            <a:pathLst>
              <a:path h="3322196" w="3647902">
                <a:moveTo>
                  <a:pt x="0" y="0"/>
                </a:moveTo>
                <a:lnTo>
                  <a:pt x="3647902" y="0"/>
                </a:lnTo>
                <a:lnTo>
                  <a:pt x="3647902" y="3322196"/>
                </a:lnTo>
                <a:lnTo>
                  <a:pt x="0" y="3322196"/>
                </a:lnTo>
                <a:lnTo>
                  <a:pt x="0" y="0"/>
                </a:lnTo>
                <a:close/>
              </a:path>
            </a:pathLst>
          </a:custGeom>
          <a:blipFill>
            <a:blip r:embed="rId6"/>
            <a:stretch>
              <a:fillRect l="0" t="0" r="0" b="0"/>
            </a:stretch>
          </a:blipFill>
        </p:spPr>
      </p:sp>
      <p:sp>
        <p:nvSpPr>
          <p:cNvPr name="TextBox 9" id="9"/>
          <p:cNvSpPr txBox="true"/>
          <p:nvPr/>
        </p:nvSpPr>
        <p:spPr>
          <a:xfrm rot="0">
            <a:off x="2174031" y="3380726"/>
            <a:ext cx="3513150" cy="1512825"/>
          </a:xfrm>
          <a:prstGeom prst="rect">
            <a:avLst/>
          </a:prstGeom>
        </p:spPr>
        <p:txBody>
          <a:bodyPr anchor="t" rtlCol="false" tIns="0" lIns="0" bIns="0" rIns="0">
            <a:spAutoFit/>
          </a:bodyPr>
          <a:lstStyle/>
          <a:p>
            <a:pPr algn="ctr">
              <a:lnSpc>
                <a:spcPts val="8400"/>
              </a:lnSpc>
            </a:pPr>
            <a:r>
              <a:rPr lang="en-US" sz="7000">
                <a:solidFill>
                  <a:srgbClr val="FFFFFF"/>
                </a:solidFill>
                <a:latin typeface="Poppins"/>
              </a:rPr>
              <a:t>$35</a:t>
            </a:r>
          </a:p>
        </p:txBody>
      </p:sp>
      <p:sp>
        <p:nvSpPr>
          <p:cNvPr name="TextBox 10" id="10"/>
          <p:cNvSpPr txBox="true"/>
          <p:nvPr/>
        </p:nvSpPr>
        <p:spPr>
          <a:xfrm rot="0">
            <a:off x="7387439" y="6065200"/>
            <a:ext cx="35131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PRO</a:t>
            </a:r>
          </a:p>
        </p:txBody>
      </p:sp>
      <p:sp>
        <p:nvSpPr>
          <p:cNvPr name="TextBox 11" id="11"/>
          <p:cNvSpPr txBox="true"/>
          <p:nvPr/>
        </p:nvSpPr>
        <p:spPr>
          <a:xfrm rot="0">
            <a:off x="7387439" y="7020550"/>
            <a:ext cx="3513150" cy="20970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You can explain your product or your service</a:t>
            </a:r>
          </a:p>
          <a:p>
            <a:pPr algn="ctr">
              <a:lnSpc>
                <a:spcPts val="3359"/>
              </a:lnSpc>
            </a:pPr>
          </a:p>
          <a:p>
            <a:pPr algn="ctr">
              <a:lnSpc>
                <a:spcPts val="2879"/>
              </a:lnSpc>
            </a:pPr>
            <a:r>
              <a:rPr lang="en-US" sz="2400">
                <a:solidFill>
                  <a:srgbClr val="FFFFFF"/>
                </a:solidFill>
                <a:latin typeface="Arimo"/>
              </a:rPr>
              <a:t>Characteristic</a:t>
            </a:r>
          </a:p>
          <a:p>
            <a:pPr algn="ctr">
              <a:lnSpc>
                <a:spcPts val="2879"/>
              </a:lnSpc>
            </a:pPr>
            <a:r>
              <a:rPr lang="en-US" sz="2400">
                <a:solidFill>
                  <a:srgbClr val="FFFFFF"/>
                </a:solidFill>
                <a:latin typeface="Arimo"/>
              </a:rPr>
              <a:t>Characteristic</a:t>
            </a:r>
          </a:p>
        </p:txBody>
      </p:sp>
      <p:sp>
        <p:nvSpPr>
          <p:cNvPr name="TextBox 12" id="12"/>
          <p:cNvSpPr txBox="true"/>
          <p:nvPr/>
        </p:nvSpPr>
        <p:spPr>
          <a:xfrm rot="0">
            <a:off x="7387439" y="3380726"/>
            <a:ext cx="3513150" cy="1512825"/>
          </a:xfrm>
          <a:prstGeom prst="rect">
            <a:avLst/>
          </a:prstGeom>
        </p:spPr>
        <p:txBody>
          <a:bodyPr anchor="t" rtlCol="false" tIns="0" lIns="0" bIns="0" rIns="0">
            <a:spAutoFit/>
          </a:bodyPr>
          <a:lstStyle/>
          <a:p>
            <a:pPr algn="ctr">
              <a:lnSpc>
                <a:spcPts val="8400"/>
              </a:lnSpc>
            </a:pPr>
            <a:r>
              <a:rPr lang="en-US" sz="7000">
                <a:solidFill>
                  <a:srgbClr val="FFFFFF"/>
                </a:solidFill>
                <a:latin typeface="Poppins"/>
              </a:rPr>
              <a:t>$60</a:t>
            </a:r>
          </a:p>
        </p:txBody>
      </p:sp>
      <p:sp>
        <p:nvSpPr>
          <p:cNvPr name="TextBox 13" id="13"/>
          <p:cNvSpPr txBox="true"/>
          <p:nvPr/>
        </p:nvSpPr>
        <p:spPr>
          <a:xfrm rot="0">
            <a:off x="12734739" y="6065200"/>
            <a:ext cx="3513150" cy="887325"/>
          </a:xfrm>
          <a:prstGeom prst="rect">
            <a:avLst/>
          </a:prstGeom>
        </p:spPr>
        <p:txBody>
          <a:bodyPr anchor="t" rtlCol="false" tIns="0" lIns="0" bIns="0" rIns="0">
            <a:spAutoFit/>
          </a:bodyPr>
          <a:lstStyle/>
          <a:p>
            <a:pPr algn="ctr">
              <a:lnSpc>
                <a:spcPts val="3600"/>
              </a:lnSpc>
            </a:pPr>
            <a:r>
              <a:rPr lang="en-US" sz="3000">
                <a:solidFill>
                  <a:srgbClr val="FFFFFF"/>
                </a:solidFill>
                <a:latin typeface="Poppins"/>
              </a:rPr>
              <a:t>PREMIUM</a:t>
            </a:r>
          </a:p>
        </p:txBody>
      </p:sp>
      <p:sp>
        <p:nvSpPr>
          <p:cNvPr name="TextBox 14" id="14"/>
          <p:cNvSpPr txBox="true"/>
          <p:nvPr/>
        </p:nvSpPr>
        <p:spPr>
          <a:xfrm rot="0">
            <a:off x="12734739" y="7020550"/>
            <a:ext cx="3513150" cy="2097075"/>
          </a:xfrm>
          <a:prstGeom prst="rect">
            <a:avLst/>
          </a:prstGeom>
        </p:spPr>
        <p:txBody>
          <a:bodyPr anchor="t" rtlCol="false" tIns="0" lIns="0" bIns="0" rIns="0">
            <a:spAutoFit/>
          </a:bodyPr>
          <a:lstStyle/>
          <a:p>
            <a:pPr algn="ctr">
              <a:lnSpc>
                <a:spcPts val="2879"/>
              </a:lnSpc>
            </a:pPr>
            <a:r>
              <a:rPr lang="en-US" sz="2400">
                <a:solidFill>
                  <a:srgbClr val="FFFFFF"/>
                </a:solidFill>
                <a:latin typeface="Arimo"/>
              </a:rPr>
              <a:t>You can explain your product or your service</a:t>
            </a:r>
          </a:p>
          <a:p>
            <a:pPr algn="ctr">
              <a:lnSpc>
                <a:spcPts val="3359"/>
              </a:lnSpc>
            </a:pPr>
          </a:p>
          <a:p>
            <a:pPr algn="ctr">
              <a:lnSpc>
                <a:spcPts val="2879"/>
              </a:lnSpc>
            </a:pPr>
            <a:r>
              <a:rPr lang="en-US" sz="2400">
                <a:solidFill>
                  <a:srgbClr val="FFFFFF"/>
                </a:solidFill>
                <a:latin typeface="Arimo"/>
              </a:rPr>
              <a:t>Characteristic</a:t>
            </a:r>
          </a:p>
          <a:p>
            <a:pPr algn="ctr">
              <a:lnSpc>
                <a:spcPts val="2879"/>
              </a:lnSpc>
            </a:pPr>
            <a:r>
              <a:rPr lang="en-US" sz="2400">
                <a:solidFill>
                  <a:srgbClr val="FFFFFF"/>
                </a:solidFill>
                <a:latin typeface="Arimo"/>
              </a:rPr>
              <a:t>Characteristic</a:t>
            </a:r>
          </a:p>
        </p:txBody>
      </p:sp>
      <p:sp>
        <p:nvSpPr>
          <p:cNvPr name="TextBox 15" id="15"/>
          <p:cNvSpPr txBox="true"/>
          <p:nvPr/>
        </p:nvSpPr>
        <p:spPr>
          <a:xfrm rot="0">
            <a:off x="12734739" y="3380726"/>
            <a:ext cx="3513150" cy="1512825"/>
          </a:xfrm>
          <a:prstGeom prst="rect">
            <a:avLst/>
          </a:prstGeom>
        </p:spPr>
        <p:txBody>
          <a:bodyPr anchor="t" rtlCol="false" tIns="0" lIns="0" bIns="0" rIns="0">
            <a:spAutoFit/>
          </a:bodyPr>
          <a:lstStyle/>
          <a:p>
            <a:pPr algn="ctr">
              <a:lnSpc>
                <a:spcPts val="8400"/>
              </a:lnSpc>
            </a:pPr>
            <a:r>
              <a:rPr lang="en-US" sz="7000">
                <a:solidFill>
                  <a:srgbClr val="FFFFFF"/>
                </a:solidFill>
                <a:latin typeface="Poppins"/>
              </a:rPr>
              <a:t>$85</a:t>
            </a:r>
          </a:p>
        </p:txBody>
      </p:sp>
    </p:spTree>
  </p:cSld>
  <p:clrMapOvr>
    <a:masterClrMapping/>
  </p:clrMapOvr>
</p:sld>
</file>

<file path=ppt/slides/slide5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0">
            <a:off x="10810228" y="-3196648"/>
            <a:ext cx="12089256" cy="8959332"/>
          </a:xfrm>
          <a:custGeom>
            <a:avLst/>
            <a:gdLst/>
            <a:ahLst/>
            <a:cxnLst/>
            <a:rect r="r" b="b" t="t" l="l"/>
            <a:pathLst>
              <a:path h="8959332" w="12089256">
                <a:moveTo>
                  <a:pt x="0" y="0"/>
                </a:moveTo>
                <a:lnTo>
                  <a:pt x="12089256" y="0"/>
                </a:lnTo>
                <a:lnTo>
                  <a:pt x="12089256" y="8959332"/>
                </a:lnTo>
                <a:lnTo>
                  <a:pt x="0" y="89593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713209" y="3412822"/>
            <a:ext cx="13367863" cy="12328568"/>
          </a:xfrm>
          <a:custGeom>
            <a:avLst/>
            <a:gdLst/>
            <a:ahLst/>
            <a:cxnLst/>
            <a:rect r="r" b="b" t="t" l="l"/>
            <a:pathLst>
              <a:path h="12328568" w="13367863">
                <a:moveTo>
                  <a:pt x="0" y="0"/>
                </a:moveTo>
                <a:lnTo>
                  <a:pt x="13367862" y="0"/>
                </a:lnTo>
                <a:lnTo>
                  <a:pt x="13367862" y="12328568"/>
                </a:lnTo>
                <a:lnTo>
                  <a:pt x="0" y="123285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614848" y="-2351952"/>
            <a:ext cx="8095970" cy="5999914"/>
          </a:xfrm>
          <a:custGeom>
            <a:avLst/>
            <a:gdLst/>
            <a:ahLst/>
            <a:cxnLst/>
            <a:rect r="r" b="b" t="t" l="l"/>
            <a:pathLst>
              <a:path h="5999914" w="8095970">
                <a:moveTo>
                  <a:pt x="0" y="0"/>
                </a:moveTo>
                <a:lnTo>
                  <a:pt x="8095970" y="0"/>
                </a:lnTo>
                <a:lnTo>
                  <a:pt x="8095970" y="5999914"/>
                </a:lnTo>
                <a:lnTo>
                  <a:pt x="0" y="59999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3511213" y="5647057"/>
            <a:ext cx="8889538" cy="7124007"/>
          </a:xfrm>
          <a:custGeom>
            <a:avLst/>
            <a:gdLst/>
            <a:ahLst/>
            <a:cxnLst/>
            <a:rect r="r" b="b" t="t" l="l"/>
            <a:pathLst>
              <a:path h="7124007" w="8889538">
                <a:moveTo>
                  <a:pt x="0" y="0"/>
                </a:moveTo>
                <a:lnTo>
                  <a:pt x="8889538" y="0"/>
                </a:lnTo>
                <a:lnTo>
                  <a:pt x="8889538" y="7124006"/>
                </a:lnTo>
                <a:lnTo>
                  <a:pt x="0" y="712400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250" y="-73950"/>
            <a:ext cx="18288000" cy="10360800"/>
            <a:chOff x="0" y="0"/>
            <a:chExt cx="24384000" cy="13814400"/>
          </a:xfrm>
        </p:grpSpPr>
        <p:sp>
          <p:nvSpPr>
            <p:cNvPr name="Freeform 8" id="8"/>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grpSp>
        <p:nvGrpSpPr>
          <p:cNvPr name="Group 9" id="9"/>
          <p:cNvGrpSpPr/>
          <p:nvPr/>
        </p:nvGrpSpPr>
        <p:grpSpPr>
          <a:xfrm rot="0">
            <a:off x="4607426" y="6228900"/>
            <a:ext cx="4115400" cy="2586000"/>
            <a:chOff x="0" y="0"/>
            <a:chExt cx="5487200" cy="3448000"/>
          </a:xfrm>
        </p:grpSpPr>
        <p:sp>
          <p:nvSpPr>
            <p:cNvPr name="Freeform 10" id="10"/>
            <p:cNvSpPr/>
            <p:nvPr/>
          </p:nvSpPr>
          <p:spPr>
            <a:xfrm flipH="false" flipV="false" rot="0">
              <a:off x="0" y="0"/>
              <a:ext cx="5487162" cy="3448050"/>
            </a:xfrm>
            <a:custGeom>
              <a:avLst/>
              <a:gdLst/>
              <a:ahLst/>
              <a:cxnLst/>
              <a:rect r="r" b="b" t="t" l="l"/>
              <a:pathLst>
                <a:path h="3448050" w="5487162">
                  <a:moveTo>
                    <a:pt x="0" y="574675"/>
                  </a:moveTo>
                  <a:cubicBezTo>
                    <a:pt x="0" y="257302"/>
                    <a:pt x="257302" y="0"/>
                    <a:pt x="574675" y="0"/>
                  </a:cubicBezTo>
                  <a:lnTo>
                    <a:pt x="4912487" y="0"/>
                  </a:lnTo>
                  <a:cubicBezTo>
                    <a:pt x="5229860" y="0"/>
                    <a:pt x="5487162" y="257302"/>
                    <a:pt x="5487162" y="574675"/>
                  </a:cubicBezTo>
                  <a:lnTo>
                    <a:pt x="5487162" y="2873375"/>
                  </a:lnTo>
                  <a:cubicBezTo>
                    <a:pt x="5487162" y="3190748"/>
                    <a:pt x="5229860" y="3448050"/>
                    <a:pt x="4912487" y="3448050"/>
                  </a:cubicBezTo>
                  <a:lnTo>
                    <a:pt x="574675" y="3448050"/>
                  </a:lnTo>
                  <a:cubicBezTo>
                    <a:pt x="257302" y="3448050"/>
                    <a:pt x="0" y="3190748"/>
                    <a:pt x="0" y="2873375"/>
                  </a:cubicBezTo>
                  <a:close/>
                </a:path>
              </a:pathLst>
            </a:custGeom>
            <a:gradFill rotWithShape="true">
              <a:gsLst>
                <a:gs pos="0">
                  <a:srgbClr val="781FC2">
                    <a:alpha val="100000"/>
                  </a:srgbClr>
                </a:gs>
                <a:gs pos="100000">
                  <a:srgbClr val="EF00DE">
                    <a:alpha val="100000"/>
                  </a:srgbClr>
                </a:gs>
              </a:gsLst>
              <a:lin ang="2698631"/>
            </a:gradFill>
          </p:spPr>
        </p:sp>
      </p:grpSp>
      <p:grpSp>
        <p:nvGrpSpPr>
          <p:cNvPr name="Group 11" id="11"/>
          <p:cNvGrpSpPr/>
          <p:nvPr/>
        </p:nvGrpSpPr>
        <p:grpSpPr>
          <a:xfrm rot="0">
            <a:off x="11409176" y="2777750"/>
            <a:ext cx="4115400" cy="2586000"/>
            <a:chOff x="0" y="0"/>
            <a:chExt cx="5487200" cy="3448000"/>
          </a:xfrm>
        </p:grpSpPr>
        <p:sp>
          <p:nvSpPr>
            <p:cNvPr name="Freeform 12" id="12"/>
            <p:cNvSpPr/>
            <p:nvPr/>
          </p:nvSpPr>
          <p:spPr>
            <a:xfrm flipH="false" flipV="false" rot="0">
              <a:off x="0" y="0"/>
              <a:ext cx="5487162" cy="3448050"/>
            </a:xfrm>
            <a:custGeom>
              <a:avLst/>
              <a:gdLst/>
              <a:ahLst/>
              <a:cxnLst/>
              <a:rect r="r" b="b" t="t" l="l"/>
              <a:pathLst>
                <a:path h="3448050" w="5487162">
                  <a:moveTo>
                    <a:pt x="0" y="574675"/>
                  </a:moveTo>
                  <a:cubicBezTo>
                    <a:pt x="0" y="257302"/>
                    <a:pt x="257302" y="0"/>
                    <a:pt x="574675" y="0"/>
                  </a:cubicBezTo>
                  <a:lnTo>
                    <a:pt x="4912487" y="0"/>
                  </a:lnTo>
                  <a:cubicBezTo>
                    <a:pt x="5229860" y="0"/>
                    <a:pt x="5487162" y="257302"/>
                    <a:pt x="5487162" y="574675"/>
                  </a:cubicBezTo>
                  <a:lnTo>
                    <a:pt x="5487162" y="2873375"/>
                  </a:lnTo>
                  <a:cubicBezTo>
                    <a:pt x="5487162" y="3190748"/>
                    <a:pt x="5229860" y="3448050"/>
                    <a:pt x="4912487" y="3448050"/>
                  </a:cubicBezTo>
                  <a:lnTo>
                    <a:pt x="574675" y="3448050"/>
                  </a:lnTo>
                  <a:cubicBezTo>
                    <a:pt x="257302" y="3448050"/>
                    <a:pt x="0" y="3190748"/>
                    <a:pt x="0" y="2873375"/>
                  </a:cubicBezTo>
                  <a:close/>
                </a:path>
              </a:pathLst>
            </a:custGeom>
            <a:gradFill rotWithShape="true">
              <a:gsLst>
                <a:gs pos="0">
                  <a:srgbClr val="781FC2">
                    <a:alpha val="100000"/>
                  </a:srgbClr>
                </a:gs>
                <a:gs pos="100000">
                  <a:srgbClr val="EF00DE">
                    <a:alpha val="100000"/>
                  </a:srgbClr>
                </a:gs>
              </a:gsLst>
              <a:lin ang="2698631"/>
            </a:gradFill>
          </p:spPr>
        </p:sp>
      </p:grpSp>
      <p:grpSp>
        <p:nvGrpSpPr>
          <p:cNvPr name="Group 13" id="13"/>
          <p:cNvGrpSpPr/>
          <p:nvPr/>
        </p:nvGrpSpPr>
        <p:grpSpPr>
          <a:xfrm rot="0">
            <a:off x="11409176" y="6228900"/>
            <a:ext cx="4115400" cy="2586000"/>
            <a:chOff x="0" y="0"/>
            <a:chExt cx="5487200" cy="3448000"/>
          </a:xfrm>
        </p:grpSpPr>
        <p:sp>
          <p:nvSpPr>
            <p:cNvPr name="Freeform 14" id="14"/>
            <p:cNvSpPr/>
            <p:nvPr/>
          </p:nvSpPr>
          <p:spPr>
            <a:xfrm flipH="false" flipV="false" rot="0">
              <a:off x="0" y="0"/>
              <a:ext cx="5487162" cy="3448050"/>
            </a:xfrm>
            <a:custGeom>
              <a:avLst/>
              <a:gdLst/>
              <a:ahLst/>
              <a:cxnLst/>
              <a:rect r="r" b="b" t="t" l="l"/>
              <a:pathLst>
                <a:path h="3448050" w="5487162">
                  <a:moveTo>
                    <a:pt x="0" y="574675"/>
                  </a:moveTo>
                  <a:cubicBezTo>
                    <a:pt x="0" y="257302"/>
                    <a:pt x="257302" y="0"/>
                    <a:pt x="574675" y="0"/>
                  </a:cubicBezTo>
                  <a:lnTo>
                    <a:pt x="4912487" y="0"/>
                  </a:lnTo>
                  <a:cubicBezTo>
                    <a:pt x="5229860" y="0"/>
                    <a:pt x="5487162" y="257302"/>
                    <a:pt x="5487162" y="574675"/>
                  </a:cubicBezTo>
                  <a:lnTo>
                    <a:pt x="5487162" y="2873375"/>
                  </a:lnTo>
                  <a:cubicBezTo>
                    <a:pt x="5487162" y="3190748"/>
                    <a:pt x="5229860" y="3448050"/>
                    <a:pt x="4912487" y="3448050"/>
                  </a:cubicBezTo>
                  <a:lnTo>
                    <a:pt x="574675" y="3448050"/>
                  </a:lnTo>
                  <a:cubicBezTo>
                    <a:pt x="257302" y="3448050"/>
                    <a:pt x="0" y="3190748"/>
                    <a:pt x="0" y="2873375"/>
                  </a:cubicBezTo>
                  <a:close/>
                </a:path>
              </a:pathLst>
            </a:custGeom>
            <a:gradFill rotWithShape="true">
              <a:gsLst>
                <a:gs pos="0">
                  <a:srgbClr val="11FFFF">
                    <a:alpha val="100000"/>
                  </a:srgbClr>
                </a:gs>
                <a:gs pos="52000">
                  <a:srgbClr val="01C4C4">
                    <a:alpha val="100000"/>
                  </a:srgbClr>
                </a:gs>
                <a:gs pos="100000">
                  <a:srgbClr val="01C4C4">
                    <a:alpha val="100000"/>
                  </a:srgbClr>
                </a:gs>
              </a:gsLst>
              <a:lin ang="13500032"/>
            </a:gradFill>
          </p:spPr>
        </p:sp>
      </p:grpSp>
      <p:grpSp>
        <p:nvGrpSpPr>
          <p:cNvPr name="Group 15" id="15"/>
          <p:cNvGrpSpPr/>
          <p:nvPr/>
        </p:nvGrpSpPr>
        <p:grpSpPr>
          <a:xfrm rot="0">
            <a:off x="4607426" y="2777750"/>
            <a:ext cx="4115400" cy="2586000"/>
            <a:chOff x="0" y="0"/>
            <a:chExt cx="5487200" cy="3448000"/>
          </a:xfrm>
        </p:grpSpPr>
        <p:sp>
          <p:nvSpPr>
            <p:cNvPr name="Freeform 16" id="16"/>
            <p:cNvSpPr/>
            <p:nvPr/>
          </p:nvSpPr>
          <p:spPr>
            <a:xfrm flipH="false" flipV="false" rot="0">
              <a:off x="0" y="0"/>
              <a:ext cx="5487162" cy="3448050"/>
            </a:xfrm>
            <a:custGeom>
              <a:avLst/>
              <a:gdLst/>
              <a:ahLst/>
              <a:cxnLst/>
              <a:rect r="r" b="b" t="t" l="l"/>
              <a:pathLst>
                <a:path h="3448050" w="5487162">
                  <a:moveTo>
                    <a:pt x="0" y="574675"/>
                  </a:moveTo>
                  <a:cubicBezTo>
                    <a:pt x="0" y="257302"/>
                    <a:pt x="257302" y="0"/>
                    <a:pt x="574675" y="0"/>
                  </a:cubicBezTo>
                  <a:lnTo>
                    <a:pt x="4912487" y="0"/>
                  </a:lnTo>
                  <a:cubicBezTo>
                    <a:pt x="5229860" y="0"/>
                    <a:pt x="5487162" y="257302"/>
                    <a:pt x="5487162" y="574675"/>
                  </a:cubicBezTo>
                  <a:lnTo>
                    <a:pt x="5487162" y="2873375"/>
                  </a:lnTo>
                  <a:cubicBezTo>
                    <a:pt x="5487162" y="3190748"/>
                    <a:pt x="5229860" y="3448050"/>
                    <a:pt x="4912487" y="3448050"/>
                  </a:cubicBezTo>
                  <a:lnTo>
                    <a:pt x="574675" y="3448050"/>
                  </a:lnTo>
                  <a:cubicBezTo>
                    <a:pt x="257302" y="3448050"/>
                    <a:pt x="0" y="3190748"/>
                    <a:pt x="0" y="2873375"/>
                  </a:cubicBezTo>
                  <a:close/>
                </a:path>
              </a:pathLst>
            </a:custGeom>
            <a:gradFill rotWithShape="true">
              <a:gsLst>
                <a:gs pos="0">
                  <a:srgbClr val="781FC2">
                    <a:alpha val="100000"/>
                  </a:srgbClr>
                </a:gs>
                <a:gs pos="100000">
                  <a:srgbClr val="EF00DE">
                    <a:alpha val="100000"/>
                  </a:srgbClr>
                </a:gs>
              </a:gsLst>
              <a:lin ang="2698631"/>
            </a:gradFill>
          </p:spPr>
        </p:sp>
      </p:grpSp>
      <p:sp>
        <p:nvSpPr>
          <p:cNvPr name="TextBox 17" id="17"/>
          <p:cNvSpPr txBox="true"/>
          <p:nvPr/>
        </p:nvSpPr>
        <p:spPr>
          <a:xfrm rot="0">
            <a:off x="1524575" y="1131275"/>
            <a:ext cx="15238950" cy="812850"/>
          </a:xfrm>
          <a:prstGeom prst="rect">
            <a:avLst/>
          </a:prstGeom>
        </p:spPr>
        <p:txBody>
          <a:bodyPr anchor="t" rtlCol="false" tIns="0" lIns="0" bIns="0" rIns="0">
            <a:spAutoFit/>
          </a:bodyPr>
          <a:lstStyle/>
          <a:p>
            <a:pPr algn="ctr">
              <a:lnSpc>
                <a:spcPts val="4079"/>
              </a:lnSpc>
            </a:pPr>
            <a:r>
              <a:rPr lang="en-US" sz="3400">
                <a:solidFill>
                  <a:srgbClr val="140B84"/>
                </a:solidFill>
                <a:latin typeface="Poppins"/>
              </a:rPr>
              <a:t>OUR SERVICES</a:t>
            </a:r>
          </a:p>
        </p:txBody>
      </p:sp>
      <p:sp>
        <p:nvSpPr>
          <p:cNvPr name="TextBox 18" id="18"/>
          <p:cNvSpPr txBox="true"/>
          <p:nvPr/>
        </p:nvSpPr>
        <p:spPr>
          <a:xfrm rot="0">
            <a:off x="4801451" y="2923425"/>
            <a:ext cx="39325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BASIC</a:t>
            </a:r>
          </a:p>
        </p:txBody>
      </p:sp>
      <p:sp>
        <p:nvSpPr>
          <p:cNvPr name="TextBox 19" id="19"/>
          <p:cNvSpPr txBox="true"/>
          <p:nvPr/>
        </p:nvSpPr>
        <p:spPr>
          <a:xfrm rot="0">
            <a:off x="4801451" y="3665825"/>
            <a:ext cx="31519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closest planet to the Sun</a:t>
            </a:r>
          </a:p>
        </p:txBody>
      </p:sp>
      <p:sp>
        <p:nvSpPr>
          <p:cNvPr name="TextBox 20" id="20"/>
          <p:cNvSpPr txBox="true"/>
          <p:nvPr/>
        </p:nvSpPr>
        <p:spPr>
          <a:xfrm rot="0">
            <a:off x="4801451" y="4780525"/>
            <a:ext cx="1918950" cy="337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$35</a:t>
            </a:r>
          </a:p>
        </p:txBody>
      </p:sp>
      <p:sp>
        <p:nvSpPr>
          <p:cNvPr name="Freeform 21" id="21"/>
          <p:cNvSpPr/>
          <p:nvPr/>
        </p:nvSpPr>
        <p:spPr>
          <a:xfrm flipH="false" flipV="false" rot="5399999">
            <a:off x="9736326" y="3399784"/>
            <a:ext cx="1254100" cy="1280160"/>
          </a:xfrm>
          <a:custGeom>
            <a:avLst/>
            <a:gdLst/>
            <a:ahLst/>
            <a:cxnLst/>
            <a:rect r="r" b="b" t="t" l="l"/>
            <a:pathLst>
              <a:path h="1280160" w="1254100">
                <a:moveTo>
                  <a:pt x="0" y="0"/>
                </a:moveTo>
                <a:lnTo>
                  <a:pt x="1254100" y="0"/>
                </a:lnTo>
                <a:lnTo>
                  <a:pt x="1254100" y="1280160"/>
                </a:lnTo>
                <a:lnTo>
                  <a:pt x="0" y="1280160"/>
                </a:lnTo>
                <a:lnTo>
                  <a:pt x="0" y="0"/>
                </a:lnTo>
                <a:close/>
              </a:path>
            </a:pathLst>
          </a:custGeom>
          <a:blipFill>
            <a:blip r:embed="rId12"/>
            <a:stretch>
              <a:fillRect l="0" t="-1959" r="-2076" b="-1959"/>
            </a:stretch>
          </a:blipFill>
        </p:spPr>
      </p:sp>
      <p:sp>
        <p:nvSpPr>
          <p:cNvPr name="TextBox 22" id="22"/>
          <p:cNvSpPr txBox="true"/>
          <p:nvPr/>
        </p:nvSpPr>
        <p:spPr>
          <a:xfrm rot="0">
            <a:off x="4801451" y="6374575"/>
            <a:ext cx="39325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PRO</a:t>
            </a:r>
          </a:p>
        </p:txBody>
      </p:sp>
      <p:sp>
        <p:nvSpPr>
          <p:cNvPr name="TextBox 23" id="23"/>
          <p:cNvSpPr txBox="true"/>
          <p:nvPr/>
        </p:nvSpPr>
        <p:spPr>
          <a:xfrm rot="0">
            <a:off x="4801451" y="7116975"/>
            <a:ext cx="31519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Mars is actually a very cold place</a:t>
            </a:r>
          </a:p>
        </p:txBody>
      </p:sp>
      <p:sp>
        <p:nvSpPr>
          <p:cNvPr name="TextBox 24" id="24"/>
          <p:cNvSpPr txBox="true"/>
          <p:nvPr/>
        </p:nvSpPr>
        <p:spPr>
          <a:xfrm rot="0">
            <a:off x="4801451" y="8231675"/>
            <a:ext cx="1918950" cy="337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$50</a:t>
            </a:r>
          </a:p>
        </p:txBody>
      </p:sp>
      <p:sp>
        <p:nvSpPr>
          <p:cNvPr name="TextBox 25" id="25"/>
          <p:cNvSpPr txBox="true"/>
          <p:nvPr/>
        </p:nvSpPr>
        <p:spPr>
          <a:xfrm rot="0">
            <a:off x="11603201" y="2923425"/>
            <a:ext cx="39325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PREMIUM</a:t>
            </a:r>
          </a:p>
        </p:txBody>
      </p:sp>
      <p:sp>
        <p:nvSpPr>
          <p:cNvPr name="TextBox 26" id="26"/>
          <p:cNvSpPr txBox="true"/>
          <p:nvPr/>
        </p:nvSpPr>
        <p:spPr>
          <a:xfrm rot="0">
            <a:off x="11603201" y="3665825"/>
            <a:ext cx="31519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biggest planet in the Solar System</a:t>
            </a:r>
          </a:p>
        </p:txBody>
      </p:sp>
      <p:sp>
        <p:nvSpPr>
          <p:cNvPr name="TextBox 27" id="27"/>
          <p:cNvSpPr txBox="true"/>
          <p:nvPr/>
        </p:nvSpPr>
        <p:spPr>
          <a:xfrm rot="0">
            <a:off x="11603201" y="4780525"/>
            <a:ext cx="1918950" cy="337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$95</a:t>
            </a:r>
          </a:p>
        </p:txBody>
      </p:sp>
      <p:sp>
        <p:nvSpPr>
          <p:cNvPr name="TextBox 28" id="28"/>
          <p:cNvSpPr txBox="true"/>
          <p:nvPr/>
        </p:nvSpPr>
        <p:spPr>
          <a:xfrm rot="0">
            <a:off x="11603201" y="6374575"/>
            <a:ext cx="3932550" cy="5200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EXTRA PREMIUM</a:t>
            </a:r>
          </a:p>
        </p:txBody>
      </p:sp>
      <p:sp>
        <p:nvSpPr>
          <p:cNvPr name="TextBox 29" id="29"/>
          <p:cNvSpPr txBox="true"/>
          <p:nvPr/>
        </p:nvSpPr>
        <p:spPr>
          <a:xfrm rot="0">
            <a:off x="11603201" y="7116975"/>
            <a:ext cx="3151950" cy="7908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It’s the farthest planet from the Sun</a:t>
            </a:r>
          </a:p>
        </p:txBody>
      </p:sp>
      <p:sp>
        <p:nvSpPr>
          <p:cNvPr name="TextBox 30" id="30"/>
          <p:cNvSpPr txBox="true"/>
          <p:nvPr/>
        </p:nvSpPr>
        <p:spPr>
          <a:xfrm rot="0">
            <a:off x="11603201" y="8231675"/>
            <a:ext cx="1918950" cy="3376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$120</a:t>
            </a:r>
          </a:p>
        </p:txBody>
      </p:sp>
      <p:sp>
        <p:nvSpPr>
          <p:cNvPr name="Freeform 31" id="31"/>
          <p:cNvSpPr/>
          <p:nvPr/>
        </p:nvSpPr>
        <p:spPr>
          <a:xfrm flipH="false" flipV="false" rot="58">
            <a:off x="2924748" y="6850912"/>
            <a:ext cx="1247752" cy="1280160"/>
          </a:xfrm>
          <a:custGeom>
            <a:avLst/>
            <a:gdLst/>
            <a:ahLst/>
            <a:cxnLst/>
            <a:rect r="r" b="b" t="t" l="l"/>
            <a:pathLst>
              <a:path h="1280160" w="1247752">
                <a:moveTo>
                  <a:pt x="0" y="0"/>
                </a:moveTo>
                <a:lnTo>
                  <a:pt x="1247752" y="0"/>
                </a:lnTo>
                <a:lnTo>
                  <a:pt x="1247752" y="1280160"/>
                </a:lnTo>
                <a:lnTo>
                  <a:pt x="0" y="1280160"/>
                </a:lnTo>
                <a:lnTo>
                  <a:pt x="0" y="0"/>
                </a:lnTo>
                <a:close/>
              </a:path>
            </a:pathLst>
          </a:custGeom>
          <a:blipFill>
            <a:blip r:embed="rId13"/>
            <a:stretch>
              <a:fillRect l="0" t="-707" r="0" b="-1802"/>
            </a:stretch>
          </a:blipFill>
        </p:spPr>
      </p:sp>
      <p:sp>
        <p:nvSpPr>
          <p:cNvPr name="Freeform 32" id="32"/>
          <p:cNvSpPr/>
          <p:nvPr/>
        </p:nvSpPr>
        <p:spPr>
          <a:xfrm flipH="false" flipV="false" rot="0">
            <a:off x="2660848" y="3403750"/>
            <a:ext cx="1511650" cy="1272200"/>
          </a:xfrm>
          <a:custGeom>
            <a:avLst/>
            <a:gdLst/>
            <a:ahLst/>
            <a:cxnLst/>
            <a:rect r="r" b="b" t="t" l="l"/>
            <a:pathLst>
              <a:path h="1272200" w="1511650">
                <a:moveTo>
                  <a:pt x="0" y="0"/>
                </a:moveTo>
                <a:lnTo>
                  <a:pt x="1511650" y="0"/>
                </a:lnTo>
                <a:lnTo>
                  <a:pt x="1511650" y="1272200"/>
                </a:lnTo>
                <a:lnTo>
                  <a:pt x="0" y="1272200"/>
                </a:lnTo>
                <a:lnTo>
                  <a:pt x="0" y="0"/>
                </a:lnTo>
                <a:close/>
              </a:path>
            </a:pathLst>
          </a:custGeom>
          <a:blipFill>
            <a:blip r:embed="rId14"/>
            <a:stretch>
              <a:fillRect l="0" t="0" r="-1" b="0"/>
            </a:stretch>
          </a:blipFill>
        </p:spPr>
      </p:sp>
      <p:sp>
        <p:nvSpPr>
          <p:cNvPr name="Freeform 33" id="33"/>
          <p:cNvSpPr/>
          <p:nvPr/>
        </p:nvSpPr>
        <p:spPr>
          <a:xfrm flipH="false" flipV="false" rot="64">
            <a:off x="9438954" y="6850926"/>
            <a:ext cx="1564640" cy="1280160"/>
          </a:xfrm>
          <a:custGeom>
            <a:avLst/>
            <a:gdLst/>
            <a:ahLst/>
            <a:cxnLst/>
            <a:rect r="r" b="b" t="t" l="l"/>
            <a:pathLst>
              <a:path h="1280160" w="1564640">
                <a:moveTo>
                  <a:pt x="0" y="0"/>
                </a:moveTo>
                <a:lnTo>
                  <a:pt x="1564640" y="0"/>
                </a:lnTo>
                <a:lnTo>
                  <a:pt x="1564640" y="1280160"/>
                </a:lnTo>
                <a:lnTo>
                  <a:pt x="0" y="1280160"/>
                </a:lnTo>
                <a:lnTo>
                  <a:pt x="0" y="0"/>
                </a:lnTo>
                <a:close/>
              </a:path>
            </a:pathLst>
          </a:custGeom>
          <a:blipFill>
            <a:blip r:embed="rId15"/>
            <a:stretch>
              <a:fillRect l="1869" t="0" r="1869" b="-222"/>
            </a:stretch>
          </a:blipFill>
        </p:spPr>
      </p:sp>
    </p:spTree>
  </p:cSld>
  <p:clrMapOvr>
    <a:masterClrMapping/>
  </p:clrMapOvr>
</p:sld>
</file>

<file path=ppt/slides/slide5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7599059">
            <a:off x="14823742" y="2832872"/>
            <a:ext cx="2775716" cy="2693158"/>
          </a:xfrm>
          <a:custGeom>
            <a:avLst/>
            <a:gdLst/>
            <a:ahLst/>
            <a:cxnLst/>
            <a:rect r="r" b="b" t="t" l="l"/>
            <a:pathLst>
              <a:path h="2693158" w="2775716">
                <a:moveTo>
                  <a:pt x="0" y="0"/>
                </a:moveTo>
                <a:lnTo>
                  <a:pt x="2775716" y="0"/>
                </a:lnTo>
                <a:lnTo>
                  <a:pt x="2775716" y="2693158"/>
                </a:lnTo>
                <a:lnTo>
                  <a:pt x="0" y="2693158"/>
                </a:lnTo>
                <a:lnTo>
                  <a:pt x="0" y="0"/>
                </a:lnTo>
                <a:close/>
              </a:path>
            </a:pathLst>
          </a:custGeom>
          <a:blipFill>
            <a:blip r:embed="rId4"/>
            <a:stretch>
              <a:fillRect l="0" t="-9" r="0" b="-13"/>
            </a:stretch>
          </a:blipFill>
        </p:spPr>
      </p:sp>
      <p:sp>
        <p:nvSpPr>
          <p:cNvPr name="Freeform 4" id="4"/>
          <p:cNvSpPr/>
          <p:nvPr/>
        </p:nvSpPr>
        <p:spPr>
          <a:xfrm flipH="false" flipV="false" rot="716292">
            <a:off x="669078" y="6027210"/>
            <a:ext cx="2912944" cy="3256334"/>
          </a:xfrm>
          <a:custGeom>
            <a:avLst/>
            <a:gdLst/>
            <a:ahLst/>
            <a:cxnLst/>
            <a:rect r="r" b="b" t="t" l="l"/>
            <a:pathLst>
              <a:path h="3256334" w="2912944">
                <a:moveTo>
                  <a:pt x="0" y="0"/>
                </a:moveTo>
                <a:lnTo>
                  <a:pt x="2912944" y="0"/>
                </a:lnTo>
                <a:lnTo>
                  <a:pt x="2912944" y="3256334"/>
                </a:lnTo>
                <a:lnTo>
                  <a:pt x="0" y="3256334"/>
                </a:lnTo>
                <a:lnTo>
                  <a:pt x="0" y="0"/>
                </a:lnTo>
                <a:close/>
              </a:path>
            </a:pathLst>
          </a:custGeom>
          <a:blipFill>
            <a:blip r:embed="rId5"/>
            <a:stretch>
              <a:fillRect l="-409" t="0" r="-404" b="0"/>
            </a:stretch>
          </a:blipFill>
        </p:spPr>
      </p:sp>
      <p:sp>
        <p:nvSpPr>
          <p:cNvPr name="Freeform 5" id="5"/>
          <p:cNvSpPr/>
          <p:nvPr/>
        </p:nvSpPr>
        <p:spPr>
          <a:xfrm flipH="false" flipV="false" rot="10536583">
            <a:off x="92500" y="3445986"/>
            <a:ext cx="4066112" cy="587022"/>
          </a:xfrm>
          <a:custGeom>
            <a:avLst/>
            <a:gdLst/>
            <a:ahLst/>
            <a:cxnLst/>
            <a:rect r="r" b="b" t="t" l="l"/>
            <a:pathLst>
              <a:path h="587022" w="4066112">
                <a:moveTo>
                  <a:pt x="0" y="0"/>
                </a:moveTo>
                <a:lnTo>
                  <a:pt x="4066112" y="0"/>
                </a:lnTo>
                <a:lnTo>
                  <a:pt x="4066112" y="587022"/>
                </a:lnTo>
                <a:lnTo>
                  <a:pt x="0" y="587022"/>
                </a:lnTo>
                <a:lnTo>
                  <a:pt x="0" y="0"/>
                </a:lnTo>
                <a:close/>
              </a:path>
            </a:pathLst>
          </a:custGeom>
          <a:blipFill>
            <a:blip r:embed="rId6"/>
            <a:stretch>
              <a:fillRect l="59" t="0" r="59" b="-2"/>
            </a:stretch>
          </a:blipFill>
        </p:spPr>
      </p:sp>
      <p:sp>
        <p:nvSpPr>
          <p:cNvPr name="Freeform 6" id="6"/>
          <p:cNvSpPr/>
          <p:nvPr/>
        </p:nvSpPr>
        <p:spPr>
          <a:xfrm flipH="false" flipV="false" rot="0">
            <a:off x="3398000" y="5927350"/>
            <a:ext cx="1664100" cy="633950"/>
          </a:xfrm>
          <a:custGeom>
            <a:avLst/>
            <a:gdLst/>
            <a:ahLst/>
            <a:cxnLst/>
            <a:rect r="r" b="b" t="t" l="l"/>
            <a:pathLst>
              <a:path h="633950" w="1664100">
                <a:moveTo>
                  <a:pt x="0" y="0"/>
                </a:moveTo>
                <a:lnTo>
                  <a:pt x="1664100" y="0"/>
                </a:lnTo>
                <a:lnTo>
                  <a:pt x="1664100" y="633950"/>
                </a:lnTo>
                <a:lnTo>
                  <a:pt x="0" y="633950"/>
                </a:lnTo>
                <a:lnTo>
                  <a:pt x="0" y="0"/>
                </a:lnTo>
                <a:close/>
              </a:path>
            </a:pathLst>
          </a:custGeom>
          <a:blipFill>
            <a:blip r:embed="rId7"/>
            <a:stretch>
              <a:fillRect l="-2379" t="0" r="-2383" b="0"/>
            </a:stretch>
          </a:blipFill>
        </p:spPr>
      </p:sp>
      <p:sp>
        <p:nvSpPr>
          <p:cNvPr name="Freeform 7" id="7"/>
          <p:cNvSpPr/>
          <p:nvPr/>
        </p:nvSpPr>
        <p:spPr>
          <a:xfrm flipH="false" flipV="false" rot="1603501">
            <a:off x="15228760" y="7819652"/>
            <a:ext cx="2230064" cy="791386"/>
          </a:xfrm>
          <a:custGeom>
            <a:avLst/>
            <a:gdLst/>
            <a:ahLst/>
            <a:cxnLst/>
            <a:rect r="r" b="b" t="t" l="l"/>
            <a:pathLst>
              <a:path h="791386" w="2230064">
                <a:moveTo>
                  <a:pt x="0" y="0"/>
                </a:moveTo>
                <a:lnTo>
                  <a:pt x="2230064" y="0"/>
                </a:lnTo>
                <a:lnTo>
                  <a:pt x="2230064" y="791386"/>
                </a:lnTo>
                <a:lnTo>
                  <a:pt x="0" y="791386"/>
                </a:lnTo>
                <a:lnTo>
                  <a:pt x="0" y="0"/>
                </a:lnTo>
                <a:close/>
              </a:path>
            </a:pathLst>
          </a:custGeom>
          <a:blipFill>
            <a:blip r:embed="rId7"/>
            <a:stretch>
              <a:fillRect l="1199" t="0" r="1209" b="-1"/>
            </a:stretch>
          </a:blipFill>
        </p:spPr>
      </p:sp>
      <p:sp>
        <p:nvSpPr>
          <p:cNvPr name="Freeform 8" id="8"/>
          <p:cNvSpPr/>
          <p:nvPr/>
        </p:nvSpPr>
        <p:spPr>
          <a:xfrm flipH="false" flipV="false" rot="-10304257">
            <a:off x="10393788" y="6325616"/>
            <a:ext cx="3660656" cy="6582720"/>
          </a:xfrm>
          <a:custGeom>
            <a:avLst/>
            <a:gdLst/>
            <a:ahLst/>
            <a:cxnLst/>
            <a:rect r="r" b="b" t="t" l="l"/>
            <a:pathLst>
              <a:path h="6582720" w="3660656">
                <a:moveTo>
                  <a:pt x="0" y="0"/>
                </a:moveTo>
                <a:lnTo>
                  <a:pt x="3660656" y="0"/>
                </a:lnTo>
                <a:lnTo>
                  <a:pt x="3660656" y="6582720"/>
                </a:lnTo>
                <a:lnTo>
                  <a:pt x="0" y="6582720"/>
                </a:lnTo>
                <a:lnTo>
                  <a:pt x="0" y="0"/>
                </a:lnTo>
                <a:close/>
              </a:path>
            </a:pathLst>
          </a:custGeom>
          <a:blipFill>
            <a:blip r:embed="rId8"/>
            <a:stretch>
              <a:fillRect l="0" t="-729" r="0" b="-721"/>
            </a:stretch>
          </a:blipFill>
        </p:spPr>
      </p:sp>
      <p:sp>
        <p:nvSpPr>
          <p:cNvPr name="Freeform 9" id="9"/>
          <p:cNvSpPr/>
          <p:nvPr/>
        </p:nvSpPr>
        <p:spPr>
          <a:xfrm flipH="false" flipV="false" rot="0">
            <a:off x="5486326" y="3222100"/>
            <a:ext cx="7315200" cy="5437800"/>
          </a:xfrm>
          <a:custGeom>
            <a:avLst/>
            <a:gdLst/>
            <a:ahLst/>
            <a:cxnLst/>
            <a:rect r="r" b="b" t="t" l="l"/>
            <a:pathLst>
              <a:path h="5437800" w="7315200">
                <a:moveTo>
                  <a:pt x="0" y="0"/>
                </a:moveTo>
                <a:lnTo>
                  <a:pt x="7315200" y="0"/>
                </a:lnTo>
                <a:lnTo>
                  <a:pt x="7315200" y="5437800"/>
                </a:lnTo>
                <a:lnTo>
                  <a:pt x="0" y="5437800"/>
                </a:lnTo>
                <a:lnTo>
                  <a:pt x="0" y="0"/>
                </a:lnTo>
                <a:close/>
              </a:path>
            </a:pathLst>
          </a:custGeom>
          <a:blipFill>
            <a:blip r:embed="rId9"/>
            <a:stretch>
              <a:fillRect l="-5749" t="0" r="-5754" b="0"/>
            </a:stretch>
          </a:blipFill>
        </p:spPr>
      </p:sp>
      <p:sp>
        <p:nvSpPr>
          <p:cNvPr name="Freeform 10" id="10"/>
          <p:cNvSpPr/>
          <p:nvPr/>
        </p:nvSpPr>
        <p:spPr>
          <a:xfrm flipH="false" flipV="false" rot="0">
            <a:off x="5486326" y="3222100"/>
            <a:ext cx="7315200" cy="5437800"/>
          </a:xfrm>
          <a:custGeom>
            <a:avLst/>
            <a:gdLst/>
            <a:ahLst/>
            <a:cxnLst/>
            <a:rect r="r" b="b" t="t" l="l"/>
            <a:pathLst>
              <a:path h="5437800" w="7315200">
                <a:moveTo>
                  <a:pt x="0" y="0"/>
                </a:moveTo>
                <a:lnTo>
                  <a:pt x="7315200" y="0"/>
                </a:lnTo>
                <a:lnTo>
                  <a:pt x="7315200" y="5437800"/>
                </a:lnTo>
                <a:lnTo>
                  <a:pt x="0" y="5437800"/>
                </a:lnTo>
                <a:lnTo>
                  <a:pt x="0" y="0"/>
                </a:lnTo>
                <a:close/>
              </a:path>
            </a:pathLst>
          </a:custGeom>
          <a:blipFill>
            <a:blip r:embed="rId10"/>
            <a:stretch>
              <a:fillRect l="-5749" t="0" r="-5754" b="0"/>
            </a:stretch>
          </a:blipFill>
        </p:spPr>
      </p:sp>
      <p:sp>
        <p:nvSpPr>
          <p:cNvPr name="TextBox 11" id="11"/>
          <p:cNvSpPr txBox="true"/>
          <p:nvPr/>
        </p:nvSpPr>
        <p:spPr>
          <a:xfrm rot="0">
            <a:off x="1524575" y="1150325"/>
            <a:ext cx="15238950" cy="793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MULTIMEDIA</a:t>
            </a:r>
          </a:p>
        </p:txBody>
      </p:sp>
      <p:sp>
        <p:nvSpPr>
          <p:cNvPr name="TextBox 12" id="12"/>
          <p:cNvSpPr txBox="true"/>
          <p:nvPr/>
        </p:nvSpPr>
        <p:spPr>
          <a:xfrm rot="0">
            <a:off x="5258275" y="2107925"/>
            <a:ext cx="7771350" cy="316800"/>
          </a:xfrm>
          <a:prstGeom prst="rect">
            <a:avLst/>
          </a:prstGeom>
        </p:spPr>
        <p:txBody>
          <a:bodyPr anchor="t" rtlCol="false" tIns="0" lIns="0" bIns="0" rIns="0">
            <a:spAutoFit/>
          </a:bodyPr>
          <a:lstStyle/>
          <a:p>
            <a:pPr algn="ctr">
              <a:lnSpc>
                <a:spcPts val="3359"/>
              </a:lnSpc>
            </a:pPr>
            <a:r>
              <a:rPr lang="en-US" sz="2799">
                <a:solidFill>
                  <a:srgbClr val="FFFFFF"/>
                </a:solidFill>
                <a:latin typeface="Arimo"/>
              </a:rPr>
              <a:t>You can insert your multimedia content here</a:t>
            </a:r>
          </a:p>
        </p:txBody>
      </p:sp>
      <p:sp>
        <p:nvSpPr>
          <p:cNvPr name="Freeform 13" id="13"/>
          <p:cNvSpPr/>
          <p:nvPr/>
        </p:nvSpPr>
        <p:spPr>
          <a:xfrm flipH="false" flipV="false" rot="0">
            <a:off x="5607310" y="5070588"/>
            <a:ext cx="7087754" cy="3480960"/>
          </a:xfrm>
          <a:custGeom>
            <a:avLst/>
            <a:gdLst/>
            <a:ahLst/>
            <a:cxnLst/>
            <a:rect r="r" b="b" t="t" l="l"/>
            <a:pathLst>
              <a:path h="3480960" w="7087754">
                <a:moveTo>
                  <a:pt x="0" y="0"/>
                </a:moveTo>
                <a:lnTo>
                  <a:pt x="7087754" y="0"/>
                </a:lnTo>
                <a:lnTo>
                  <a:pt x="7087754" y="3480960"/>
                </a:lnTo>
                <a:lnTo>
                  <a:pt x="0" y="348096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5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2402901" y="3228900"/>
            <a:ext cx="5770950" cy="1376175"/>
          </a:xfrm>
          <a:prstGeom prst="rect">
            <a:avLst/>
          </a:prstGeom>
        </p:spPr>
        <p:txBody>
          <a:bodyPr anchor="t" rtlCol="false" tIns="0" lIns="0" bIns="0" rIns="0">
            <a:spAutoFit/>
          </a:bodyPr>
          <a:lstStyle/>
          <a:p>
            <a:pPr algn="r">
              <a:lnSpc>
                <a:spcPts val="5759"/>
              </a:lnSpc>
            </a:pPr>
            <a:r>
              <a:rPr lang="en-US" sz="4800">
                <a:solidFill>
                  <a:srgbClr val="FFFFFF"/>
                </a:solidFill>
                <a:latin typeface="Poppins"/>
              </a:rPr>
              <a:t>DESKTOP SOFTWARE</a:t>
            </a:r>
          </a:p>
        </p:txBody>
      </p:sp>
      <p:sp>
        <p:nvSpPr>
          <p:cNvPr name="TextBox 4" id="4"/>
          <p:cNvSpPr txBox="true"/>
          <p:nvPr/>
        </p:nvSpPr>
        <p:spPr>
          <a:xfrm rot="0">
            <a:off x="2403051" y="4573050"/>
            <a:ext cx="5770950" cy="2437425"/>
          </a:xfrm>
          <a:prstGeom prst="rect">
            <a:avLst/>
          </a:prstGeom>
        </p:spPr>
        <p:txBody>
          <a:bodyPr anchor="t" rtlCol="false" tIns="0" lIns="0" bIns="0" rIns="0">
            <a:spAutoFit/>
          </a:bodyPr>
          <a:lstStyle/>
          <a:p>
            <a:pPr algn="r">
              <a:lnSpc>
                <a:spcPts val="3863"/>
              </a:lnSpc>
            </a:pPr>
            <a:r>
              <a:rPr lang="en-US" sz="2799">
                <a:solidFill>
                  <a:srgbClr val="FFFFFF"/>
                </a:solidFill>
                <a:latin typeface="Arimo"/>
              </a:rPr>
              <a:t>You can replace the image on the screen with your own work. Just delete this one, add yours and center it properly</a:t>
            </a:r>
          </a:p>
        </p:txBody>
      </p:sp>
      <p:sp>
        <p:nvSpPr>
          <p:cNvPr name="Freeform 5" id="5"/>
          <p:cNvSpPr/>
          <p:nvPr/>
        </p:nvSpPr>
        <p:spPr>
          <a:xfrm flipH="false" flipV="false" rot="0">
            <a:off x="9547172" y="2493498"/>
            <a:ext cx="6883200" cy="3863400"/>
          </a:xfrm>
          <a:custGeom>
            <a:avLst/>
            <a:gdLst/>
            <a:ahLst/>
            <a:cxnLst/>
            <a:rect r="r" b="b" t="t" l="l"/>
            <a:pathLst>
              <a:path h="3863400" w="6883200">
                <a:moveTo>
                  <a:pt x="0" y="0"/>
                </a:moveTo>
                <a:lnTo>
                  <a:pt x="6883200" y="0"/>
                </a:lnTo>
                <a:lnTo>
                  <a:pt x="6883200" y="3863400"/>
                </a:lnTo>
                <a:lnTo>
                  <a:pt x="0" y="3863400"/>
                </a:lnTo>
                <a:lnTo>
                  <a:pt x="0" y="0"/>
                </a:lnTo>
                <a:close/>
              </a:path>
            </a:pathLst>
          </a:custGeom>
          <a:blipFill>
            <a:blip r:embed="rId4"/>
            <a:stretch>
              <a:fillRect l="0" t="0" r="0" b="-217"/>
            </a:stretch>
          </a:blipFill>
        </p:spPr>
      </p:sp>
      <p:grpSp>
        <p:nvGrpSpPr>
          <p:cNvPr name="Group 6" id="6"/>
          <p:cNvGrpSpPr/>
          <p:nvPr/>
        </p:nvGrpSpPr>
        <p:grpSpPr>
          <a:xfrm rot="0">
            <a:off x="12024302" y="7466237"/>
            <a:ext cx="1934750" cy="545292"/>
            <a:chOff x="0" y="0"/>
            <a:chExt cx="2579667" cy="727056"/>
          </a:xfrm>
        </p:grpSpPr>
        <p:sp>
          <p:nvSpPr>
            <p:cNvPr name="Freeform 7" id="7"/>
            <p:cNvSpPr/>
            <p:nvPr/>
          </p:nvSpPr>
          <p:spPr>
            <a:xfrm flipH="false" flipV="false" rot="0">
              <a:off x="-635" y="0"/>
              <a:ext cx="2575179" cy="721614"/>
            </a:xfrm>
            <a:custGeom>
              <a:avLst/>
              <a:gdLst/>
              <a:ahLst/>
              <a:cxnLst/>
              <a:rect r="r" b="b" t="t" l="l"/>
              <a:pathLst>
                <a:path h="721614" w="2575179">
                  <a:moveTo>
                    <a:pt x="396621" y="18669"/>
                  </a:moveTo>
                  <a:lnTo>
                    <a:pt x="24511" y="714756"/>
                  </a:lnTo>
                  <a:lnTo>
                    <a:pt x="13335" y="708787"/>
                  </a:lnTo>
                  <a:lnTo>
                    <a:pt x="13335" y="696087"/>
                  </a:lnTo>
                  <a:lnTo>
                    <a:pt x="2561971" y="696087"/>
                  </a:lnTo>
                  <a:lnTo>
                    <a:pt x="2561971" y="708787"/>
                  </a:lnTo>
                  <a:lnTo>
                    <a:pt x="2550795" y="714756"/>
                  </a:lnTo>
                  <a:lnTo>
                    <a:pt x="2178812" y="18669"/>
                  </a:lnTo>
                  <a:lnTo>
                    <a:pt x="2189988" y="12700"/>
                  </a:lnTo>
                  <a:lnTo>
                    <a:pt x="2189988" y="25400"/>
                  </a:lnTo>
                  <a:lnTo>
                    <a:pt x="385318" y="25400"/>
                  </a:lnTo>
                  <a:lnTo>
                    <a:pt x="385318" y="12700"/>
                  </a:lnTo>
                  <a:lnTo>
                    <a:pt x="396494" y="18669"/>
                  </a:lnTo>
                  <a:moveTo>
                    <a:pt x="374142" y="6731"/>
                  </a:moveTo>
                  <a:cubicBezTo>
                    <a:pt x="376301" y="2540"/>
                    <a:pt x="380619" y="0"/>
                    <a:pt x="385318" y="0"/>
                  </a:cubicBezTo>
                  <a:lnTo>
                    <a:pt x="2189988" y="0"/>
                  </a:lnTo>
                  <a:cubicBezTo>
                    <a:pt x="2194687" y="0"/>
                    <a:pt x="2199005" y="2540"/>
                    <a:pt x="2201164" y="6731"/>
                  </a:cubicBezTo>
                  <a:lnTo>
                    <a:pt x="2573020" y="702818"/>
                  </a:lnTo>
                  <a:cubicBezTo>
                    <a:pt x="2575179" y="706755"/>
                    <a:pt x="2575052" y="711454"/>
                    <a:pt x="2572766" y="715391"/>
                  </a:cubicBezTo>
                  <a:cubicBezTo>
                    <a:pt x="2570480" y="719328"/>
                    <a:pt x="2566289" y="721614"/>
                    <a:pt x="2561844" y="721614"/>
                  </a:cubicBezTo>
                  <a:lnTo>
                    <a:pt x="13335" y="721614"/>
                  </a:lnTo>
                  <a:cubicBezTo>
                    <a:pt x="8890" y="721614"/>
                    <a:pt x="4699" y="719328"/>
                    <a:pt x="2413" y="715391"/>
                  </a:cubicBezTo>
                  <a:cubicBezTo>
                    <a:pt x="127" y="711454"/>
                    <a:pt x="0" y="706755"/>
                    <a:pt x="2159" y="702818"/>
                  </a:cubicBezTo>
                  <a:lnTo>
                    <a:pt x="374142" y="6731"/>
                  </a:lnTo>
                  <a:close/>
                </a:path>
              </a:pathLst>
            </a:custGeom>
            <a:solidFill>
              <a:srgbClr val="FFFFFF"/>
            </a:solidFill>
          </p:spPr>
        </p:sp>
      </p:grpSp>
      <p:grpSp>
        <p:nvGrpSpPr>
          <p:cNvPr name="Group 8" id="8"/>
          <p:cNvGrpSpPr/>
          <p:nvPr/>
        </p:nvGrpSpPr>
        <p:grpSpPr>
          <a:xfrm rot="0">
            <a:off x="11880860" y="7988605"/>
            <a:ext cx="2221491" cy="154122"/>
            <a:chOff x="0" y="0"/>
            <a:chExt cx="2961988" cy="205496"/>
          </a:xfrm>
        </p:grpSpPr>
        <p:sp>
          <p:nvSpPr>
            <p:cNvPr name="Freeform 9" id="9"/>
            <p:cNvSpPr/>
            <p:nvPr/>
          </p:nvSpPr>
          <p:spPr>
            <a:xfrm flipH="false" flipV="false" rot="0">
              <a:off x="127" y="0"/>
              <a:ext cx="2956306" cy="200025"/>
            </a:xfrm>
            <a:custGeom>
              <a:avLst/>
              <a:gdLst/>
              <a:ahLst/>
              <a:cxnLst/>
              <a:rect r="r" b="b" t="t" l="l"/>
              <a:pathLst>
                <a:path h="200025" w="2956306">
                  <a:moveTo>
                    <a:pt x="74295" y="25400"/>
                  </a:moveTo>
                  <a:cubicBezTo>
                    <a:pt x="45466" y="25400"/>
                    <a:pt x="25400" y="46609"/>
                    <a:pt x="25400" y="68453"/>
                  </a:cubicBezTo>
                  <a:lnTo>
                    <a:pt x="12700" y="68453"/>
                  </a:lnTo>
                  <a:lnTo>
                    <a:pt x="25400" y="68453"/>
                  </a:lnTo>
                  <a:lnTo>
                    <a:pt x="25400" y="187325"/>
                  </a:lnTo>
                  <a:lnTo>
                    <a:pt x="12700" y="187325"/>
                  </a:lnTo>
                  <a:lnTo>
                    <a:pt x="12700" y="174625"/>
                  </a:lnTo>
                  <a:lnTo>
                    <a:pt x="2943606" y="174625"/>
                  </a:lnTo>
                  <a:lnTo>
                    <a:pt x="2943606" y="187325"/>
                  </a:lnTo>
                  <a:lnTo>
                    <a:pt x="2930906" y="187325"/>
                  </a:lnTo>
                  <a:lnTo>
                    <a:pt x="2930906" y="68453"/>
                  </a:lnTo>
                  <a:lnTo>
                    <a:pt x="2943606" y="68453"/>
                  </a:lnTo>
                  <a:lnTo>
                    <a:pt x="2930906" y="68453"/>
                  </a:lnTo>
                  <a:cubicBezTo>
                    <a:pt x="2930906" y="45339"/>
                    <a:pt x="2909316" y="25400"/>
                    <a:pt x="2881884" y="25400"/>
                  </a:cubicBezTo>
                  <a:lnTo>
                    <a:pt x="2881884" y="12700"/>
                  </a:lnTo>
                  <a:lnTo>
                    <a:pt x="2881884" y="25400"/>
                  </a:lnTo>
                  <a:lnTo>
                    <a:pt x="74295" y="25400"/>
                  </a:lnTo>
                  <a:lnTo>
                    <a:pt x="74295" y="12700"/>
                  </a:lnTo>
                  <a:lnTo>
                    <a:pt x="74295" y="25400"/>
                  </a:lnTo>
                  <a:moveTo>
                    <a:pt x="74295" y="0"/>
                  </a:moveTo>
                  <a:lnTo>
                    <a:pt x="2881884" y="0"/>
                  </a:lnTo>
                  <a:cubicBezTo>
                    <a:pt x="2920238" y="0"/>
                    <a:pt x="2956306" y="28321"/>
                    <a:pt x="2956306" y="68453"/>
                  </a:cubicBezTo>
                  <a:lnTo>
                    <a:pt x="2956306" y="187325"/>
                  </a:lnTo>
                  <a:cubicBezTo>
                    <a:pt x="2956306" y="194310"/>
                    <a:pt x="2950591" y="200025"/>
                    <a:pt x="2943606" y="200025"/>
                  </a:cubicBezTo>
                  <a:lnTo>
                    <a:pt x="12700" y="200025"/>
                  </a:lnTo>
                  <a:cubicBezTo>
                    <a:pt x="5715" y="200025"/>
                    <a:pt x="0" y="194310"/>
                    <a:pt x="0" y="187325"/>
                  </a:cubicBezTo>
                  <a:lnTo>
                    <a:pt x="0" y="68453"/>
                  </a:lnTo>
                  <a:cubicBezTo>
                    <a:pt x="0" y="30861"/>
                    <a:pt x="33274" y="0"/>
                    <a:pt x="74295" y="0"/>
                  </a:cubicBezTo>
                  <a:close/>
                </a:path>
              </a:pathLst>
            </a:custGeom>
            <a:solidFill>
              <a:srgbClr val="FFFFFF"/>
            </a:solidFill>
          </p:spPr>
        </p:sp>
      </p:grpSp>
      <p:sp>
        <p:nvSpPr>
          <p:cNvPr name="Freeform 10" id="10"/>
          <p:cNvSpPr/>
          <p:nvPr/>
        </p:nvSpPr>
        <p:spPr>
          <a:xfrm flipH="false" flipV="false" rot="0">
            <a:off x="9132382" y="2144258"/>
            <a:ext cx="7718492" cy="5333441"/>
          </a:xfrm>
          <a:custGeom>
            <a:avLst/>
            <a:gdLst/>
            <a:ahLst/>
            <a:cxnLst/>
            <a:rect r="r" b="b" t="t" l="l"/>
            <a:pathLst>
              <a:path h="5333441" w="7718492">
                <a:moveTo>
                  <a:pt x="0" y="0"/>
                </a:moveTo>
                <a:lnTo>
                  <a:pt x="7718492" y="0"/>
                </a:lnTo>
                <a:lnTo>
                  <a:pt x="7718492" y="5333441"/>
                </a:lnTo>
                <a:lnTo>
                  <a:pt x="0" y="533344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9539337" y="2474217"/>
            <a:ext cx="6904631" cy="3897537"/>
          </a:xfrm>
          <a:custGeom>
            <a:avLst/>
            <a:gdLst/>
            <a:ahLst/>
            <a:cxnLst/>
            <a:rect r="r" b="b" t="t" l="l"/>
            <a:pathLst>
              <a:path h="3897537" w="6904631">
                <a:moveTo>
                  <a:pt x="0" y="0"/>
                </a:moveTo>
                <a:lnTo>
                  <a:pt x="6904631" y="0"/>
                </a:lnTo>
                <a:lnTo>
                  <a:pt x="6904631" y="3897537"/>
                </a:lnTo>
                <a:lnTo>
                  <a:pt x="0" y="389753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2918359" y="2252811"/>
            <a:ext cx="131162" cy="107904"/>
          </a:xfrm>
          <a:custGeom>
            <a:avLst/>
            <a:gdLst/>
            <a:ahLst/>
            <a:cxnLst/>
            <a:rect r="r" b="b" t="t" l="l"/>
            <a:pathLst>
              <a:path h="107904" w="131162">
                <a:moveTo>
                  <a:pt x="0" y="0"/>
                </a:moveTo>
                <a:lnTo>
                  <a:pt x="131162" y="0"/>
                </a:lnTo>
                <a:lnTo>
                  <a:pt x="131162" y="107904"/>
                </a:lnTo>
                <a:lnTo>
                  <a:pt x="0" y="10790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AutoShape 13" id="13"/>
          <p:cNvSpPr/>
          <p:nvPr/>
        </p:nvSpPr>
        <p:spPr>
          <a:xfrm rot="10328">
            <a:off x="9144799" y="6895419"/>
            <a:ext cx="7721678" cy="0"/>
          </a:xfrm>
          <a:prstGeom prst="line">
            <a:avLst/>
          </a:prstGeom>
          <a:ln cap="rnd" w="9525">
            <a:solidFill>
              <a:srgbClr val="FFFFFF"/>
            </a:solidFill>
            <a:prstDash val="solid"/>
            <a:headEnd type="none" len="sm" w="sm"/>
            <a:tailEnd type="none" len="sm" w="sm"/>
          </a:ln>
        </p:spPr>
      </p:sp>
    </p:spTree>
  </p:cSld>
  <p:clrMapOvr>
    <a:masterClrMapping/>
  </p:clrMapOvr>
</p:sld>
</file>

<file path=ppt/slides/slide5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0232625" y="3228900"/>
            <a:ext cx="5533350" cy="1376175"/>
          </a:xfrm>
          <a:prstGeom prst="rect">
            <a:avLst/>
          </a:prstGeom>
        </p:spPr>
        <p:txBody>
          <a:bodyPr anchor="t" rtlCol="false" tIns="0" lIns="0" bIns="0" rIns="0">
            <a:spAutoFit/>
          </a:bodyPr>
          <a:lstStyle/>
          <a:p>
            <a:pPr algn="l">
              <a:lnSpc>
                <a:spcPts val="5759"/>
              </a:lnSpc>
            </a:pPr>
            <a:r>
              <a:rPr lang="en-US" sz="4800">
                <a:solidFill>
                  <a:srgbClr val="FFFFFF"/>
                </a:solidFill>
                <a:latin typeface="Poppins"/>
              </a:rPr>
              <a:t>TABLET APP</a:t>
            </a:r>
          </a:p>
        </p:txBody>
      </p:sp>
      <p:sp>
        <p:nvSpPr>
          <p:cNvPr name="TextBox 4" id="4"/>
          <p:cNvSpPr txBox="true"/>
          <p:nvPr/>
        </p:nvSpPr>
        <p:spPr>
          <a:xfrm rot="0">
            <a:off x="10232625" y="4573050"/>
            <a:ext cx="5533350" cy="2437425"/>
          </a:xfrm>
          <a:prstGeom prst="rect">
            <a:avLst/>
          </a:prstGeom>
        </p:spPr>
        <p:txBody>
          <a:bodyPr anchor="t" rtlCol="false" tIns="0" lIns="0" bIns="0" rIns="0">
            <a:spAutoFit/>
          </a:bodyPr>
          <a:lstStyle/>
          <a:p>
            <a:pPr algn="l">
              <a:lnSpc>
                <a:spcPts val="3863"/>
              </a:lnSpc>
            </a:pPr>
            <a:r>
              <a:rPr lang="en-US" sz="2799">
                <a:solidFill>
                  <a:srgbClr val="FFFFFF"/>
                </a:solidFill>
                <a:latin typeface="Arimo"/>
              </a:rPr>
              <a:t>You can replace the image on the screen with your own work. Just delete this one, add yours and center it properly</a:t>
            </a:r>
          </a:p>
        </p:txBody>
      </p:sp>
      <p:sp>
        <p:nvSpPr>
          <p:cNvPr name="Freeform 5" id="5"/>
          <p:cNvSpPr/>
          <p:nvPr/>
        </p:nvSpPr>
        <p:spPr>
          <a:xfrm flipH="false" flipV="false" rot="0">
            <a:off x="3271062" y="2532698"/>
            <a:ext cx="4024800" cy="4938000"/>
          </a:xfrm>
          <a:custGeom>
            <a:avLst/>
            <a:gdLst/>
            <a:ahLst/>
            <a:cxnLst/>
            <a:rect r="r" b="b" t="t" l="l"/>
            <a:pathLst>
              <a:path h="4938000" w="4024800">
                <a:moveTo>
                  <a:pt x="0" y="0"/>
                </a:moveTo>
                <a:lnTo>
                  <a:pt x="4024800" y="0"/>
                </a:lnTo>
                <a:lnTo>
                  <a:pt x="4024800" y="4938000"/>
                </a:lnTo>
                <a:lnTo>
                  <a:pt x="0" y="4938000"/>
                </a:lnTo>
                <a:lnTo>
                  <a:pt x="0" y="0"/>
                </a:lnTo>
                <a:close/>
              </a:path>
            </a:pathLst>
          </a:custGeom>
          <a:blipFill>
            <a:blip r:embed="rId4"/>
            <a:stretch>
              <a:fillRect l="-809" t="-1124" r="-809" b="-9370"/>
            </a:stretch>
          </a:blipFill>
        </p:spPr>
      </p:sp>
      <p:sp>
        <p:nvSpPr>
          <p:cNvPr name="Freeform 6" id="6"/>
          <p:cNvSpPr/>
          <p:nvPr/>
        </p:nvSpPr>
        <p:spPr>
          <a:xfrm flipH="false" flipV="false" rot="0">
            <a:off x="2896258" y="2210618"/>
            <a:ext cx="4784972" cy="5865800"/>
          </a:xfrm>
          <a:custGeom>
            <a:avLst/>
            <a:gdLst/>
            <a:ahLst/>
            <a:cxnLst/>
            <a:rect r="r" b="b" t="t" l="l"/>
            <a:pathLst>
              <a:path h="5865800" w="4784972">
                <a:moveTo>
                  <a:pt x="0" y="0"/>
                </a:moveTo>
                <a:lnTo>
                  <a:pt x="4784972" y="0"/>
                </a:lnTo>
                <a:lnTo>
                  <a:pt x="4784972" y="5865800"/>
                </a:lnTo>
                <a:lnTo>
                  <a:pt x="0" y="5865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0">
            <a:off x="11699132" y="2750982"/>
            <a:ext cx="2515200" cy="4455000"/>
          </a:xfrm>
          <a:custGeom>
            <a:avLst/>
            <a:gdLst/>
            <a:ahLst/>
            <a:cxnLst/>
            <a:rect r="r" b="b" t="t" l="l"/>
            <a:pathLst>
              <a:path h="4455000" w="2515200">
                <a:moveTo>
                  <a:pt x="0" y="0"/>
                </a:moveTo>
                <a:lnTo>
                  <a:pt x="2515200" y="0"/>
                </a:lnTo>
                <a:lnTo>
                  <a:pt x="2515200" y="4455000"/>
                </a:lnTo>
                <a:lnTo>
                  <a:pt x="0" y="4455000"/>
                </a:lnTo>
                <a:lnTo>
                  <a:pt x="0" y="0"/>
                </a:lnTo>
                <a:close/>
              </a:path>
            </a:pathLst>
          </a:custGeom>
          <a:blipFill>
            <a:blip r:embed="rId4"/>
            <a:stretch>
              <a:fillRect l="9" t="0" r="0" b="-359"/>
            </a:stretch>
          </a:blipFill>
        </p:spPr>
      </p:sp>
      <p:sp>
        <p:nvSpPr>
          <p:cNvPr name="TextBox 4" id="4"/>
          <p:cNvSpPr txBox="true"/>
          <p:nvPr/>
        </p:nvSpPr>
        <p:spPr>
          <a:xfrm rot="0">
            <a:off x="2402901" y="3228900"/>
            <a:ext cx="5770950" cy="1376175"/>
          </a:xfrm>
          <a:prstGeom prst="rect">
            <a:avLst/>
          </a:prstGeom>
        </p:spPr>
        <p:txBody>
          <a:bodyPr anchor="t" rtlCol="false" tIns="0" lIns="0" bIns="0" rIns="0">
            <a:spAutoFit/>
          </a:bodyPr>
          <a:lstStyle/>
          <a:p>
            <a:pPr algn="r">
              <a:lnSpc>
                <a:spcPts val="5759"/>
              </a:lnSpc>
            </a:pPr>
            <a:r>
              <a:rPr lang="en-US" sz="4800">
                <a:solidFill>
                  <a:srgbClr val="FFFFFF"/>
                </a:solidFill>
                <a:latin typeface="Poppins"/>
              </a:rPr>
              <a:t>MOBILE WEB</a:t>
            </a:r>
          </a:p>
        </p:txBody>
      </p:sp>
      <p:sp>
        <p:nvSpPr>
          <p:cNvPr name="TextBox 5" id="5"/>
          <p:cNvSpPr txBox="true"/>
          <p:nvPr/>
        </p:nvSpPr>
        <p:spPr>
          <a:xfrm rot="0">
            <a:off x="2403051" y="4573050"/>
            <a:ext cx="5770950" cy="2437425"/>
          </a:xfrm>
          <a:prstGeom prst="rect">
            <a:avLst/>
          </a:prstGeom>
        </p:spPr>
        <p:txBody>
          <a:bodyPr anchor="t" rtlCol="false" tIns="0" lIns="0" bIns="0" rIns="0">
            <a:spAutoFit/>
          </a:bodyPr>
          <a:lstStyle/>
          <a:p>
            <a:pPr algn="r">
              <a:lnSpc>
                <a:spcPts val="3863"/>
              </a:lnSpc>
            </a:pPr>
            <a:r>
              <a:rPr lang="en-US" sz="2799">
                <a:solidFill>
                  <a:srgbClr val="FFFFFF"/>
                </a:solidFill>
                <a:latin typeface="Arimo"/>
              </a:rPr>
              <a:t>You can replace the image on the screen with your own work. Just delete this one, add yours and center it properly</a:t>
            </a:r>
          </a:p>
        </p:txBody>
      </p:sp>
      <p:sp>
        <p:nvSpPr>
          <p:cNvPr name="Freeform 6" id="6"/>
          <p:cNvSpPr/>
          <p:nvPr/>
        </p:nvSpPr>
        <p:spPr>
          <a:xfrm flipH="false" flipV="false" rot="0">
            <a:off x="11518888" y="2443023"/>
            <a:ext cx="2960861" cy="5400907"/>
          </a:xfrm>
          <a:custGeom>
            <a:avLst/>
            <a:gdLst/>
            <a:ahLst/>
            <a:cxnLst/>
            <a:rect r="r" b="b" t="t" l="l"/>
            <a:pathLst>
              <a:path h="5400907" w="2960861">
                <a:moveTo>
                  <a:pt x="0" y="0"/>
                </a:moveTo>
                <a:lnTo>
                  <a:pt x="2960862" y="0"/>
                </a:lnTo>
                <a:lnTo>
                  <a:pt x="2960862" y="5400908"/>
                </a:lnTo>
                <a:lnTo>
                  <a:pt x="0" y="540090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Freeform 3" id="3"/>
          <p:cNvSpPr/>
          <p:nvPr/>
        </p:nvSpPr>
        <p:spPr>
          <a:xfrm flipH="false" flipV="false" rot="-1542324">
            <a:off x="14089072" y="5721564"/>
            <a:ext cx="3161408" cy="2173826"/>
          </a:xfrm>
          <a:custGeom>
            <a:avLst/>
            <a:gdLst/>
            <a:ahLst/>
            <a:cxnLst/>
            <a:rect r="r" b="b" t="t" l="l"/>
            <a:pathLst>
              <a:path h="2173826" w="3161408">
                <a:moveTo>
                  <a:pt x="0" y="0"/>
                </a:moveTo>
                <a:lnTo>
                  <a:pt x="3161408" y="0"/>
                </a:lnTo>
                <a:lnTo>
                  <a:pt x="3161408" y="2173826"/>
                </a:lnTo>
                <a:lnTo>
                  <a:pt x="0" y="2173826"/>
                </a:lnTo>
                <a:lnTo>
                  <a:pt x="0" y="0"/>
                </a:lnTo>
                <a:close/>
              </a:path>
            </a:pathLst>
          </a:custGeom>
          <a:blipFill>
            <a:blip r:embed="rId4"/>
            <a:stretch>
              <a:fillRect l="0" t="0" r="0" b="0"/>
            </a:stretch>
          </a:blipFill>
        </p:spPr>
      </p:sp>
      <p:sp>
        <p:nvSpPr>
          <p:cNvPr name="Freeform 4" id="4"/>
          <p:cNvSpPr/>
          <p:nvPr/>
        </p:nvSpPr>
        <p:spPr>
          <a:xfrm flipH="true" flipV="false" rot="0">
            <a:off x="2031450" y="4645400"/>
            <a:ext cx="444800" cy="498100"/>
          </a:xfrm>
          <a:custGeom>
            <a:avLst/>
            <a:gdLst/>
            <a:ahLst/>
            <a:cxnLst/>
            <a:rect r="r" b="b" t="t" l="l"/>
            <a:pathLst>
              <a:path h="498100" w="444800">
                <a:moveTo>
                  <a:pt x="444800" y="0"/>
                </a:moveTo>
                <a:lnTo>
                  <a:pt x="0" y="0"/>
                </a:lnTo>
                <a:lnTo>
                  <a:pt x="0" y="498100"/>
                </a:lnTo>
                <a:lnTo>
                  <a:pt x="444800" y="498100"/>
                </a:lnTo>
                <a:lnTo>
                  <a:pt x="444800" y="0"/>
                </a:lnTo>
                <a:close/>
              </a:path>
            </a:pathLst>
          </a:custGeom>
          <a:blipFill>
            <a:blip r:embed="rId5"/>
            <a:stretch>
              <a:fillRect l="0" t="-1029" r="-12" b="9669"/>
            </a:stretch>
          </a:blipFill>
        </p:spPr>
      </p:sp>
      <p:sp>
        <p:nvSpPr>
          <p:cNvPr name="Freeform 5" id="5"/>
          <p:cNvSpPr/>
          <p:nvPr/>
        </p:nvSpPr>
        <p:spPr>
          <a:xfrm flipH="false" flipV="false" rot="0">
            <a:off x="11153900" y="7755900"/>
            <a:ext cx="816600" cy="816600"/>
          </a:xfrm>
          <a:custGeom>
            <a:avLst/>
            <a:gdLst/>
            <a:ahLst/>
            <a:cxnLst/>
            <a:rect r="r" b="b" t="t" l="l"/>
            <a:pathLst>
              <a:path h="816600" w="816600">
                <a:moveTo>
                  <a:pt x="0" y="0"/>
                </a:moveTo>
                <a:lnTo>
                  <a:pt x="816600" y="0"/>
                </a:lnTo>
                <a:lnTo>
                  <a:pt x="816600" y="816600"/>
                </a:lnTo>
                <a:lnTo>
                  <a:pt x="0" y="816600"/>
                </a:lnTo>
                <a:lnTo>
                  <a:pt x="0" y="0"/>
                </a:lnTo>
                <a:close/>
              </a:path>
            </a:pathLst>
          </a:custGeom>
          <a:blipFill>
            <a:blip r:embed="rId6"/>
            <a:stretch>
              <a:fillRect l="0" t="0" r="0" b="0"/>
            </a:stretch>
          </a:blipFill>
        </p:spPr>
      </p:sp>
      <p:sp>
        <p:nvSpPr>
          <p:cNvPr name="Freeform 6" id="6"/>
          <p:cNvSpPr/>
          <p:nvPr/>
        </p:nvSpPr>
        <p:spPr>
          <a:xfrm flipH="true" flipV="false" rot="0">
            <a:off x="6525300" y="1238500"/>
            <a:ext cx="507200" cy="567900"/>
          </a:xfrm>
          <a:custGeom>
            <a:avLst/>
            <a:gdLst/>
            <a:ahLst/>
            <a:cxnLst/>
            <a:rect r="r" b="b" t="t" l="l"/>
            <a:pathLst>
              <a:path h="567900" w="507200">
                <a:moveTo>
                  <a:pt x="507200" y="0"/>
                </a:moveTo>
                <a:lnTo>
                  <a:pt x="0" y="0"/>
                </a:lnTo>
                <a:lnTo>
                  <a:pt x="0" y="567900"/>
                </a:lnTo>
                <a:lnTo>
                  <a:pt x="507200" y="567900"/>
                </a:lnTo>
                <a:lnTo>
                  <a:pt x="507200" y="0"/>
                </a:lnTo>
                <a:close/>
              </a:path>
            </a:pathLst>
          </a:custGeom>
          <a:blipFill>
            <a:blip r:embed="rId5"/>
            <a:stretch>
              <a:fillRect l="0" t="-1029" r="0" b="9668"/>
            </a:stretch>
          </a:blipFill>
        </p:spPr>
      </p:sp>
      <p:sp>
        <p:nvSpPr>
          <p:cNvPr name="Freeform 7" id="7"/>
          <p:cNvSpPr/>
          <p:nvPr/>
        </p:nvSpPr>
        <p:spPr>
          <a:xfrm flipH="false" flipV="false" rot="1687840">
            <a:off x="429362" y="473872"/>
            <a:ext cx="3402080" cy="3186306"/>
          </a:xfrm>
          <a:custGeom>
            <a:avLst/>
            <a:gdLst/>
            <a:ahLst/>
            <a:cxnLst/>
            <a:rect r="r" b="b" t="t" l="l"/>
            <a:pathLst>
              <a:path h="3186306" w="3402080">
                <a:moveTo>
                  <a:pt x="0" y="0"/>
                </a:moveTo>
                <a:lnTo>
                  <a:pt x="3402080" y="0"/>
                </a:lnTo>
                <a:lnTo>
                  <a:pt x="3402080" y="3186306"/>
                </a:lnTo>
                <a:lnTo>
                  <a:pt x="0" y="3186306"/>
                </a:lnTo>
                <a:lnTo>
                  <a:pt x="0" y="0"/>
                </a:lnTo>
                <a:close/>
              </a:path>
            </a:pathLst>
          </a:custGeom>
          <a:blipFill>
            <a:blip r:embed="rId7"/>
            <a:stretch>
              <a:fillRect l="0" t="799" r="-5" b="789"/>
            </a:stretch>
          </a:blipFill>
        </p:spPr>
      </p:sp>
      <p:sp>
        <p:nvSpPr>
          <p:cNvPr name="TextBox 8" id="8"/>
          <p:cNvSpPr txBox="true"/>
          <p:nvPr/>
        </p:nvSpPr>
        <p:spPr>
          <a:xfrm rot="0">
            <a:off x="5126499" y="6489403"/>
            <a:ext cx="7592550" cy="619098"/>
          </a:xfrm>
          <a:prstGeom prst="rect">
            <a:avLst/>
          </a:prstGeom>
        </p:spPr>
        <p:txBody>
          <a:bodyPr anchor="t" rtlCol="false" tIns="0" lIns="0" bIns="0" rIns="0">
            <a:spAutoFit/>
          </a:bodyPr>
          <a:lstStyle/>
          <a:p>
            <a:pPr algn="ctr">
              <a:lnSpc>
                <a:spcPts val="4800"/>
              </a:lnSpc>
            </a:pPr>
            <a:r>
              <a:rPr lang="en-US" sz="4000">
                <a:solidFill>
                  <a:srgbClr val="FFFFFF"/>
                </a:solidFill>
                <a:latin typeface="Cosmic Octo Medium"/>
              </a:rPr>
              <a:t>—SOMEONE FAMOUS</a:t>
            </a:r>
          </a:p>
        </p:txBody>
      </p:sp>
      <p:sp>
        <p:nvSpPr>
          <p:cNvPr name="TextBox 9" id="9"/>
          <p:cNvSpPr txBox="true"/>
          <p:nvPr/>
        </p:nvSpPr>
        <p:spPr>
          <a:xfrm rot="0">
            <a:off x="4417125" y="3226875"/>
            <a:ext cx="9453750" cy="2899800"/>
          </a:xfrm>
          <a:prstGeom prst="rect">
            <a:avLst/>
          </a:prstGeom>
        </p:spPr>
        <p:txBody>
          <a:bodyPr anchor="t" rtlCol="false" tIns="0" lIns="0" bIns="0" rIns="0">
            <a:spAutoFit/>
          </a:bodyPr>
          <a:lstStyle/>
          <a:p>
            <a:pPr algn="ctr">
              <a:lnSpc>
                <a:spcPts val="5999"/>
              </a:lnSpc>
            </a:pPr>
            <a:r>
              <a:rPr lang="en-US" sz="4999">
                <a:solidFill>
                  <a:srgbClr val="FFFFFF"/>
                </a:solidFill>
                <a:latin typeface="Arimo"/>
              </a:rPr>
              <a:t>“This is a quote, words full of wisdom that someone important said and can make the reader get inspired.”</a:t>
            </a:r>
          </a:p>
        </p:txBody>
      </p:sp>
    </p:spTree>
  </p:cSld>
  <p:clrMapOvr>
    <a:masterClrMapping/>
  </p:clrMapOvr>
</p:sld>
</file>

<file path=ppt/slides/slide6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7410450"/>
            <a:ext cx="5338950" cy="1183875"/>
          </a:xfrm>
          <a:prstGeom prst="rect">
            <a:avLst/>
          </a:prstGeom>
        </p:spPr>
        <p:txBody>
          <a:bodyPr anchor="t" rtlCol="false" tIns="0" lIns="0" bIns="0" rIns="0">
            <a:spAutoFit/>
          </a:bodyPr>
          <a:lstStyle/>
          <a:p>
            <a:pPr algn="l">
              <a:lnSpc>
                <a:spcPts val="2400"/>
              </a:lnSpc>
            </a:pPr>
            <a:r>
              <a:rPr lang="en-US" sz="2000">
                <a:solidFill>
                  <a:srgbClr val="FFFFFF"/>
                </a:solidFill>
                <a:latin typeface="Arimo"/>
              </a:rPr>
              <a:t>CREDITS: This presentation template was created by </a:t>
            </a:r>
            <a:r>
              <a:rPr lang="en-US" sz="2000" u="sng">
                <a:solidFill>
                  <a:srgbClr val="FFFFFF"/>
                </a:solidFill>
                <a:latin typeface="Arimo Bold"/>
                <a:hlinkClick r:id="rId4" tooltip="http://bit.ly/2Tynxth"/>
              </a:rPr>
              <a:t>Slidesgo</a:t>
            </a:r>
            <a:r>
              <a:rPr lang="en-US" sz="2000">
                <a:solidFill>
                  <a:srgbClr val="FFFFFF"/>
                </a:solidFill>
                <a:latin typeface="Arimo"/>
              </a:rPr>
              <a:t>, including icons by </a:t>
            </a:r>
            <a:r>
              <a:rPr lang="en-US" sz="2000" u="sng">
                <a:solidFill>
                  <a:srgbClr val="FFFFFF"/>
                </a:solidFill>
                <a:latin typeface="Arimo Bold"/>
                <a:hlinkClick r:id="rId5" tooltip="http://bit.ly/2TyoMsr"/>
              </a:rPr>
              <a:t>Flaticon</a:t>
            </a:r>
            <a:r>
              <a:rPr lang="en-US" sz="2000">
                <a:solidFill>
                  <a:srgbClr val="FFFFFF"/>
                </a:solidFill>
                <a:latin typeface="Arimo"/>
              </a:rPr>
              <a:t>, and infographics &amp; images by </a:t>
            </a:r>
            <a:r>
              <a:rPr lang="en-US" sz="2000" u="sng">
                <a:solidFill>
                  <a:srgbClr val="FFFFFF"/>
                </a:solidFill>
                <a:latin typeface="Arimo Bold"/>
                <a:hlinkClick r:id="rId6" tooltip="http://bit.ly/2TtBDfr"/>
              </a:rPr>
              <a:t>Freepik</a:t>
            </a:r>
          </a:p>
        </p:txBody>
      </p:sp>
      <p:sp>
        <p:nvSpPr>
          <p:cNvPr name="TextBox 4" id="4"/>
          <p:cNvSpPr txBox="true"/>
          <p:nvPr/>
        </p:nvSpPr>
        <p:spPr>
          <a:xfrm rot="0">
            <a:off x="8887175" y="3047401"/>
            <a:ext cx="7980750" cy="1984800"/>
          </a:xfrm>
          <a:prstGeom prst="rect">
            <a:avLst/>
          </a:prstGeom>
        </p:spPr>
        <p:txBody>
          <a:bodyPr anchor="t" rtlCol="false" tIns="0" lIns="0" bIns="0" rIns="0">
            <a:spAutoFit/>
          </a:bodyPr>
          <a:lstStyle/>
          <a:p>
            <a:pPr algn="r">
              <a:lnSpc>
                <a:spcPts val="11999"/>
              </a:lnSpc>
            </a:pPr>
            <a:r>
              <a:rPr lang="en-US" sz="9999">
                <a:solidFill>
                  <a:srgbClr val="FFFFFF"/>
                </a:solidFill>
                <a:latin typeface="Poppins"/>
              </a:rPr>
              <a:t>THANKS!</a:t>
            </a:r>
          </a:p>
        </p:txBody>
      </p:sp>
      <p:sp>
        <p:nvSpPr>
          <p:cNvPr name="TextBox 5" id="5"/>
          <p:cNvSpPr txBox="true"/>
          <p:nvPr/>
        </p:nvSpPr>
        <p:spPr>
          <a:xfrm rot="0">
            <a:off x="8782675" y="4843726"/>
            <a:ext cx="7980750" cy="2300625"/>
          </a:xfrm>
          <a:prstGeom prst="rect">
            <a:avLst/>
          </a:prstGeom>
        </p:spPr>
        <p:txBody>
          <a:bodyPr anchor="t" rtlCol="false" tIns="0" lIns="0" bIns="0" rIns="0">
            <a:spAutoFit/>
          </a:bodyPr>
          <a:lstStyle/>
          <a:p>
            <a:pPr algn="r">
              <a:lnSpc>
                <a:spcPts val="4140"/>
              </a:lnSpc>
            </a:pPr>
            <a:r>
              <a:rPr lang="en-US" sz="3000">
                <a:solidFill>
                  <a:srgbClr val="FFFFFF"/>
                </a:solidFill>
                <a:latin typeface="Arimo"/>
              </a:rPr>
              <a:t>Do you have any questions?</a:t>
            </a:r>
          </a:p>
          <a:p>
            <a:pPr algn="r">
              <a:lnSpc>
                <a:spcPts val="4140"/>
              </a:lnSpc>
            </a:pPr>
          </a:p>
          <a:p>
            <a:pPr algn="r">
              <a:lnSpc>
                <a:spcPts val="4140"/>
              </a:lnSpc>
            </a:pPr>
            <a:r>
              <a:rPr lang="en-US" sz="3000">
                <a:solidFill>
                  <a:srgbClr val="FFFFFF"/>
                </a:solidFill>
                <a:latin typeface="Arimo"/>
              </a:rPr>
              <a:t>youremail@freepik.com </a:t>
            </a:r>
          </a:p>
          <a:p>
            <a:pPr algn="r">
              <a:lnSpc>
                <a:spcPts val="4140"/>
              </a:lnSpc>
            </a:pPr>
            <a:r>
              <a:rPr lang="en-US" sz="3000">
                <a:solidFill>
                  <a:srgbClr val="FFFFFF"/>
                </a:solidFill>
                <a:latin typeface="Arimo"/>
              </a:rPr>
              <a:t>+91  620 421 838 </a:t>
            </a:r>
          </a:p>
          <a:p>
            <a:pPr algn="r">
              <a:lnSpc>
                <a:spcPts val="4140"/>
              </a:lnSpc>
            </a:pPr>
            <a:r>
              <a:rPr lang="en-US" sz="3000">
                <a:solidFill>
                  <a:srgbClr val="FFFFFF"/>
                </a:solidFill>
                <a:latin typeface="Arimo"/>
              </a:rPr>
              <a:t>yourcompany.com</a:t>
            </a:r>
          </a:p>
        </p:txBody>
      </p:sp>
      <p:sp>
        <p:nvSpPr>
          <p:cNvPr name="Freeform 6" id="6"/>
          <p:cNvSpPr/>
          <p:nvPr/>
        </p:nvSpPr>
        <p:spPr>
          <a:xfrm flipH="false" flipV="false" rot="0">
            <a:off x="14070712" y="8096648"/>
            <a:ext cx="2584302" cy="511548"/>
          </a:xfrm>
          <a:custGeom>
            <a:avLst/>
            <a:gdLst/>
            <a:ahLst/>
            <a:cxnLst/>
            <a:rect r="r" b="b" t="t" l="l"/>
            <a:pathLst>
              <a:path h="511548" w="2584302">
                <a:moveTo>
                  <a:pt x="0" y="0"/>
                </a:moveTo>
                <a:lnTo>
                  <a:pt x="2584302" y="0"/>
                </a:lnTo>
                <a:lnTo>
                  <a:pt x="2584302" y="511548"/>
                </a:lnTo>
                <a:lnTo>
                  <a:pt x="0" y="5115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1524589" y="8690094"/>
            <a:ext cx="3961950" cy="394275"/>
          </a:xfrm>
          <a:prstGeom prst="rect">
            <a:avLst/>
          </a:prstGeom>
        </p:spPr>
        <p:txBody>
          <a:bodyPr anchor="t" rtlCol="false" tIns="0" lIns="0" bIns="0" rIns="0">
            <a:spAutoFit/>
          </a:bodyPr>
          <a:lstStyle/>
          <a:p>
            <a:pPr algn="l">
              <a:lnSpc>
                <a:spcPts val="2400"/>
              </a:lnSpc>
            </a:pPr>
            <a:r>
              <a:rPr lang="en-US" sz="2000">
                <a:solidFill>
                  <a:srgbClr val="FFFFFF"/>
                </a:solidFill>
                <a:latin typeface="Arimo"/>
              </a:rPr>
              <a:t>Please keep this slide for attribution.</a:t>
            </a:r>
          </a:p>
        </p:txBody>
      </p:sp>
    </p:spTree>
  </p:cSld>
  <p:clrMapOvr>
    <a:masterClrMapping/>
  </p:clrMapOvr>
</p:sld>
</file>

<file path=ppt/slides/slide6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PACK ICON PREMIUM STARTUPS</a:t>
            </a:r>
          </a:p>
        </p:txBody>
      </p:sp>
      <p:sp>
        <p:nvSpPr>
          <p:cNvPr name="Freeform 4" id="4"/>
          <p:cNvSpPr/>
          <p:nvPr/>
        </p:nvSpPr>
        <p:spPr>
          <a:xfrm flipH="false" flipV="false" rot="0">
            <a:off x="1592122" y="3007084"/>
            <a:ext cx="15215322" cy="640102"/>
          </a:xfrm>
          <a:custGeom>
            <a:avLst/>
            <a:gdLst/>
            <a:ahLst/>
            <a:cxnLst/>
            <a:rect r="r" b="b" t="t" l="l"/>
            <a:pathLst>
              <a:path h="640102" w="15215322">
                <a:moveTo>
                  <a:pt x="0" y="0"/>
                </a:moveTo>
                <a:lnTo>
                  <a:pt x="15215322" y="0"/>
                </a:lnTo>
                <a:lnTo>
                  <a:pt x="15215322" y="640102"/>
                </a:lnTo>
                <a:lnTo>
                  <a:pt x="0" y="6401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592136" y="4240796"/>
            <a:ext cx="15215332" cy="640110"/>
          </a:xfrm>
          <a:custGeom>
            <a:avLst/>
            <a:gdLst/>
            <a:ahLst/>
            <a:cxnLst/>
            <a:rect r="r" b="b" t="t" l="l"/>
            <a:pathLst>
              <a:path h="640110" w="15215332">
                <a:moveTo>
                  <a:pt x="0" y="0"/>
                </a:moveTo>
                <a:lnTo>
                  <a:pt x="15215332" y="0"/>
                </a:lnTo>
                <a:lnTo>
                  <a:pt x="15215332" y="640110"/>
                </a:lnTo>
                <a:lnTo>
                  <a:pt x="0" y="64011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1592132" y="5474516"/>
            <a:ext cx="15215316" cy="687472"/>
          </a:xfrm>
          <a:custGeom>
            <a:avLst/>
            <a:gdLst/>
            <a:ahLst/>
            <a:cxnLst/>
            <a:rect r="r" b="b" t="t" l="l"/>
            <a:pathLst>
              <a:path h="687472" w="15215316">
                <a:moveTo>
                  <a:pt x="0" y="0"/>
                </a:moveTo>
                <a:lnTo>
                  <a:pt x="15215316" y="0"/>
                </a:lnTo>
                <a:lnTo>
                  <a:pt x="15215316" y="687472"/>
                </a:lnTo>
                <a:lnTo>
                  <a:pt x="0" y="6874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91450" y="6755598"/>
            <a:ext cx="15116002" cy="667918"/>
          </a:xfrm>
          <a:custGeom>
            <a:avLst/>
            <a:gdLst/>
            <a:ahLst/>
            <a:cxnLst/>
            <a:rect r="r" b="b" t="t" l="l"/>
            <a:pathLst>
              <a:path h="667918" w="15116002">
                <a:moveTo>
                  <a:pt x="0" y="0"/>
                </a:moveTo>
                <a:lnTo>
                  <a:pt x="15116002" y="0"/>
                </a:lnTo>
                <a:lnTo>
                  <a:pt x="15116002" y="667918"/>
                </a:lnTo>
                <a:lnTo>
                  <a:pt x="0" y="66791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576892" y="8017124"/>
            <a:ext cx="15230572" cy="640088"/>
          </a:xfrm>
          <a:custGeom>
            <a:avLst/>
            <a:gdLst/>
            <a:ahLst/>
            <a:cxnLst/>
            <a:rect r="r" b="b" t="t" l="l"/>
            <a:pathLst>
              <a:path h="640088" w="15230572">
                <a:moveTo>
                  <a:pt x="0" y="0"/>
                </a:moveTo>
                <a:lnTo>
                  <a:pt x="15230572" y="0"/>
                </a:lnTo>
                <a:lnTo>
                  <a:pt x="15230572" y="640088"/>
                </a:lnTo>
                <a:lnTo>
                  <a:pt x="0" y="640088"/>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6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TextBox 5" id="5"/>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ALTERNATIVE PREMIUM RESOURCES</a:t>
            </a:r>
          </a:p>
        </p:txBody>
      </p:sp>
      <p:sp>
        <p:nvSpPr>
          <p:cNvPr name="Freeform 6" id="6"/>
          <p:cNvSpPr/>
          <p:nvPr/>
        </p:nvSpPr>
        <p:spPr>
          <a:xfrm flipH="false" flipV="false" rot="-676432">
            <a:off x="12418648" y="2957200"/>
            <a:ext cx="4506552" cy="4372580"/>
          </a:xfrm>
          <a:custGeom>
            <a:avLst/>
            <a:gdLst/>
            <a:ahLst/>
            <a:cxnLst/>
            <a:rect r="r" b="b" t="t" l="l"/>
            <a:pathLst>
              <a:path h="4372580" w="4506552">
                <a:moveTo>
                  <a:pt x="0" y="0"/>
                </a:moveTo>
                <a:lnTo>
                  <a:pt x="4506552" y="0"/>
                </a:lnTo>
                <a:lnTo>
                  <a:pt x="4506552" y="4372580"/>
                </a:lnTo>
                <a:lnTo>
                  <a:pt x="0" y="4372580"/>
                </a:lnTo>
                <a:lnTo>
                  <a:pt x="0" y="0"/>
                </a:lnTo>
                <a:close/>
              </a:path>
            </a:pathLst>
          </a:custGeom>
          <a:blipFill>
            <a:blip r:embed="rId4"/>
            <a:stretch>
              <a:fillRect l="0" t="-9" r="0" b="-11"/>
            </a:stretch>
          </a:blipFill>
        </p:spPr>
      </p:sp>
      <p:sp>
        <p:nvSpPr>
          <p:cNvPr name="Freeform 7" id="7"/>
          <p:cNvSpPr/>
          <p:nvPr/>
        </p:nvSpPr>
        <p:spPr>
          <a:xfrm flipH="false" flipV="false" rot="0">
            <a:off x="9795352" y="3534410"/>
            <a:ext cx="1600200" cy="1672390"/>
          </a:xfrm>
          <a:custGeom>
            <a:avLst/>
            <a:gdLst/>
            <a:ahLst/>
            <a:cxnLst/>
            <a:rect r="r" b="b" t="t" l="l"/>
            <a:pathLst>
              <a:path h="1672390" w="1600200">
                <a:moveTo>
                  <a:pt x="0" y="0"/>
                </a:moveTo>
                <a:lnTo>
                  <a:pt x="1600200" y="0"/>
                </a:lnTo>
                <a:lnTo>
                  <a:pt x="1600200" y="1672390"/>
                </a:lnTo>
                <a:lnTo>
                  <a:pt x="0" y="1672390"/>
                </a:lnTo>
                <a:lnTo>
                  <a:pt x="0" y="0"/>
                </a:lnTo>
                <a:close/>
              </a:path>
            </a:pathLst>
          </a:custGeom>
          <a:blipFill>
            <a:blip r:embed="rId5"/>
            <a:stretch>
              <a:fillRect l="-309" t="0" r="-313" b="0"/>
            </a:stretch>
          </a:blipFill>
        </p:spPr>
      </p:sp>
      <p:sp>
        <p:nvSpPr>
          <p:cNvPr name="Freeform 8" id="8"/>
          <p:cNvSpPr/>
          <p:nvPr/>
        </p:nvSpPr>
        <p:spPr>
          <a:xfrm flipH="false" flipV="false" rot="0">
            <a:off x="9307650" y="6373850"/>
            <a:ext cx="3021350" cy="2534850"/>
          </a:xfrm>
          <a:custGeom>
            <a:avLst/>
            <a:gdLst/>
            <a:ahLst/>
            <a:cxnLst/>
            <a:rect r="r" b="b" t="t" l="l"/>
            <a:pathLst>
              <a:path h="2534850" w="3021350">
                <a:moveTo>
                  <a:pt x="0" y="0"/>
                </a:moveTo>
                <a:lnTo>
                  <a:pt x="3021350" y="0"/>
                </a:lnTo>
                <a:lnTo>
                  <a:pt x="3021350" y="2534850"/>
                </a:lnTo>
                <a:lnTo>
                  <a:pt x="0" y="2534850"/>
                </a:lnTo>
                <a:lnTo>
                  <a:pt x="0" y="0"/>
                </a:lnTo>
                <a:close/>
              </a:path>
            </a:pathLst>
          </a:custGeom>
          <a:blipFill>
            <a:blip r:embed="rId6"/>
            <a:stretch>
              <a:fillRect l="-29" t="0" r="-32" b="0"/>
            </a:stretch>
          </a:blipFill>
        </p:spPr>
      </p:sp>
      <p:sp>
        <p:nvSpPr>
          <p:cNvPr name="Freeform 9" id="9"/>
          <p:cNvSpPr/>
          <p:nvPr/>
        </p:nvSpPr>
        <p:spPr>
          <a:xfrm flipH="false" flipV="false" rot="0">
            <a:off x="1866908" y="5871200"/>
            <a:ext cx="2788572" cy="2647950"/>
          </a:xfrm>
          <a:custGeom>
            <a:avLst/>
            <a:gdLst/>
            <a:ahLst/>
            <a:cxnLst/>
            <a:rect r="r" b="b" t="t" l="l"/>
            <a:pathLst>
              <a:path h="2647950" w="2788572">
                <a:moveTo>
                  <a:pt x="0" y="0"/>
                </a:moveTo>
                <a:lnTo>
                  <a:pt x="2788572" y="0"/>
                </a:lnTo>
                <a:lnTo>
                  <a:pt x="2788572" y="2647950"/>
                </a:lnTo>
                <a:lnTo>
                  <a:pt x="0" y="2647950"/>
                </a:lnTo>
                <a:lnTo>
                  <a:pt x="0" y="0"/>
                </a:lnTo>
                <a:close/>
              </a:path>
            </a:pathLst>
          </a:custGeom>
          <a:blipFill>
            <a:blip r:embed="rId7"/>
            <a:stretch>
              <a:fillRect l="0" t="-109" r="0" b="-103"/>
            </a:stretch>
          </a:blipFill>
        </p:spPr>
      </p:sp>
      <p:sp>
        <p:nvSpPr>
          <p:cNvPr name="Freeform 10" id="10"/>
          <p:cNvSpPr/>
          <p:nvPr/>
        </p:nvSpPr>
        <p:spPr>
          <a:xfrm flipH="false" flipV="false" rot="0">
            <a:off x="6414150" y="6500496"/>
            <a:ext cx="2436726" cy="2534850"/>
          </a:xfrm>
          <a:custGeom>
            <a:avLst/>
            <a:gdLst/>
            <a:ahLst/>
            <a:cxnLst/>
            <a:rect r="r" b="b" t="t" l="l"/>
            <a:pathLst>
              <a:path h="2534850" w="2436726">
                <a:moveTo>
                  <a:pt x="0" y="0"/>
                </a:moveTo>
                <a:lnTo>
                  <a:pt x="2436726" y="0"/>
                </a:lnTo>
                <a:lnTo>
                  <a:pt x="2436726" y="2534850"/>
                </a:lnTo>
                <a:lnTo>
                  <a:pt x="0" y="2534850"/>
                </a:lnTo>
                <a:lnTo>
                  <a:pt x="0" y="0"/>
                </a:lnTo>
                <a:close/>
              </a:path>
            </a:pathLst>
          </a:custGeom>
          <a:blipFill>
            <a:blip r:embed="rId8"/>
            <a:stretch>
              <a:fillRect l="0" t="-9" r="0" b="-19"/>
            </a:stretch>
          </a:blipFill>
        </p:spPr>
      </p:sp>
      <p:sp>
        <p:nvSpPr>
          <p:cNvPr name="Freeform 11" id="11"/>
          <p:cNvSpPr/>
          <p:nvPr/>
        </p:nvSpPr>
        <p:spPr>
          <a:xfrm flipH="false" flipV="false" rot="-1880711">
            <a:off x="2955542" y="2785818"/>
            <a:ext cx="3876324" cy="3534668"/>
          </a:xfrm>
          <a:custGeom>
            <a:avLst/>
            <a:gdLst/>
            <a:ahLst/>
            <a:cxnLst/>
            <a:rect r="r" b="b" t="t" l="l"/>
            <a:pathLst>
              <a:path h="3534668" w="3876324">
                <a:moveTo>
                  <a:pt x="0" y="0"/>
                </a:moveTo>
                <a:lnTo>
                  <a:pt x="3876324" y="0"/>
                </a:lnTo>
                <a:lnTo>
                  <a:pt x="3876324" y="3534668"/>
                </a:lnTo>
                <a:lnTo>
                  <a:pt x="0" y="3534668"/>
                </a:lnTo>
                <a:lnTo>
                  <a:pt x="0" y="0"/>
                </a:lnTo>
                <a:close/>
              </a:path>
            </a:pathLst>
          </a:custGeom>
          <a:blipFill>
            <a:blip r:embed="rId9"/>
            <a:stretch>
              <a:fillRect l="-159" t="0" r="-169" b="-3"/>
            </a:stretch>
          </a:blipFill>
        </p:spPr>
      </p:sp>
      <p:sp>
        <p:nvSpPr>
          <p:cNvPr name="Freeform 12" id="12"/>
          <p:cNvSpPr/>
          <p:nvPr/>
        </p:nvSpPr>
        <p:spPr>
          <a:xfrm flipH="false" flipV="false" rot="0">
            <a:off x="14386000" y="8123550"/>
            <a:ext cx="1714500" cy="623500"/>
          </a:xfrm>
          <a:custGeom>
            <a:avLst/>
            <a:gdLst/>
            <a:ahLst/>
            <a:cxnLst/>
            <a:rect r="r" b="b" t="t" l="l"/>
            <a:pathLst>
              <a:path h="623500" w="1714500">
                <a:moveTo>
                  <a:pt x="0" y="0"/>
                </a:moveTo>
                <a:lnTo>
                  <a:pt x="1714500" y="0"/>
                </a:lnTo>
                <a:lnTo>
                  <a:pt x="1714500" y="623500"/>
                </a:lnTo>
                <a:lnTo>
                  <a:pt x="0" y="623500"/>
                </a:lnTo>
                <a:lnTo>
                  <a:pt x="0" y="0"/>
                </a:lnTo>
                <a:close/>
              </a:path>
            </a:pathLst>
          </a:custGeom>
          <a:blipFill>
            <a:blip r:embed="rId10"/>
            <a:stretch>
              <a:fillRect l="-9" t="0" r="0" b="-1"/>
            </a:stretch>
          </a:blipFill>
        </p:spPr>
      </p:sp>
      <p:sp>
        <p:nvSpPr>
          <p:cNvPr name="Freeform 13" id="13"/>
          <p:cNvSpPr/>
          <p:nvPr/>
        </p:nvSpPr>
        <p:spPr>
          <a:xfrm flipH="false" flipV="false" rot="0">
            <a:off x="6669908" y="2895100"/>
            <a:ext cx="1560800" cy="1822250"/>
          </a:xfrm>
          <a:custGeom>
            <a:avLst/>
            <a:gdLst/>
            <a:ahLst/>
            <a:cxnLst/>
            <a:rect r="r" b="b" t="t" l="l"/>
            <a:pathLst>
              <a:path h="1822250" w="1560800">
                <a:moveTo>
                  <a:pt x="0" y="0"/>
                </a:moveTo>
                <a:lnTo>
                  <a:pt x="1560800" y="0"/>
                </a:lnTo>
                <a:lnTo>
                  <a:pt x="1560800" y="1822250"/>
                </a:lnTo>
                <a:lnTo>
                  <a:pt x="0" y="1822250"/>
                </a:lnTo>
                <a:lnTo>
                  <a:pt x="0" y="0"/>
                </a:lnTo>
                <a:close/>
              </a:path>
            </a:pathLst>
          </a:custGeom>
          <a:blipFill>
            <a:blip r:embed="rId11"/>
            <a:stretch>
              <a:fillRect l="0" t="0" r="0" b="-2"/>
            </a:stretch>
          </a:blipFill>
        </p:spPr>
      </p:sp>
      <p:sp>
        <p:nvSpPr>
          <p:cNvPr name="Freeform 14" id="14"/>
          <p:cNvSpPr/>
          <p:nvPr/>
        </p:nvSpPr>
        <p:spPr>
          <a:xfrm flipH="false" flipV="false" rot="0">
            <a:off x="1433150" y="2786252"/>
            <a:ext cx="1600200" cy="2919300"/>
          </a:xfrm>
          <a:custGeom>
            <a:avLst/>
            <a:gdLst/>
            <a:ahLst/>
            <a:cxnLst/>
            <a:rect r="r" b="b" t="t" l="l"/>
            <a:pathLst>
              <a:path h="2919300" w="1600200">
                <a:moveTo>
                  <a:pt x="0" y="0"/>
                </a:moveTo>
                <a:lnTo>
                  <a:pt x="1600200" y="0"/>
                </a:lnTo>
                <a:lnTo>
                  <a:pt x="1600200" y="2919300"/>
                </a:lnTo>
                <a:lnTo>
                  <a:pt x="0" y="2919300"/>
                </a:lnTo>
                <a:lnTo>
                  <a:pt x="0" y="0"/>
                </a:lnTo>
                <a:close/>
              </a:path>
            </a:pathLst>
          </a:custGeom>
          <a:blipFill>
            <a:blip r:embed="rId12"/>
            <a:stretch>
              <a:fillRect l="0" t="0" r="0" b="0"/>
            </a:stretch>
          </a:blipFill>
        </p:spPr>
      </p:sp>
    </p:spTree>
  </p:cSld>
  <p:clrMapOvr>
    <a:masterClrMapping/>
  </p:clrMapOvr>
</p:sld>
</file>

<file path=ppt/slides/slide6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ALTERNATIVE PREMIUM RESOURCES</a:t>
            </a:r>
          </a:p>
        </p:txBody>
      </p:sp>
      <p:sp>
        <p:nvSpPr>
          <p:cNvPr name="Freeform 4" id="4"/>
          <p:cNvSpPr/>
          <p:nvPr/>
        </p:nvSpPr>
        <p:spPr>
          <a:xfrm flipH="false" flipV="false" rot="0">
            <a:off x="1263798" y="2642200"/>
            <a:ext cx="5959650" cy="3540050"/>
          </a:xfrm>
          <a:custGeom>
            <a:avLst/>
            <a:gdLst/>
            <a:ahLst/>
            <a:cxnLst/>
            <a:rect r="r" b="b" t="t" l="l"/>
            <a:pathLst>
              <a:path h="3540050" w="5959650">
                <a:moveTo>
                  <a:pt x="0" y="0"/>
                </a:moveTo>
                <a:lnTo>
                  <a:pt x="5959650" y="0"/>
                </a:lnTo>
                <a:lnTo>
                  <a:pt x="5959650" y="3540050"/>
                </a:lnTo>
                <a:lnTo>
                  <a:pt x="0" y="3540050"/>
                </a:lnTo>
                <a:lnTo>
                  <a:pt x="0" y="0"/>
                </a:lnTo>
                <a:close/>
              </a:path>
            </a:pathLst>
          </a:custGeom>
          <a:blipFill>
            <a:blip r:embed="rId4"/>
            <a:stretch>
              <a:fillRect l="0" t="0" r="0" b="0"/>
            </a:stretch>
          </a:blipFill>
        </p:spPr>
      </p:sp>
      <p:sp>
        <p:nvSpPr>
          <p:cNvPr name="Freeform 5" id="5"/>
          <p:cNvSpPr/>
          <p:nvPr/>
        </p:nvSpPr>
        <p:spPr>
          <a:xfrm flipH="false" flipV="false" rot="0">
            <a:off x="3600100" y="2453224"/>
            <a:ext cx="2028500" cy="3918024"/>
          </a:xfrm>
          <a:custGeom>
            <a:avLst/>
            <a:gdLst/>
            <a:ahLst/>
            <a:cxnLst/>
            <a:rect r="r" b="b" t="t" l="l"/>
            <a:pathLst>
              <a:path h="3918024" w="2028500">
                <a:moveTo>
                  <a:pt x="0" y="0"/>
                </a:moveTo>
                <a:lnTo>
                  <a:pt x="2028500" y="0"/>
                </a:lnTo>
                <a:lnTo>
                  <a:pt x="2028500" y="3918024"/>
                </a:lnTo>
                <a:lnTo>
                  <a:pt x="0" y="3918024"/>
                </a:lnTo>
                <a:lnTo>
                  <a:pt x="0" y="0"/>
                </a:lnTo>
                <a:close/>
              </a:path>
            </a:pathLst>
          </a:custGeom>
          <a:blipFill>
            <a:blip r:embed="rId5"/>
            <a:stretch>
              <a:fillRect l="0" t="0" r="0" b="0"/>
            </a:stretch>
          </a:blipFill>
        </p:spPr>
      </p:sp>
      <p:sp>
        <p:nvSpPr>
          <p:cNvPr name="Freeform 6" id="6"/>
          <p:cNvSpPr/>
          <p:nvPr/>
        </p:nvSpPr>
        <p:spPr>
          <a:xfrm flipH="false" flipV="false" rot="0">
            <a:off x="9659350" y="3108328"/>
            <a:ext cx="2028500" cy="2035150"/>
          </a:xfrm>
          <a:custGeom>
            <a:avLst/>
            <a:gdLst/>
            <a:ahLst/>
            <a:cxnLst/>
            <a:rect r="r" b="b" t="t" l="l"/>
            <a:pathLst>
              <a:path h="2035150" w="2028500">
                <a:moveTo>
                  <a:pt x="0" y="0"/>
                </a:moveTo>
                <a:lnTo>
                  <a:pt x="2028500" y="0"/>
                </a:lnTo>
                <a:lnTo>
                  <a:pt x="2028500" y="2035150"/>
                </a:lnTo>
                <a:lnTo>
                  <a:pt x="0" y="2035150"/>
                </a:lnTo>
                <a:lnTo>
                  <a:pt x="0" y="0"/>
                </a:lnTo>
                <a:close/>
              </a:path>
            </a:pathLst>
          </a:custGeom>
          <a:blipFill>
            <a:blip r:embed="rId6"/>
            <a:stretch>
              <a:fillRect l="0" t="0" r="0" b="0"/>
            </a:stretch>
          </a:blipFill>
        </p:spPr>
      </p:sp>
      <p:sp>
        <p:nvSpPr>
          <p:cNvPr name="Freeform 7" id="7"/>
          <p:cNvSpPr/>
          <p:nvPr/>
        </p:nvSpPr>
        <p:spPr>
          <a:xfrm flipH="false" flipV="false" rot="0">
            <a:off x="1715750" y="7180544"/>
            <a:ext cx="2028500" cy="2028500"/>
          </a:xfrm>
          <a:custGeom>
            <a:avLst/>
            <a:gdLst/>
            <a:ahLst/>
            <a:cxnLst/>
            <a:rect r="r" b="b" t="t" l="l"/>
            <a:pathLst>
              <a:path h="2028500" w="2028500">
                <a:moveTo>
                  <a:pt x="0" y="0"/>
                </a:moveTo>
                <a:lnTo>
                  <a:pt x="2028500" y="0"/>
                </a:lnTo>
                <a:lnTo>
                  <a:pt x="2028500" y="2028500"/>
                </a:lnTo>
                <a:lnTo>
                  <a:pt x="0" y="2028500"/>
                </a:lnTo>
                <a:lnTo>
                  <a:pt x="0" y="0"/>
                </a:lnTo>
                <a:close/>
              </a:path>
            </a:pathLst>
          </a:custGeom>
          <a:blipFill>
            <a:blip r:embed="rId7"/>
            <a:stretch>
              <a:fillRect l="0" t="0" r="0" b="0"/>
            </a:stretch>
          </a:blipFill>
        </p:spPr>
      </p:sp>
      <p:sp>
        <p:nvSpPr>
          <p:cNvPr name="Freeform 8" id="8"/>
          <p:cNvSpPr/>
          <p:nvPr/>
        </p:nvSpPr>
        <p:spPr>
          <a:xfrm flipH="false" flipV="false" rot="0">
            <a:off x="10978300" y="5909424"/>
            <a:ext cx="3519120" cy="3257550"/>
          </a:xfrm>
          <a:custGeom>
            <a:avLst/>
            <a:gdLst/>
            <a:ahLst/>
            <a:cxnLst/>
            <a:rect r="r" b="b" t="t" l="l"/>
            <a:pathLst>
              <a:path h="3257550" w="3519120">
                <a:moveTo>
                  <a:pt x="0" y="0"/>
                </a:moveTo>
                <a:lnTo>
                  <a:pt x="3519120" y="0"/>
                </a:lnTo>
                <a:lnTo>
                  <a:pt x="3519120" y="3257550"/>
                </a:lnTo>
                <a:lnTo>
                  <a:pt x="0" y="3257550"/>
                </a:lnTo>
                <a:lnTo>
                  <a:pt x="0" y="0"/>
                </a:lnTo>
                <a:close/>
              </a:path>
            </a:pathLst>
          </a:custGeom>
          <a:blipFill>
            <a:blip r:embed="rId8"/>
            <a:stretch>
              <a:fillRect l="0" t="0" r="0" b="0"/>
            </a:stretch>
          </a:blipFill>
        </p:spPr>
      </p:sp>
      <p:sp>
        <p:nvSpPr>
          <p:cNvPr name="Freeform 9" id="9"/>
          <p:cNvSpPr/>
          <p:nvPr/>
        </p:nvSpPr>
        <p:spPr>
          <a:xfrm flipH="false" flipV="false" rot="-746509">
            <a:off x="12695322" y="2580268"/>
            <a:ext cx="3969360" cy="3770050"/>
          </a:xfrm>
          <a:custGeom>
            <a:avLst/>
            <a:gdLst/>
            <a:ahLst/>
            <a:cxnLst/>
            <a:rect r="r" b="b" t="t" l="l"/>
            <a:pathLst>
              <a:path h="3770050" w="3969360">
                <a:moveTo>
                  <a:pt x="0" y="0"/>
                </a:moveTo>
                <a:lnTo>
                  <a:pt x="3969360" y="0"/>
                </a:lnTo>
                <a:lnTo>
                  <a:pt x="3969360" y="3770050"/>
                </a:lnTo>
                <a:lnTo>
                  <a:pt x="0" y="3770050"/>
                </a:lnTo>
                <a:lnTo>
                  <a:pt x="0" y="0"/>
                </a:lnTo>
                <a:close/>
              </a:path>
            </a:pathLst>
          </a:custGeom>
          <a:blipFill>
            <a:blip r:embed="rId9"/>
            <a:stretch>
              <a:fillRect l="0" t="0" r="0" b="0"/>
            </a:stretch>
          </a:blipFill>
        </p:spPr>
      </p:sp>
      <p:sp>
        <p:nvSpPr>
          <p:cNvPr name="Freeform 10" id="10"/>
          <p:cNvSpPr/>
          <p:nvPr/>
        </p:nvSpPr>
        <p:spPr>
          <a:xfrm flipH="false" flipV="false" rot="0">
            <a:off x="6140250" y="5633944"/>
            <a:ext cx="3519100" cy="3575104"/>
          </a:xfrm>
          <a:custGeom>
            <a:avLst/>
            <a:gdLst/>
            <a:ahLst/>
            <a:cxnLst/>
            <a:rect r="r" b="b" t="t" l="l"/>
            <a:pathLst>
              <a:path h="3575104" w="3519100">
                <a:moveTo>
                  <a:pt x="0" y="0"/>
                </a:moveTo>
                <a:lnTo>
                  <a:pt x="3519100" y="0"/>
                </a:lnTo>
                <a:lnTo>
                  <a:pt x="3519100" y="3575104"/>
                </a:lnTo>
                <a:lnTo>
                  <a:pt x="0" y="3575104"/>
                </a:lnTo>
                <a:lnTo>
                  <a:pt x="0" y="0"/>
                </a:lnTo>
                <a:close/>
              </a:path>
            </a:pathLst>
          </a:custGeom>
          <a:blipFill>
            <a:blip r:embed="rId10"/>
            <a:stretch>
              <a:fillRect l="0" t="0" r="0" b="0"/>
            </a:stretch>
          </a:blipFill>
        </p:spPr>
      </p:sp>
    </p:spTree>
  </p:cSld>
  <p:clrMapOvr>
    <a:masterClrMapping/>
  </p:clrMapOvr>
</p:sld>
</file>

<file path=ppt/slides/slide6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gradFill rotWithShape="true">
              <a:gsLst>
                <a:gs pos="0">
                  <a:srgbClr val="140B84">
                    <a:alpha val="44705"/>
                  </a:srgbClr>
                </a:gs>
                <a:gs pos="100000">
                  <a:srgbClr val="FFFFFF">
                    <a:alpha val="0"/>
                  </a:srgbClr>
                </a:gs>
              </a:gsLst>
              <a:lin ang="0"/>
            </a:gradFill>
          </p:spPr>
        </p:sp>
      </p:grpSp>
      <p:sp>
        <p:nvSpPr>
          <p:cNvPr name="TextBox 5" id="5"/>
          <p:cNvSpPr txBox="true"/>
          <p:nvPr/>
        </p:nvSpPr>
        <p:spPr>
          <a:xfrm rot="0">
            <a:off x="152452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ALTERNATIVE INFOGRAPHICS</a:t>
            </a:r>
          </a:p>
        </p:txBody>
      </p:sp>
      <p:sp>
        <p:nvSpPr>
          <p:cNvPr name="Freeform 6" id="6"/>
          <p:cNvSpPr/>
          <p:nvPr/>
        </p:nvSpPr>
        <p:spPr>
          <a:xfrm flipH="false" flipV="false" rot="0">
            <a:off x="1420886" y="2629350"/>
            <a:ext cx="4890227" cy="5633039"/>
          </a:xfrm>
          <a:custGeom>
            <a:avLst/>
            <a:gdLst/>
            <a:ahLst/>
            <a:cxnLst/>
            <a:rect r="r" b="b" t="t" l="l"/>
            <a:pathLst>
              <a:path h="5633039" w="4890227">
                <a:moveTo>
                  <a:pt x="0" y="0"/>
                </a:moveTo>
                <a:lnTo>
                  <a:pt x="4890226" y="0"/>
                </a:lnTo>
                <a:lnTo>
                  <a:pt x="4890226" y="5633038"/>
                </a:lnTo>
                <a:lnTo>
                  <a:pt x="0" y="563303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0153072" y="5563692"/>
            <a:ext cx="6763842" cy="2685940"/>
          </a:xfrm>
          <a:custGeom>
            <a:avLst/>
            <a:gdLst/>
            <a:ahLst/>
            <a:cxnLst/>
            <a:rect r="r" b="b" t="t" l="l"/>
            <a:pathLst>
              <a:path h="2685940" w="6763842">
                <a:moveTo>
                  <a:pt x="0" y="0"/>
                </a:moveTo>
                <a:lnTo>
                  <a:pt x="6763842" y="0"/>
                </a:lnTo>
                <a:lnTo>
                  <a:pt x="6763842" y="2685940"/>
                </a:lnTo>
                <a:lnTo>
                  <a:pt x="0" y="268594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7446514" y="2608300"/>
            <a:ext cx="5463852" cy="3243488"/>
          </a:xfrm>
          <a:custGeom>
            <a:avLst/>
            <a:gdLst/>
            <a:ahLst/>
            <a:cxnLst/>
            <a:rect r="r" b="b" t="t" l="l"/>
            <a:pathLst>
              <a:path h="3243488" w="5463852">
                <a:moveTo>
                  <a:pt x="0" y="0"/>
                </a:moveTo>
                <a:lnTo>
                  <a:pt x="5463852" y="0"/>
                </a:lnTo>
                <a:lnTo>
                  <a:pt x="5463852" y="3243488"/>
                </a:lnTo>
                <a:lnTo>
                  <a:pt x="0" y="32434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6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250" y="-73950"/>
            <a:ext cx="18288000" cy="10360800"/>
            <a:chOff x="0" y="0"/>
            <a:chExt cx="24384000" cy="13814400"/>
          </a:xfrm>
        </p:grpSpPr>
        <p:sp>
          <p:nvSpPr>
            <p:cNvPr name="Freeform 4" id="4"/>
            <p:cNvSpPr/>
            <p:nvPr/>
          </p:nvSpPr>
          <p:spPr>
            <a:xfrm flipH="false" flipV="false" rot="0">
              <a:off x="0" y="0"/>
              <a:ext cx="24384000" cy="13814425"/>
            </a:xfrm>
            <a:custGeom>
              <a:avLst/>
              <a:gdLst/>
              <a:ahLst/>
              <a:cxnLst/>
              <a:rect r="r" b="b" t="t" l="l"/>
              <a:pathLst>
                <a:path h="13814425" w="24384000">
                  <a:moveTo>
                    <a:pt x="0" y="0"/>
                  </a:moveTo>
                  <a:lnTo>
                    <a:pt x="24384000" y="0"/>
                  </a:lnTo>
                  <a:lnTo>
                    <a:pt x="24384000" y="13814425"/>
                  </a:lnTo>
                  <a:lnTo>
                    <a:pt x="0" y="13814425"/>
                  </a:lnTo>
                  <a:close/>
                </a:path>
              </a:pathLst>
            </a:custGeom>
            <a:solidFill>
              <a:srgbClr val="781FC2">
                <a:alpha val="23922"/>
              </a:srgbClr>
            </a:solidFill>
          </p:spPr>
        </p:sp>
      </p:grpSp>
      <p:sp>
        <p:nvSpPr>
          <p:cNvPr name="TextBox 5" id="5"/>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ALTERNATIVE INFOGRAPHICS</a:t>
            </a:r>
          </a:p>
        </p:txBody>
      </p:sp>
      <p:sp>
        <p:nvSpPr>
          <p:cNvPr name="Freeform 6" id="6"/>
          <p:cNvSpPr/>
          <p:nvPr/>
        </p:nvSpPr>
        <p:spPr>
          <a:xfrm flipH="false" flipV="false" rot="0">
            <a:off x="1402400" y="2859352"/>
            <a:ext cx="1548556" cy="5598840"/>
          </a:xfrm>
          <a:custGeom>
            <a:avLst/>
            <a:gdLst/>
            <a:ahLst/>
            <a:cxnLst/>
            <a:rect r="r" b="b" t="t" l="l"/>
            <a:pathLst>
              <a:path h="5598840" w="1548556">
                <a:moveTo>
                  <a:pt x="0" y="0"/>
                </a:moveTo>
                <a:lnTo>
                  <a:pt x="1548556" y="0"/>
                </a:lnTo>
                <a:lnTo>
                  <a:pt x="1548556" y="5598840"/>
                </a:lnTo>
                <a:lnTo>
                  <a:pt x="0" y="55988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3389960" y="2642732"/>
            <a:ext cx="1548556" cy="5815400"/>
          </a:xfrm>
          <a:custGeom>
            <a:avLst/>
            <a:gdLst/>
            <a:ahLst/>
            <a:cxnLst/>
            <a:rect r="r" b="b" t="t" l="l"/>
            <a:pathLst>
              <a:path h="5815400" w="1548556">
                <a:moveTo>
                  <a:pt x="0" y="0"/>
                </a:moveTo>
                <a:lnTo>
                  <a:pt x="1548556" y="0"/>
                </a:lnTo>
                <a:lnTo>
                  <a:pt x="1548556" y="5815400"/>
                </a:lnTo>
                <a:lnTo>
                  <a:pt x="0" y="5815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1958432" y="2642350"/>
            <a:ext cx="4927238" cy="5815326"/>
          </a:xfrm>
          <a:custGeom>
            <a:avLst/>
            <a:gdLst/>
            <a:ahLst/>
            <a:cxnLst/>
            <a:rect r="r" b="b" t="t" l="l"/>
            <a:pathLst>
              <a:path h="5815326" w="4927238">
                <a:moveTo>
                  <a:pt x="0" y="0"/>
                </a:moveTo>
                <a:lnTo>
                  <a:pt x="4927238" y="0"/>
                </a:lnTo>
                <a:lnTo>
                  <a:pt x="4927238" y="5815326"/>
                </a:lnTo>
                <a:lnTo>
                  <a:pt x="0" y="581532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5376522" y="4572680"/>
            <a:ext cx="1548556" cy="3885516"/>
          </a:xfrm>
          <a:custGeom>
            <a:avLst/>
            <a:gdLst/>
            <a:ahLst/>
            <a:cxnLst/>
            <a:rect r="r" b="b" t="t" l="l"/>
            <a:pathLst>
              <a:path h="3885516" w="1548556">
                <a:moveTo>
                  <a:pt x="0" y="0"/>
                </a:moveTo>
                <a:lnTo>
                  <a:pt x="1548556" y="0"/>
                </a:lnTo>
                <a:lnTo>
                  <a:pt x="1548556" y="3885516"/>
                </a:lnTo>
                <a:lnTo>
                  <a:pt x="0" y="388551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7363072" y="6424538"/>
            <a:ext cx="1548556" cy="2033660"/>
          </a:xfrm>
          <a:custGeom>
            <a:avLst/>
            <a:gdLst/>
            <a:ahLst/>
            <a:cxnLst/>
            <a:rect r="r" b="b" t="t" l="l"/>
            <a:pathLst>
              <a:path h="2033660" w="1548556">
                <a:moveTo>
                  <a:pt x="0" y="0"/>
                </a:moveTo>
                <a:lnTo>
                  <a:pt x="1548556" y="0"/>
                </a:lnTo>
                <a:lnTo>
                  <a:pt x="1548556" y="2033660"/>
                </a:lnTo>
                <a:lnTo>
                  <a:pt x="0" y="203366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7856982" y="2632953"/>
            <a:ext cx="5081480" cy="3973521"/>
          </a:xfrm>
          <a:custGeom>
            <a:avLst/>
            <a:gdLst/>
            <a:ahLst/>
            <a:cxnLst/>
            <a:rect r="r" b="b" t="t" l="l"/>
            <a:pathLst>
              <a:path h="3973521" w="5081480">
                <a:moveTo>
                  <a:pt x="0" y="0"/>
                </a:moveTo>
                <a:lnTo>
                  <a:pt x="5081480" y="0"/>
                </a:lnTo>
                <a:lnTo>
                  <a:pt x="5081480" y="3973520"/>
                </a:lnTo>
                <a:lnTo>
                  <a:pt x="0" y="397352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6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31275"/>
            <a:ext cx="15238950" cy="8128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RESOURCES</a:t>
            </a:r>
          </a:p>
        </p:txBody>
      </p:sp>
      <p:sp>
        <p:nvSpPr>
          <p:cNvPr name="TextBox 4" id="4"/>
          <p:cNvSpPr txBox="true"/>
          <p:nvPr/>
        </p:nvSpPr>
        <p:spPr>
          <a:xfrm rot="0">
            <a:off x="1524575" y="2387775"/>
            <a:ext cx="11119350" cy="6729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VECTORS:</a:t>
            </a:r>
          </a:p>
          <a:p>
            <a:pPr algn="l" marL="955040" indent="-477520" lvl="1">
              <a:lnSpc>
                <a:spcPts val="3359"/>
              </a:lnSpc>
              <a:buFont typeface="Arial"/>
              <a:buChar char="•"/>
            </a:pPr>
            <a:r>
              <a:rPr lang="en-US" sz="2799" u="sng">
                <a:solidFill>
                  <a:srgbClr val="FFFFFF"/>
                </a:solidFill>
                <a:latin typeface="Arimo"/>
                <a:hlinkClick r:id="rId4" tooltip="https://www.freepik.com/free-vector/3d-geometric-shapes-background_3864620.htm/?utm_source=slidesgo_template&amp;utm_medium=referral-link&amp;utm_campaign=sg_resources&amp;utm_content=freepik"/>
              </a:rPr>
              <a:t>3D geometric shapes background</a:t>
            </a:r>
          </a:p>
          <a:p>
            <a:pPr algn="l" marL="955040" indent="-477520" lvl="1">
              <a:lnSpc>
                <a:spcPts val="3359"/>
              </a:lnSpc>
              <a:buFont typeface="Arial"/>
              <a:buChar char="•"/>
            </a:pPr>
            <a:r>
              <a:rPr lang="en-US" sz="2799" u="sng">
                <a:solidFill>
                  <a:srgbClr val="FFFFFF"/>
                </a:solidFill>
                <a:latin typeface="Arimo"/>
                <a:hlinkClick r:id="rId5" tooltip="https://www.freepik.com/free-vector/3d-geometric-shapes-background_3864618.htm/?utm_source=slidesgo_template&amp;utm_medium=referral-link&amp;utm_campaign=sg_resources&amp;utm_content=freepik"/>
              </a:rPr>
              <a:t>3D geometric shapes background 2</a:t>
            </a:r>
          </a:p>
          <a:p>
            <a:pPr algn="l" marL="955040" indent="-477520" lvl="1">
              <a:lnSpc>
                <a:spcPts val="3359"/>
              </a:lnSpc>
              <a:buFont typeface="Arial"/>
              <a:buChar char="•"/>
            </a:pPr>
            <a:r>
              <a:rPr lang="en-US" sz="2799" u="sng">
                <a:solidFill>
                  <a:srgbClr val="FFFFFF"/>
                </a:solidFill>
                <a:latin typeface="Arimo"/>
                <a:hlinkClick r:id="rId6" tooltip="https://www.freepik.com/free-vector/gradient-3d-shapes-background_4649671.htm/?utm_source=slidesgo_template&amp;utm_medium=referral-link&amp;utm_campaign=sg_resources&amp;utm_content=freepik"/>
              </a:rPr>
              <a:t>Gradient 3D shapes background</a:t>
            </a:r>
          </a:p>
          <a:p>
            <a:pPr algn="l" marL="955040" indent="-477520" lvl="1">
              <a:lnSpc>
                <a:spcPts val="3359"/>
              </a:lnSpc>
              <a:buFont typeface="Arial"/>
              <a:buChar char="•"/>
            </a:pPr>
            <a:r>
              <a:rPr lang="en-US" sz="2799" u="sng">
                <a:solidFill>
                  <a:srgbClr val="FFFFFF"/>
                </a:solidFill>
                <a:latin typeface="Arimo"/>
                <a:hlinkClick r:id="rId7" tooltip="https://www.freepik.com/free-vector/abstract-3d-shapes-background_4590978.htm/?utm_source=slidesgo_template&amp;utm_medium=referral-link&amp;utm_campaign=sg_resources&amp;utm_content=freepik"/>
              </a:rPr>
              <a:t>Abstract 3D shapes background</a:t>
            </a:r>
          </a:p>
          <a:p>
            <a:pPr algn="l" marL="955040" indent="-477520" lvl="1">
              <a:lnSpc>
                <a:spcPts val="3359"/>
              </a:lnSpc>
              <a:buFont typeface="Arial"/>
              <a:buChar char="•"/>
            </a:pPr>
            <a:r>
              <a:rPr lang="en-US" sz="2799" u="sng">
                <a:solidFill>
                  <a:srgbClr val="FFFFFF"/>
                </a:solidFill>
                <a:latin typeface="Arimo"/>
                <a:hlinkClick r:id="rId8" tooltip="https://www.freepik.com/free-vector/3d-geometric-landing-page-with-pyramids_5513645.htm/?utm_source=slidesgo_template&amp;utm_medium=referral-link&amp;utm_campaign=sg_resources&amp;utm_content=freepik"/>
              </a:rPr>
              <a:t>3D geometric landing page with pyramids</a:t>
            </a:r>
          </a:p>
          <a:p>
            <a:pPr algn="l" marL="955040" indent="-477520" lvl="1">
              <a:lnSpc>
                <a:spcPts val="3359"/>
              </a:lnSpc>
              <a:buFont typeface="Arial"/>
              <a:buChar char="•"/>
            </a:pPr>
            <a:r>
              <a:rPr lang="en-US" sz="2799" u="sng">
                <a:solidFill>
                  <a:srgbClr val="FFFFFF"/>
                </a:solidFill>
                <a:latin typeface="Arimo"/>
                <a:hlinkClick r:id="rId9" tooltip="https://www.freepik.com/free-vector/3d-gradient-geometric-landing-page-template_5221643.htm/?utm_source=slidesgo_template&amp;utm_medium=referral-link&amp;utm_campaign=sg_resources&amp;utm_content=freepik"/>
              </a:rPr>
              <a:t>3D gradient geometric landing page template</a:t>
            </a:r>
          </a:p>
          <a:p>
            <a:pPr algn="l" marL="955040" indent="-477520" lvl="1">
              <a:lnSpc>
                <a:spcPts val="3359"/>
              </a:lnSpc>
              <a:buFont typeface="Arial"/>
              <a:buChar char="•"/>
            </a:pPr>
            <a:r>
              <a:rPr lang="en-US" sz="2799" u="sng">
                <a:solidFill>
                  <a:srgbClr val="FFFFFF"/>
                </a:solidFill>
                <a:latin typeface="Arimo"/>
                <a:hlinkClick r:id="rId10" tooltip="https://www.freepik.com/free-vector/floating-geometric-shapes-brochure-pack_4333164.htm/?utm_source=slidesgo_template&amp;utm_medium=referral-link&amp;utm_campaign=sg_resources&amp;utm_content=freepik"/>
              </a:rPr>
              <a:t>Floating geometric shapes brochure pack</a:t>
            </a:r>
          </a:p>
          <a:p>
            <a:pPr algn="l" marL="955040" indent="-477520" lvl="1">
              <a:lnSpc>
                <a:spcPts val="3359"/>
              </a:lnSpc>
              <a:buFont typeface="Arial"/>
              <a:buChar char="•"/>
            </a:pPr>
            <a:r>
              <a:rPr lang="en-US" sz="2799" u="sng">
                <a:solidFill>
                  <a:srgbClr val="FFFFFF"/>
                </a:solidFill>
                <a:latin typeface="Arimo"/>
                <a:hlinkClick r:id="rId11" tooltip="https://www.freepik.com/free-vector/floating-polygonal-shapes-brochure-set_4355496.htm/?utm_source=slidesgo_template&amp;utm_medium=referral-link&amp;utm_campaign=sg_resources&amp;utm_content=freepik"/>
              </a:rPr>
              <a:t>Floating polygonal shapes brochure set</a:t>
            </a:r>
          </a:p>
          <a:p>
            <a:pPr algn="l" marL="955040" indent="-477520" lvl="1">
              <a:lnSpc>
                <a:spcPts val="3359"/>
              </a:lnSpc>
            </a:pPr>
          </a:p>
          <a:p>
            <a:pPr algn="l" marL="955040" indent="-477520" lvl="1">
              <a:lnSpc>
                <a:spcPts val="3359"/>
              </a:lnSpc>
            </a:pPr>
            <a:r>
              <a:rPr lang="en-US" sz="2799">
                <a:solidFill>
                  <a:srgbClr val="FFFFFF"/>
                </a:solidFill>
                <a:latin typeface="Arimo"/>
              </a:rPr>
              <a:t>PHOTOS:</a:t>
            </a:r>
          </a:p>
          <a:p>
            <a:pPr algn="l" marL="955040" indent="-477520" lvl="1">
              <a:lnSpc>
                <a:spcPts val="3359"/>
              </a:lnSpc>
              <a:buFont typeface="Arial"/>
              <a:buChar char="•"/>
            </a:pPr>
            <a:r>
              <a:rPr lang="en-US" sz="2799" u="sng">
                <a:solidFill>
                  <a:srgbClr val="FFFFFF"/>
                </a:solidFill>
                <a:latin typeface="Arimo"/>
                <a:hlinkClick r:id="rId12" tooltip="https://www.freepik.com/free-photo/water-droplets-vibrant-blue-pink-feather-backgrounds_4502813.htm/?utm_source=slidesgo_template&amp;utm_medium=referral-link&amp;utm_campaign=sg_resources&amp;utm_content=freepik"/>
              </a:rPr>
              <a:t>Water droplets on vibrant blue and pink feather</a:t>
            </a:r>
          </a:p>
          <a:p>
            <a:pPr algn="l" marL="955040" indent="-477520" lvl="1">
              <a:lnSpc>
                <a:spcPts val="3359"/>
              </a:lnSpc>
              <a:buFont typeface="Arial"/>
              <a:buChar char="•"/>
            </a:pPr>
            <a:r>
              <a:rPr lang="en-US" sz="2799" u="sng">
                <a:solidFill>
                  <a:srgbClr val="FFFFFF"/>
                </a:solidFill>
                <a:latin typeface="Arimo"/>
                <a:hlinkClick r:id="rId13" tooltip="https://www.freepik.com/free-photo/violet-fiber-optics-lights-abstract-background_5142569.htm/?utm_source=slidesgo_template&amp;utm_medium=referral-link&amp;utm_campaign=sg_resources&amp;utm_content=freepik"/>
              </a:rPr>
              <a:t>Violet fiber optics lights abstract background</a:t>
            </a:r>
          </a:p>
          <a:p>
            <a:pPr algn="l" marL="955040" indent="-477520" lvl="1">
              <a:lnSpc>
                <a:spcPts val="3359"/>
              </a:lnSpc>
              <a:buFont typeface="Arial"/>
              <a:buChar char="•"/>
            </a:pPr>
            <a:r>
              <a:rPr lang="en-US" sz="2799" u="sng">
                <a:solidFill>
                  <a:srgbClr val="FFFFFF"/>
                </a:solidFill>
                <a:latin typeface="Arimo"/>
                <a:hlinkClick r:id="rId14" tooltip="https://www.freepik.es/foto-gratis/retrato-mujer-joven-alegre_4018809.htm/?utm_source=slidesgo_template&amp;utm_medium=referral-link&amp;utm_campaign=sg_resources&amp;utm_content=freepik"/>
              </a:rPr>
              <a:t>Portrait of cheerful young woman</a:t>
            </a:r>
          </a:p>
          <a:p>
            <a:pPr algn="l" marL="955040" indent="-477520" lvl="1">
              <a:lnSpc>
                <a:spcPts val="3359"/>
              </a:lnSpc>
              <a:buFont typeface="Arial"/>
              <a:buChar char="•"/>
            </a:pPr>
            <a:r>
              <a:rPr lang="en-US" sz="2799" u="sng">
                <a:solidFill>
                  <a:srgbClr val="FFFFFF"/>
                </a:solidFill>
                <a:latin typeface="Arimo"/>
                <a:hlinkClick r:id="rId15" tooltip="https://www.freepik.es/foto-gratis/destello-lente-cayendo-sobre-elegante-joven-auriculares-alrededor-su-cuello-montando-bicicleta_3755014.htm/?utm_source=slidesgo_template&amp;utm_medium=referral-link&amp;utm_campaign=sg_resources&amp;utm_content=freepik"/>
              </a:rPr>
              <a:t>Young man riding a bike</a:t>
            </a:r>
          </a:p>
        </p:txBody>
      </p:sp>
    </p:spTree>
  </p:cSld>
  <p:clrMapOvr>
    <a:masterClrMapping/>
  </p:clrMapOvr>
</p:sld>
</file>

<file path=ppt/slides/slide6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0">
            <a:off x="-18450" y="1250"/>
            <a:ext cx="18288000" cy="10287000"/>
            <a:chOff x="0" y="0"/>
            <a:chExt cx="24384000" cy="13716000"/>
          </a:xfrm>
        </p:grpSpPr>
        <p:sp>
          <p:nvSpPr>
            <p:cNvPr name="Freeform 4" id="4"/>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781FC2">
                <a:alpha val="23922"/>
              </a:srgbClr>
            </a:solidFill>
          </p:spPr>
        </p:sp>
      </p:grpSp>
      <p:sp>
        <p:nvSpPr>
          <p:cNvPr name="TextBox 5" id="5"/>
          <p:cNvSpPr txBox="true"/>
          <p:nvPr/>
        </p:nvSpPr>
        <p:spPr>
          <a:xfrm rot="0">
            <a:off x="1524175" y="1132317"/>
            <a:ext cx="15238950" cy="806250"/>
          </a:xfrm>
          <a:prstGeom prst="rect">
            <a:avLst/>
          </a:prstGeom>
        </p:spPr>
        <p:txBody>
          <a:bodyPr anchor="t" rtlCol="false" tIns="0" lIns="0" bIns="0" rIns="0">
            <a:spAutoFit/>
          </a:bodyPr>
          <a:lstStyle/>
          <a:p>
            <a:pPr algn="ctr">
              <a:lnSpc>
                <a:spcPts val="5280"/>
              </a:lnSpc>
            </a:pPr>
            <a:r>
              <a:rPr lang="en-US" sz="4400">
                <a:solidFill>
                  <a:srgbClr val="FFFFFF"/>
                </a:solidFill>
                <a:latin typeface="Poppins"/>
              </a:rPr>
              <a:t>PREMIUM RESOURCES</a:t>
            </a:r>
          </a:p>
        </p:txBody>
      </p:sp>
      <p:sp>
        <p:nvSpPr>
          <p:cNvPr name="TextBox 6" id="6"/>
          <p:cNvSpPr txBox="true"/>
          <p:nvPr/>
        </p:nvSpPr>
        <p:spPr>
          <a:xfrm rot="0">
            <a:off x="9989875" y="2836775"/>
            <a:ext cx="6773550" cy="3694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PHOTOS</a:t>
            </a:r>
          </a:p>
        </p:txBody>
      </p:sp>
      <p:sp>
        <p:nvSpPr>
          <p:cNvPr name="TextBox 7" id="7"/>
          <p:cNvSpPr txBox="true"/>
          <p:nvPr/>
        </p:nvSpPr>
        <p:spPr>
          <a:xfrm rot="0">
            <a:off x="9989875" y="3343650"/>
            <a:ext cx="6773550" cy="1940475"/>
          </a:xfrm>
          <a:prstGeom prst="rect">
            <a:avLst/>
          </a:prstGeom>
        </p:spPr>
        <p:txBody>
          <a:bodyPr anchor="t" rtlCol="false" tIns="0" lIns="0" bIns="0" rIns="0">
            <a:spAutoFit/>
          </a:bodyPr>
          <a:lstStyle/>
          <a:p>
            <a:pPr algn="l" marL="604826" indent="-302413" lvl="1">
              <a:lnSpc>
                <a:spcPts val="2879"/>
              </a:lnSpc>
              <a:buFont typeface="Arial"/>
              <a:buChar char="•"/>
            </a:pPr>
            <a:r>
              <a:rPr lang="en-US" sz="2400" u="sng">
                <a:solidFill>
                  <a:srgbClr val="FFFFFF"/>
                </a:solidFill>
                <a:latin typeface="Arimo"/>
                <a:hlinkClick r:id="rId4" tooltip="https://www.freepik.com/premium-photo/colorful-fiber-lights-with-defocused-spots_5142547.htm#page=3&amp;query=futuristic&amp;position=48/?utm_source=slidesgo_template&amp;utm_medium=referral-link&amp;utm_campaign=sg_resources&amp;utm_content=freepik"/>
              </a:rPr>
              <a:t>Colorful fiber lights with defocused spots</a:t>
            </a:r>
            <a:r>
              <a:rPr lang="en-US" sz="2400">
                <a:solidFill>
                  <a:srgbClr val="FFFFFF"/>
                </a:solidFill>
                <a:latin typeface="Arimo"/>
              </a:rPr>
              <a:t> </a:t>
            </a:r>
          </a:p>
          <a:p>
            <a:pPr algn="l" marL="604826" indent="-302413" lvl="1">
              <a:lnSpc>
                <a:spcPts val="2879"/>
              </a:lnSpc>
              <a:buFont typeface="Arial"/>
              <a:buChar char="•"/>
            </a:pPr>
            <a:r>
              <a:rPr lang="en-US" sz="2400" u="sng">
                <a:solidFill>
                  <a:srgbClr val="FFFFFF"/>
                </a:solidFill>
                <a:latin typeface="Arimo"/>
                <a:hlinkClick r:id="rId5" tooltip="https://www.freepik.com/premium-photo/woman-wearing-virtual-reality-gadget-medium-shot_12688347.htm#page=1&amp;query=FUTURISTIC&amp;position=31/?utm_source=slidesgo_template&amp;utm_medium=referral-link&amp;utm_campaign=sg_resources&amp;utm_content=freepik"/>
              </a:rPr>
              <a:t>Woman wearing-virtual reality gadget medium shot</a:t>
            </a:r>
          </a:p>
          <a:p>
            <a:pPr algn="l" marL="630226" indent="-315113" lvl="1">
              <a:lnSpc>
                <a:spcPts val="2879"/>
              </a:lnSpc>
              <a:buFont typeface="Arial"/>
              <a:buChar char="•"/>
            </a:pPr>
            <a:r>
              <a:rPr lang="en-US" sz="2400" u="sng">
                <a:solidFill>
                  <a:srgbClr val="FFFFFF"/>
                </a:solidFill>
                <a:latin typeface="Arimo"/>
                <a:hlinkClick r:id="rId6" tooltip="https://www.freepik.com/premium-photo/wavy-abstract-colorful-fiber-lights_5144555.htm#page=3&amp;query=futuristic&amp;position=40/?utm_source=slidesgo_template&amp;utm_medium=referral-link&amp;utm_campaign=sg_resources&amp;utm_content=freepik"/>
              </a:rPr>
              <a:t>Wavy abstract colorful fiber lights</a:t>
            </a:r>
          </a:p>
        </p:txBody>
      </p:sp>
      <p:sp>
        <p:nvSpPr>
          <p:cNvPr name="TextBox 8" id="8"/>
          <p:cNvSpPr txBox="true"/>
          <p:nvPr/>
        </p:nvSpPr>
        <p:spPr>
          <a:xfrm rot="0">
            <a:off x="1524175" y="2836775"/>
            <a:ext cx="6859350" cy="3694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VECTORS</a:t>
            </a:r>
          </a:p>
        </p:txBody>
      </p:sp>
      <p:sp>
        <p:nvSpPr>
          <p:cNvPr name="TextBox 9" id="9"/>
          <p:cNvSpPr txBox="true"/>
          <p:nvPr/>
        </p:nvSpPr>
        <p:spPr>
          <a:xfrm rot="0">
            <a:off x="1524175" y="3343650"/>
            <a:ext cx="6859350" cy="3752475"/>
          </a:xfrm>
          <a:prstGeom prst="rect">
            <a:avLst/>
          </a:prstGeom>
        </p:spPr>
        <p:txBody>
          <a:bodyPr anchor="t" rtlCol="false" tIns="0" lIns="0" bIns="0" rIns="0">
            <a:spAutoFit/>
          </a:bodyPr>
          <a:lstStyle/>
          <a:p>
            <a:pPr algn="l" marL="563030" indent="-281515" lvl="1">
              <a:lnSpc>
                <a:spcPts val="2879"/>
              </a:lnSpc>
              <a:buFont typeface="Arial"/>
              <a:buChar char="•"/>
            </a:pPr>
            <a:r>
              <a:rPr lang="en-US" sz="2400" u="sng">
                <a:solidFill>
                  <a:srgbClr val="FFFFFF"/>
                </a:solidFill>
                <a:latin typeface="Arimo"/>
                <a:hlinkClick r:id="rId7" tooltip="https://www.freepik.com/premium-vector/colorful-business-timeline-with-flat-design_2535177.htm/?utm_source=slidesgo_template&amp;utm_medium=referral-link&amp;utm_campaign=sg_resources&amp;utm_content=freepik"/>
              </a:rPr>
              <a:t>Colorful business timeline with flat design</a:t>
            </a:r>
          </a:p>
          <a:p>
            <a:pPr algn="l" marL="563030" indent="-281515" lvl="1">
              <a:lnSpc>
                <a:spcPts val="2879"/>
              </a:lnSpc>
              <a:buFont typeface="Arial"/>
              <a:buChar char="•"/>
            </a:pPr>
            <a:r>
              <a:rPr lang="en-US" sz="2400" u="sng">
                <a:solidFill>
                  <a:srgbClr val="FFFFFF"/>
                </a:solidFill>
                <a:latin typeface="Arimo"/>
                <a:hlinkClick r:id="rId8" tooltip="https://www.freepik.com/premium-vector/floating-3d-gradient-polygons-brochure-collection_4402151.htm#page=1&amp;query=geometric%203d&amp;position=8/?utm_source=slidesgo_template&amp;utm_medium=referral-link&amp;utm_campaign=sg_resources&amp;utm_content=freepik"/>
              </a:rPr>
              <a:t>Floating 3d gradient polygons brochure collection</a:t>
            </a:r>
          </a:p>
          <a:p>
            <a:pPr algn="l" marL="563030" indent="-281515" lvl="1">
              <a:lnSpc>
                <a:spcPts val="2879"/>
              </a:lnSpc>
              <a:buFont typeface="Arial"/>
              <a:buChar char="•"/>
            </a:pPr>
            <a:r>
              <a:rPr lang="en-US" sz="2400" u="sng">
                <a:solidFill>
                  <a:srgbClr val="FFFFFF"/>
                </a:solidFill>
                <a:latin typeface="Arimo"/>
                <a:hlinkClick r:id="rId9" tooltip="https://www.freepik.com/premium-vector/abstract-background-with-dynamic-shapes_10503845.htm#page=1&amp;query=memphis&amp;position=0/?utm_source=slidesgo_template&amp;utm_medium=referral-link&amp;utm_campaign=sg_resources&amp;utm_content=freepik"/>
              </a:rPr>
              <a:t>Abstract background with dynamic shapes</a:t>
            </a:r>
          </a:p>
          <a:p>
            <a:pPr algn="l" marL="563030" indent="-281515" lvl="1">
              <a:lnSpc>
                <a:spcPts val="2879"/>
              </a:lnSpc>
              <a:buFont typeface="Arial"/>
              <a:buChar char="•"/>
            </a:pPr>
            <a:r>
              <a:rPr lang="en-US" sz="2400" u="sng">
                <a:solidFill>
                  <a:srgbClr val="FFFFFF"/>
                </a:solidFill>
                <a:latin typeface="Arimo"/>
                <a:hlinkClick r:id="rId10" tooltip="https://www.freepik.com/premium-vector/fluid-style-background-with-memphis-elements_7470257.htm#page=1&amp;query=memphis%20fluid&amp;position=24/?utm_source=slidesgo_template&amp;utm_medium=referral-link&amp;utm_campaign=sg_resources&amp;utm_content=freepik"/>
              </a:rPr>
              <a:t>Fluid style background with memphis elements</a:t>
            </a:r>
          </a:p>
          <a:p>
            <a:pPr algn="l" marL="563030" indent="-281515" lvl="1">
              <a:lnSpc>
                <a:spcPts val="2879"/>
              </a:lnSpc>
              <a:buFont typeface="Arial"/>
              <a:buChar char="•"/>
            </a:pPr>
            <a:r>
              <a:rPr lang="en-US" sz="2400" u="sng">
                <a:solidFill>
                  <a:srgbClr val="FFFFFF"/>
                </a:solidFill>
                <a:latin typeface="Arimo"/>
                <a:hlinkClick r:id="rId11" tooltip="https://www.freepik.com/premium-vector/colorful-abstract-background-with-memphis-elements_7140600.htm/?utm_source=slidesgo_template&amp;utm_medium=referral-link&amp;utm_campaign=sg_resources&amp;utm_content=freepik"/>
              </a:rPr>
              <a:t>Colorful abstract background with memphis elements</a:t>
            </a:r>
          </a:p>
          <a:p>
            <a:pPr algn="l" marL="563030" indent="-281515" lvl="1">
              <a:lnSpc>
                <a:spcPts val="2879"/>
              </a:lnSpc>
              <a:buFont typeface="Arial"/>
              <a:buChar char="•"/>
            </a:pPr>
            <a:r>
              <a:rPr lang="en-US" sz="2400" u="sng">
                <a:solidFill>
                  <a:srgbClr val="FFFFFF"/>
                </a:solidFill>
                <a:latin typeface="Arimo"/>
                <a:hlinkClick r:id="rId12" tooltip="https://www.freepik.com/premium-vector/business-landing-page-template_6688811.htm/?utm_source=slidesgo_template&amp;utm_medium=referral-link&amp;utm_campaign=sg_resources&amp;utm_content=freepik"/>
              </a:rPr>
              <a:t>Business landing page template</a:t>
            </a:r>
          </a:p>
          <a:p>
            <a:pPr algn="l" marL="563030" indent="-281515" lvl="1">
              <a:lnSpc>
                <a:spcPts val="2879"/>
              </a:lnSpc>
              <a:buFont typeface="Arial"/>
              <a:buChar char="•"/>
            </a:pPr>
            <a:r>
              <a:rPr lang="en-US" sz="2400" u="sng">
                <a:solidFill>
                  <a:srgbClr val="FFFFFF"/>
                </a:solidFill>
                <a:latin typeface="Arimo"/>
                <a:hlinkClick r:id="rId13" tooltip="https://www.freepik.com/premium-vector/3d-shapes-background_8968022.htm/?utm_source=slidesgo_template&amp;utm_medium=referral-link&amp;utm_campaign=sg_resources&amp;utm_content=freepik"/>
              </a:rPr>
              <a:t>3d shapes background</a:t>
            </a:r>
          </a:p>
          <a:p>
            <a:pPr algn="l" marL="563030" indent="-281515" lvl="1">
              <a:lnSpc>
                <a:spcPts val="2879"/>
              </a:lnSpc>
              <a:buFont typeface="Arial"/>
              <a:buChar char="•"/>
            </a:pPr>
            <a:r>
              <a:rPr lang="en-US" sz="2400" u="sng">
                <a:solidFill>
                  <a:srgbClr val="FFFFFF"/>
                </a:solidFill>
                <a:latin typeface="Arimo"/>
                <a:hlinkClick r:id="rId14" tooltip="https://www.freepik.com/premium-vector/3d-geometric-shapes-background_3864618.htm/?utm_source=slidesgo_template&amp;utm_medium=referral-link&amp;utm_campaign=sg_resources&amp;utm_content=freepik"/>
              </a:rPr>
              <a:t>3d geometric shapes background </a:t>
            </a:r>
          </a:p>
        </p:txBody>
      </p:sp>
      <p:sp>
        <p:nvSpPr>
          <p:cNvPr name="TextBox 10" id="10"/>
          <p:cNvSpPr txBox="true"/>
          <p:nvPr/>
        </p:nvSpPr>
        <p:spPr>
          <a:xfrm rot="0">
            <a:off x="9989875" y="6019875"/>
            <a:ext cx="6773550" cy="3694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ICONS</a:t>
            </a:r>
          </a:p>
        </p:txBody>
      </p:sp>
      <p:sp>
        <p:nvSpPr>
          <p:cNvPr name="TextBox 11" id="11"/>
          <p:cNvSpPr txBox="true"/>
          <p:nvPr/>
        </p:nvSpPr>
        <p:spPr>
          <a:xfrm rot="0">
            <a:off x="9989875" y="6526650"/>
            <a:ext cx="3138750" cy="2367075"/>
          </a:xfrm>
          <a:prstGeom prst="rect">
            <a:avLst/>
          </a:prstGeom>
        </p:spPr>
        <p:txBody>
          <a:bodyPr anchor="t" rtlCol="false" tIns="0" lIns="0" bIns="0" rIns="0">
            <a:spAutoFit/>
          </a:bodyPr>
          <a:lstStyle/>
          <a:p>
            <a:pPr algn="l" marL="604826" indent="-302413" lvl="1">
              <a:lnSpc>
                <a:spcPts val="2879"/>
              </a:lnSpc>
              <a:buFont typeface="Arial"/>
              <a:buChar char="•"/>
            </a:pPr>
            <a:r>
              <a:rPr lang="en-US" sz="2400" u="sng">
                <a:solidFill>
                  <a:srgbClr val="FFFFFF"/>
                </a:solidFill>
                <a:latin typeface="Arimo"/>
                <a:hlinkClick r:id="rId15" tooltip="https://www.flaticon.com/premium-icon/businessman_3220209?related_id=3220209&amp;origin=pack/?utm_source=slidesgo_template&amp;utm_medium=referral-link&amp;utm_campaign=sg_resources&amp;utm_content=flaticon"/>
              </a:rPr>
              <a:t>Businessman</a:t>
            </a:r>
          </a:p>
          <a:p>
            <a:pPr algn="l" marL="604826" indent="-302413" lvl="1">
              <a:lnSpc>
                <a:spcPts val="2879"/>
              </a:lnSpc>
              <a:buFont typeface="Arial"/>
              <a:buChar char="•"/>
            </a:pPr>
            <a:r>
              <a:rPr lang="en-US" sz="2400" u="sng">
                <a:solidFill>
                  <a:srgbClr val="FFFFFF"/>
                </a:solidFill>
                <a:latin typeface="Arimo"/>
                <a:hlinkClick r:id="rId16" tooltip="https://www.flaticon.com/premium-icon/businesswoman_3220252?related_id=3220252&amp;origin=pack/?utm_source=slidesgo_template&amp;utm_medium=referral-link&amp;utm_campaign=sg_resources&amp;utm_content=flaticon"/>
              </a:rPr>
              <a:t>Businesswoman</a:t>
            </a:r>
          </a:p>
          <a:p>
            <a:pPr algn="l" marL="604826" indent="-302413" lvl="1">
              <a:lnSpc>
                <a:spcPts val="2879"/>
              </a:lnSpc>
              <a:buFont typeface="Arial"/>
              <a:buChar char="•"/>
            </a:pPr>
            <a:r>
              <a:rPr lang="en-US" sz="2400" u="sng">
                <a:solidFill>
                  <a:srgbClr val="FFFFFF"/>
                </a:solidFill>
                <a:latin typeface="Arimo"/>
                <a:hlinkClick r:id="rId17" tooltip="https://www.flaticon.com/premium-icon/businessman_3220234?related_id=3220234&amp;origin=pack/?utm_source=slidesgo_template&amp;utm_medium=referral-link&amp;utm_campaign=sg_resources&amp;utm_content=flaticon"/>
              </a:rPr>
              <a:t>Businessman</a:t>
            </a:r>
          </a:p>
          <a:p>
            <a:pPr algn="l" marL="604826" indent="-302413" lvl="1">
              <a:lnSpc>
                <a:spcPts val="2879"/>
              </a:lnSpc>
              <a:buFont typeface="Arial"/>
              <a:buChar char="•"/>
            </a:pPr>
            <a:r>
              <a:rPr lang="en-US" sz="2400" u="sng">
                <a:solidFill>
                  <a:srgbClr val="FFFFFF"/>
                </a:solidFill>
                <a:latin typeface="Arimo"/>
                <a:hlinkClick r:id="rId18" tooltip="https://www.flaticon.com/premium-icon/businessman_3220312?related_id=3220312&amp;origin=pack/?utm_source=slidesgo_template&amp;utm_medium=referral-link&amp;utm_campaign=sg_resources&amp;utm_content=flaticon"/>
              </a:rPr>
              <a:t>Businessman</a:t>
            </a:r>
          </a:p>
          <a:p>
            <a:pPr algn="l" marL="604826" indent="-302413" lvl="1">
              <a:lnSpc>
                <a:spcPts val="2879"/>
              </a:lnSpc>
              <a:buFont typeface="Arial"/>
              <a:buChar char="•"/>
            </a:pPr>
            <a:r>
              <a:rPr lang="en-US" sz="2400" u="sng">
                <a:solidFill>
                  <a:srgbClr val="FFFFFF"/>
                </a:solidFill>
                <a:latin typeface="Arimo"/>
                <a:hlinkClick r:id="rId19" tooltip="https://www.flaticon.com/packs/startups-40?word=business/?utm_source=slidesgo_template&amp;utm_medium=referral-link&amp;utm_campaign=sg_resources&amp;utm_content=flaticon"/>
              </a:rPr>
              <a:t>Startups</a:t>
            </a:r>
          </a:p>
        </p:txBody>
      </p:sp>
      <p:sp>
        <p:nvSpPr>
          <p:cNvPr name="TextBox 12" id="12"/>
          <p:cNvSpPr txBox="true"/>
          <p:nvPr/>
        </p:nvSpPr>
        <p:spPr>
          <a:xfrm rot="0">
            <a:off x="13624375" y="6526650"/>
            <a:ext cx="3138750" cy="2367075"/>
          </a:xfrm>
          <a:prstGeom prst="rect">
            <a:avLst/>
          </a:prstGeom>
        </p:spPr>
        <p:txBody>
          <a:bodyPr anchor="t" rtlCol="false" tIns="0" lIns="0" bIns="0" rIns="0">
            <a:spAutoFit/>
          </a:bodyPr>
          <a:lstStyle/>
          <a:p>
            <a:pPr algn="l" marL="604826" indent="-302413" lvl="1">
              <a:lnSpc>
                <a:spcPts val="2879"/>
              </a:lnSpc>
              <a:buFont typeface="Arial"/>
              <a:buChar char="•"/>
            </a:pPr>
            <a:r>
              <a:rPr lang="en-US" sz="2400" u="sng">
                <a:solidFill>
                  <a:srgbClr val="FFFFFF"/>
                </a:solidFill>
                <a:latin typeface="Arimo"/>
                <a:hlinkClick r:id="rId20" tooltip="https://www.flaticon.com/premium-icon/businesswoman_3220304?related_id=3220304&amp;origin=pack/?utm_source=slidesgo_template&amp;utm_medium=referral-link&amp;utm_campaign=sg_resources&amp;utm_content=flaticon"/>
              </a:rPr>
              <a:t>Businesswoman</a:t>
            </a:r>
          </a:p>
          <a:p>
            <a:pPr algn="l" marL="604826" indent="-302413" lvl="1">
              <a:lnSpc>
                <a:spcPts val="2879"/>
              </a:lnSpc>
              <a:buFont typeface="Arial"/>
              <a:buChar char="•"/>
            </a:pPr>
            <a:r>
              <a:rPr lang="en-US" sz="2400" u="sng">
                <a:solidFill>
                  <a:srgbClr val="FFFFFF"/>
                </a:solidFill>
                <a:latin typeface="Arimo"/>
                <a:hlinkClick r:id="rId21" tooltip="https://www.flaticon.com/premium-icon/medal_518572?related_id=518572&amp;origin=pack/?utm_source=slidesgo_template&amp;utm_medium=referral-link&amp;utm_campaign=sg_resources&amp;utm_content=flaticon"/>
              </a:rPr>
              <a:t>Medal</a:t>
            </a:r>
          </a:p>
          <a:p>
            <a:pPr algn="l" marL="604826" indent="-302413" lvl="1">
              <a:lnSpc>
                <a:spcPts val="2879"/>
              </a:lnSpc>
              <a:buFont typeface="Arial"/>
              <a:buChar char="•"/>
            </a:pPr>
            <a:r>
              <a:rPr lang="en-US" sz="2400" u="sng">
                <a:solidFill>
                  <a:srgbClr val="FFFFFF"/>
                </a:solidFill>
                <a:latin typeface="Arimo"/>
                <a:hlinkClick r:id="rId22" tooltip="https://www.flaticon.com/premium-icon/diploma_518583?related_id=518583&amp;origin=pack/?utm_source=slidesgo_template&amp;utm_medium=referral-link&amp;utm_campaign=sg_resources&amp;utm_content=flaticon"/>
              </a:rPr>
              <a:t>Diploma</a:t>
            </a:r>
          </a:p>
          <a:p>
            <a:pPr algn="l" marL="604826" indent="-302413" lvl="1">
              <a:lnSpc>
                <a:spcPts val="2879"/>
              </a:lnSpc>
              <a:buFont typeface="Arial"/>
              <a:buChar char="•"/>
            </a:pPr>
            <a:r>
              <a:rPr lang="en-US" sz="2400" u="sng">
                <a:solidFill>
                  <a:srgbClr val="FFFFFF"/>
                </a:solidFill>
                <a:latin typeface="Arimo"/>
                <a:hlinkClick r:id="rId23" tooltip="https://www.flaticon.com/premium-icon/trophy_518555?related_id=518555&amp;origin=pack/?utm_source=slidesgo_template&amp;utm_medium=referral-link&amp;utm_campaign=sg_resources&amp;utm_content=flaticon"/>
              </a:rPr>
              <a:t>Trophy</a:t>
            </a:r>
          </a:p>
        </p:txBody>
      </p:sp>
    </p:spTree>
  </p:cSld>
  <p:clrMapOvr>
    <a:masterClrMapping/>
  </p:clrMapOvr>
</p:sld>
</file>

<file path=ppt/slides/slide68.xml><?xml version="1.0" encoding="utf-8"?>
<p:sld xmlns:p="http://schemas.openxmlformats.org/presentationml/2006/main" xmlns:a="http://schemas.openxmlformats.org/drawingml/2006/main">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188125" y="1904975"/>
            <a:ext cx="139117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Fonts &amp; colors used</a:t>
            </a:r>
          </a:p>
        </p:txBody>
      </p:sp>
      <p:sp>
        <p:nvSpPr>
          <p:cNvPr name="TextBox 3" id="3"/>
          <p:cNvSpPr txBox="true"/>
          <p:nvPr/>
        </p:nvSpPr>
        <p:spPr>
          <a:xfrm rot="0">
            <a:off x="2227625" y="2911925"/>
            <a:ext cx="13911750" cy="792600"/>
          </a:xfrm>
          <a:prstGeom prst="rect">
            <a:avLst/>
          </a:prstGeom>
        </p:spPr>
        <p:txBody>
          <a:bodyPr anchor="t" rtlCol="false" tIns="0" lIns="0" bIns="0" rIns="0">
            <a:spAutoFit/>
          </a:bodyPr>
          <a:lstStyle/>
          <a:p>
            <a:pPr algn="ctr">
              <a:lnSpc>
                <a:spcPts val="3311"/>
              </a:lnSpc>
            </a:pPr>
            <a:r>
              <a:rPr lang="en-US" sz="2400">
                <a:solidFill>
                  <a:srgbClr val="FFFFFF"/>
                </a:solidFill>
                <a:latin typeface="Arial"/>
              </a:rPr>
              <a:t>This presentation has been made using the following fonts:</a:t>
            </a:r>
          </a:p>
          <a:p>
            <a:pPr algn="l">
              <a:lnSpc>
                <a:spcPts val="3036"/>
              </a:lnSpc>
            </a:pPr>
          </a:p>
        </p:txBody>
      </p:sp>
      <p:sp>
        <p:nvSpPr>
          <p:cNvPr name="TextBox 4" id="4"/>
          <p:cNvSpPr txBox="true"/>
          <p:nvPr/>
        </p:nvSpPr>
        <p:spPr>
          <a:xfrm rot="0">
            <a:off x="2227625" y="4079919"/>
            <a:ext cx="13911750" cy="1940433"/>
          </a:xfrm>
          <a:prstGeom prst="rect">
            <a:avLst/>
          </a:prstGeom>
        </p:spPr>
        <p:txBody>
          <a:bodyPr anchor="t" rtlCol="false" tIns="0" lIns="0" bIns="0" rIns="0">
            <a:spAutoFit/>
          </a:bodyPr>
          <a:lstStyle/>
          <a:p>
            <a:pPr algn="ctr">
              <a:lnSpc>
                <a:spcPts val="3036"/>
              </a:lnSpc>
            </a:pPr>
            <a:r>
              <a:rPr lang="en-US" sz="2200">
                <a:solidFill>
                  <a:srgbClr val="EFEFEF"/>
                </a:solidFill>
                <a:latin typeface="Arial Bold"/>
              </a:rPr>
              <a:t>Cosmic Octo</a:t>
            </a:r>
          </a:p>
          <a:p>
            <a:pPr algn="ctr">
              <a:lnSpc>
                <a:spcPts val="3036"/>
              </a:lnSpc>
            </a:pPr>
            <a:r>
              <a:rPr lang="en-US" sz="2200">
                <a:solidFill>
                  <a:srgbClr val="EFEFEF"/>
                </a:solidFill>
                <a:latin typeface="Arial"/>
              </a:rPr>
              <a:t>(https://www.whatfontis.com/CR_Cosmic-Octo-Bold-otf-700.similar)</a:t>
            </a:r>
          </a:p>
          <a:p>
            <a:pPr algn="ctr">
              <a:lnSpc>
                <a:spcPts val="3036"/>
              </a:lnSpc>
            </a:pPr>
          </a:p>
          <a:p>
            <a:pPr algn="ctr">
              <a:lnSpc>
                <a:spcPts val="3036"/>
              </a:lnSpc>
            </a:pPr>
            <a:r>
              <a:rPr lang="en-US" sz="2200">
                <a:solidFill>
                  <a:srgbClr val="EFEFEF"/>
                </a:solidFill>
                <a:latin typeface="Arial Bold"/>
              </a:rPr>
              <a:t>Abel</a:t>
            </a:r>
          </a:p>
          <a:p>
            <a:pPr algn="ctr">
              <a:lnSpc>
                <a:spcPts val="3036"/>
              </a:lnSpc>
            </a:pPr>
            <a:r>
              <a:rPr lang="en-US" sz="2200">
                <a:solidFill>
                  <a:srgbClr val="EFEFEF"/>
                </a:solidFill>
                <a:latin typeface="Arial"/>
              </a:rPr>
              <a:t>(https://fonts.google.com/specimen/Abel)</a:t>
            </a:r>
          </a:p>
        </p:txBody>
      </p:sp>
      <p:grpSp>
        <p:nvGrpSpPr>
          <p:cNvPr name="Group 5" id="5"/>
          <p:cNvGrpSpPr/>
          <p:nvPr/>
        </p:nvGrpSpPr>
        <p:grpSpPr>
          <a:xfrm rot="0">
            <a:off x="3980701" y="6988225"/>
            <a:ext cx="1601850" cy="1527450"/>
            <a:chOff x="0" y="0"/>
            <a:chExt cx="2135800" cy="2036600"/>
          </a:xfrm>
        </p:grpSpPr>
        <p:sp>
          <p:nvSpPr>
            <p:cNvPr name="Freeform 6" id="6"/>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EF00DE"/>
            </a:solidFill>
          </p:spPr>
        </p:sp>
        <p:sp>
          <p:nvSpPr>
            <p:cNvPr name="Freeform 7" id="7"/>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grpSp>
        <p:nvGrpSpPr>
          <p:cNvPr name="Group 8" id="8"/>
          <p:cNvGrpSpPr/>
          <p:nvPr/>
        </p:nvGrpSpPr>
        <p:grpSpPr>
          <a:xfrm rot="0">
            <a:off x="6104339" y="6988225"/>
            <a:ext cx="1601850" cy="1527450"/>
            <a:chOff x="0" y="0"/>
            <a:chExt cx="2135800" cy="2036600"/>
          </a:xfrm>
        </p:grpSpPr>
        <p:sp>
          <p:nvSpPr>
            <p:cNvPr name="Freeform 9" id="9"/>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781FC2"/>
            </a:solidFill>
          </p:spPr>
        </p:sp>
        <p:sp>
          <p:nvSpPr>
            <p:cNvPr name="Freeform 10" id="10"/>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grpSp>
        <p:nvGrpSpPr>
          <p:cNvPr name="Group 11" id="11"/>
          <p:cNvGrpSpPr/>
          <p:nvPr/>
        </p:nvGrpSpPr>
        <p:grpSpPr>
          <a:xfrm rot="0">
            <a:off x="1857051" y="6988225"/>
            <a:ext cx="1601850" cy="1527450"/>
            <a:chOff x="0" y="0"/>
            <a:chExt cx="2135800" cy="2036600"/>
          </a:xfrm>
        </p:grpSpPr>
        <p:sp>
          <p:nvSpPr>
            <p:cNvPr name="Freeform 12" id="12"/>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11FFFF"/>
            </a:solidFill>
          </p:spPr>
        </p:sp>
        <p:sp>
          <p:nvSpPr>
            <p:cNvPr name="Freeform 13" id="13"/>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sp>
        <p:nvSpPr>
          <p:cNvPr name="TextBox 14" id="14"/>
          <p:cNvSpPr txBox="true"/>
          <p:nvPr/>
        </p:nvSpPr>
        <p:spPr>
          <a:xfrm rot="0">
            <a:off x="408165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#ef00de</a:t>
            </a:r>
          </a:p>
        </p:txBody>
      </p:sp>
      <p:sp>
        <p:nvSpPr>
          <p:cNvPr name="TextBox 15" id="15"/>
          <p:cNvSpPr txBox="true"/>
          <p:nvPr/>
        </p:nvSpPr>
        <p:spPr>
          <a:xfrm rot="0">
            <a:off x="620530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#781fc2</a:t>
            </a:r>
          </a:p>
        </p:txBody>
      </p:sp>
      <p:sp>
        <p:nvSpPr>
          <p:cNvPr name="TextBox 16" id="16"/>
          <p:cNvSpPr txBox="true"/>
          <p:nvPr/>
        </p:nvSpPr>
        <p:spPr>
          <a:xfrm rot="0">
            <a:off x="1958001" y="7355650"/>
            <a:ext cx="1399950" cy="744975"/>
          </a:xfrm>
          <a:prstGeom prst="rect">
            <a:avLst/>
          </a:prstGeom>
        </p:spPr>
        <p:txBody>
          <a:bodyPr anchor="t" rtlCol="false" tIns="0" lIns="0" bIns="0" rIns="0">
            <a:spAutoFit/>
          </a:bodyPr>
          <a:lstStyle/>
          <a:p>
            <a:pPr algn="ctr">
              <a:lnSpc>
                <a:spcPts val="2400"/>
              </a:lnSpc>
            </a:pPr>
            <a:r>
              <a:rPr lang="en-US" sz="2000">
                <a:solidFill>
                  <a:srgbClr val="000000"/>
                </a:solidFill>
                <a:latin typeface="Arial"/>
              </a:rPr>
              <a:t>#11ffff</a:t>
            </a:r>
          </a:p>
        </p:txBody>
      </p:sp>
      <p:grpSp>
        <p:nvGrpSpPr>
          <p:cNvPr name="Group 17" id="17"/>
          <p:cNvGrpSpPr/>
          <p:nvPr/>
        </p:nvGrpSpPr>
        <p:grpSpPr>
          <a:xfrm rot="0">
            <a:off x="8227989" y="6988225"/>
            <a:ext cx="1601850" cy="1527450"/>
            <a:chOff x="0" y="0"/>
            <a:chExt cx="2135800" cy="2036600"/>
          </a:xfrm>
        </p:grpSpPr>
        <p:sp>
          <p:nvSpPr>
            <p:cNvPr name="Freeform 18" id="18"/>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617EFF"/>
            </a:solidFill>
          </p:spPr>
        </p:sp>
        <p:sp>
          <p:nvSpPr>
            <p:cNvPr name="Freeform 19" id="19"/>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sp>
        <p:nvSpPr>
          <p:cNvPr name="TextBox 20" id="20"/>
          <p:cNvSpPr txBox="true"/>
          <p:nvPr/>
        </p:nvSpPr>
        <p:spPr>
          <a:xfrm rot="0">
            <a:off x="832895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#617eff</a:t>
            </a:r>
          </a:p>
        </p:txBody>
      </p:sp>
      <p:grpSp>
        <p:nvGrpSpPr>
          <p:cNvPr name="Group 21" id="21"/>
          <p:cNvGrpSpPr/>
          <p:nvPr/>
        </p:nvGrpSpPr>
        <p:grpSpPr>
          <a:xfrm rot="0">
            <a:off x="10351639" y="6988225"/>
            <a:ext cx="1601850" cy="1527450"/>
            <a:chOff x="0" y="0"/>
            <a:chExt cx="2135800" cy="2036600"/>
          </a:xfrm>
        </p:grpSpPr>
        <p:sp>
          <p:nvSpPr>
            <p:cNvPr name="Freeform 22" id="22"/>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392FB4"/>
            </a:solidFill>
          </p:spPr>
        </p:sp>
        <p:sp>
          <p:nvSpPr>
            <p:cNvPr name="Freeform 23" id="23"/>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sp>
        <p:nvSpPr>
          <p:cNvPr name="TextBox 24" id="24"/>
          <p:cNvSpPr txBox="true"/>
          <p:nvPr/>
        </p:nvSpPr>
        <p:spPr>
          <a:xfrm rot="0">
            <a:off x="1045260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#392fb4</a:t>
            </a:r>
          </a:p>
        </p:txBody>
      </p:sp>
      <p:grpSp>
        <p:nvGrpSpPr>
          <p:cNvPr name="Group 25" id="25"/>
          <p:cNvGrpSpPr/>
          <p:nvPr/>
        </p:nvGrpSpPr>
        <p:grpSpPr>
          <a:xfrm rot="0">
            <a:off x="12475289" y="6988225"/>
            <a:ext cx="1601850" cy="1527450"/>
            <a:chOff x="0" y="0"/>
            <a:chExt cx="2135800" cy="2036600"/>
          </a:xfrm>
        </p:grpSpPr>
        <p:sp>
          <p:nvSpPr>
            <p:cNvPr name="Freeform 26" id="26"/>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01C4C4"/>
            </a:solidFill>
          </p:spPr>
        </p:sp>
        <p:sp>
          <p:nvSpPr>
            <p:cNvPr name="Freeform 27" id="27"/>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sp>
        <p:nvSpPr>
          <p:cNvPr name="TextBox 28" id="28"/>
          <p:cNvSpPr txBox="true"/>
          <p:nvPr/>
        </p:nvSpPr>
        <p:spPr>
          <a:xfrm rot="0">
            <a:off x="1257625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#01c4c4</a:t>
            </a:r>
          </a:p>
        </p:txBody>
      </p:sp>
      <p:grpSp>
        <p:nvGrpSpPr>
          <p:cNvPr name="Group 29" id="29"/>
          <p:cNvGrpSpPr/>
          <p:nvPr/>
        </p:nvGrpSpPr>
        <p:grpSpPr>
          <a:xfrm rot="0">
            <a:off x="14598939" y="6988225"/>
            <a:ext cx="1601850" cy="1527450"/>
            <a:chOff x="0" y="0"/>
            <a:chExt cx="2135800" cy="2036600"/>
          </a:xfrm>
        </p:grpSpPr>
        <p:sp>
          <p:nvSpPr>
            <p:cNvPr name="Freeform 30" id="30"/>
            <p:cNvSpPr/>
            <p:nvPr/>
          </p:nvSpPr>
          <p:spPr>
            <a:xfrm flipH="false" flipV="false" rot="0">
              <a:off x="12700" y="12700"/>
              <a:ext cx="2110359" cy="2011172"/>
            </a:xfrm>
            <a:custGeom>
              <a:avLst/>
              <a:gdLst/>
              <a:ahLst/>
              <a:cxnLst/>
              <a:rect r="r" b="b" t="t" l="l"/>
              <a:pathLst>
                <a:path h="2011172" w="2110359">
                  <a:moveTo>
                    <a:pt x="0" y="335153"/>
                  </a:moveTo>
                  <a:cubicBezTo>
                    <a:pt x="0" y="150114"/>
                    <a:pt x="150114" y="0"/>
                    <a:pt x="335407" y="0"/>
                  </a:cubicBezTo>
                  <a:lnTo>
                    <a:pt x="1774952" y="0"/>
                  </a:lnTo>
                  <a:cubicBezTo>
                    <a:pt x="1960245" y="0"/>
                    <a:pt x="2110359" y="150114"/>
                    <a:pt x="2110359" y="335153"/>
                  </a:cubicBezTo>
                  <a:lnTo>
                    <a:pt x="2110359" y="1676019"/>
                  </a:lnTo>
                  <a:cubicBezTo>
                    <a:pt x="2110359" y="1861185"/>
                    <a:pt x="1960245" y="2011172"/>
                    <a:pt x="1774952" y="2011172"/>
                  </a:cubicBezTo>
                  <a:lnTo>
                    <a:pt x="335407" y="2011172"/>
                  </a:lnTo>
                  <a:cubicBezTo>
                    <a:pt x="150114" y="2011172"/>
                    <a:pt x="0" y="1861185"/>
                    <a:pt x="0" y="1676019"/>
                  </a:cubicBezTo>
                  <a:close/>
                </a:path>
              </a:pathLst>
            </a:custGeom>
            <a:solidFill>
              <a:srgbClr val="B800AB"/>
            </a:solidFill>
          </p:spPr>
        </p:sp>
        <p:sp>
          <p:nvSpPr>
            <p:cNvPr name="Freeform 31" id="31"/>
            <p:cNvSpPr/>
            <p:nvPr/>
          </p:nvSpPr>
          <p:spPr>
            <a:xfrm flipH="false" flipV="false" rot="0">
              <a:off x="0" y="0"/>
              <a:ext cx="2135759" cy="2036572"/>
            </a:xfrm>
            <a:custGeom>
              <a:avLst/>
              <a:gdLst/>
              <a:ahLst/>
              <a:cxnLst/>
              <a:rect r="r" b="b" t="t" l="l"/>
              <a:pathLst>
                <a:path h="2036572" w="2135759">
                  <a:moveTo>
                    <a:pt x="0" y="347853"/>
                  </a:moveTo>
                  <a:cubicBezTo>
                    <a:pt x="0" y="155702"/>
                    <a:pt x="155829" y="0"/>
                    <a:pt x="348107" y="0"/>
                  </a:cubicBezTo>
                  <a:lnTo>
                    <a:pt x="1787652" y="0"/>
                  </a:lnTo>
                  <a:lnTo>
                    <a:pt x="1787652" y="12700"/>
                  </a:lnTo>
                  <a:lnTo>
                    <a:pt x="1787652" y="0"/>
                  </a:lnTo>
                  <a:lnTo>
                    <a:pt x="1787652" y="12700"/>
                  </a:lnTo>
                  <a:lnTo>
                    <a:pt x="1787652" y="0"/>
                  </a:lnTo>
                  <a:cubicBezTo>
                    <a:pt x="1979930" y="0"/>
                    <a:pt x="2135759" y="155702"/>
                    <a:pt x="2135759" y="347853"/>
                  </a:cubicBezTo>
                  <a:lnTo>
                    <a:pt x="2123059" y="347853"/>
                  </a:lnTo>
                  <a:lnTo>
                    <a:pt x="2135759" y="347853"/>
                  </a:lnTo>
                  <a:lnTo>
                    <a:pt x="2135759" y="1688719"/>
                  </a:lnTo>
                  <a:lnTo>
                    <a:pt x="2123059" y="1688719"/>
                  </a:lnTo>
                  <a:lnTo>
                    <a:pt x="2135759" y="1688719"/>
                  </a:lnTo>
                  <a:cubicBezTo>
                    <a:pt x="2135759" y="1880870"/>
                    <a:pt x="1979930" y="2036572"/>
                    <a:pt x="1787652" y="2036572"/>
                  </a:cubicBezTo>
                  <a:lnTo>
                    <a:pt x="1787652" y="2023872"/>
                  </a:lnTo>
                  <a:lnTo>
                    <a:pt x="1787652" y="2036572"/>
                  </a:lnTo>
                  <a:lnTo>
                    <a:pt x="348107" y="2036572"/>
                  </a:lnTo>
                  <a:lnTo>
                    <a:pt x="348107" y="2023872"/>
                  </a:lnTo>
                  <a:lnTo>
                    <a:pt x="348107" y="2036572"/>
                  </a:lnTo>
                  <a:cubicBezTo>
                    <a:pt x="155829" y="2036572"/>
                    <a:pt x="0" y="1880870"/>
                    <a:pt x="0" y="1688719"/>
                  </a:cubicBezTo>
                  <a:lnTo>
                    <a:pt x="0" y="347853"/>
                  </a:lnTo>
                  <a:lnTo>
                    <a:pt x="12700" y="347853"/>
                  </a:lnTo>
                  <a:lnTo>
                    <a:pt x="0" y="347853"/>
                  </a:lnTo>
                  <a:moveTo>
                    <a:pt x="25400" y="347853"/>
                  </a:moveTo>
                  <a:lnTo>
                    <a:pt x="25400" y="1688719"/>
                  </a:lnTo>
                  <a:lnTo>
                    <a:pt x="12700" y="1688719"/>
                  </a:lnTo>
                  <a:lnTo>
                    <a:pt x="25400" y="1688719"/>
                  </a:lnTo>
                  <a:cubicBezTo>
                    <a:pt x="25400" y="1866773"/>
                    <a:pt x="169926" y="2011172"/>
                    <a:pt x="348107" y="2011172"/>
                  </a:cubicBezTo>
                  <a:lnTo>
                    <a:pt x="1787652" y="2011172"/>
                  </a:lnTo>
                  <a:cubicBezTo>
                    <a:pt x="1965833" y="2011172"/>
                    <a:pt x="2110359" y="1866773"/>
                    <a:pt x="2110359" y="1688719"/>
                  </a:cubicBezTo>
                  <a:lnTo>
                    <a:pt x="2110359" y="347853"/>
                  </a:lnTo>
                  <a:cubicBezTo>
                    <a:pt x="2110359" y="169799"/>
                    <a:pt x="1965960" y="25400"/>
                    <a:pt x="1787652" y="25400"/>
                  </a:cubicBezTo>
                  <a:lnTo>
                    <a:pt x="348107" y="25400"/>
                  </a:lnTo>
                  <a:lnTo>
                    <a:pt x="348107" y="12700"/>
                  </a:lnTo>
                  <a:lnTo>
                    <a:pt x="348107" y="25400"/>
                  </a:lnTo>
                  <a:cubicBezTo>
                    <a:pt x="169926" y="25400"/>
                    <a:pt x="25400" y="169799"/>
                    <a:pt x="25400" y="347853"/>
                  </a:cubicBezTo>
                  <a:close/>
                </a:path>
              </a:pathLst>
            </a:custGeom>
            <a:solidFill>
              <a:srgbClr val="FFFFFF"/>
            </a:solidFill>
          </p:spPr>
        </p:sp>
      </p:grpSp>
      <p:sp>
        <p:nvSpPr>
          <p:cNvPr name="TextBox 32" id="32"/>
          <p:cNvSpPr txBox="true"/>
          <p:nvPr/>
        </p:nvSpPr>
        <p:spPr>
          <a:xfrm rot="0">
            <a:off x="14699901" y="7355650"/>
            <a:ext cx="1399950" cy="744975"/>
          </a:xfrm>
          <a:prstGeom prst="rect">
            <a:avLst/>
          </a:prstGeom>
        </p:spPr>
        <p:txBody>
          <a:bodyPr anchor="t" rtlCol="false" tIns="0" lIns="0" bIns="0" rIns="0">
            <a:spAutoFit/>
          </a:bodyPr>
          <a:lstStyle/>
          <a:p>
            <a:pPr algn="ctr">
              <a:lnSpc>
                <a:spcPts val="2400"/>
              </a:lnSpc>
            </a:pPr>
            <a:r>
              <a:rPr lang="en-US" sz="2000">
                <a:solidFill>
                  <a:srgbClr val="FFFFFF"/>
                </a:solidFill>
                <a:latin typeface="Arial"/>
              </a:rPr>
              <a:t>#b800ab</a:t>
            </a:r>
          </a:p>
        </p:txBody>
      </p:sp>
    </p:spTree>
  </p:cSld>
  <p:clrMapOvr>
    <a:masterClrMapping/>
  </p:clrMapOvr>
</p:sld>
</file>

<file path=ppt/slides/slide69.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227625" y="1863075"/>
            <a:ext cx="139117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Use our editable graphic resources...</a:t>
            </a:r>
          </a:p>
        </p:txBody>
      </p:sp>
      <p:sp>
        <p:nvSpPr>
          <p:cNvPr name="TextBox 3" id="3"/>
          <p:cNvSpPr txBox="true"/>
          <p:nvPr/>
        </p:nvSpPr>
        <p:spPr>
          <a:xfrm rot="0">
            <a:off x="2227625" y="3073852"/>
            <a:ext cx="13911750" cy="867675"/>
          </a:xfrm>
          <a:prstGeom prst="rect">
            <a:avLst/>
          </a:prstGeom>
        </p:spPr>
        <p:txBody>
          <a:bodyPr anchor="t" rtlCol="false" tIns="0" lIns="0" bIns="0" rIns="0">
            <a:spAutoFit/>
          </a:bodyPr>
          <a:lstStyle/>
          <a:p>
            <a:pPr algn="ctr">
              <a:lnSpc>
                <a:spcPts val="3036"/>
              </a:lnSpc>
            </a:pPr>
            <a:r>
              <a:rPr lang="en-US" sz="2200">
                <a:solidFill>
                  <a:srgbClr val="FFFFFF"/>
                </a:solidFill>
                <a:latin typeface="Arial"/>
              </a:rPr>
              <a:t>You can easily</a:t>
            </a:r>
            <a:r>
              <a:rPr lang="en-US" sz="2200">
                <a:solidFill>
                  <a:srgbClr val="435D74"/>
                </a:solidFill>
                <a:latin typeface="Arial"/>
              </a:rPr>
              <a:t> </a:t>
            </a:r>
            <a:r>
              <a:rPr lang="en-US" sz="2200">
                <a:solidFill>
                  <a:srgbClr val="869FB2"/>
                </a:solidFill>
                <a:latin typeface="Arial"/>
              </a:rPr>
              <a:t>resize</a:t>
            </a:r>
            <a:r>
              <a:rPr lang="en-US" sz="2200">
                <a:solidFill>
                  <a:srgbClr val="435D74"/>
                </a:solidFill>
                <a:latin typeface="Arial"/>
              </a:rPr>
              <a:t> </a:t>
            </a:r>
            <a:r>
              <a:rPr lang="en-US" sz="2200">
                <a:solidFill>
                  <a:srgbClr val="FFFFFF"/>
                </a:solidFill>
                <a:latin typeface="Arial"/>
              </a:rPr>
              <a:t>these resources without losing quality. To</a:t>
            </a:r>
            <a:r>
              <a:rPr lang="en-US" sz="2200">
                <a:solidFill>
                  <a:srgbClr val="435D74"/>
                </a:solidFill>
                <a:latin typeface="Arial"/>
              </a:rPr>
              <a:t> </a:t>
            </a:r>
            <a:r>
              <a:rPr lang="en-US" sz="2200">
                <a:solidFill>
                  <a:srgbClr val="869FB2"/>
                </a:solidFill>
                <a:latin typeface="Arial"/>
              </a:rPr>
              <a:t>change the color</a:t>
            </a:r>
            <a:r>
              <a:rPr lang="en-US" sz="2200">
                <a:solidFill>
                  <a:srgbClr val="FFFFFF"/>
                </a:solidFill>
                <a:latin typeface="Arial"/>
              </a:rPr>
              <a:t>, just ungroup the resource and click on the object you want to change. Then, click on the paint bucket and select the color you want. Don’t forget to group the resource again when you’re done.</a:t>
            </a:r>
          </a:p>
        </p:txBody>
      </p:sp>
      <p:sp>
        <p:nvSpPr>
          <p:cNvPr name="Freeform 4" id="4"/>
          <p:cNvSpPr/>
          <p:nvPr/>
        </p:nvSpPr>
        <p:spPr>
          <a:xfrm flipH="false" flipV="false" rot="0">
            <a:off x="10236736" y="6096053"/>
            <a:ext cx="1099428" cy="1253420"/>
          </a:xfrm>
          <a:custGeom>
            <a:avLst/>
            <a:gdLst/>
            <a:ahLst/>
            <a:cxnLst/>
            <a:rect r="r" b="b" t="t" l="l"/>
            <a:pathLst>
              <a:path h="1253420" w="1099428">
                <a:moveTo>
                  <a:pt x="0" y="0"/>
                </a:moveTo>
                <a:lnTo>
                  <a:pt x="1099428" y="0"/>
                </a:lnTo>
                <a:lnTo>
                  <a:pt x="1099428" y="1253420"/>
                </a:lnTo>
                <a:lnTo>
                  <a:pt x="0" y="12534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1464048" y="4553261"/>
            <a:ext cx="1262146" cy="1264900"/>
          </a:xfrm>
          <a:custGeom>
            <a:avLst/>
            <a:gdLst/>
            <a:ahLst/>
            <a:cxnLst/>
            <a:rect r="r" b="b" t="t" l="l"/>
            <a:pathLst>
              <a:path h="1264900" w="1262146">
                <a:moveTo>
                  <a:pt x="0" y="0"/>
                </a:moveTo>
                <a:lnTo>
                  <a:pt x="1262146" y="0"/>
                </a:lnTo>
                <a:lnTo>
                  <a:pt x="1262146" y="1264900"/>
                </a:lnTo>
                <a:lnTo>
                  <a:pt x="0" y="12649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2716786" y="4562271"/>
            <a:ext cx="1315988" cy="1218580"/>
          </a:xfrm>
          <a:custGeom>
            <a:avLst/>
            <a:gdLst/>
            <a:ahLst/>
            <a:cxnLst/>
            <a:rect r="r" b="b" t="t" l="l"/>
            <a:pathLst>
              <a:path h="1218580" w="1315988">
                <a:moveTo>
                  <a:pt x="0" y="0"/>
                </a:moveTo>
                <a:lnTo>
                  <a:pt x="1315988" y="0"/>
                </a:lnTo>
                <a:lnTo>
                  <a:pt x="1315988" y="1218580"/>
                </a:lnTo>
                <a:lnTo>
                  <a:pt x="0" y="12185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1435742" y="6081999"/>
            <a:ext cx="1318760" cy="1281528"/>
          </a:xfrm>
          <a:custGeom>
            <a:avLst/>
            <a:gdLst/>
            <a:ahLst/>
            <a:cxnLst/>
            <a:rect r="r" b="b" t="t" l="l"/>
            <a:pathLst>
              <a:path h="1281528" w="1318760">
                <a:moveTo>
                  <a:pt x="0" y="0"/>
                </a:moveTo>
                <a:lnTo>
                  <a:pt x="1318760" y="0"/>
                </a:lnTo>
                <a:lnTo>
                  <a:pt x="1318760" y="1281528"/>
                </a:lnTo>
                <a:lnTo>
                  <a:pt x="0" y="128152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2705304" y="6142373"/>
            <a:ext cx="1330636" cy="1160778"/>
          </a:xfrm>
          <a:custGeom>
            <a:avLst/>
            <a:gdLst/>
            <a:ahLst/>
            <a:cxnLst/>
            <a:rect r="r" b="b" t="t" l="l"/>
            <a:pathLst>
              <a:path h="1160778" w="1330636">
                <a:moveTo>
                  <a:pt x="0" y="0"/>
                </a:moveTo>
                <a:lnTo>
                  <a:pt x="1330636" y="0"/>
                </a:lnTo>
                <a:lnTo>
                  <a:pt x="1330636" y="1160778"/>
                </a:lnTo>
                <a:lnTo>
                  <a:pt x="0" y="116077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11455734" y="7576581"/>
            <a:ext cx="1278774" cy="1285092"/>
          </a:xfrm>
          <a:custGeom>
            <a:avLst/>
            <a:gdLst/>
            <a:ahLst/>
            <a:cxnLst/>
            <a:rect r="r" b="b" t="t" l="l"/>
            <a:pathLst>
              <a:path h="1285092" w="1278774">
                <a:moveTo>
                  <a:pt x="0" y="0"/>
                </a:moveTo>
                <a:lnTo>
                  <a:pt x="1278774" y="0"/>
                </a:lnTo>
                <a:lnTo>
                  <a:pt x="1278774" y="1285092"/>
                </a:lnTo>
                <a:lnTo>
                  <a:pt x="0" y="128509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0082730" y="7583503"/>
            <a:ext cx="1407442" cy="1327848"/>
          </a:xfrm>
          <a:custGeom>
            <a:avLst/>
            <a:gdLst/>
            <a:ahLst/>
            <a:cxnLst/>
            <a:rect r="r" b="b" t="t" l="l"/>
            <a:pathLst>
              <a:path h="1327848" w="1407442">
                <a:moveTo>
                  <a:pt x="0" y="0"/>
                </a:moveTo>
                <a:lnTo>
                  <a:pt x="1407442" y="0"/>
                </a:lnTo>
                <a:lnTo>
                  <a:pt x="1407442" y="1327848"/>
                </a:lnTo>
                <a:lnTo>
                  <a:pt x="0" y="132784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12773796" y="7552635"/>
            <a:ext cx="1264916" cy="1276382"/>
          </a:xfrm>
          <a:custGeom>
            <a:avLst/>
            <a:gdLst/>
            <a:ahLst/>
            <a:cxnLst/>
            <a:rect r="r" b="b" t="t" l="l"/>
            <a:pathLst>
              <a:path h="1276382" w="1264916">
                <a:moveTo>
                  <a:pt x="0" y="0"/>
                </a:moveTo>
                <a:lnTo>
                  <a:pt x="1264916" y="0"/>
                </a:lnTo>
                <a:lnTo>
                  <a:pt x="1264916" y="1276382"/>
                </a:lnTo>
                <a:lnTo>
                  <a:pt x="0" y="127638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8912248" y="4669742"/>
            <a:ext cx="1060237" cy="1060237"/>
          </a:xfrm>
          <a:custGeom>
            <a:avLst/>
            <a:gdLst/>
            <a:ahLst/>
            <a:cxnLst/>
            <a:rect r="r" b="b" t="t" l="l"/>
            <a:pathLst>
              <a:path h="1060237" w="1060237">
                <a:moveTo>
                  <a:pt x="0" y="0"/>
                </a:moveTo>
                <a:lnTo>
                  <a:pt x="1060236" y="0"/>
                </a:lnTo>
                <a:lnTo>
                  <a:pt x="1060236" y="1060236"/>
                </a:lnTo>
                <a:lnTo>
                  <a:pt x="0" y="1060236"/>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7446370" y="4669938"/>
            <a:ext cx="1198341" cy="1059849"/>
          </a:xfrm>
          <a:custGeom>
            <a:avLst/>
            <a:gdLst/>
            <a:ahLst/>
            <a:cxnLst/>
            <a:rect r="r" b="b" t="t" l="l"/>
            <a:pathLst>
              <a:path h="1059849" w="1198341">
                <a:moveTo>
                  <a:pt x="0" y="0"/>
                </a:moveTo>
                <a:lnTo>
                  <a:pt x="1198340" y="0"/>
                </a:lnTo>
                <a:lnTo>
                  <a:pt x="1198340" y="1059848"/>
                </a:lnTo>
                <a:lnTo>
                  <a:pt x="0" y="1059848"/>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7492414" y="6192616"/>
            <a:ext cx="1106255" cy="1060295"/>
          </a:xfrm>
          <a:custGeom>
            <a:avLst/>
            <a:gdLst/>
            <a:ahLst/>
            <a:cxnLst/>
            <a:rect r="r" b="b" t="t" l="l"/>
            <a:pathLst>
              <a:path h="1060295" w="1106255">
                <a:moveTo>
                  <a:pt x="0" y="0"/>
                </a:moveTo>
                <a:lnTo>
                  <a:pt x="1106254" y="0"/>
                </a:lnTo>
                <a:lnTo>
                  <a:pt x="1106254" y="1060294"/>
                </a:lnTo>
                <a:lnTo>
                  <a:pt x="0" y="1060294"/>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8894002" y="6192532"/>
            <a:ext cx="1096726" cy="1060463"/>
          </a:xfrm>
          <a:custGeom>
            <a:avLst/>
            <a:gdLst/>
            <a:ahLst/>
            <a:cxnLst/>
            <a:rect r="r" b="b" t="t" l="l"/>
            <a:pathLst>
              <a:path h="1060463" w="1096726">
                <a:moveTo>
                  <a:pt x="0" y="0"/>
                </a:moveTo>
                <a:lnTo>
                  <a:pt x="1096726" y="0"/>
                </a:lnTo>
                <a:lnTo>
                  <a:pt x="1096726" y="1060462"/>
                </a:lnTo>
                <a:lnTo>
                  <a:pt x="0" y="1060462"/>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6" id="16"/>
          <p:cNvSpPr/>
          <p:nvPr/>
        </p:nvSpPr>
        <p:spPr>
          <a:xfrm flipH="false" flipV="false" rot="0">
            <a:off x="3967238" y="6879271"/>
            <a:ext cx="1956733" cy="293832"/>
          </a:xfrm>
          <a:custGeom>
            <a:avLst/>
            <a:gdLst/>
            <a:ahLst/>
            <a:cxnLst/>
            <a:rect r="r" b="b" t="t" l="l"/>
            <a:pathLst>
              <a:path h="293832" w="1956733">
                <a:moveTo>
                  <a:pt x="0" y="0"/>
                </a:moveTo>
                <a:lnTo>
                  <a:pt x="1956733" y="0"/>
                </a:lnTo>
                <a:lnTo>
                  <a:pt x="1956733" y="293831"/>
                </a:lnTo>
                <a:lnTo>
                  <a:pt x="0" y="293831"/>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7" id="17"/>
          <p:cNvSpPr/>
          <p:nvPr/>
        </p:nvSpPr>
        <p:spPr>
          <a:xfrm flipH="false" flipV="false" rot="0">
            <a:off x="3966031" y="6067931"/>
            <a:ext cx="1948758" cy="606789"/>
          </a:xfrm>
          <a:custGeom>
            <a:avLst/>
            <a:gdLst/>
            <a:ahLst/>
            <a:cxnLst/>
            <a:rect r="r" b="b" t="t" l="l"/>
            <a:pathLst>
              <a:path h="606789" w="1948758">
                <a:moveTo>
                  <a:pt x="0" y="0"/>
                </a:moveTo>
                <a:lnTo>
                  <a:pt x="1948758" y="0"/>
                </a:lnTo>
                <a:lnTo>
                  <a:pt x="1948758" y="606790"/>
                </a:lnTo>
                <a:lnTo>
                  <a:pt x="0" y="606790"/>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8" id="18"/>
          <p:cNvSpPr/>
          <p:nvPr/>
        </p:nvSpPr>
        <p:spPr>
          <a:xfrm flipH="false" flipV="false" rot="0">
            <a:off x="1987332" y="6580886"/>
            <a:ext cx="1642841" cy="524993"/>
          </a:xfrm>
          <a:custGeom>
            <a:avLst/>
            <a:gdLst/>
            <a:ahLst/>
            <a:cxnLst/>
            <a:rect r="r" b="b" t="t" l="l"/>
            <a:pathLst>
              <a:path h="524993" w="1642841">
                <a:moveTo>
                  <a:pt x="0" y="0"/>
                </a:moveTo>
                <a:lnTo>
                  <a:pt x="1642841" y="0"/>
                </a:lnTo>
                <a:lnTo>
                  <a:pt x="1642841" y="524994"/>
                </a:lnTo>
                <a:lnTo>
                  <a:pt x="0" y="524994"/>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9" id="19"/>
          <p:cNvSpPr/>
          <p:nvPr/>
        </p:nvSpPr>
        <p:spPr>
          <a:xfrm flipH="false" flipV="false" rot="0">
            <a:off x="3967950" y="5406314"/>
            <a:ext cx="1954923" cy="457063"/>
          </a:xfrm>
          <a:custGeom>
            <a:avLst/>
            <a:gdLst/>
            <a:ahLst/>
            <a:cxnLst/>
            <a:rect r="r" b="b" t="t" l="l"/>
            <a:pathLst>
              <a:path h="457063" w="1954923">
                <a:moveTo>
                  <a:pt x="0" y="0"/>
                </a:moveTo>
                <a:lnTo>
                  <a:pt x="1954924" y="0"/>
                </a:lnTo>
                <a:lnTo>
                  <a:pt x="1954924" y="457064"/>
                </a:lnTo>
                <a:lnTo>
                  <a:pt x="0" y="457064"/>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0" id="20"/>
          <p:cNvSpPr/>
          <p:nvPr/>
        </p:nvSpPr>
        <p:spPr>
          <a:xfrm flipH="false" flipV="false" rot="0">
            <a:off x="1984223" y="6018653"/>
            <a:ext cx="1640286" cy="405016"/>
          </a:xfrm>
          <a:custGeom>
            <a:avLst/>
            <a:gdLst/>
            <a:ahLst/>
            <a:cxnLst/>
            <a:rect r="r" b="b" t="t" l="l"/>
            <a:pathLst>
              <a:path h="405016" w="1640286">
                <a:moveTo>
                  <a:pt x="0" y="0"/>
                </a:moveTo>
                <a:lnTo>
                  <a:pt x="1640286" y="0"/>
                </a:lnTo>
                <a:lnTo>
                  <a:pt x="1640286" y="405016"/>
                </a:lnTo>
                <a:lnTo>
                  <a:pt x="0" y="405016"/>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1" id="21"/>
          <p:cNvSpPr/>
          <p:nvPr/>
        </p:nvSpPr>
        <p:spPr>
          <a:xfrm flipH="false" flipV="false" rot="0">
            <a:off x="1988113" y="4663713"/>
            <a:ext cx="3932625" cy="428889"/>
          </a:xfrm>
          <a:custGeom>
            <a:avLst/>
            <a:gdLst/>
            <a:ahLst/>
            <a:cxnLst/>
            <a:rect r="r" b="b" t="t" l="l"/>
            <a:pathLst>
              <a:path h="428889" w="3932625">
                <a:moveTo>
                  <a:pt x="0" y="0"/>
                </a:moveTo>
                <a:lnTo>
                  <a:pt x="3932624" y="0"/>
                </a:lnTo>
                <a:lnTo>
                  <a:pt x="3932624" y="428890"/>
                </a:lnTo>
                <a:lnTo>
                  <a:pt x="0" y="42889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2" id="22"/>
          <p:cNvSpPr/>
          <p:nvPr/>
        </p:nvSpPr>
        <p:spPr>
          <a:xfrm flipH="false" flipV="false" rot="0">
            <a:off x="3968729" y="7889916"/>
            <a:ext cx="1916149" cy="328976"/>
          </a:xfrm>
          <a:custGeom>
            <a:avLst/>
            <a:gdLst/>
            <a:ahLst/>
            <a:cxnLst/>
            <a:rect r="r" b="b" t="t" l="l"/>
            <a:pathLst>
              <a:path h="328976" w="1916149">
                <a:moveTo>
                  <a:pt x="0" y="0"/>
                </a:moveTo>
                <a:lnTo>
                  <a:pt x="1916148" y="0"/>
                </a:lnTo>
                <a:lnTo>
                  <a:pt x="1916148" y="328976"/>
                </a:lnTo>
                <a:lnTo>
                  <a:pt x="0" y="328976"/>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3" id="23"/>
          <p:cNvSpPr/>
          <p:nvPr/>
        </p:nvSpPr>
        <p:spPr>
          <a:xfrm flipH="false" flipV="false" rot="0">
            <a:off x="3967352" y="7380586"/>
            <a:ext cx="1950313" cy="300830"/>
          </a:xfrm>
          <a:custGeom>
            <a:avLst/>
            <a:gdLst/>
            <a:ahLst/>
            <a:cxnLst/>
            <a:rect r="r" b="b" t="t" l="l"/>
            <a:pathLst>
              <a:path h="300830" w="1950313">
                <a:moveTo>
                  <a:pt x="0" y="0"/>
                </a:moveTo>
                <a:lnTo>
                  <a:pt x="1950314" y="0"/>
                </a:lnTo>
                <a:lnTo>
                  <a:pt x="1950314" y="300830"/>
                </a:lnTo>
                <a:lnTo>
                  <a:pt x="0" y="300830"/>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grpSp>
        <p:nvGrpSpPr>
          <p:cNvPr name="Group 24" id="24"/>
          <p:cNvGrpSpPr/>
          <p:nvPr/>
        </p:nvGrpSpPr>
        <p:grpSpPr>
          <a:xfrm rot="0">
            <a:off x="3970727" y="8429157"/>
            <a:ext cx="1939650" cy="325050"/>
            <a:chOff x="0" y="0"/>
            <a:chExt cx="2586200" cy="433400"/>
          </a:xfrm>
        </p:grpSpPr>
        <p:sp>
          <p:nvSpPr>
            <p:cNvPr name="Freeform 25" id="25"/>
            <p:cNvSpPr/>
            <p:nvPr/>
          </p:nvSpPr>
          <p:spPr>
            <a:xfrm flipH="false" flipV="false" rot="0">
              <a:off x="0" y="0"/>
              <a:ext cx="2586228" cy="433324"/>
            </a:xfrm>
            <a:custGeom>
              <a:avLst/>
              <a:gdLst/>
              <a:ahLst/>
              <a:cxnLst/>
              <a:rect r="r" b="b" t="t" l="l"/>
              <a:pathLst>
                <a:path h="433324" w="2586228">
                  <a:moveTo>
                    <a:pt x="12700" y="0"/>
                  </a:moveTo>
                  <a:lnTo>
                    <a:pt x="2358898" y="0"/>
                  </a:lnTo>
                  <a:cubicBezTo>
                    <a:pt x="2362200" y="0"/>
                    <a:pt x="2365248" y="1270"/>
                    <a:pt x="2367661" y="3556"/>
                  </a:cubicBezTo>
                  <a:lnTo>
                    <a:pt x="2582291" y="207518"/>
                  </a:lnTo>
                  <a:cubicBezTo>
                    <a:pt x="2584831" y="209931"/>
                    <a:pt x="2586228" y="213233"/>
                    <a:pt x="2586228" y="216662"/>
                  </a:cubicBezTo>
                  <a:cubicBezTo>
                    <a:pt x="2586228" y="220091"/>
                    <a:pt x="2584831" y="223520"/>
                    <a:pt x="2582291" y="225806"/>
                  </a:cubicBezTo>
                  <a:lnTo>
                    <a:pt x="2367661" y="429768"/>
                  </a:lnTo>
                  <a:cubicBezTo>
                    <a:pt x="2365248" y="432054"/>
                    <a:pt x="2362200" y="433324"/>
                    <a:pt x="2358898" y="433324"/>
                  </a:cubicBezTo>
                  <a:lnTo>
                    <a:pt x="12700" y="433324"/>
                  </a:lnTo>
                  <a:cubicBezTo>
                    <a:pt x="5715" y="433324"/>
                    <a:pt x="0" y="427609"/>
                    <a:pt x="0" y="420624"/>
                  </a:cubicBezTo>
                  <a:lnTo>
                    <a:pt x="0" y="12700"/>
                  </a:lnTo>
                  <a:cubicBezTo>
                    <a:pt x="0" y="5715"/>
                    <a:pt x="5715" y="0"/>
                    <a:pt x="12700" y="0"/>
                  </a:cubicBezTo>
                  <a:moveTo>
                    <a:pt x="12700" y="25400"/>
                  </a:moveTo>
                  <a:lnTo>
                    <a:pt x="12700" y="12700"/>
                  </a:lnTo>
                  <a:lnTo>
                    <a:pt x="25400" y="12700"/>
                  </a:lnTo>
                  <a:lnTo>
                    <a:pt x="25400" y="420751"/>
                  </a:lnTo>
                  <a:lnTo>
                    <a:pt x="12700" y="420751"/>
                  </a:lnTo>
                  <a:lnTo>
                    <a:pt x="12700" y="408051"/>
                  </a:lnTo>
                  <a:lnTo>
                    <a:pt x="2358898" y="408051"/>
                  </a:lnTo>
                  <a:lnTo>
                    <a:pt x="2358898" y="420751"/>
                  </a:lnTo>
                  <a:lnTo>
                    <a:pt x="2350135" y="411607"/>
                  </a:lnTo>
                  <a:lnTo>
                    <a:pt x="2564765" y="207645"/>
                  </a:lnTo>
                  <a:lnTo>
                    <a:pt x="2573528" y="216789"/>
                  </a:lnTo>
                  <a:lnTo>
                    <a:pt x="2564765" y="225933"/>
                  </a:lnTo>
                  <a:lnTo>
                    <a:pt x="2350135" y="21971"/>
                  </a:lnTo>
                  <a:lnTo>
                    <a:pt x="2358898" y="12827"/>
                  </a:lnTo>
                  <a:lnTo>
                    <a:pt x="2358898" y="25400"/>
                  </a:lnTo>
                  <a:lnTo>
                    <a:pt x="12700" y="25400"/>
                  </a:lnTo>
                  <a:close/>
                </a:path>
              </a:pathLst>
            </a:custGeom>
            <a:solidFill>
              <a:srgbClr val="667E92"/>
            </a:solidFill>
          </p:spPr>
        </p:sp>
      </p:grpSp>
      <p:sp>
        <p:nvSpPr>
          <p:cNvPr name="Freeform 26" id="26"/>
          <p:cNvSpPr/>
          <p:nvPr/>
        </p:nvSpPr>
        <p:spPr>
          <a:xfrm flipH="false" flipV="false" rot="0">
            <a:off x="1969860" y="7232524"/>
            <a:ext cx="1669041" cy="939341"/>
          </a:xfrm>
          <a:custGeom>
            <a:avLst/>
            <a:gdLst/>
            <a:ahLst/>
            <a:cxnLst/>
            <a:rect r="r" b="b" t="t" l="l"/>
            <a:pathLst>
              <a:path h="939341" w="1669041">
                <a:moveTo>
                  <a:pt x="0" y="0"/>
                </a:moveTo>
                <a:lnTo>
                  <a:pt x="1669040" y="0"/>
                </a:lnTo>
                <a:lnTo>
                  <a:pt x="1669040" y="939340"/>
                </a:lnTo>
                <a:lnTo>
                  <a:pt x="0" y="939340"/>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7" id="27"/>
          <p:cNvSpPr/>
          <p:nvPr/>
        </p:nvSpPr>
        <p:spPr>
          <a:xfrm flipH="false" flipV="false" rot="0">
            <a:off x="6184321" y="4672181"/>
            <a:ext cx="1055357" cy="1055357"/>
          </a:xfrm>
          <a:custGeom>
            <a:avLst/>
            <a:gdLst/>
            <a:ahLst/>
            <a:cxnLst/>
            <a:rect r="r" b="b" t="t" l="l"/>
            <a:pathLst>
              <a:path h="1055357" w="1055357">
                <a:moveTo>
                  <a:pt x="0" y="0"/>
                </a:moveTo>
                <a:lnTo>
                  <a:pt x="1055358" y="0"/>
                </a:lnTo>
                <a:lnTo>
                  <a:pt x="1055358" y="1055358"/>
                </a:lnTo>
                <a:lnTo>
                  <a:pt x="0" y="1055358"/>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8" id="28"/>
          <p:cNvSpPr/>
          <p:nvPr/>
        </p:nvSpPr>
        <p:spPr>
          <a:xfrm flipH="false" flipV="false" rot="0">
            <a:off x="6173055" y="6183819"/>
            <a:ext cx="1077888" cy="1077888"/>
          </a:xfrm>
          <a:custGeom>
            <a:avLst/>
            <a:gdLst/>
            <a:ahLst/>
            <a:cxnLst/>
            <a:rect r="r" b="b" t="t" l="l"/>
            <a:pathLst>
              <a:path h="1077888" w="1077888">
                <a:moveTo>
                  <a:pt x="0" y="0"/>
                </a:moveTo>
                <a:lnTo>
                  <a:pt x="1077888" y="0"/>
                </a:lnTo>
                <a:lnTo>
                  <a:pt x="1077888" y="1077888"/>
                </a:lnTo>
                <a:lnTo>
                  <a:pt x="0" y="1077888"/>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9" id="29"/>
          <p:cNvSpPr/>
          <p:nvPr/>
        </p:nvSpPr>
        <p:spPr>
          <a:xfrm flipH="false" flipV="false" rot="0">
            <a:off x="6029931" y="7545087"/>
            <a:ext cx="1364136" cy="1364136"/>
          </a:xfrm>
          <a:custGeom>
            <a:avLst/>
            <a:gdLst/>
            <a:ahLst/>
            <a:cxnLst/>
            <a:rect r="r" b="b" t="t" l="l"/>
            <a:pathLst>
              <a:path h="1364136" w="1364136">
                <a:moveTo>
                  <a:pt x="0" y="0"/>
                </a:moveTo>
                <a:lnTo>
                  <a:pt x="1364136" y="0"/>
                </a:lnTo>
                <a:lnTo>
                  <a:pt x="1364136" y="1364136"/>
                </a:lnTo>
                <a:lnTo>
                  <a:pt x="0" y="1364136"/>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30" id="30"/>
          <p:cNvSpPr/>
          <p:nvPr/>
        </p:nvSpPr>
        <p:spPr>
          <a:xfrm flipH="false" flipV="false" rot="0">
            <a:off x="8950371" y="7731909"/>
            <a:ext cx="1024419" cy="1021130"/>
          </a:xfrm>
          <a:custGeom>
            <a:avLst/>
            <a:gdLst/>
            <a:ahLst/>
            <a:cxnLst/>
            <a:rect r="r" b="b" t="t" l="l"/>
            <a:pathLst>
              <a:path h="1021130" w="1024419">
                <a:moveTo>
                  <a:pt x="0" y="0"/>
                </a:moveTo>
                <a:lnTo>
                  <a:pt x="1024419" y="0"/>
                </a:lnTo>
                <a:lnTo>
                  <a:pt x="1024419" y="1021130"/>
                </a:lnTo>
                <a:lnTo>
                  <a:pt x="0" y="1021130"/>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31" id="31"/>
          <p:cNvSpPr/>
          <p:nvPr/>
        </p:nvSpPr>
        <p:spPr>
          <a:xfrm flipH="false" flipV="false" rot="0">
            <a:off x="10172119" y="4587693"/>
            <a:ext cx="1155517" cy="1224334"/>
          </a:xfrm>
          <a:custGeom>
            <a:avLst/>
            <a:gdLst/>
            <a:ahLst/>
            <a:cxnLst/>
            <a:rect r="r" b="b" t="t" l="l"/>
            <a:pathLst>
              <a:path h="1224334" w="1155517">
                <a:moveTo>
                  <a:pt x="0" y="0"/>
                </a:moveTo>
                <a:lnTo>
                  <a:pt x="1155518" y="0"/>
                </a:lnTo>
                <a:lnTo>
                  <a:pt x="1155518" y="1224334"/>
                </a:lnTo>
                <a:lnTo>
                  <a:pt x="0" y="1224334"/>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2" id="32"/>
          <p:cNvSpPr/>
          <p:nvPr/>
        </p:nvSpPr>
        <p:spPr>
          <a:xfrm flipH="false" flipV="false" rot="0">
            <a:off x="7522156" y="7701324"/>
            <a:ext cx="1035913" cy="1035577"/>
          </a:xfrm>
          <a:custGeom>
            <a:avLst/>
            <a:gdLst/>
            <a:ahLst/>
            <a:cxnLst/>
            <a:rect r="r" b="b" t="t" l="l"/>
            <a:pathLst>
              <a:path h="1035577" w="1035913">
                <a:moveTo>
                  <a:pt x="0" y="0"/>
                </a:moveTo>
                <a:lnTo>
                  <a:pt x="1035914" y="0"/>
                </a:lnTo>
                <a:lnTo>
                  <a:pt x="1035914" y="1035578"/>
                </a:lnTo>
                <a:lnTo>
                  <a:pt x="0" y="1035578"/>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3" id="33"/>
          <p:cNvSpPr/>
          <p:nvPr/>
        </p:nvSpPr>
        <p:spPr>
          <a:xfrm flipH="false" flipV="false" rot="0">
            <a:off x="1986690" y="8329887"/>
            <a:ext cx="1635174" cy="418404"/>
          </a:xfrm>
          <a:custGeom>
            <a:avLst/>
            <a:gdLst/>
            <a:ahLst/>
            <a:cxnLst/>
            <a:rect r="r" b="b" t="t" l="l"/>
            <a:pathLst>
              <a:path h="418404" w="1635174">
                <a:moveTo>
                  <a:pt x="0" y="0"/>
                </a:moveTo>
                <a:lnTo>
                  <a:pt x="1635174" y="0"/>
                </a:lnTo>
                <a:lnTo>
                  <a:pt x="1635174" y="418404"/>
                </a:lnTo>
                <a:lnTo>
                  <a:pt x="0" y="418404"/>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4" id="34"/>
          <p:cNvSpPr/>
          <p:nvPr/>
        </p:nvSpPr>
        <p:spPr>
          <a:xfrm flipH="false" flipV="false" rot="0">
            <a:off x="2003190" y="5303228"/>
            <a:ext cx="1602402" cy="557442"/>
          </a:xfrm>
          <a:custGeom>
            <a:avLst/>
            <a:gdLst/>
            <a:ahLst/>
            <a:cxnLst/>
            <a:rect r="r" b="b" t="t" l="l"/>
            <a:pathLst>
              <a:path h="557442" w="1602402">
                <a:moveTo>
                  <a:pt x="0" y="0"/>
                </a:moveTo>
                <a:lnTo>
                  <a:pt x="1602402" y="0"/>
                </a:lnTo>
                <a:lnTo>
                  <a:pt x="1602402" y="557442"/>
                </a:lnTo>
                <a:lnTo>
                  <a:pt x="0" y="557442"/>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5" id="35"/>
          <p:cNvSpPr/>
          <p:nvPr/>
        </p:nvSpPr>
        <p:spPr>
          <a:xfrm flipH="false" flipV="false" rot="0">
            <a:off x="14869951" y="4691819"/>
            <a:ext cx="389870" cy="207062"/>
          </a:xfrm>
          <a:custGeom>
            <a:avLst/>
            <a:gdLst/>
            <a:ahLst/>
            <a:cxnLst/>
            <a:rect r="r" b="b" t="t" l="l"/>
            <a:pathLst>
              <a:path h="207062" w="389870">
                <a:moveTo>
                  <a:pt x="0" y="0"/>
                </a:moveTo>
                <a:lnTo>
                  <a:pt x="389870" y="0"/>
                </a:lnTo>
                <a:lnTo>
                  <a:pt x="389870" y="207062"/>
                </a:lnTo>
                <a:lnTo>
                  <a:pt x="0" y="207062"/>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6" id="36"/>
          <p:cNvSpPr/>
          <p:nvPr/>
        </p:nvSpPr>
        <p:spPr>
          <a:xfrm flipH="false" flipV="false" rot="0">
            <a:off x="14268861" y="4656625"/>
            <a:ext cx="362592" cy="277446"/>
          </a:xfrm>
          <a:custGeom>
            <a:avLst/>
            <a:gdLst/>
            <a:ahLst/>
            <a:cxnLst/>
            <a:rect r="r" b="b" t="t" l="l"/>
            <a:pathLst>
              <a:path h="277446" w="362592">
                <a:moveTo>
                  <a:pt x="0" y="0"/>
                </a:moveTo>
                <a:lnTo>
                  <a:pt x="362592" y="0"/>
                </a:lnTo>
                <a:lnTo>
                  <a:pt x="362592" y="277446"/>
                </a:lnTo>
                <a:lnTo>
                  <a:pt x="0" y="277446"/>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7" id="37"/>
          <p:cNvSpPr/>
          <p:nvPr/>
        </p:nvSpPr>
        <p:spPr>
          <a:xfrm flipH="false" flipV="false" rot="0">
            <a:off x="15513439" y="4669533"/>
            <a:ext cx="354676" cy="252604"/>
          </a:xfrm>
          <a:custGeom>
            <a:avLst/>
            <a:gdLst/>
            <a:ahLst/>
            <a:cxnLst/>
            <a:rect r="r" b="b" t="t" l="l"/>
            <a:pathLst>
              <a:path h="252604" w="354676">
                <a:moveTo>
                  <a:pt x="0" y="0"/>
                </a:moveTo>
                <a:lnTo>
                  <a:pt x="354676" y="0"/>
                </a:lnTo>
                <a:lnTo>
                  <a:pt x="354676" y="252604"/>
                </a:lnTo>
                <a:lnTo>
                  <a:pt x="0" y="252604"/>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8" id="38"/>
          <p:cNvSpPr/>
          <p:nvPr/>
        </p:nvSpPr>
        <p:spPr>
          <a:xfrm flipH="false" flipV="false" rot="0">
            <a:off x="16102849" y="4656625"/>
            <a:ext cx="346760" cy="277446"/>
          </a:xfrm>
          <a:custGeom>
            <a:avLst/>
            <a:gdLst/>
            <a:ahLst/>
            <a:cxnLst/>
            <a:rect r="r" b="b" t="t" l="l"/>
            <a:pathLst>
              <a:path h="277446" w="346760">
                <a:moveTo>
                  <a:pt x="0" y="0"/>
                </a:moveTo>
                <a:lnTo>
                  <a:pt x="346760" y="0"/>
                </a:lnTo>
                <a:lnTo>
                  <a:pt x="346760" y="277446"/>
                </a:lnTo>
                <a:lnTo>
                  <a:pt x="0" y="277446"/>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9" id="39"/>
          <p:cNvSpPr/>
          <p:nvPr/>
        </p:nvSpPr>
        <p:spPr>
          <a:xfrm flipH="false" flipV="false" rot="0">
            <a:off x="14260483" y="5077927"/>
            <a:ext cx="379344" cy="329388"/>
          </a:xfrm>
          <a:custGeom>
            <a:avLst/>
            <a:gdLst/>
            <a:ahLst/>
            <a:cxnLst/>
            <a:rect r="r" b="b" t="t" l="l"/>
            <a:pathLst>
              <a:path h="329388" w="379344">
                <a:moveTo>
                  <a:pt x="0" y="0"/>
                </a:moveTo>
                <a:lnTo>
                  <a:pt x="379344" y="0"/>
                </a:lnTo>
                <a:lnTo>
                  <a:pt x="379344" y="329388"/>
                </a:lnTo>
                <a:lnTo>
                  <a:pt x="0" y="329388"/>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40" id="40"/>
          <p:cNvSpPr/>
          <p:nvPr/>
        </p:nvSpPr>
        <p:spPr>
          <a:xfrm flipH="false" flipV="false" rot="0">
            <a:off x="14879173" y="5129375"/>
            <a:ext cx="371428" cy="226492"/>
          </a:xfrm>
          <a:custGeom>
            <a:avLst/>
            <a:gdLst/>
            <a:ahLst/>
            <a:cxnLst/>
            <a:rect r="r" b="b" t="t" l="l"/>
            <a:pathLst>
              <a:path h="226492" w="371428">
                <a:moveTo>
                  <a:pt x="0" y="0"/>
                </a:moveTo>
                <a:lnTo>
                  <a:pt x="371428" y="0"/>
                </a:lnTo>
                <a:lnTo>
                  <a:pt x="371428" y="226492"/>
                </a:lnTo>
                <a:lnTo>
                  <a:pt x="0" y="226492"/>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41" id="41"/>
          <p:cNvSpPr/>
          <p:nvPr/>
        </p:nvSpPr>
        <p:spPr>
          <a:xfrm flipH="false" flipV="false" rot="0">
            <a:off x="15522599" y="5129375"/>
            <a:ext cx="336356" cy="226492"/>
          </a:xfrm>
          <a:custGeom>
            <a:avLst/>
            <a:gdLst/>
            <a:ahLst/>
            <a:cxnLst/>
            <a:rect r="r" b="b" t="t" l="l"/>
            <a:pathLst>
              <a:path h="226492" w="336356">
                <a:moveTo>
                  <a:pt x="0" y="0"/>
                </a:moveTo>
                <a:lnTo>
                  <a:pt x="336356" y="0"/>
                </a:lnTo>
                <a:lnTo>
                  <a:pt x="336356" y="226492"/>
                </a:lnTo>
                <a:lnTo>
                  <a:pt x="0" y="226492"/>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2" id="42"/>
          <p:cNvSpPr/>
          <p:nvPr/>
        </p:nvSpPr>
        <p:spPr>
          <a:xfrm flipH="false" flipV="false" rot="0">
            <a:off x="16111581" y="5093757"/>
            <a:ext cx="329292" cy="297729"/>
          </a:xfrm>
          <a:custGeom>
            <a:avLst/>
            <a:gdLst/>
            <a:ahLst/>
            <a:cxnLst/>
            <a:rect r="r" b="b" t="t" l="l"/>
            <a:pathLst>
              <a:path h="297729" w="329292">
                <a:moveTo>
                  <a:pt x="0" y="0"/>
                </a:moveTo>
                <a:lnTo>
                  <a:pt x="329292" y="0"/>
                </a:lnTo>
                <a:lnTo>
                  <a:pt x="329292" y="297728"/>
                </a:lnTo>
                <a:lnTo>
                  <a:pt x="0" y="297728"/>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3" id="43"/>
          <p:cNvSpPr/>
          <p:nvPr/>
        </p:nvSpPr>
        <p:spPr>
          <a:xfrm flipH="false" flipV="false" rot="0">
            <a:off x="14963810" y="5961770"/>
            <a:ext cx="202154" cy="215290"/>
          </a:xfrm>
          <a:custGeom>
            <a:avLst/>
            <a:gdLst/>
            <a:ahLst/>
            <a:cxnLst/>
            <a:rect r="r" b="b" t="t" l="l"/>
            <a:pathLst>
              <a:path h="215290" w="202154">
                <a:moveTo>
                  <a:pt x="0" y="0"/>
                </a:moveTo>
                <a:lnTo>
                  <a:pt x="202154" y="0"/>
                </a:lnTo>
                <a:lnTo>
                  <a:pt x="202154" y="215290"/>
                </a:lnTo>
                <a:lnTo>
                  <a:pt x="0" y="215290"/>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4" id="44"/>
          <p:cNvSpPr/>
          <p:nvPr/>
        </p:nvSpPr>
        <p:spPr>
          <a:xfrm flipH="false" flipV="false" rot="0">
            <a:off x="15548684" y="5962196"/>
            <a:ext cx="241734" cy="214436"/>
          </a:xfrm>
          <a:custGeom>
            <a:avLst/>
            <a:gdLst/>
            <a:ahLst/>
            <a:cxnLst/>
            <a:rect r="r" b="b" t="t" l="l"/>
            <a:pathLst>
              <a:path h="214436" w="241734">
                <a:moveTo>
                  <a:pt x="0" y="0"/>
                </a:moveTo>
                <a:lnTo>
                  <a:pt x="241734" y="0"/>
                </a:lnTo>
                <a:lnTo>
                  <a:pt x="241734" y="214436"/>
                </a:lnTo>
                <a:lnTo>
                  <a:pt x="0" y="214436"/>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5" id="45"/>
          <p:cNvSpPr/>
          <p:nvPr/>
        </p:nvSpPr>
        <p:spPr>
          <a:xfrm flipH="false" flipV="false" rot="0">
            <a:off x="16206022" y="5968224"/>
            <a:ext cx="140412" cy="202382"/>
          </a:xfrm>
          <a:custGeom>
            <a:avLst/>
            <a:gdLst/>
            <a:ahLst/>
            <a:cxnLst/>
            <a:rect r="r" b="b" t="t" l="l"/>
            <a:pathLst>
              <a:path h="202382" w="140412">
                <a:moveTo>
                  <a:pt x="0" y="0"/>
                </a:moveTo>
                <a:lnTo>
                  <a:pt x="140412" y="0"/>
                </a:lnTo>
                <a:lnTo>
                  <a:pt x="140412" y="202382"/>
                </a:lnTo>
                <a:lnTo>
                  <a:pt x="0" y="202382"/>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6" id="46"/>
          <p:cNvSpPr/>
          <p:nvPr/>
        </p:nvSpPr>
        <p:spPr>
          <a:xfrm flipH="false" flipV="false" rot="0">
            <a:off x="14245931" y="5976321"/>
            <a:ext cx="408450" cy="186186"/>
          </a:xfrm>
          <a:custGeom>
            <a:avLst/>
            <a:gdLst/>
            <a:ahLst/>
            <a:cxnLst/>
            <a:rect r="r" b="b" t="t" l="l"/>
            <a:pathLst>
              <a:path h="186186" w="408450">
                <a:moveTo>
                  <a:pt x="0" y="0"/>
                </a:moveTo>
                <a:lnTo>
                  <a:pt x="408450" y="0"/>
                </a:lnTo>
                <a:lnTo>
                  <a:pt x="408450" y="186186"/>
                </a:lnTo>
                <a:lnTo>
                  <a:pt x="0" y="186186"/>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7" id="47"/>
          <p:cNvSpPr/>
          <p:nvPr/>
        </p:nvSpPr>
        <p:spPr>
          <a:xfrm flipH="false" flipV="false" rot="0">
            <a:off x="16108842" y="5580648"/>
            <a:ext cx="334774" cy="178394"/>
          </a:xfrm>
          <a:custGeom>
            <a:avLst/>
            <a:gdLst/>
            <a:ahLst/>
            <a:cxnLst/>
            <a:rect r="r" b="b" t="t" l="l"/>
            <a:pathLst>
              <a:path h="178394" w="334774">
                <a:moveTo>
                  <a:pt x="0" y="0"/>
                </a:moveTo>
                <a:lnTo>
                  <a:pt x="334774" y="0"/>
                </a:lnTo>
                <a:lnTo>
                  <a:pt x="334774" y="178394"/>
                </a:lnTo>
                <a:lnTo>
                  <a:pt x="0" y="178394"/>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8" id="48"/>
          <p:cNvSpPr/>
          <p:nvPr/>
        </p:nvSpPr>
        <p:spPr>
          <a:xfrm flipH="false" flipV="false" rot="0">
            <a:off x="15502652" y="5587528"/>
            <a:ext cx="333798" cy="164634"/>
          </a:xfrm>
          <a:custGeom>
            <a:avLst/>
            <a:gdLst/>
            <a:ahLst/>
            <a:cxnLst/>
            <a:rect r="r" b="b" t="t" l="l"/>
            <a:pathLst>
              <a:path h="164634" w="333798">
                <a:moveTo>
                  <a:pt x="0" y="0"/>
                </a:moveTo>
                <a:lnTo>
                  <a:pt x="333798" y="0"/>
                </a:lnTo>
                <a:lnTo>
                  <a:pt x="333798" y="164634"/>
                </a:lnTo>
                <a:lnTo>
                  <a:pt x="0" y="164634"/>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9" id="49"/>
          <p:cNvSpPr/>
          <p:nvPr/>
        </p:nvSpPr>
        <p:spPr>
          <a:xfrm flipH="false" flipV="false" rot="0">
            <a:off x="14324966" y="6395364"/>
            <a:ext cx="250380" cy="255718"/>
          </a:xfrm>
          <a:custGeom>
            <a:avLst/>
            <a:gdLst/>
            <a:ahLst/>
            <a:cxnLst/>
            <a:rect r="r" b="b" t="t" l="l"/>
            <a:pathLst>
              <a:path h="255718" w="250380">
                <a:moveTo>
                  <a:pt x="0" y="0"/>
                </a:moveTo>
                <a:lnTo>
                  <a:pt x="250380" y="0"/>
                </a:lnTo>
                <a:lnTo>
                  <a:pt x="250380" y="255718"/>
                </a:lnTo>
                <a:lnTo>
                  <a:pt x="0" y="255718"/>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50" id="50"/>
          <p:cNvSpPr/>
          <p:nvPr/>
        </p:nvSpPr>
        <p:spPr>
          <a:xfrm flipH="false" flipV="false" rot="0">
            <a:off x="14896283" y="6386231"/>
            <a:ext cx="337208" cy="273982"/>
          </a:xfrm>
          <a:custGeom>
            <a:avLst/>
            <a:gdLst/>
            <a:ahLst/>
            <a:cxnLst/>
            <a:rect r="r" b="b" t="t" l="l"/>
            <a:pathLst>
              <a:path h="273982" w="337208">
                <a:moveTo>
                  <a:pt x="0" y="0"/>
                </a:moveTo>
                <a:lnTo>
                  <a:pt x="337208" y="0"/>
                </a:lnTo>
                <a:lnTo>
                  <a:pt x="337208" y="273982"/>
                </a:lnTo>
                <a:lnTo>
                  <a:pt x="0" y="273982"/>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51" id="51"/>
          <p:cNvSpPr/>
          <p:nvPr/>
        </p:nvSpPr>
        <p:spPr>
          <a:xfrm flipH="false" flipV="false" rot="0">
            <a:off x="15573867" y="6382917"/>
            <a:ext cx="191368" cy="280612"/>
          </a:xfrm>
          <a:custGeom>
            <a:avLst/>
            <a:gdLst/>
            <a:ahLst/>
            <a:cxnLst/>
            <a:rect r="r" b="b" t="t" l="l"/>
            <a:pathLst>
              <a:path h="280612" w="191368">
                <a:moveTo>
                  <a:pt x="0" y="0"/>
                </a:moveTo>
                <a:lnTo>
                  <a:pt x="191368" y="0"/>
                </a:lnTo>
                <a:lnTo>
                  <a:pt x="191368" y="280612"/>
                </a:lnTo>
                <a:lnTo>
                  <a:pt x="0" y="280612"/>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2" id="52"/>
          <p:cNvSpPr/>
          <p:nvPr/>
        </p:nvSpPr>
        <p:spPr>
          <a:xfrm flipH="false" flipV="false" rot="0">
            <a:off x="16118619" y="8397087"/>
            <a:ext cx="315218" cy="345028"/>
          </a:xfrm>
          <a:custGeom>
            <a:avLst/>
            <a:gdLst/>
            <a:ahLst/>
            <a:cxnLst/>
            <a:rect r="r" b="b" t="t" l="l"/>
            <a:pathLst>
              <a:path h="345028" w="315218">
                <a:moveTo>
                  <a:pt x="0" y="0"/>
                </a:moveTo>
                <a:lnTo>
                  <a:pt x="315218" y="0"/>
                </a:lnTo>
                <a:lnTo>
                  <a:pt x="315218" y="345028"/>
                </a:lnTo>
                <a:lnTo>
                  <a:pt x="0" y="345028"/>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3" id="53"/>
          <p:cNvSpPr/>
          <p:nvPr/>
        </p:nvSpPr>
        <p:spPr>
          <a:xfrm flipH="false" flipV="false" rot="0">
            <a:off x="14321531" y="6853529"/>
            <a:ext cx="257252" cy="345880"/>
          </a:xfrm>
          <a:custGeom>
            <a:avLst/>
            <a:gdLst/>
            <a:ahLst/>
            <a:cxnLst/>
            <a:rect r="r" b="b" t="t" l="l"/>
            <a:pathLst>
              <a:path h="345880" w="257252">
                <a:moveTo>
                  <a:pt x="0" y="0"/>
                </a:moveTo>
                <a:lnTo>
                  <a:pt x="257252" y="0"/>
                </a:lnTo>
                <a:lnTo>
                  <a:pt x="257252" y="345880"/>
                </a:lnTo>
                <a:lnTo>
                  <a:pt x="0" y="345880"/>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4" id="54"/>
          <p:cNvSpPr/>
          <p:nvPr/>
        </p:nvSpPr>
        <p:spPr>
          <a:xfrm flipH="false" flipV="false" rot="0">
            <a:off x="14257473" y="8428747"/>
            <a:ext cx="385364" cy="281708"/>
          </a:xfrm>
          <a:custGeom>
            <a:avLst/>
            <a:gdLst/>
            <a:ahLst/>
            <a:cxnLst/>
            <a:rect r="r" b="b" t="t" l="l"/>
            <a:pathLst>
              <a:path h="281708" w="385364">
                <a:moveTo>
                  <a:pt x="0" y="0"/>
                </a:moveTo>
                <a:lnTo>
                  <a:pt x="385364" y="0"/>
                </a:lnTo>
                <a:lnTo>
                  <a:pt x="385364" y="281708"/>
                </a:lnTo>
                <a:lnTo>
                  <a:pt x="0" y="281708"/>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grpSp>
        <p:nvGrpSpPr>
          <p:cNvPr name="Group 55" id="55"/>
          <p:cNvGrpSpPr/>
          <p:nvPr/>
        </p:nvGrpSpPr>
        <p:grpSpPr>
          <a:xfrm rot="0">
            <a:off x="14301646" y="7401560"/>
            <a:ext cx="297022" cy="225030"/>
            <a:chOff x="0" y="0"/>
            <a:chExt cx="396029" cy="300040"/>
          </a:xfrm>
        </p:grpSpPr>
        <p:sp>
          <p:nvSpPr>
            <p:cNvPr name="Freeform 56" id="56"/>
            <p:cNvSpPr/>
            <p:nvPr/>
          </p:nvSpPr>
          <p:spPr>
            <a:xfrm flipH="false" flipV="false" rot="0">
              <a:off x="127" y="127"/>
              <a:ext cx="395859" cy="299847"/>
            </a:xfrm>
            <a:custGeom>
              <a:avLst/>
              <a:gdLst/>
              <a:ahLst/>
              <a:cxnLst/>
              <a:rect r="r" b="b" t="t" l="l"/>
              <a:pathLst>
                <a:path h="299847" w="395859">
                  <a:moveTo>
                    <a:pt x="256413" y="0"/>
                  </a:moveTo>
                  <a:lnTo>
                    <a:pt x="222504" y="32893"/>
                  </a:lnTo>
                  <a:lnTo>
                    <a:pt x="311531" y="126619"/>
                  </a:lnTo>
                  <a:lnTo>
                    <a:pt x="0" y="126619"/>
                  </a:lnTo>
                  <a:lnTo>
                    <a:pt x="0" y="173355"/>
                  </a:lnTo>
                  <a:lnTo>
                    <a:pt x="311531" y="173355"/>
                  </a:lnTo>
                  <a:lnTo>
                    <a:pt x="222504" y="267081"/>
                  </a:lnTo>
                  <a:lnTo>
                    <a:pt x="256413" y="299847"/>
                  </a:lnTo>
                  <a:lnTo>
                    <a:pt x="395859" y="149987"/>
                  </a:lnTo>
                  <a:lnTo>
                    <a:pt x="256413" y="0"/>
                  </a:lnTo>
                  <a:close/>
                </a:path>
              </a:pathLst>
            </a:custGeom>
            <a:solidFill>
              <a:srgbClr val="869FB2"/>
            </a:solidFill>
          </p:spPr>
        </p:sp>
      </p:grpSp>
      <p:sp>
        <p:nvSpPr>
          <p:cNvPr name="Freeform 57" id="57"/>
          <p:cNvSpPr/>
          <p:nvPr/>
        </p:nvSpPr>
        <p:spPr>
          <a:xfrm flipH="false" flipV="false" rot="0">
            <a:off x="15559619" y="7355869"/>
            <a:ext cx="219866" cy="316412"/>
          </a:xfrm>
          <a:custGeom>
            <a:avLst/>
            <a:gdLst/>
            <a:ahLst/>
            <a:cxnLst/>
            <a:rect r="r" b="b" t="t" l="l"/>
            <a:pathLst>
              <a:path h="316412" w="219866">
                <a:moveTo>
                  <a:pt x="0" y="0"/>
                </a:moveTo>
                <a:lnTo>
                  <a:pt x="219866" y="0"/>
                </a:lnTo>
                <a:lnTo>
                  <a:pt x="219866" y="316412"/>
                </a:lnTo>
                <a:lnTo>
                  <a:pt x="0" y="316412"/>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8" id="58"/>
          <p:cNvSpPr/>
          <p:nvPr/>
        </p:nvSpPr>
        <p:spPr>
          <a:xfrm flipH="false" flipV="false" rot="0">
            <a:off x="14952118" y="6919616"/>
            <a:ext cx="225536" cy="213706"/>
          </a:xfrm>
          <a:custGeom>
            <a:avLst/>
            <a:gdLst/>
            <a:ahLst/>
            <a:cxnLst/>
            <a:rect r="r" b="b" t="t" l="l"/>
            <a:pathLst>
              <a:path h="213706" w="225536">
                <a:moveTo>
                  <a:pt x="0" y="0"/>
                </a:moveTo>
                <a:lnTo>
                  <a:pt x="225536" y="0"/>
                </a:lnTo>
                <a:lnTo>
                  <a:pt x="225536" y="213706"/>
                </a:lnTo>
                <a:lnTo>
                  <a:pt x="0" y="213706"/>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9" id="59"/>
          <p:cNvSpPr/>
          <p:nvPr/>
        </p:nvSpPr>
        <p:spPr>
          <a:xfrm flipH="false" flipV="false" rot="0">
            <a:off x="15551364" y="7897668"/>
            <a:ext cx="236374" cy="292492"/>
          </a:xfrm>
          <a:custGeom>
            <a:avLst/>
            <a:gdLst/>
            <a:ahLst/>
            <a:cxnLst/>
            <a:rect r="r" b="b" t="t" l="l"/>
            <a:pathLst>
              <a:path h="292492" w="236374">
                <a:moveTo>
                  <a:pt x="0" y="0"/>
                </a:moveTo>
                <a:lnTo>
                  <a:pt x="236374" y="0"/>
                </a:lnTo>
                <a:lnTo>
                  <a:pt x="236374" y="292492"/>
                </a:lnTo>
                <a:lnTo>
                  <a:pt x="0" y="292492"/>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60" id="60"/>
          <p:cNvSpPr/>
          <p:nvPr/>
        </p:nvSpPr>
        <p:spPr>
          <a:xfrm flipH="false" flipV="false" rot="0">
            <a:off x="14905295" y="8402593"/>
            <a:ext cx="319186" cy="334014"/>
          </a:xfrm>
          <a:custGeom>
            <a:avLst/>
            <a:gdLst/>
            <a:ahLst/>
            <a:cxnLst/>
            <a:rect r="r" b="b" t="t" l="l"/>
            <a:pathLst>
              <a:path h="334014" w="319186">
                <a:moveTo>
                  <a:pt x="0" y="0"/>
                </a:moveTo>
                <a:lnTo>
                  <a:pt x="319186" y="0"/>
                </a:lnTo>
                <a:lnTo>
                  <a:pt x="319186" y="334014"/>
                </a:lnTo>
                <a:lnTo>
                  <a:pt x="0" y="334014"/>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grpSp>
        <p:nvGrpSpPr>
          <p:cNvPr name="Group 61" id="61"/>
          <p:cNvGrpSpPr/>
          <p:nvPr/>
        </p:nvGrpSpPr>
        <p:grpSpPr>
          <a:xfrm rot="0">
            <a:off x="14949475" y="7901721"/>
            <a:ext cx="230826" cy="284386"/>
            <a:chOff x="0" y="0"/>
            <a:chExt cx="307768" cy="379181"/>
          </a:xfrm>
        </p:grpSpPr>
        <p:sp>
          <p:nvSpPr>
            <p:cNvPr name="Freeform 62" id="62"/>
            <p:cNvSpPr/>
            <p:nvPr/>
          </p:nvSpPr>
          <p:spPr>
            <a:xfrm flipH="false" flipV="false" rot="0">
              <a:off x="127" y="127"/>
              <a:ext cx="308737" cy="379095"/>
            </a:xfrm>
            <a:custGeom>
              <a:avLst/>
              <a:gdLst/>
              <a:ahLst/>
              <a:cxnLst/>
              <a:rect r="r" b="b" t="t" l="l"/>
              <a:pathLst>
                <a:path h="379095" w="308737">
                  <a:moveTo>
                    <a:pt x="25400" y="12700"/>
                  </a:moveTo>
                  <a:lnTo>
                    <a:pt x="25400" y="366395"/>
                  </a:lnTo>
                  <a:lnTo>
                    <a:pt x="12700" y="366395"/>
                  </a:lnTo>
                  <a:lnTo>
                    <a:pt x="12700" y="353695"/>
                  </a:lnTo>
                  <a:lnTo>
                    <a:pt x="135636" y="353695"/>
                  </a:lnTo>
                  <a:lnTo>
                    <a:pt x="135636" y="366395"/>
                  </a:lnTo>
                  <a:lnTo>
                    <a:pt x="126238" y="357886"/>
                  </a:lnTo>
                  <a:lnTo>
                    <a:pt x="285496" y="181102"/>
                  </a:lnTo>
                  <a:lnTo>
                    <a:pt x="294894" y="189611"/>
                  </a:lnTo>
                  <a:lnTo>
                    <a:pt x="285496" y="198120"/>
                  </a:lnTo>
                  <a:lnTo>
                    <a:pt x="126238" y="21209"/>
                  </a:lnTo>
                  <a:lnTo>
                    <a:pt x="135636" y="12700"/>
                  </a:lnTo>
                  <a:lnTo>
                    <a:pt x="135636" y="25400"/>
                  </a:lnTo>
                  <a:lnTo>
                    <a:pt x="12700" y="25400"/>
                  </a:lnTo>
                  <a:lnTo>
                    <a:pt x="12700" y="12700"/>
                  </a:lnTo>
                  <a:lnTo>
                    <a:pt x="25400" y="12700"/>
                  </a:lnTo>
                  <a:moveTo>
                    <a:pt x="0" y="12700"/>
                  </a:moveTo>
                  <a:cubicBezTo>
                    <a:pt x="0" y="5715"/>
                    <a:pt x="5715" y="0"/>
                    <a:pt x="12700" y="0"/>
                  </a:cubicBezTo>
                  <a:lnTo>
                    <a:pt x="135636" y="0"/>
                  </a:lnTo>
                  <a:cubicBezTo>
                    <a:pt x="139192" y="0"/>
                    <a:pt x="142621" y="1524"/>
                    <a:pt x="145034" y="4191"/>
                  </a:cubicBezTo>
                  <a:lnTo>
                    <a:pt x="304419" y="181102"/>
                  </a:lnTo>
                  <a:cubicBezTo>
                    <a:pt x="308737" y="185928"/>
                    <a:pt x="308737" y="193294"/>
                    <a:pt x="304419" y="198120"/>
                  </a:cubicBezTo>
                  <a:lnTo>
                    <a:pt x="145034" y="374904"/>
                  </a:lnTo>
                  <a:cubicBezTo>
                    <a:pt x="142621" y="377571"/>
                    <a:pt x="139192" y="379095"/>
                    <a:pt x="135636" y="379095"/>
                  </a:cubicBezTo>
                  <a:lnTo>
                    <a:pt x="12700" y="379095"/>
                  </a:lnTo>
                  <a:cubicBezTo>
                    <a:pt x="5715" y="379095"/>
                    <a:pt x="0" y="373380"/>
                    <a:pt x="0" y="366395"/>
                  </a:cubicBezTo>
                  <a:lnTo>
                    <a:pt x="0" y="12700"/>
                  </a:lnTo>
                  <a:close/>
                </a:path>
              </a:pathLst>
            </a:custGeom>
            <a:solidFill>
              <a:srgbClr val="869FB2"/>
            </a:solidFill>
          </p:spPr>
        </p:sp>
      </p:grpSp>
      <p:sp>
        <p:nvSpPr>
          <p:cNvPr name="Freeform 63" id="63"/>
          <p:cNvSpPr/>
          <p:nvPr/>
        </p:nvSpPr>
        <p:spPr>
          <a:xfrm flipH="false" flipV="false" rot="0">
            <a:off x="16106807" y="6381029"/>
            <a:ext cx="338844" cy="284386"/>
          </a:xfrm>
          <a:custGeom>
            <a:avLst/>
            <a:gdLst/>
            <a:ahLst/>
            <a:cxnLst/>
            <a:rect r="r" b="b" t="t" l="l"/>
            <a:pathLst>
              <a:path h="284386" w="338844">
                <a:moveTo>
                  <a:pt x="0" y="0"/>
                </a:moveTo>
                <a:lnTo>
                  <a:pt x="338844" y="0"/>
                </a:lnTo>
                <a:lnTo>
                  <a:pt x="338844" y="284386"/>
                </a:lnTo>
                <a:lnTo>
                  <a:pt x="0" y="284386"/>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64" id="64"/>
          <p:cNvSpPr/>
          <p:nvPr/>
        </p:nvSpPr>
        <p:spPr>
          <a:xfrm flipH="false" flipV="false" rot="0">
            <a:off x="14305333" y="7901721"/>
            <a:ext cx="289646" cy="284386"/>
          </a:xfrm>
          <a:custGeom>
            <a:avLst/>
            <a:gdLst/>
            <a:ahLst/>
            <a:cxnLst/>
            <a:rect r="r" b="b" t="t" l="l"/>
            <a:pathLst>
              <a:path h="284386" w="289646">
                <a:moveTo>
                  <a:pt x="0" y="0"/>
                </a:moveTo>
                <a:lnTo>
                  <a:pt x="289646" y="0"/>
                </a:lnTo>
                <a:lnTo>
                  <a:pt x="289646" y="284386"/>
                </a:lnTo>
                <a:lnTo>
                  <a:pt x="0" y="284386"/>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65" id="65"/>
          <p:cNvSpPr/>
          <p:nvPr/>
        </p:nvSpPr>
        <p:spPr>
          <a:xfrm flipH="false" flipV="false" rot="0">
            <a:off x="16176916" y="7353278"/>
            <a:ext cx="198624" cy="321594"/>
          </a:xfrm>
          <a:custGeom>
            <a:avLst/>
            <a:gdLst/>
            <a:ahLst/>
            <a:cxnLst/>
            <a:rect r="r" b="b" t="t" l="l"/>
            <a:pathLst>
              <a:path h="321594" w="198624">
                <a:moveTo>
                  <a:pt x="0" y="0"/>
                </a:moveTo>
                <a:lnTo>
                  <a:pt x="198624" y="0"/>
                </a:lnTo>
                <a:lnTo>
                  <a:pt x="198624" y="321594"/>
                </a:lnTo>
                <a:lnTo>
                  <a:pt x="0" y="321594"/>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6" id="66"/>
          <p:cNvSpPr/>
          <p:nvPr/>
        </p:nvSpPr>
        <p:spPr>
          <a:xfrm flipH="false" flipV="false" rot="0">
            <a:off x="16068045" y="7860345"/>
            <a:ext cx="416366" cy="367136"/>
          </a:xfrm>
          <a:custGeom>
            <a:avLst/>
            <a:gdLst/>
            <a:ahLst/>
            <a:cxnLst/>
            <a:rect r="r" b="b" t="t" l="l"/>
            <a:pathLst>
              <a:path h="367136" w="416366">
                <a:moveTo>
                  <a:pt x="0" y="0"/>
                </a:moveTo>
                <a:lnTo>
                  <a:pt x="416366" y="0"/>
                </a:lnTo>
                <a:lnTo>
                  <a:pt x="416366" y="367136"/>
                </a:lnTo>
                <a:lnTo>
                  <a:pt x="0" y="367136"/>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7" id="67"/>
          <p:cNvSpPr/>
          <p:nvPr/>
        </p:nvSpPr>
        <p:spPr>
          <a:xfrm flipH="false" flipV="false" rot="0">
            <a:off x="14930256" y="7416446"/>
            <a:ext cx="346028" cy="195258"/>
          </a:xfrm>
          <a:custGeom>
            <a:avLst/>
            <a:gdLst/>
            <a:ahLst/>
            <a:cxnLst/>
            <a:rect r="r" b="b" t="t" l="l"/>
            <a:pathLst>
              <a:path h="195258" w="346028">
                <a:moveTo>
                  <a:pt x="0" y="0"/>
                </a:moveTo>
                <a:lnTo>
                  <a:pt x="346028" y="0"/>
                </a:lnTo>
                <a:lnTo>
                  <a:pt x="346028" y="195258"/>
                </a:lnTo>
                <a:lnTo>
                  <a:pt x="0" y="195258"/>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8" id="68"/>
          <p:cNvSpPr/>
          <p:nvPr/>
        </p:nvSpPr>
        <p:spPr>
          <a:xfrm flipH="false" flipV="false" rot="0">
            <a:off x="15464130" y="8393840"/>
            <a:ext cx="424994" cy="351522"/>
          </a:xfrm>
          <a:custGeom>
            <a:avLst/>
            <a:gdLst/>
            <a:ahLst/>
            <a:cxnLst/>
            <a:rect r="r" b="b" t="t" l="l"/>
            <a:pathLst>
              <a:path h="351522" w="424994">
                <a:moveTo>
                  <a:pt x="0" y="0"/>
                </a:moveTo>
                <a:lnTo>
                  <a:pt x="424994" y="0"/>
                </a:lnTo>
                <a:lnTo>
                  <a:pt x="424994" y="351522"/>
                </a:lnTo>
                <a:lnTo>
                  <a:pt x="0" y="351522"/>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9" id="69"/>
          <p:cNvSpPr/>
          <p:nvPr/>
        </p:nvSpPr>
        <p:spPr>
          <a:xfrm flipH="false" flipV="false" rot="0">
            <a:off x="15485689" y="6842607"/>
            <a:ext cx="367724" cy="367724"/>
          </a:xfrm>
          <a:custGeom>
            <a:avLst/>
            <a:gdLst/>
            <a:ahLst/>
            <a:cxnLst/>
            <a:rect r="r" b="b" t="t" l="l"/>
            <a:pathLst>
              <a:path h="367724" w="367724">
                <a:moveTo>
                  <a:pt x="0" y="0"/>
                </a:moveTo>
                <a:lnTo>
                  <a:pt x="367724" y="0"/>
                </a:lnTo>
                <a:lnTo>
                  <a:pt x="367724" y="367724"/>
                </a:lnTo>
                <a:lnTo>
                  <a:pt x="0" y="367724"/>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grpSp>
        <p:nvGrpSpPr>
          <p:cNvPr name="Group 70" id="70"/>
          <p:cNvGrpSpPr/>
          <p:nvPr/>
        </p:nvGrpSpPr>
        <p:grpSpPr>
          <a:xfrm rot="0">
            <a:off x="16127728" y="6909770"/>
            <a:ext cx="297000" cy="233400"/>
            <a:chOff x="0" y="0"/>
            <a:chExt cx="396000" cy="311200"/>
          </a:xfrm>
        </p:grpSpPr>
        <p:sp>
          <p:nvSpPr>
            <p:cNvPr name="Freeform 71" id="71"/>
            <p:cNvSpPr/>
            <p:nvPr/>
          </p:nvSpPr>
          <p:spPr>
            <a:xfrm flipH="false" flipV="false" rot="0">
              <a:off x="0" y="0"/>
              <a:ext cx="395986" cy="311150"/>
            </a:xfrm>
            <a:custGeom>
              <a:avLst/>
              <a:gdLst/>
              <a:ahLst/>
              <a:cxnLst/>
              <a:rect r="r" b="b" t="t" l="l"/>
              <a:pathLst>
                <a:path h="311150" w="395986">
                  <a:moveTo>
                    <a:pt x="0" y="77851"/>
                  </a:moveTo>
                  <a:lnTo>
                    <a:pt x="9779" y="77851"/>
                  </a:lnTo>
                  <a:lnTo>
                    <a:pt x="9779" y="233426"/>
                  </a:lnTo>
                  <a:lnTo>
                    <a:pt x="0" y="233426"/>
                  </a:lnTo>
                  <a:close/>
                  <a:moveTo>
                    <a:pt x="19431" y="233426"/>
                  </a:moveTo>
                  <a:lnTo>
                    <a:pt x="38862" y="233426"/>
                  </a:lnTo>
                  <a:lnTo>
                    <a:pt x="19431" y="233426"/>
                  </a:lnTo>
                  <a:close/>
                  <a:moveTo>
                    <a:pt x="48641" y="233426"/>
                  </a:moveTo>
                  <a:lnTo>
                    <a:pt x="240411" y="233426"/>
                  </a:lnTo>
                  <a:lnTo>
                    <a:pt x="240411" y="0"/>
                  </a:lnTo>
                  <a:lnTo>
                    <a:pt x="395986" y="155575"/>
                  </a:lnTo>
                  <a:lnTo>
                    <a:pt x="240411" y="311150"/>
                  </a:lnTo>
                  <a:lnTo>
                    <a:pt x="240411" y="233426"/>
                  </a:lnTo>
                  <a:lnTo>
                    <a:pt x="48641" y="233426"/>
                  </a:lnTo>
                  <a:close/>
                </a:path>
              </a:pathLst>
            </a:custGeom>
            <a:solidFill>
              <a:srgbClr val="869FB2"/>
            </a:solidFill>
          </p:spPr>
        </p:sp>
      </p:grpSp>
      <p:grpSp>
        <p:nvGrpSpPr>
          <p:cNvPr name="Group 72" id="72"/>
          <p:cNvGrpSpPr/>
          <p:nvPr/>
        </p:nvGrpSpPr>
        <p:grpSpPr>
          <a:xfrm rot="0">
            <a:off x="14322431" y="5542119"/>
            <a:ext cx="255450" cy="255450"/>
            <a:chOff x="0" y="0"/>
            <a:chExt cx="340600" cy="340600"/>
          </a:xfrm>
        </p:grpSpPr>
        <p:sp>
          <p:nvSpPr>
            <p:cNvPr name="Freeform 73" id="73"/>
            <p:cNvSpPr/>
            <p:nvPr/>
          </p:nvSpPr>
          <p:spPr>
            <a:xfrm flipH="false" flipV="false" rot="0">
              <a:off x="0" y="98552"/>
              <a:ext cx="340487" cy="239903"/>
            </a:xfrm>
            <a:custGeom>
              <a:avLst/>
              <a:gdLst/>
              <a:ahLst/>
              <a:cxnLst/>
              <a:rect r="r" b="b" t="t" l="l"/>
              <a:pathLst>
                <a:path h="239903" w="340487">
                  <a:moveTo>
                    <a:pt x="0" y="12700"/>
                  </a:moveTo>
                  <a:cubicBezTo>
                    <a:pt x="0" y="5715"/>
                    <a:pt x="5715" y="0"/>
                    <a:pt x="12700" y="0"/>
                  </a:cubicBezTo>
                  <a:cubicBezTo>
                    <a:pt x="19685" y="0"/>
                    <a:pt x="25400" y="5715"/>
                    <a:pt x="25400" y="12700"/>
                  </a:cubicBezTo>
                  <a:cubicBezTo>
                    <a:pt x="25400" y="43561"/>
                    <a:pt x="105283" y="83693"/>
                    <a:pt x="250063" y="95377"/>
                  </a:cubicBezTo>
                  <a:lnTo>
                    <a:pt x="249047" y="108077"/>
                  </a:lnTo>
                  <a:lnTo>
                    <a:pt x="236347" y="108077"/>
                  </a:lnTo>
                  <a:lnTo>
                    <a:pt x="236347" y="68707"/>
                  </a:lnTo>
                  <a:cubicBezTo>
                    <a:pt x="236347" y="63500"/>
                    <a:pt x="239522" y="58801"/>
                    <a:pt x="244348" y="56896"/>
                  </a:cubicBezTo>
                  <a:cubicBezTo>
                    <a:pt x="249174" y="54991"/>
                    <a:pt x="254635" y="56134"/>
                    <a:pt x="258191" y="59817"/>
                  </a:cubicBezTo>
                  <a:lnTo>
                    <a:pt x="336931" y="141732"/>
                  </a:lnTo>
                  <a:cubicBezTo>
                    <a:pt x="339217" y="144145"/>
                    <a:pt x="340487" y="147447"/>
                    <a:pt x="340487" y="150749"/>
                  </a:cubicBezTo>
                  <a:cubicBezTo>
                    <a:pt x="340487" y="154051"/>
                    <a:pt x="338963" y="157353"/>
                    <a:pt x="336550" y="159639"/>
                  </a:cubicBezTo>
                  <a:lnTo>
                    <a:pt x="257810" y="235331"/>
                  </a:lnTo>
                  <a:cubicBezTo>
                    <a:pt x="254127" y="238887"/>
                    <a:pt x="248666" y="239903"/>
                    <a:pt x="244094" y="237871"/>
                  </a:cubicBezTo>
                  <a:cubicBezTo>
                    <a:pt x="239522" y="235839"/>
                    <a:pt x="236347" y="231267"/>
                    <a:pt x="236347" y="226187"/>
                  </a:cubicBezTo>
                  <a:lnTo>
                    <a:pt x="236347" y="186817"/>
                  </a:lnTo>
                  <a:lnTo>
                    <a:pt x="249047" y="186817"/>
                  </a:lnTo>
                  <a:lnTo>
                    <a:pt x="248031" y="199517"/>
                  </a:lnTo>
                  <a:cubicBezTo>
                    <a:pt x="114554" y="188722"/>
                    <a:pt x="0" y="150495"/>
                    <a:pt x="0" y="91440"/>
                  </a:cubicBezTo>
                  <a:lnTo>
                    <a:pt x="12700" y="91440"/>
                  </a:lnTo>
                  <a:lnTo>
                    <a:pt x="0" y="91440"/>
                  </a:lnTo>
                  <a:lnTo>
                    <a:pt x="0" y="12700"/>
                  </a:lnTo>
                  <a:moveTo>
                    <a:pt x="25400" y="12700"/>
                  </a:moveTo>
                  <a:lnTo>
                    <a:pt x="12700" y="12700"/>
                  </a:lnTo>
                  <a:lnTo>
                    <a:pt x="25400" y="12700"/>
                  </a:lnTo>
                  <a:lnTo>
                    <a:pt x="25400" y="91440"/>
                  </a:lnTo>
                  <a:cubicBezTo>
                    <a:pt x="25400" y="122301"/>
                    <a:pt x="105283" y="162433"/>
                    <a:pt x="250063" y="174117"/>
                  </a:cubicBezTo>
                  <a:cubicBezTo>
                    <a:pt x="256667" y="174625"/>
                    <a:pt x="261747" y="180213"/>
                    <a:pt x="261747" y="186817"/>
                  </a:cubicBezTo>
                  <a:lnTo>
                    <a:pt x="261747" y="226187"/>
                  </a:lnTo>
                  <a:lnTo>
                    <a:pt x="249047" y="226187"/>
                  </a:lnTo>
                  <a:lnTo>
                    <a:pt x="240284" y="217043"/>
                  </a:lnTo>
                  <a:lnTo>
                    <a:pt x="319024" y="141351"/>
                  </a:lnTo>
                  <a:lnTo>
                    <a:pt x="327787" y="150495"/>
                  </a:lnTo>
                  <a:lnTo>
                    <a:pt x="318643" y="159258"/>
                  </a:lnTo>
                  <a:lnTo>
                    <a:pt x="239903" y="77343"/>
                  </a:lnTo>
                  <a:lnTo>
                    <a:pt x="249047" y="68580"/>
                  </a:lnTo>
                  <a:lnTo>
                    <a:pt x="261747" y="68580"/>
                  </a:lnTo>
                  <a:lnTo>
                    <a:pt x="261747" y="107950"/>
                  </a:lnTo>
                  <a:cubicBezTo>
                    <a:pt x="261747" y="111506"/>
                    <a:pt x="260223" y="114935"/>
                    <a:pt x="257683" y="117221"/>
                  </a:cubicBezTo>
                  <a:cubicBezTo>
                    <a:pt x="255143" y="119507"/>
                    <a:pt x="251587" y="120777"/>
                    <a:pt x="248031" y="120523"/>
                  </a:cubicBezTo>
                  <a:cubicBezTo>
                    <a:pt x="114554" y="109855"/>
                    <a:pt x="0" y="71628"/>
                    <a:pt x="0" y="12700"/>
                  </a:cubicBezTo>
                  <a:lnTo>
                    <a:pt x="12700" y="12700"/>
                  </a:lnTo>
                  <a:lnTo>
                    <a:pt x="25400" y="12700"/>
                  </a:lnTo>
                  <a:close/>
                </a:path>
              </a:pathLst>
            </a:custGeom>
            <a:solidFill>
              <a:srgbClr val="869FB2"/>
            </a:solidFill>
          </p:spPr>
        </p:sp>
        <p:sp>
          <p:nvSpPr>
            <p:cNvPr name="Freeform 74" id="74"/>
            <p:cNvSpPr/>
            <p:nvPr/>
          </p:nvSpPr>
          <p:spPr>
            <a:xfrm flipH="false" flipV="false" rot="0">
              <a:off x="-10160" y="0"/>
              <a:ext cx="350774" cy="164973"/>
            </a:xfrm>
            <a:custGeom>
              <a:avLst/>
              <a:gdLst/>
              <a:ahLst/>
              <a:cxnLst/>
              <a:rect r="r" b="b" t="t" l="l"/>
              <a:pathLst>
                <a:path h="164973" w="350774">
                  <a:moveTo>
                    <a:pt x="338074" y="104140"/>
                  </a:moveTo>
                  <a:cubicBezTo>
                    <a:pt x="213106" y="104140"/>
                    <a:pt x="103251" y="127508"/>
                    <a:pt x="56642" y="160909"/>
                  </a:cubicBezTo>
                  <a:lnTo>
                    <a:pt x="49276" y="150622"/>
                  </a:lnTo>
                  <a:lnTo>
                    <a:pt x="56007" y="139827"/>
                  </a:lnTo>
                  <a:lnTo>
                    <a:pt x="49276" y="150622"/>
                  </a:lnTo>
                  <a:lnTo>
                    <a:pt x="41910" y="160909"/>
                  </a:lnTo>
                  <a:cubicBezTo>
                    <a:pt x="11557" y="139319"/>
                    <a:pt x="0" y="110490"/>
                    <a:pt x="20193" y="82296"/>
                  </a:cubicBezTo>
                  <a:cubicBezTo>
                    <a:pt x="30099" y="68453"/>
                    <a:pt x="46990" y="56261"/>
                    <a:pt x="68834" y="45847"/>
                  </a:cubicBezTo>
                  <a:lnTo>
                    <a:pt x="74295" y="57277"/>
                  </a:lnTo>
                  <a:lnTo>
                    <a:pt x="68834" y="45847"/>
                  </a:lnTo>
                  <a:cubicBezTo>
                    <a:pt x="129540" y="16764"/>
                    <a:pt x="230886" y="0"/>
                    <a:pt x="338074" y="0"/>
                  </a:cubicBezTo>
                  <a:cubicBezTo>
                    <a:pt x="341503" y="0"/>
                    <a:pt x="344678" y="1397"/>
                    <a:pt x="347091" y="3683"/>
                  </a:cubicBezTo>
                  <a:cubicBezTo>
                    <a:pt x="349504" y="5969"/>
                    <a:pt x="350774" y="9271"/>
                    <a:pt x="350774" y="12700"/>
                  </a:cubicBezTo>
                  <a:lnTo>
                    <a:pt x="350774" y="91440"/>
                  </a:lnTo>
                  <a:cubicBezTo>
                    <a:pt x="350774" y="98425"/>
                    <a:pt x="345059" y="104140"/>
                    <a:pt x="338074" y="104140"/>
                  </a:cubicBezTo>
                  <a:moveTo>
                    <a:pt x="338074" y="78740"/>
                  </a:moveTo>
                  <a:lnTo>
                    <a:pt x="338074" y="91440"/>
                  </a:lnTo>
                  <a:lnTo>
                    <a:pt x="325374" y="91440"/>
                  </a:lnTo>
                  <a:lnTo>
                    <a:pt x="325374" y="12700"/>
                  </a:lnTo>
                  <a:lnTo>
                    <a:pt x="338074" y="12700"/>
                  </a:lnTo>
                  <a:lnTo>
                    <a:pt x="338074" y="25400"/>
                  </a:lnTo>
                  <a:cubicBezTo>
                    <a:pt x="232537" y="25400"/>
                    <a:pt x="135636" y="42037"/>
                    <a:pt x="79756" y="68707"/>
                  </a:cubicBezTo>
                  <a:cubicBezTo>
                    <a:pt x="59690" y="78359"/>
                    <a:pt x="47117" y="88138"/>
                    <a:pt x="40767" y="97028"/>
                  </a:cubicBezTo>
                  <a:cubicBezTo>
                    <a:pt x="32131" y="109093"/>
                    <a:pt x="32512" y="122936"/>
                    <a:pt x="56515" y="140208"/>
                  </a:cubicBezTo>
                  <a:cubicBezTo>
                    <a:pt x="62103" y="144145"/>
                    <a:pt x="63500" y="151892"/>
                    <a:pt x="59690" y="157607"/>
                  </a:cubicBezTo>
                  <a:cubicBezTo>
                    <a:pt x="55880" y="163322"/>
                    <a:pt x="48133" y="164973"/>
                    <a:pt x="42418" y="161290"/>
                  </a:cubicBezTo>
                  <a:cubicBezTo>
                    <a:pt x="38862" y="159004"/>
                    <a:pt x="36576" y="155194"/>
                    <a:pt x="36449" y="150876"/>
                  </a:cubicBezTo>
                  <a:cubicBezTo>
                    <a:pt x="36322" y="146558"/>
                    <a:pt x="38354" y="142621"/>
                    <a:pt x="41783" y="140208"/>
                  </a:cubicBezTo>
                  <a:cubicBezTo>
                    <a:pt x="95377" y="101854"/>
                    <a:pt x="212344" y="78740"/>
                    <a:pt x="338074" y="78740"/>
                  </a:cubicBezTo>
                  <a:close/>
                </a:path>
              </a:pathLst>
            </a:custGeom>
            <a:solidFill>
              <a:srgbClr val="869FB2"/>
            </a:solidFill>
          </p:spPr>
        </p:sp>
        <p:sp>
          <p:nvSpPr>
            <p:cNvPr name="Freeform 75" id="75"/>
            <p:cNvSpPr/>
            <p:nvPr/>
          </p:nvSpPr>
          <p:spPr>
            <a:xfrm flipH="false" flipV="false" rot="0">
              <a:off x="0" y="0"/>
              <a:ext cx="340614" cy="338455"/>
            </a:xfrm>
            <a:custGeom>
              <a:avLst/>
              <a:gdLst/>
              <a:ahLst/>
              <a:cxnLst/>
              <a:rect r="r" b="b" t="t" l="l"/>
              <a:pathLst>
                <a:path h="338455" w="340614">
                  <a:moveTo>
                    <a:pt x="0" y="111252"/>
                  </a:moveTo>
                  <a:cubicBezTo>
                    <a:pt x="0" y="104267"/>
                    <a:pt x="5715" y="98552"/>
                    <a:pt x="12700" y="98552"/>
                  </a:cubicBezTo>
                  <a:cubicBezTo>
                    <a:pt x="19685" y="98552"/>
                    <a:pt x="25400" y="104267"/>
                    <a:pt x="25400" y="111252"/>
                  </a:cubicBezTo>
                  <a:cubicBezTo>
                    <a:pt x="25400" y="142113"/>
                    <a:pt x="105283" y="182245"/>
                    <a:pt x="250063" y="193929"/>
                  </a:cubicBezTo>
                  <a:lnTo>
                    <a:pt x="249047" y="206629"/>
                  </a:lnTo>
                  <a:lnTo>
                    <a:pt x="236347" y="206629"/>
                  </a:lnTo>
                  <a:lnTo>
                    <a:pt x="236347" y="167259"/>
                  </a:lnTo>
                  <a:cubicBezTo>
                    <a:pt x="236347" y="162052"/>
                    <a:pt x="239522" y="157353"/>
                    <a:pt x="244348" y="155448"/>
                  </a:cubicBezTo>
                  <a:cubicBezTo>
                    <a:pt x="249174" y="153543"/>
                    <a:pt x="254635" y="154686"/>
                    <a:pt x="258191" y="158369"/>
                  </a:cubicBezTo>
                  <a:lnTo>
                    <a:pt x="336931" y="240284"/>
                  </a:lnTo>
                  <a:cubicBezTo>
                    <a:pt x="339217" y="242697"/>
                    <a:pt x="340487" y="245999"/>
                    <a:pt x="340487" y="249301"/>
                  </a:cubicBezTo>
                  <a:cubicBezTo>
                    <a:pt x="340487" y="252603"/>
                    <a:pt x="338963" y="255905"/>
                    <a:pt x="336550" y="258191"/>
                  </a:cubicBezTo>
                  <a:lnTo>
                    <a:pt x="257810" y="333883"/>
                  </a:lnTo>
                  <a:cubicBezTo>
                    <a:pt x="254127" y="337439"/>
                    <a:pt x="248666" y="338455"/>
                    <a:pt x="244094" y="336423"/>
                  </a:cubicBezTo>
                  <a:cubicBezTo>
                    <a:pt x="239522" y="334391"/>
                    <a:pt x="236347" y="329819"/>
                    <a:pt x="236347" y="324739"/>
                  </a:cubicBezTo>
                  <a:lnTo>
                    <a:pt x="236347" y="285369"/>
                  </a:lnTo>
                  <a:lnTo>
                    <a:pt x="249047" y="285369"/>
                  </a:lnTo>
                  <a:lnTo>
                    <a:pt x="248031" y="298069"/>
                  </a:lnTo>
                  <a:cubicBezTo>
                    <a:pt x="114554" y="287274"/>
                    <a:pt x="0" y="249047"/>
                    <a:pt x="0" y="189992"/>
                  </a:cubicBezTo>
                  <a:lnTo>
                    <a:pt x="12700" y="189992"/>
                  </a:lnTo>
                  <a:lnTo>
                    <a:pt x="0" y="189992"/>
                  </a:lnTo>
                  <a:lnTo>
                    <a:pt x="0" y="111252"/>
                  </a:lnTo>
                  <a:lnTo>
                    <a:pt x="12700" y="111252"/>
                  </a:lnTo>
                  <a:lnTo>
                    <a:pt x="0" y="111252"/>
                  </a:lnTo>
                  <a:cubicBezTo>
                    <a:pt x="0" y="41402"/>
                    <a:pt x="160655" y="0"/>
                    <a:pt x="327914" y="0"/>
                  </a:cubicBezTo>
                  <a:cubicBezTo>
                    <a:pt x="334899" y="0"/>
                    <a:pt x="340614" y="5715"/>
                    <a:pt x="340614" y="12700"/>
                  </a:cubicBezTo>
                  <a:lnTo>
                    <a:pt x="340614" y="91440"/>
                  </a:lnTo>
                  <a:cubicBezTo>
                    <a:pt x="340614" y="94869"/>
                    <a:pt x="339217" y="98044"/>
                    <a:pt x="336931" y="100457"/>
                  </a:cubicBezTo>
                  <a:cubicBezTo>
                    <a:pt x="334645" y="102870"/>
                    <a:pt x="331343" y="104140"/>
                    <a:pt x="327914" y="104140"/>
                  </a:cubicBezTo>
                  <a:cubicBezTo>
                    <a:pt x="202946" y="104140"/>
                    <a:pt x="93091" y="127508"/>
                    <a:pt x="46482" y="160909"/>
                  </a:cubicBezTo>
                  <a:lnTo>
                    <a:pt x="31623" y="140335"/>
                  </a:lnTo>
                  <a:cubicBezTo>
                    <a:pt x="85217" y="101854"/>
                    <a:pt x="202184" y="78740"/>
                    <a:pt x="327914" y="78740"/>
                  </a:cubicBezTo>
                  <a:lnTo>
                    <a:pt x="327914" y="91440"/>
                  </a:lnTo>
                  <a:lnTo>
                    <a:pt x="315214" y="91440"/>
                  </a:lnTo>
                  <a:lnTo>
                    <a:pt x="315214" y="12700"/>
                  </a:lnTo>
                  <a:lnTo>
                    <a:pt x="327914" y="12700"/>
                  </a:lnTo>
                  <a:lnTo>
                    <a:pt x="327914" y="25400"/>
                  </a:lnTo>
                  <a:cubicBezTo>
                    <a:pt x="146939" y="25400"/>
                    <a:pt x="25400" y="72136"/>
                    <a:pt x="25400" y="111252"/>
                  </a:cubicBezTo>
                  <a:lnTo>
                    <a:pt x="12700" y="111252"/>
                  </a:lnTo>
                  <a:lnTo>
                    <a:pt x="25400" y="111252"/>
                  </a:lnTo>
                  <a:lnTo>
                    <a:pt x="25400" y="189992"/>
                  </a:lnTo>
                  <a:cubicBezTo>
                    <a:pt x="25400" y="220853"/>
                    <a:pt x="105283" y="260985"/>
                    <a:pt x="250063" y="272669"/>
                  </a:cubicBezTo>
                  <a:cubicBezTo>
                    <a:pt x="256667" y="273177"/>
                    <a:pt x="261747" y="278765"/>
                    <a:pt x="261747" y="285369"/>
                  </a:cubicBezTo>
                  <a:lnTo>
                    <a:pt x="261747" y="324739"/>
                  </a:lnTo>
                  <a:lnTo>
                    <a:pt x="249047" y="324739"/>
                  </a:lnTo>
                  <a:lnTo>
                    <a:pt x="240284" y="315595"/>
                  </a:lnTo>
                  <a:lnTo>
                    <a:pt x="319024" y="239903"/>
                  </a:lnTo>
                  <a:lnTo>
                    <a:pt x="327787" y="249047"/>
                  </a:lnTo>
                  <a:lnTo>
                    <a:pt x="318643" y="257810"/>
                  </a:lnTo>
                  <a:lnTo>
                    <a:pt x="239903" y="175895"/>
                  </a:lnTo>
                  <a:lnTo>
                    <a:pt x="249047" y="167132"/>
                  </a:lnTo>
                  <a:lnTo>
                    <a:pt x="261747" y="167132"/>
                  </a:lnTo>
                  <a:lnTo>
                    <a:pt x="261747" y="206502"/>
                  </a:lnTo>
                  <a:cubicBezTo>
                    <a:pt x="261747" y="210058"/>
                    <a:pt x="260223" y="213487"/>
                    <a:pt x="257683" y="215773"/>
                  </a:cubicBezTo>
                  <a:cubicBezTo>
                    <a:pt x="255143" y="218059"/>
                    <a:pt x="251587" y="219329"/>
                    <a:pt x="248031" y="219075"/>
                  </a:cubicBezTo>
                  <a:cubicBezTo>
                    <a:pt x="114554" y="208407"/>
                    <a:pt x="0" y="170180"/>
                    <a:pt x="0" y="111252"/>
                  </a:cubicBezTo>
                  <a:lnTo>
                    <a:pt x="12700" y="111252"/>
                  </a:lnTo>
                  <a:lnTo>
                    <a:pt x="25400" y="111252"/>
                  </a:lnTo>
                  <a:close/>
                </a:path>
              </a:pathLst>
            </a:custGeom>
            <a:solidFill>
              <a:srgbClr val="869FB2"/>
            </a:solidFill>
          </p:spPr>
        </p:sp>
      </p:grpSp>
      <p:grpSp>
        <p:nvGrpSpPr>
          <p:cNvPr name="Group 76" id="76"/>
          <p:cNvGrpSpPr/>
          <p:nvPr/>
        </p:nvGrpSpPr>
        <p:grpSpPr>
          <a:xfrm rot="0">
            <a:off x="14937163" y="5542119"/>
            <a:ext cx="255450" cy="255450"/>
            <a:chOff x="0" y="0"/>
            <a:chExt cx="340600" cy="340600"/>
          </a:xfrm>
        </p:grpSpPr>
        <p:sp>
          <p:nvSpPr>
            <p:cNvPr name="Freeform 77" id="77"/>
            <p:cNvSpPr/>
            <p:nvPr/>
          </p:nvSpPr>
          <p:spPr>
            <a:xfrm flipH="false" flipV="false" rot="0">
              <a:off x="-127" y="98679"/>
              <a:ext cx="340741" cy="239776"/>
            </a:xfrm>
            <a:custGeom>
              <a:avLst/>
              <a:gdLst/>
              <a:ahLst/>
              <a:cxnLst/>
              <a:rect r="r" b="b" t="t" l="l"/>
              <a:pathLst>
                <a:path h="239776" w="340741">
                  <a:moveTo>
                    <a:pt x="315341" y="12573"/>
                  </a:moveTo>
                  <a:lnTo>
                    <a:pt x="328041" y="12573"/>
                  </a:lnTo>
                  <a:lnTo>
                    <a:pt x="340741" y="12573"/>
                  </a:lnTo>
                  <a:cubicBezTo>
                    <a:pt x="340741" y="71501"/>
                    <a:pt x="226187" y="109855"/>
                    <a:pt x="92710" y="120650"/>
                  </a:cubicBezTo>
                  <a:cubicBezTo>
                    <a:pt x="89154" y="120904"/>
                    <a:pt x="85725" y="119761"/>
                    <a:pt x="83058" y="117348"/>
                  </a:cubicBezTo>
                  <a:cubicBezTo>
                    <a:pt x="80391" y="114935"/>
                    <a:pt x="78994" y="111506"/>
                    <a:pt x="78994" y="108077"/>
                  </a:cubicBezTo>
                  <a:lnTo>
                    <a:pt x="78994" y="68707"/>
                  </a:lnTo>
                  <a:lnTo>
                    <a:pt x="91694" y="68707"/>
                  </a:lnTo>
                  <a:lnTo>
                    <a:pt x="100838" y="77470"/>
                  </a:lnTo>
                  <a:lnTo>
                    <a:pt x="22098" y="159385"/>
                  </a:lnTo>
                  <a:lnTo>
                    <a:pt x="12827" y="150368"/>
                  </a:lnTo>
                  <a:lnTo>
                    <a:pt x="21590" y="141224"/>
                  </a:lnTo>
                  <a:lnTo>
                    <a:pt x="100330" y="216916"/>
                  </a:lnTo>
                  <a:lnTo>
                    <a:pt x="91567" y="226060"/>
                  </a:lnTo>
                  <a:lnTo>
                    <a:pt x="78867" y="226060"/>
                  </a:lnTo>
                  <a:lnTo>
                    <a:pt x="78867" y="186690"/>
                  </a:lnTo>
                  <a:cubicBezTo>
                    <a:pt x="78867" y="180086"/>
                    <a:pt x="83947" y="174625"/>
                    <a:pt x="90551" y="173990"/>
                  </a:cubicBezTo>
                  <a:cubicBezTo>
                    <a:pt x="235331" y="162306"/>
                    <a:pt x="315214" y="122174"/>
                    <a:pt x="315214" y="91313"/>
                  </a:cubicBezTo>
                  <a:lnTo>
                    <a:pt x="315214" y="12573"/>
                  </a:lnTo>
                  <a:lnTo>
                    <a:pt x="327914" y="12573"/>
                  </a:lnTo>
                  <a:lnTo>
                    <a:pt x="315214" y="12573"/>
                  </a:lnTo>
                  <a:moveTo>
                    <a:pt x="340614" y="12573"/>
                  </a:moveTo>
                  <a:lnTo>
                    <a:pt x="340614" y="91313"/>
                  </a:lnTo>
                  <a:lnTo>
                    <a:pt x="327914" y="91313"/>
                  </a:lnTo>
                  <a:lnTo>
                    <a:pt x="340614" y="91313"/>
                  </a:lnTo>
                  <a:cubicBezTo>
                    <a:pt x="340614" y="150241"/>
                    <a:pt x="226060" y="188595"/>
                    <a:pt x="92583" y="199390"/>
                  </a:cubicBezTo>
                  <a:lnTo>
                    <a:pt x="91567" y="186690"/>
                  </a:lnTo>
                  <a:lnTo>
                    <a:pt x="104267" y="186690"/>
                  </a:lnTo>
                  <a:lnTo>
                    <a:pt x="104267" y="226060"/>
                  </a:lnTo>
                  <a:cubicBezTo>
                    <a:pt x="104267" y="231140"/>
                    <a:pt x="101219" y="235712"/>
                    <a:pt x="96520" y="237744"/>
                  </a:cubicBezTo>
                  <a:cubicBezTo>
                    <a:pt x="91821" y="239776"/>
                    <a:pt x="86360" y="238760"/>
                    <a:pt x="82804" y="235204"/>
                  </a:cubicBezTo>
                  <a:lnTo>
                    <a:pt x="4064" y="159639"/>
                  </a:lnTo>
                  <a:cubicBezTo>
                    <a:pt x="1651" y="157353"/>
                    <a:pt x="254" y="154051"/>
                    <a:pt x="127" y="150749"/>
                  </a:cubicBezTo>
                  <a:cubicBezTo>
                    <a:pt x="0" y="147447"/>
                    <a:pt x="1397" y="144145"/>
                    <a:pt x="3683" y="141732"/>
                  </a:cubicBezTo>
                  <a:lnTo>
                    <a:pt x="82423" y="59817"/>
                  </a:lnTo>
                  <a:cubicBezTo>
                    <a:pt x="85979" y="56134"/>
                    <a:pt x="91567" y="54864"/>
                    <a:pt x="96266" y="56896"/>
                  </a:cubicBezTo>
                  <a:cubicBezTo>
                    <a:pt x="100965" y="58928"/>
                    <a:pt x="104267" y="63500"/>
                    <a:pt x="104267" y="68707"/>
                  </a:cubicBezTo>
                  <a:lnTo>
                    <a:pt x="104267" y="108077"/>
                  </a:lnTo>
                  <a:lnTo>
                    <a:pt x="91567" y="108077"/>
                  </a:lnTo>
                  <a:lnTo>
                    <a:pt x="90551" y="95377"/>
                  </a:lnTo>
                  <a:cubicBezTo>
                    <a:pt x="235331" y="83693"/>
                    <a:pt x="315214" y="43561"/>
                    <a:pt x="315214" y="12700"/>
                  </a:cubicBezTo>
                  <a:cubicBezTo>
                    <a:pt x="315214" y="5715"/>
                    <a:pt x="320929" y="0"/>
                    <a:pt x="327914" y="0"/>
                  </a:cubicBezTo>
                  <a:cubicBezTo>
                    <a:pt x="334899" y="0"/>
                    <a:pt x="340614" y="5715"/>
                    <a:pt x="340614" y="12700"/>
                  </a:cubicBezTo>
                  <a:close/>
                </a:path>
              </a:pathLst>
            </a:custGeom>
            <a:solidFill>
              <a:srgbClr val="869FB2"/>
            </a:solidFill>
          </p:spPr>
        </p:sp>
        <p:sp>
          <p:nvSpPr>
            <p:cNvPr name="Freeform 78" id="78"/>
            <p:cNvSpPr/>
            <p:nvPr/>
          </p:nvSpPr>
          <p:spPr>
            <a:xfrm flipH="false" flipV="false" rot="0">
              <a:off x="0" y="0"/>
              <a:ext cx="350901" cy="164973"/>
            </a:xfrm>
            <a:custGeom>
              <a:avLst/>
              <a:gdLst/>
              <a:ahLst/>
              <a:cxnLst/>
              <a:rect r="r" b="b" t="t" l="l"/>
              <a:pathLst>
                <a:path h="164973" w="350901">
                  <a:moveTo>
                    <a:pt x="12700" y="78740"/>
                  </a:moveTo>
                  <a:cubicBezTo>
                    <a:pt x="138430" y="78740"/>
                    <a:pt x="255397" y="101854"/>
                    <a:pt x="308991" y="140208"/>
                  </a:cubicBezTo>
                  <a:cubicBezTo>
                    <a:pt x="312293" y="142621"/>
                    <a:pt x="314198" y="146304"/>
                    <a:pt x="314325" y="150368"/>
                  </a:cubicBezTo>
                  <a:cubicBezTo>
                    <a:pt x="314452" y="154432"/>
                    <a:pt x="312420" y="158242"/>
                    <a:pt x="309245" y="160655"/>
                  </a:cubicBezTo>
                  <a:lnTo>
                    <a:pt x="301625" y="150495"/>
                  </a:lnTo>
                  <a:lnTo>
                    <a:pt x="294259" y="140208"/>
                  </a:lnTo>
                  <a:cubicBezTo>
                    <a:pt x="318389" y="122936"/>
                    <a:pt x="318643" y="109093"/>
                    <a:pt x="310007" y="97028"/>
                  </a:cubicBezTo>
                  <a:cubicBezTo>
                    <a:pt x="303657" y="88138"/>
                    <a:pt x="291084" y="78232"/>
                    <a:pt x="271018" y="68707"/>
                  </a:cubicBezTo>
                  <a:cubicBezTo>
                    <a:pt x="215138" y="42037"/>
                    <a:pt x="118237" y="25400"/>
                    <a:pt x="12700" y="25400"/>
                  </a:cubicBezTo>
                  <a:lnTo>
                    <a:pt x="12700" y="12700"/>
                  </a:lnTo>
                  <a:lnTo>
                    <a:pt x="25400" y="12700"/>
                  </a:lnTo>
                  <a:lnTo>
                    <a:pt x="25400" y="91440"/>
                  </a:lnTo>
                  <a:lnTo>
                    <a:pt x="12700" y="91440"/>
                  </a:lnTo>
                  <a:lnTo>
                    <a:pt x="12700" y="78740"/>
                  </a:lnTo>
                  <a:moveTo>
                    <a:pt x="12700" y="104140"/>
                  </a:moveTo>
                  <a:cubicBezTo>
                    <a:pt x="5715" y="104140"/>
                    <a:pt x="0" y="98425"/>
                    <a:pt x="0" y="91440"/>
                  </a:cubicBezTo>
                  <a:lnTo>
                    <a:pt x="0" y="12700"/>
                  </a:lnTo>
                  <a:cubicBezTo>
                    <a:pt x="0" y="9271"/>
                    <a:pt x="1397" y="6096"/>
                    <a:pt x="3683" y="3683"/>
                  </a:cubicBezTo>
                  <a:cubicBezTo>
                    <a:pt x="5969" y="1270"/>
                    <a:pt x="9271" y="0"/>
                    <a:pt x="12700" y="0"/>
                  </a:cubicBezTo>
                  <a:cubicBezTo>
                    <a:pt x="119888" y="0"/>
                    <a:pt x="221234" y="16764"/>
                    <a:pt x="281940" y="45847"/>
                  </a:cubicBezTo>
                  <a:lnTo>
                    <a:pt x="276479" y="57277"/>
                  </a:lnTo>
                  <a:lnTo>
                    <a:pt x="281940" y="45847"/>
                  </a:lnTo>
                  <a:cubicBezTo>
                    <a:pt x="303911" y="56261"/>
                    <a:pt x="320675" y="68453"/>
                    <a:pt x="330708" y="82296"/>
                  </a:cubicBezTo>
                  <a:cubicBezTo>
                    <a:pt x="350901" y="110490"/>
                    <a:pt x="339344" y="139319"/>
                    <a:pt x="309118" y="160909"/>
                  </a:cubicBezTo>
                  <a:cubicBezTo>
                    <a:pt x="303403" y="164973"/>
                    <a:pt x="295656" y="163703"/>
                    <a:pt x="291465" y="158115"/>
                  </a:cubicBezTo>
                  <a:cubicBezTo>
                    <a:pt x="287274" y="152527"/>
                    <a:pt x="288544" y="144653"/>
                    <a:pt x="294132" y="140462"/>
                  </a:cubicBezTo>
                  <a:lnTo>
                    <a:pt x="301752" y="150622"/>
                  </a:lnTo>
                  <a:lnTo>
                    <a:pt x="294386" y="160909"/>
                  </a:lnTo>
                  <a:cubicBezTo>
                    <a:pt x="247523" y="127508"/>
                    <a:pt x="137668" y="104140"/>
                    <a:pt x="12700" y="104140"/>
                  </a:cubicBezTo>
                  <a:close/>
                </a:path>
              </a:pathLst>
            </a:custGeom>
            <a:solidFill>
              <a:srgbClr val="869FB2"/>
            </a:solidFill>
          </p:spPr>
        </p:sp>
        <p:sp>
          <p:nvSpPr>
            <p:cNvPr name="Freeform 79" id="79"/>
            <p:cNvSpPr/>
            <p:nvPr/>
          </p:nvSpPr>
          <p:spPr>
            <a:xfrm flipH="false" flipV="false" rot="0">
              <a:off x="-127" y="0"/>
              <a:ext cx="340741" cy="338455"/>
            </a:xfrm>
            <a:custGeom>
              <a:avLst/>
              <a:gdLst/>
              <a:ahLst/>
              <a:cxnLst/>
              <a:rect r="r" b="b" t="t" l="l"/>
              <a:pathLst>
                <a:path h="338455" w="340741">
                  <a:moveTo>
                    <a:pt x="315341" y="111252"/>
                  </a:moveTo>
                  <a:lnTo>
                    <a:pt x="328041" y="111252"/>
                  </a:lnTo>
                  <a:lnTo>
                    <a:pt x="340741" y="111252"/>
                  </a:lnTo>
                  <a:cubicBezTo>
                    <a:pt x="340741" y="170180"/>
                    <a:pt x="226187" y="208534"/>
                    <a:pt x="92710" y="219329"/>
                  </a:cubicBezTo>
                  <a:cubicBezTo>
                    <a:pt x="89154" y="219583"/>
                    <a:pt x="85725" y="218440"/>
                    <a:pt x="83058" y="216027"/>
                  </a:cubicBezTo>
                  <a:cubicBezTo>
                    <a:pt x="80391" y="213614"/>
                    <a:pt x="78994" y="210185"/>
                    <a:pt x="78994" y="206756"/>
                  </a:cubicBezTo>
                  <a:lnTo>
                    <a:pt x="78994" y="167386"/>
                  </a:lnTo>
                  <a:lnTo>
                    <a:pt x="91694" y="167386"/>
                  </a:lnTo>
                  <a:lnTo>
                    <a:pt x="100838" y="176149"/>
                  </a:lnTo>
                  <a:lnTo>
                    <a:pt x="22098" y="258064"/>
                  </a:lnTo>
                  <a:lnTo>
                    <a:pt x="12827" y="249047"/>
                  </a:lnTo>
                  <a:lnTo>
                    <a:pt x="21590" y="239903"/>
                  </a:lnTo>
                  <a:lnTo>
                    <a:pt x="100330" y="315595"/>
                  </a:lnTo>
                  <a:lnTo>
                    <a:pt x="91567" y="324739"/>
                  </a:lnTo>
                  <a:lnTo>
                    <a:pt x="78867" y="324739"/>
                  </a:lnTo>
                  <a:lnTo>
                    <a:pt x="78867" y="285369"/>
                  </a:lnTo>
                  <a:cubicBezTo>
                    <a:pt x="78867" y="278765"/>
                    <a:pt x="83947" y="273304"/>
                    <a:pt x="90551" y="272669"/>
                  </a:cubicBezTo>
                  <a:cubicBezTo>
                    <a:pt x="235331" y="260985"/>
                    <a:pt x="315214" y="220853"/>
                    <a:pt x="315214" y="189992"/>
                  </a:cubicBezTo>
                  <a:lnTo>
                    <a:pt x="315214" y="111252"/>
                  </a:lnTo>
                  <a:lnTo>
                    <a:pt x="327914" y="111252"/>
                  </a:lnTo>
                  <a:lnTo>
                    <a:pt x="315214" y="111252"/>
                  </a:lnTo>
                  <a:lnTo>
                    <a:pt x="327914" y="111252"/>
                  </a:lnTo>
                  <a:lnTo>
                    <a:pt x="315214" y="111252"/>
                  </a:lnTo>
                  <a:cubicBezTo>
                    <a:pt x="315341" y="72136"/>
                    <a:pt x="193802" y="25400"/>
                    <a:pt x="12827" y="25400"/>
                  </a:cubicBezTo>
                  <a:lnTo>
                    <a:pt x="12827" y="12700"/>
                  </a:lnTo>
                  <a:lnTo>
                    <a:pt x="25527" y="12700"/>
                  </a:lnTo>
                  <a:lnTo>
                    <a:pt x="25527" y="91440"/>
                  </a:lnTo>
                  <a:lnTo>
                    <a:pt x="12827" y="91440"/>
                  </a:lnTo>
                  <a:lnTo>
                    <a:pt x="12827" y="78740"/>
                  </a:lnTo>
                  <a:cubicBezTo>
                    <a:pt x="138557" y="78740"/>
                    <a:pt x="255524" y="101854"/>
                    <a:pt x="309118" y="140208"/>
                  </a:cubicBezTo>
                  <a:lnTo>
                    <a:pt x="294386" y="160909"/>
                  </a:lnTo>
                  <a:cubicBezTo>
                    <a:pt x="247650" y="127508"/>
                    <a:pt x="137795" y="104140"/>
                    <a:pt x="12827" y="104140"/>
                  </a:cubicBezTo>
                  <a:cubicBezTo>
                    <a:pt x="9398" y="104140"/>
                    <a:pt x="6223" y="102870"/>
                    <a:pt x="3810" y="100457"/>
                  </a:cubicBezTo>
                  <a:cubicBezTo>
                    <a:pt x="1397" y="98044"/>
                    <a:pt x="127" y="94869"/>
                    <a:pt x="127" y="91440"/>
                  </a:cubicBezTo>
                  <a:lnTo>
                    <a:pt x="127" y="12700"/>
                  </a:lnTo>
                  <a:cubicBezTo>
                    <a:pt x="127" y="5715"/>
                    <a:pt x="5842" y="0"/>
                    <a:pt x="12827" y="0"/>
                  </a:cubicBezTo>
                  <a:cubicBezTo>
                    <a:pt x="180086" y="0"/>
                    <a:pt x="340741" y="41402"/>
                    <a:pt x="340741" y="111252"/>
                  </a:cubicBezTo>
                  <a:lnTo>
                    <a:pt x="340741" y="189992"/>
                  </a:lnTo>
                  <a:lnTo>
                    <a:pt x="328041" y="189992"/>
                  </a:lnTo>
                  <a:lnTo>
                    <a:pt x="340741" y="189992"/>
                  </a:lnTo>
                  <a:cubicBezTo>
                    <a:pt x="340741" y="248920"/>
                    <a:pt x="226187" y="287274"/>
                    <a:pt x="92710" y="298069"/>
                  </a:cubicBezTo>
                  <a:lnTo>
                    <a:pt x="91694" y="285369"/>
                  </a:lnTo>
                  <a:lnTo>
                    <a:pt x="104394" y="285369"/>
                  </a:lnTo>
                  <a:lnTo>
                    <a:pt x="104394" y="324739"/>
                  </a:lnTo>
                  <a:cubicBezTo>
                    <a:pt x="104394" y="329819"/>
                    <a:pt x="101346" y="334391"/>
                    <a:pt x="96647" y="336423"/>
                  </a:cubicBezTo>
                  <a:cubicBezTo>
                    <a:pt x="91948" y="338455"/>
                    <a:pt x="86487" y="337439"/>
                    <a:pt x="82931" y="333883"/>
                  </a:cubicBezTo>
                  <a:lnTo>
                    <a:pt x="4064" y="258318"/>
                  </a:lnTo>
                  <a:cubicBezTo>
                    <a:pt x="1651" y="256032"/>
                    <a:pt x="254" y="252730"/>
                    <a:pt x="127" y="249428"/>
                  </a:cubicBezTo>
                  <a:cubicBezTo>
                    <a:pt x="0" y="246126"/>
                    <a:pt x="1397" y="242824"/>
                    <a:pt x="3683" y="240411"/>
                  </a:cubicBezTo>
                  <a:lnTo>
                    <a:pt x="82423" y="158496"/>
                  </a:lnTo>
                  <a:cubicBezTo>
                    <a:pt x="85979" y="154813"/>
                    <a:pt x="91567" y="153543"/>
                    <a:pt x="96266" y="155575"/>
                  </a:cubicBezTo>
                  <a:cubicBezTo>
                    <a:pt x="100965" y="157607"/>
                    <a:pt x="104267" y="162179"/>
                    <a:pt x="104267" y="167386"/>
                  </a:cubicBezTo>
                  <a:lnTo>
                    <a:pt x="104267" y="206756"/>
                  </a:lnTo>
                  <a:lnTo>
                    <a:pt x="91567" y="206756"/>
                  </a:lnTo>
                  <a:lnTo>
                    <a:pt x="90551" y="194056"/>
                  </a:lnTo>
                  <a:cubicBezTo>
                    <a:pt x="235331" y="182372"/>
                    <a:pt x="315214" y="142240"/>
                    <a:pt x="315214" y="111379"/>
                  </a:cubicBezTo>
                  <a:cubicBezTo>
                    <a:pt x="315214" y="104394"/>
                    <a:pt x="320929" y="98679"/>
                    <a:pt x="327914" y="98679"/>
                  </a:cubicBezTo>
                  <a:cubicBezTo>
                    <a:pt x="334899" y="98679"/>
                    <a:pt x="340614" y="104394"/>
                    <a:pt x="340614" y="111379"/>
                  </a:cubicBezTo>
                  <a:close/>
                </a:path>
              </a:pathLst>
            </a:custGeom>
            <a:solidFill>
              <a:srgbClr val="869FB2"/>
            </a:solid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1524575" y="1140800"/>
            <a:ext cx="3513150" cy="20315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01</a:t>
            </a:r>
          </a:p>
        </p:txBody>
      </p:sp>
      <p:sp>
        <p:nvSpPr>
          <p:cNvPr name="TextBox 4" id="4"/>
          <p:cNvSpPr txBox="true"/>
          <p:nvPr/>
        </p:nvSpPr>
        <p:spPr>
          <a:xfrm rot="0">
            <a:off x="1635189" y="2742575"/>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INTRODUCTION</a:t>
            </a:r>
          </a:p>
        </p:txBody>
      </p:sp>
      <p:sp>
        <p:nvSpPr>
          <p:cNvPr name="TextBox 5" id="5"/>
          <p:cNvSpPr txBox="true"/>
          <p:nvPr/>
        </p:nvSpPr>
        <p:spPr>
          <a:xfrm rot="0">
            <a:off x="1524575" y="34504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Here you can describe the topic of the section</a:t>
            </a:r>
          </a:p>
        </p:txBody>
      </p:sp>
      <p:sp>
        <p:nvSpPr>
          <p:cNvPr name="TextBox 6" id="6"/>
          <p:cNvSpPr txBox="true"/>
          <p:nvPr/>
        </p:nvSpPr>
        <p:spPr>
          <a:xfrm rot="0">
            <a:off x="13250275" y="895350"/>
            <a:ext cx="3513150" cy="2136300"/>
          </a:xfrm>
          <a:prstGeom prst="rect">
            <a:avLst/>
          </a:prstGeom>
        </p:spPr>
        <p:txBody>
          <a:bodyPr anchor="t" rtlCol="false" tIns="0" lIns="0" bIns="0" rIns="0">
            <a:spAutoFit/>
          </a:bodyPr>
          <a:lstStyle/>
          <a:p>
            <a:pPr algn="ctr">
              <a:lnSpc>
                <a:spcPts val="15600"/>
              </a:lnSpc>
            </a:pPr>
            <a:r>
              <a:rPr lang="en-US" sz="13000">
                <a:solidFill>
                  <a:srgbClr val="EF00DE"/>
                </a:solidFill>
                <a:latin typeface="Poppins"/>
              </a:rPr>
              <a:t>04</a:t>
            </a:r>
          </a:p>
        </p:txBody>
      </p:sp>
      <p:sp>
        <p:nvSpPr>
          <p:cNvPr name="TextBox 7" id="7"/>
          <p:cNvSpPr txBox="true"/>
          <p:nvPr/>
        </p:nvSpPr>
        <p:spPr>
          <a:xfrm rot="0">
            <a:off x="13254925" y="2742575"/>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CONCLUSION</a:t>
            </a:r>
          </a:p>
        </p:txBody>
      </p:sp>
      <p:sp>
        <p:nvSpPr>
          <p:cNvPr name="TextBox 8" id="8"/>
          <p:cNvSpPr txBox="true"/>
          <p:nvPr/>
        </p:nvSpPr>
        <p:spPr>
          <a:xfrm rot="0">
            <a:off x="13250275" y="34504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Here you can describe the topic of the section</a:t>
            </a:r>
          </a:p>
        </p:txBody>
      </p:sp>
      <p:sp>
        <p:nvSpPr>
          <p:cNvPr name="TextBox 9" id="9"/>
          <p:cNvSpPr txBox="true"/>
          <p:nvPr/>
        </p:nvSpPr>
        <p:spPr>
          <a:xfrm rot="0">
            <a:off x="5433142" y="895350"/>
            <a:ext cx="3513150" cy="2136300"/>
          </a:xfrm>
          <a:prstGeom prst="rect">
            <a:avLst/>
          </a:prstGeom>
        </p:spPr>
        <p:txBody>
          <a:bodyPr anchor="t" rtlCol="false" tIns="0" lIns="0" bIns="0" rIns="0">
            <a:spAutoFit/>
          </a:bodyPr>
          <a:lstStyle/>
          <a:p>
            <a:pPr algn="ctr">
              <a:lnSpc>
                <a:spcPts val="15600"/>
              </a:lnSpc>
            </a:pPr>
            <a:r>
              <a:rPr lang="en-US" sz="13000">
                <a:solidFill>
                  <a:srgbClr val="EF00DE"/>
                </a:solidFill>
                <a:latin typeface="Poppins"/>
              </a:rPr>
              <a:t>02</a:t>
            </a:r>
          </a:p>
        </p:txBody>
      </p:sp>
      <p:sp>
        <p:nvSpPr>
          <p:cNvPr name="TextBox 10" id="10"/>
          <p:cNvSpPr txBox="true"/>
          <p:nvPr/>
        </p:nvSpPr>
        <p:spPr>
          <a:xfrm rot="0">
            <a:off x="5433142" y="2742575"/>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PRESENTATION</a:t>
            </a:r>
          </a:p>
        </p:txBody>
      </p:sp>
      <p:sp>
        <p:nvSpPr>
          <p:cNvPr name="TextBox 11" id="11"/>
          <p:cNvSpPr txBox="true"/>
          <p:nvPr/>
        </p:nvSpPr>
        <p:spPr>
          <a:xfrm rot="0">
            <a:off x="5433125" y="34504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Here you can describe the topic of the section</a:t>
            </a:r>
          </a:p>
        </p:txBody>
      </p:sp>
      <p:sp>
        <p:nvSpPr>
          <p:cNvPr name="TextBox 12" id="12"/>
          <p:cNvSpPr txBox="true"/>
          <p:nvPr/>
        </p:nvSpPr>
        <p:spPr>
          <a:xfrm rot="0">
            <a:off x="9341708" y="895350"/>
            <a:ext cx="3513150" cy="2136300"/>
          </a:xfrm>
          <a:prstGeom prst="rect">
            <a:avLst/>
          </a:prstGeom>
        </p:spPr>
        <p:txBody>
          <a:bodyPr anchor="t" rtlCol="false" tIns="0" lIns="0" bIns="0" rIns="0">
            <a:spAutoFit/>
          </a:bodyPr>
          <a:lstStyle/>
          <a:p>
            <a:pPr algn="ctr">
              <a:lnSpc>
                <a:spcPts val="15600"/>
              </a:lnSpc>
            </a:pPr>
            <a:r>
              <a:rPr lang="en-US" sz="13000">
                <a:solidFill>
                  <a:srgbClr val="EF00DE"/>
                </a:solidFill>
                <a:latin typeface="Poppins"/>
              </a:rPr>
              <a:t>03</a:t>
            </a:r>
          </a:p>
        </p:txBody>
      </p:sp>
      <p:sp>
        <p:nvSpPr>
          <p:cNvPr name="TextBox 13" id="13"/>
          <p:cNvSpPr txBox="true"/>
          <p:nvPr/>
        </p:nvSpPr>
        <p:spPr>
          <a:xfrm rot="0">
            <a:off x="9341725" y="2742575"/>
            <a:ext cx="3513150" cy="830925"/>
          </a:xfrm>
          <a:prstGeom prst="rect">
            <a:avLst/>
          </a:prstGeom>
        </p:spPr>
        <p:txBody>
          <a:bodyPr anchor="t" rtlCol="false" tIns="0" lIns="0" bIns="0" rIns="0">
            <a:spAutoFit/>
          </a:bodyPr>
          <a:lstStyle/>
          <a:p>
            <a:pPr algn="ctr">
              <a:lnSpc>
                <a:spcPts val="3840"/>
              </a:lnSpc>
            </a:pPr>
            <a:r>
              <a:rPr lang="en-US" sz="3200">
                <a:solidFill>
                  <a:srgbClr val="FFFFFF"/>
                </a:solidFill>
                <a:latin typeface="Poppins"/>
              </a:rPr>
              <a:t>ANALYSIS</a:t>
            </a:r>
          </a:p>
        </p:txBody>
      </p:sp>
      <p:sp>
        <p:nvSpPr>
          <p:cNvPr name="TextBox 14" id="14"/>
          <p:cNvSpPr txBox="true"/>
          <p:nvPr/>
        </p:nvSpPr>
        <p:spPr>
          <a:xfrm rot="0">
            <a:off x="9341725" y="3450425"/>
            <a:ext cx="3513150" cy="2182500"/>
          </a:xfrm>
          <a:prstGeom prst="rect">
            <a:avLst/>
          </a:prstGeom>
        </p:spPr>
        <p:txBody>
          <a:bodyPr anchor="t" rtlCol="false" tIns="0" lIns="0" bIns="0" rIns="0">
            <a:spAutoFit/>
          </a:bodyPr>
          <a:lstStyle/>
          <a:p>
            <a:pPr algn="ctr">
              <a:lnSpc>
                <a:spcPts val="3311"/>
              </a:lnSpc>
            </a:pPr>
            <a:r>
              <a:rPr lang="en-US" sz="2400">
                <a:solidFill>
                  <a:srgbClr val="FFFFFF"/>
                </a:solidFill>
                <a:latin typeface="Arimo"/>
              </a:rPr>
              <a:t>Here you can describe the topic of the section</a:t>
            </a:r>
          </a:p>
        </p:txBody>
      </p:sp>
    </p:spTree>
  </p:cSld>
  <p:clrMapOvr>
    <a:masterClrMapping/>
  </p:clrMapOvr>
</p:sld>
</file>

<file path=ppt/slides/slide70.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Freeform 2" id="2"/>
          <p:cNvSpPr/>
          <p:nvPr/>
        </p:nvSpPr>
        <p:spPr>
          <a:xfrm flipH="false" flipV="false" rot="0">
            <a:off x="7283065" y="2350643"/>
            <a:ext cx="4162037" cy="2738789"/>
          </a:xfrm>
          <a:custGeom>
            <a:avLst/>
            <a:gdLst/>
            <a:ahLst/>
            <a:cxnLst/>
            <a:rect r="r" b="b" t="t" l="l"/>
            <a:pathLst>
              <a:path h="2738789" w="4162037">
                <a:moveTo>
                  <a:pt x="0" y="0"/>
                </a:moveTo>
                <a:lnTo>
                  <a:pt x="4162038" y="0"/>
                </a:lnTo>
                <a:lnTo>
                  <a:pt x="4162038" y="2738790"/>
                </a:lnTo>
                <a:lnTo>
                  <a:pt x="0" y="273879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476908" y="6015684"/>
            <a:ext cx="5245752" cy="2667080"/>
          </a:xfrm>
          <a:custGeom>
            <a:avLst/>
            <a:gdLst/>
            <a:ahLst/>
            <a:cxnLst/>
            <a:rect r="r" b="b" t="t" l="l"/>
            <a:pathLst>
              <a:path h="2667080" w="5245752">
                <a:moveTo>
                  <a:pt x="0" y="0"/>
                </a:moveTo>
                <a:lnTo>
                  <a:pt x="5245752" y="0"/>
                </a:lnTo>
                <a:lnTo>
                  <a:pt x="5245752" y="2667080"/>
                </a:lnTo>
                <a:lnTo>
                  <a:pt x="0" y="26670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11919371" y="2459021"/>
            <a:ext cx="4878422" cy="2601952"/>
          </a:xfrm>
          <a:custGeom>
            <a:avLst/>
            <a:gdLst/>
            <a:ahLst/>
            <a:cxnLst/>
            <a:rect r="r" b="b" t="t" l="l"/>
            <a:pathLst>
              <a:path h="2601952" w="4878422">
                <a:moveTo>
                  <a:pt x="0" y="0"/>
                </a:moveTo>
                <a:lnTo>
                  <a:pt x="4878422" y="0"/>
                </a:lnTo>
                <a:lnTo>
                  <a:pt x="4878422" y="2601952"/>
                </a:lnTo>
                <a:lnTo>
                  <a:pt x="0" y="260195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15420596" y="6381179"/>
            <a:ext cx="225011" cy="657227"/>
          </a:xfrm>
          <a:custGeom>
            <a:avLst/>
            <a:gdLst/>
            <a:ahLst/>
            <a:cxnLst/>
            <a:rect r="r" b="b" t="t" l="l"/>
            <a:pathLst>
              <a:path h="657227" w="225011">
                <a:moveTo>
                  <a:pt x="0" y="0"/>
                </a:moveTo>
                <a:lnTo>
                  <a:pt x="225010" y="0"/>
                </a:lnTo>
                <a:lnTo>
                  <a:pt x="225010" y="657226"/>
                </a:lnTo>
                <a:lnTo>
                  <a:pt x="0" y="65722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0">
            <a:off x="14819572" y="6369381"/>
            <a:ext cx="395527" cy="680811"/>
          </a:xfrm>
          <a:custGeom>
            <a:avLst/>
            <a:gdLst/>
            <a:ahLst/>
            <a:cxnLst/>
            <a:rect r="r" b="b" t="t" l="l"/>
            <a:pathLst>
              <a:path h="680811" w="395527">
                <a:moveTo>
                  <a:pt x="0" y="0"/>
                </a:moveTo>
                <a:lnTo>
                  <a:pt x="395526" y="0"/>
                </a:lnTo>
                <a:lnTo>
                  <a:pt x="395526" y="680810"/>
                </a:lnTo>
                <a:lnTo>
                  <a:pt x="0" y="68081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7" id="7"/>
          <p:cNvSpPr/>
          <p:nvPr/>
        </p:nvSpPr>
        <p:spPr>
          <a:xfrm flipH="false" flipV="false" rot="0">
            <a:off x="16267243" y="7192537"/>
            <a:ext cx="633620" cy="548762"/>
          </a:xfrm>
          <a:custGeom>
            <a:avLst/>
            <a:gdLst/>
            <a:ahLst/>
            <a:cxnLst/>
            <a:rect r="r" b="b" t="t" l="l"/>
            <a:pathLst>
              <a:path h="548762" w="633620">
                <a:moveTo>
                  <a:pt x="0" y="0"/>
                </a:moveTo>
                <a:lnTo>
                  <a:pt x="633620" y="0"/>
                </a:lnTo>
                <a:lnTo>
                  <a:pt x="633620" y="548762"/>
                </a:lnTo>
                <a:lnTo>
                  <a:pt x="0" y="54876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8" id="8"/>
          <p:cNvSpPr/>
          <p:nvPr/>
        </p:nvSpPr>
        <p:spPr>
          <a:xfrm flipH="false" flipV="false" rot="0">
            <a:off x="15345207" y="7894557"/>
            <a:ext cx="375784" cy="578126"/>
          </a:xfrm>
          <a:custGeom>
            <a:avLst/>
            <a:gdLst/>
            <a:ahLst/>
            <a:cxnLst/>
            <a:rect r="r" b="b" t="t" l="l"/>
            <a:pathLst>
              <a:path h="578126" w="375784">
                <a:moveTo>
                  <a:pt x="0" y="0"/>
                </a:moveTo>
                <a:lnTo>
                  <a:pt x="375784" y="0"/>
                </a:lnTo>
                <a:lnTo>
                  <a:pt x="375784" y="578126"/>
                </a:lnTo>
                <a:lnTo>
                  <a:pt x="0" y="57812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9" id="9"/>
          <p:cNvSpPr/>
          <p:nvPr/>
        </p:nvSpPr>
        <p:spPr>
          <a:xfrm flipH="false" flipV="false" rot="0">
            <a:off x="15837531" y="7181491"/>
            <a:ext cx="339735" cy="571363"/>
          </a:xfrm>
          <a:custGeom>
            <a:avLst/>
            <a:gdLst/>
            <a:ahLst/>
            <a:cxnLst/>
            <a:rect r="r" b="b" t="t" l="l"/>
            <a:pathLst>
              <a:path h="571363" w="339735">
                <a:moveTo>
                  <a:pt x="0" y="0"/>
                </a:moveTo>
                <a:lnTo>
                  <a:pt x="339734" y="0"/>
                </a:lnTo>
                <a:lnTo>
                  <a:pt x="339734" y="571362"/>
                </a:lnTo>
                <a:lnTo>
                  <a:pt x="0" y="57136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0" id="10"/>
          <p:cNvSpPr/>
          <p:nvPr/>
        </p:nvSpPr>
        <p:spPr>
          <a:xfrm flipH="false" flipV="false" rot="0">
            <a:off x="15767029" y="6403649"/>
            <a:ext cx="480738" cy="612200"/>
          </a:xfrm>
          <a:custGeom>
            <a:avLst/>
            <a:gdLst/>
            <a:ahLst/>
            <a:cxnLst/>
            <a:rect r="r" b="b" t="t" l="l"/>
            <a:pathLst>
              <a:path h="612200" w="480738">
                <a:moveTo>
                  <a:pt x="0" y="0"/>
                </a:moveTo>
                <a:lnTo>
                  <a:pt x="480738" y="0"/>
                </a:lnTo>
                <a:lnTo>
                  <a:pt x="480738" y="612200"/>
                </a:lnTo>
                <a:lnTo>
                  <a:pt x="0" y="61220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1" id="11"/>
          <p:cNvSpPr/>
          <p:nvPr/>
        </p:nvSpPr>
        <p:spPr>
          <a:xfrm flipH="false" flipV="false" rot="0">
            <a:off x="14815601" y="7182551"/>
            <a:ext cx="403465" cy="568361"/>
          </a:xfrm>
          <a:custGeom>
            <a:avLst/>
            <a:gdLst/>
            <a:ahLst/>
            <a:cxnLst/>
            <a:rect r="r" b="b" t="t" l="l"/>
            <a:pathLst>
              <a:path h="568361" w="403465">
                <a:moveTo>
                  <a:pt x="0" y="0"/>
                </a:moveTo>
                <a:lnTo>
                  <a:pt x="403466" y="0"/>
                </a:lnTo>
                <a:lnTo>
                  <a:pt x="403466" y="568362"/>
                </a:lnTo>
                <a:lnTo>
                  <a:pt x="0" y="568362"/>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2" id="12"/>
          <p:cNvSpPr/>
          <p:nvPr/>
        </p:nvSpPr>
        <p:spPr>
          <a:xfrm flipH="false" flipV="false" rot="0">
            <a:off x="15360587" y="7182551"/>
            <a:ext cx="373365" cy="568361"/>
          </a:xfrm>
          <a:custGeom>
            <a:avLst/>
            <a:gdLst/>
            <a:ahLst/>
            <a:cxnLst/>
            <a:rect r="r" b="b" t="t" l="l"/>
            <a:pathLst>
              <a:path h="568361" w="373365">
                <a:moveTo>
                  <a:pt x="0" y="0"/>
                </a:moveTo>
                <a:lnTo>
                  <a:pt x="373366" y="0"/>
                </a:lnTo>
                <a:lnTo>
                  <a:pt x="373366" y="568362"/>
                </a:lnTo>
                <a:lnTo>
                  <a:pt x="0" y="56836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3" id="13"/>
          <p:cNvSpPr/>
          <p:nvPr/>
        </p:nvSpPr>
        <p:spPr>
          <a:xfrm flipH="false" flipV="false" rot="0">
            <a:off x="16352131" y="6360983"/>
            <a:ext cx="463844" cy="596438"/>
          </a:xfrm>
          <a:custGeom>
            <a:avLst/>
            <a:gdLst/>
            <a:ahLst/>
            <a:cxnLst/>
            <a:rect r="r" b="b" t="t" l="l"/>
            <a:pathLst>
              <a:path h="596438" w="463844">
                <a:moveTo>
                  <a:pt x="0" y="0"/>
                </a:moveTo>
                <a:lnTo>
                  <a:pt x="463844" y="0"/>
                </a:lnTo>
                <a:lnTo>
                  <a:pt x="463844" y="596438"/>
                </a:lnTo>
                <a:lnTo>
                  <a:pt x="0" y="596438"/>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4" id="14"/>
          <p:cNvSpPr/>
          <p:nvPr/>
        </p:nvSpPr>
        <p:spPr>
          <a:xfrm flipH="false" flipV="false" rot="0">
            <a:off x="15811738" y="7987962"/>
            <a:ext cx="391318" cy="391318"/>
          </a:xfrm>
          <a:custGeom>
            <a:avLst/>
            <a:gdLst/>
            <a:ahLst/>
            <a:cxnLst/>
            <a:rect r="r" b="b" t="t" l="l"/>
            <a:pathLst>
              <a:path h="391318" w="391318">
                <a:moveTo>
                  <a:pt x="0" y="0"/>
                </a:moveTo>
                <a:lnTo>
                  <a:pt x="391318" y="0"/>
                </a:lnTo>
                <a:lnTo>
                  <a:pt x="391318" y="391318"/>
                </a:lnTo>
                <a:lnTo>
                  <a:pt x="0" y="391318"/>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5" id="15"/>
          <p:cNvSpPr/>
          <p:nvPr/>
        </p:nvSpPr>
        <p:spPr>
          <a:xfrm flipH="false" flipV="false" rot="0">
            <a:off x="16380847" y="7978379"/>
            <a:ext cx="406416" cy="410482"/>
          </a:xfrm>
          <a:custGeom>
            <a:avLst/>
            <a:gdLst/>
            <a:ahLst/>
            <a:cxnLst/>
            <a:rect r="r" b="b" t="t" l="l"/>
            <a:pathLst>
              <a:path h="410482" w="406416">
                <a:moveTo>
                  <a:pt x="0" y="0"/>
                </a:moveTo>
                <a:lnTo>
                  <a:pt x="406416" y="0"/>
                </a:lnTo>
                <a:lnTo>
                  <a:pt x="406416" y="410482"/>
                </a:lnTo>
                <a:lnTo>
                  <a:pt x="0" y="41048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6" id="16"/>
          <p:cNvSpPr/>
          <p:nvPr/>
        </p:nvSpPr>
        <p:spPr>
          <a:xfrm flipH="false" flipV="false" rot="0">
            <a:off x="14829221" y="7911291"/>
            <a:ext cx="376228" cy="544660"/>
          </a:xfrm>
          <a:custGeom>
            <a:avLst/>
            <a:gdLst/>
            <a:ahLst/>
            <a:cxnLst/>
            <a:rect r="r" b="b" t="t" l="l"/>
            <a:pathLst>
              <a:path h="544660" w="376228">
                <a:moveTo>
                  <a:pt x="0" y="0"/>
                </a:moveTo>
                <a:lnTo>
                  <a:pt x="376228" y="0"/>
                </a:lnTo>
                <a:lnTo>
                  <a:pt x="376228" y="544660"/>
                </a:lnTo>
                <a:lnTo>
                  <a:pt x="0" y="544660"/>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7" id="17"/>
          <p:cNvSpPr/>
          <p:nvPr/>
        </p:nvSpPr>
        <p:spPr>
          <a:xfrm flipH="false" flipV="false" rot="0">
            <a:off x="7122740" y="6018564"/>
            <a:ext cx="4482688" cy="2661312"/>
          </a:xfrm>
          <a:custGeom>
            <a:avLst/>
            <a:gdLst/>
            <a:ahLst/>
            <a:cxnLst/>
            <a:rect r="r" b="b" t="t" l="l"/>
            <a:pathLst>
              <a:path h="2661312" w="4482688">
                <a:moveTo>
                  <a:pt x="0" y="0"/>
                </a:moveTo>
                <a:lnTo>
                  <a:pt x="4482688" y="0"/>
                </a:lnTo>
                <a:lnTo>
                  <a:pt x="4482688" y="2661312"/>
                </a:lnTo>
                <a:lnTo>
                  <a:pt x="0" y="2661312"/>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18" id="18"/>
          <p:cNvSpPr/>
          <p:nvPr/>
        </p:nvSpPr>
        <p:spPr>
          <a:xfrm flipH="false" flipV="false" rot="0">
            <a:off x="12119259" y="6131589"/>
            <a:ext cx="1194780" cy="1054512"/>
          </a:xfrm>
          <a:custGeom>
            <a:avLst/>
            <a:gdLst/>
            <a:ahLst/>
            <a:cxnLst/>
            <a:rect r="r" b="b" t="t" l="l"/>
            <a:pathLst>
              <a:path h="1054512" w="1194780">
                <a:moveTo>
                  <a:pt x="0" y="0"/>
                </a:moveTo>
                <a:lnTo>
                  <a:pt x="1194780" y="0"/>
                </a:lnTo>
                <a:lnTo>
                  <a:pt x="1194780" y="1054512"/>
                </a:lnTo>
                <a:lnTo>
                  <a:pt x="0" y="1054512"/>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19" id="19"/>
          <p:cNvSpPr/>
          <p:nvPr/>
        </p:nvSpPr>
        <p:spPr>
          <a:xfrm flipH="false" flipV="false" rot="0">
            <a:off x="12148869" y="7418909"/>
            <a:ext cx="1134380" cy="1051824"/>
          </a:xfrm>
          <a:custGeom>
            <a:avLst/>
            <a:gdLst/>
            <a:ahLst/>
            <a:cxnLst/>
            <a:rect r="r" b="b" t="t" l="l"/>
            <a:pathLst>
              <a:path h="1051824" w="1134380">
                <a:moveTo>
                  <a:pt x="0" y="0"/>
                </a:moveTo>
                <a:lnTo>
                  <a:pt x="1134380" y="0"/>
                </a:lnTo>
                <a:lnTo>
                  <a:pt x="1134380" y="1051824"/>
                </a:lnTo>
                <a:lnTo>
                  <a:pt x="0" y="1051824"/>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0" id="20"/>
          <p:cNvSpPr/>
          <p:nvPr/>
        </p:nvSpPr>
        <p:spPr>
          <a:xfrm flipH="false" flipV="false" rot="0">
            <a:off x="13406433" y="6137731"/>
            <a:ext cx="1171654" cy="1042792"/>
          </a:xfrm>
          <a:custGeom>
            <a:avLst/>
            <a:gdLst/>
            <a:ahLst/>
            <a:cxnLst/>
            <a:rect r="r" b="b" t="t" l="l"/>
            <a:pathLst>
              <a:path h="1042792" w="1171654">
                <a:moveTo>
                  <a:pt x="0" y="0"/>
                </a:moveTo>
                <a:lnTo>
                  <a:pt x="1171654" y="0"/>
                </a:lnTo>
                <a:lnTo>
                  <a:pt x="1171654" y="1042792"/>
                </a:lnTo>
                <a:lnTo>
                  <a:pt x="0" y="1042792"/>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1" id="21"/>
          <p:cNvSpPr/>
          <p:nvPr/>
        </p:nvSpPr>
        <p:spPr>
          <a:xfrm flipH="false" flipV="false" rot="0">
            <a:off x="13421925" y="7418761"/>
            <a:ext cx="1140322" cy="1052044"/>
          </a:xfrm>
          <a:custGeom>
            <a:avLst/>
            <a:gdLst/>
            <a:ahLst/>
            <a:cxnLst/>
            <a:rect r="r" b="b" t="t" l="l"/>
            <a:pathLst>
              <a:path h="1052044" w="1140322">
                <a:moveTo>
                  <a:pt x="0" y="0"/>
                </a:moveTo>
                <a:lnTo>
                  <a:pt x="1140322" y="0"/>
                </a:lnTo>
                <a:lnTo>
                  <a:pt x="1140322" y="1052044"/>
                </a:lnTo>
                <a:lnTo>
                  <a:pt x="0" y="1052044"/>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2" id="22"/>
          <p:cNvSpPr/>
          <p:nvPr/>
        </p:nvSpPr>
        <p:spPr>
          <a:xfrm flipH="false" flipV="false" rot="0">
            <a:off x="1443693" y="2376127"/>
            <a:ext cx="5349196" cy="2653330"/>
          </a:xfrm>
          <a:custGeom>
            <a:avLst/>
            <a:gdLst/>
            <a:ahLst/>
            <a:cxnLst/>
            <a:rect r="r" b="b" t="t" l="l"/>
            <a:pathLst>
              <a:path h="2653330" w="5349196">
                <a:moveTo>
                  <a:pt x="0" y="0"/>
                </a:moveTo>
                <a:lnTo>
                  <a:pt x="5349196" y="0"/>
                </a:lnTo>
                <a:lnTo>
                  <a:pt x="5349196" y="2653330"/>
                </a:lnTo>
                <a:lnTo>
                  <a:pt x="0" y="2653330"/>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Tree>
  </p:cSld>
  <p:clrMapOvr>
    <a:masterClrMapping/>
  </p:clrMapOvr>
</p:sld>
</file>

<file path=ppt/slides/slide71.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Freeform 2" id="2"/>
          <p:cNvSpPr/>
          <p:nvPr/>
        </p:nvSpPr>
        <p:spPr>
          <a:xfrm flipH="false" flipV="false" rot="0">
            <a:off x="4250567" y="7213137"/>
            <a:ext cx="2211140" cy="1526033"/>
          </a:xfrm>
          <a:custGeom>
            <a:avLst/>
            <a:gdLst/>
            <a:ahLst/>
            <a:cxnLst/>
            <a:rect r="r" b="b" t="t" l="l"/>
            <a:pathLst>
              <a:path h="1526033" w="2211140">
                <a:moveTo>
                  <a:pt x="0" y="0"/>
                </a:moveTo>
                <a:lnTo>
                  <a:pt x="2211140" y="0"/>
                </a:lnTo>
                <a:lnTo>
                  <a:pt x="2211140" y="1526032"/>
                </a:lnTo>
                <a:lnTo>
                  <a:pt x="0" y="152603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AutoShape 3" id="3"/>
          <p:cNvSpPr/>
          <p:nvPr/>
        </p:nvSpPr>
        <p:spPr>
          <a:xfrm rot="178843">
            <a:off x="8870713" y="3715232"/>
            <a:ext cx="366346" cy="0"/>
          </a:xfrm>
          <a:prstGeom prst="line">
            <a:avLst/>
          </a:prstGeom>
          <a:ln cap="rnd" w="9525">
            <a:solidFill>
              <a:srgbClr val="A5B7C6"/>
            </a:solidFill>
            <a:prstDash val="solid"/>
            <a:headEnd type="none" len="sm" w="sm"/>
            <a:tailEnd type="none" len="sm" w="sm"/>
          </a:ln>
        </p:spPr>
      </p:sp>
      <p:sp>
        <p:nvSpPr>
          <p:cNvPr name="AutoShape 4" id="4"/>
          <p:cNvSpPr/>
          <p:nvPr/>
        </p:nvSpPr>
        <p:spPr>
          <a:xfrm rot="178843">
            <a:off x="8140113" y="3715124"/>
            <a:ext cx="366346" cy="0"/>
          </a:xfrm>
          <a:prstGeom prst="line">
            <a:avLst/>
          </a:prstGeom>
          <a:ln cap="rnd" w="9525">
            <a:solidFill>
              <a:srgbClr val="A5B7C6"/>
            </a:solidFill>
            <a:prstDash val="solid"/>
            <a:headEnd type="none" len="sm" w="sm"/>
            <a:tailEnd type="none" len="sm" w="sm"/>
          </a:ln>
        </p:spPr>
      </p:sp>
      <p:sp>
        <p:nvSpPr>
          <p:cNvPr name="AutoShape 5" id="5"/>
          <p:cNvSpPr/>
          <p:nvPr/>
        </p:nvSpPr>
        <p:spPr>
          <a:xfrm rot="178843">
            <a:off x="7430863" y="3715124"/>
            <a:ext cx="366346" cy="0"/>
          </a:xfrm>
          <a:prstGeom prst="line">
            <a:avLst/>
          </a:prstGeom>
          <a:ln cap="rnd" w="9525">
            <a:solidFill>
              <a:srgbClr val="A5B7C6"/>
            </a:solidFill>
            <a:prstDash val="solid"/>
            <a:headEnd type="none" len="sm" w="sm"/>
            <a:tailEnd type="none" len="sm" w="sm"/>
          </a:ln>
        </p:spPr>
      </p:sp>
      <p:sp>
        <p:nvSpPr>
          <p:cNvPr name="AutoShape 6" id="6"/>
          <p:cNvSpPr/>
          <p:nvPr/>
        </p:nvSpPr>
        <p:spPr>
          <a:xfrm rot="108921">
            <a:off x="9593210" y="3715232"/>
            <a:ext cx="601352" cy="0"/>
          </a:xfrm>
          <a:prstGeom prst="line">
            <a:avLst/>
          </a:prstGeom>
          <a:ln cap="rnd" w="9525">
            <a:solidFill>
              <a:srgbClr val="A5B7C6"/>
            </a:solidFill>
            <a:prstDash val="solid"/>
            <a:headEnd type="none" len="sm" w="sm"/>
            <a:tailEnd type="triangle" len="med" w="lg"/>
          </a:ln>
        </p:spPr>
      </p:sp>
      <p:sp>
        <p:nvSpPr>
          <p:cNvPr name="AutoShape 7" id="7"/>
          <p:cNvSpPr/>
          <p:nvPr/>
        </p:nvSpPr>
        <p:spPr>
          <a:xfrm rot="5220862">
            <a:off x="7070377" y="3365100"/>
            <a:ext cx="365746" cy="0"/>
          </a:xfrm>
          <a:prstGeom prst="line">
            <a:avLst/>
          </a:prstGeom>
          <a:ln cap="rnd" w="9525">
            <a:solidFill>
              <a:srgbClr val="A5B7C6"/>
            </a:solidFill>
            <a:prstDash val="solid"/>
            <a:headEnd type="none" len="sm" w="sm"/>
            <a:tailEnd type="none" len="sm" w="sm"/>
          </a:ln>
        </p:spPr>
      </p:sp>
      <p:grpSp>
        <p:nvGrpSpPr>
          <p:cNvPr name="Group 8" id="8"/>
          <p:cNvGrpSpPr/>
          <p:nvPr/>
        </p:nvGrpSpPr>
        <p:grpSpPr>
          <a:xfrm rot="0">
            <a:off x="7125399" y="2982845"/>
            <a:ext cx="592050" cy="218850"/>
            <a:chOff x="0" y="0"/>
            <a:chExt cx="789400" cy="291800"/>
          </a:xfrm>
        </p:grpSpPr>
        <p:sp>
          <p:nvSpPr>
            <p:cNvPr name="Freeform 9" id="9"/>
            <p:cNvSpPr/>
            <p:nvPr/>
          </p:nvSpPr>
          <p:spPr>
            <a:xfrm flipH="false" flipV="false" rot="0">
              <a:off x="0" y="0"/>
              <a:ext cx="789432" cy="291846"/>
            </a:xfrm>
            <a:custGeom>
              <a:avLst/>
              <a:gdLst/>
              <a:ahLst/>
              <a:cxnLst/>
              <a:rect r="r" b="b" t="t" l="l"/>
              <a:pathLst>
                <a:path h="291846" w="789432">
                  <a:moveTo>
                    <a:pt x="12700" y="0"/>
                  </a:moveTo>
                  <a:lnTo>
                    <a:pt x="776732" y="0"/>
                  </a:lnTo>
                  <a:cubicBezTo>
                    <a:pt x="783717" y="0"/>
                    <a:pt x="789432" y="5715"/>
                    <a:pt x="789432" y="12700"/>
                  </a:cubicBezTo>
                  <a:lnTo>
                    <a:pt x="789432" y="279146"/>
                  </a:lnTo>
                  <a:cubicBezTo>
                    <a:pt x="789432" y="286131"/>
                    <a:pt x="783717" y="291846"/>
                    <a:pt x="776732" y="291846"/>
                  </a:cubicBezTo>
                  <a:lnTo>
                    <a:pt x="12700" y="291846"/>
                  </a:lnTo>
                  <a:cubicBezTo>
                    <a:pt x="5715" y="291846"/>
                    <a:pt x="0" y="286131"/>
                    <a:pt x="0" y="279146"/>
                  </a:cubicBezTo>
                  <a:lnTo>
                    <a:pt x="0" y="12700"/>
                  </a:lnTo>
                  <a:cubicBezTo>
                    <a:pt x="0" y="5715"/>
                    <a:pt x="5715" y="0"/>
                    <a:pt x="12700" y="0"/>
                  </a:cubicBezTo>
                  <a:moveTo>
                    <a:pt x="12700" y="25400"/>
                  </a:moveTo>
                  <a:lnTo>
                    <a:pt x="12700" y="12700"/>
                  </a:lnTo>
                  <a:lnTo>
                    <a:pt x="25400" y="12700"/>
                  </a:lnTo>
                  <a:lnTo>
                    <a:pt x="25400" y="279146"/>
                  </a:lnTo>
                  <a:lnTo>
                    <a:pt x="12700" y="279146"/>
                  </a:lnTo>
                  <a:lnTo>
                    <a:pt x="12700" y="266446"/>
                  </a:lnTo>
                  <a:lnTo>
                    <a:pt x="776732" y="266446"/>
                  </a:lnTo>
                  <a:lnTo>
                    <a:pt x="776732" y="279146"/>
                  </a:lnTo>
                  <a:lnTo>
                    <a:pt x="764032" y="279146"/>
                  </a:lnTo>
                  <a:lnTo>
                    <a:pt x="764032" y="12700"/>
                  </a:lnTo>
                  <a:lnTo>
                    <a:pt x="776732" y="12700"/>
                  </a:lnTo>
                  <a:lnTo>
                    <a:pt x="776732" y="25400"/>
                  </a:lnTo>
                  <a:lnTo>
                    <a:pt x="12700" y="25400"/>
                  </a:lnTo>
                  <a:close/>
                </a:path>
              </a:pathLst>
            </a:custGeom>
            <a:solidFill>
              <a:srgbClr val="5F7D95"/>
            </a:solidFill>
          </p:spPr>
        </p:sp>
      </p:grpSp>
      <p:grpSp>
        <p:nvGrpSpPr>
          <p:cNvPr name="Group 10" id="10"/>
          <p:cNvGrpSpPr/>
          <p:nvPr/>
        </p:nvGrpSpPr>
        <p:grpSpPr>
          <a:xfrm rot="0">
            <a:off x="7051539" y="3534419"/>
            <a:ext cx="394650" cy="394650"/>
            <a:chOff x="0" y="0"/>
            <a:chExt cx="526200" cy="526200"/>
          </a:xfrm>
        </p:grpSpPr>
        <p:sp>
          <p:nvSpPr>
            <p:cNvPr name="Freeform 11" id="11"/>
            <p:cNvSpPr/>
            <p:nvPr/>
          </p:nvSpPr>
          <p:spPr>
            <a:xfrm flipH="false" flipV="false" rot="0">
              <a:off x="0" y="0"/>
              <a:ext cx="526161" cy="526288"/>
            </a:xfrm>
            <a:custGeom>
              <a:avLst/>
              <a:gdLst/>
              <a:ahLst/>
              <a:cxnLst/>
              <a:rect r="r" b="b" t="t" l="l"/>
              <a:pathLst>
                <a:path h="526288" w="526161">
                  <a:moveTo>
                    <a:pt x="0" y="263144"/>
                  </a:moveTo>
                  <a:cubicBezTo>
                    <a:pt x="0" y="117856"/>
                    <a:pt x="117856" y="0"/>
                    <a:pt x="263144" y="0"/>
                  </a:cubicBezTo>
                  <a:lnTo>
                    <a:pt x="263144" y="12700"/>
                  </a:lnTo>
                  <a:lnTo>
                    <a:pt x="263144" y="0"/>
                  </a:lnTo>
                  <a:cubicBezTo>
                    <a:pt x="408432" y="0"/>
                    <a:pt x="526161" y="117856"/>
                    <a:pt x="526161" y="263144"/>
                  </a:cubicBezTo>
                  <a:lnTo>
                    <a:pt x="513461" y="263144"/>
                  </a:lnTo>
                  <a:lnTo>
                    <a:pt x="526161" y="263144"/>
                  </a:lnTo>
                  <a:cubicBezTo>
                    <a:pt x="526161" y="408432"/>
                    <a:pt x="408305" y="526288"/>
                    <a:pt x="263017" y="526288"/>
                  </a:cubicBezTo>
                  <a:lnTo>
                    <a:pt x="263017" y="513588"/>
                  </a:lnTo>
                  <a:lnTo>
                    <a:pt x="263017" y="526288"/>
                  </a:lnTo>
                  <a:cubicBezTo>
                    <a:pt x="117856" y="526161"/>
                    <a:pt x="0" y="408432"/>
                    <a:pt x="0" y="263144"/>
                  </a:cubicBezTo>
                  <a:lnTo>
                    <a:pt x="12700" y="263144"/>
                  </a:lnTo>
                  <a:lnTo>
                    <a:pt x="25400" y="263144"/>
                  </a:lnTo>
                  <a:lnTo>
                    <a:pt x="12700" y="263144"/>
                  </a:lnTo>
                  <a:lnTo>
                    <a:pt x="0" y="263144"/>
                  </a:lnTo>
                  <a:moveTo>
                    <a:pt x="25400" y="263144"/>
                  </a:moveTo>
                  <a:cubicBezTo>
                    <a:pt x="25400" y="270129"/>
                    <a:pt x="19685" y="275844"/>
                    <a:pt x="12700" y="275844"/>
                  </a:cubicBezTo>
                  <a:cubicBezTo>
                    <a:pt x="5715" y="275844"/>
                    <a:pt x="0" y="270129"/>
                    <a:pt x="0" y="263144"/>
                  </a:cubicBezTo>
                  <a:cubicBezTo>
                    <a:pt x="0" y="256159"/>
                    <a:pt x="5715" y="250444"/>
                    <a:pt x="12700" y="250444"/>
                  </a:cubicBezTo>
                  <a:cubicBezTo>
                    <a:pt x="19685" y="250444"/>
                    <a:pt x="25400" y="256159"/>
                    <a:pt x="25400" y="263144"/>
                  </a:cubicBezTo>
                  <a:cubicBezTo>
                    <a:pt x="25400" y="394462"/>
                    <a:pt x="131826" y="500888"/>
                    <a:pt x="263144" y="500888"/>
                  </a:cubicBezTo>
                  <a:cubicBezTo>
                    <a:pt x="394462" y="500888"/>
                    <a:pt x="500888" y="394462"/>
                    <a:pt x="500888" y="263144"/>
                  </a:cubicBezTo>
                  <a:cubicBezTo>
                    <a:pt x="500888" y="131826"/>
                    <a:pt x="394335" y="25400"/>
                    <a:pt x="263144" y="25400"/>
                  </a:cubicBezTo>
                  <a:lnTo>
                    <a:pt x="263144" y="12700"/>
                  </a:lnTo>
                  <a:lnTo>
                    <a:pt x="263144" y="25400"/>
                  </a:lnTo>
                  <a:cubicBezTo>
                    <a:pt x="131826" y="25400"/>
                    <a:pt x="25400" y="131826"/>
                    <a:pt x="25400" y="263144"/>
                  </a:cubicBezTo>
                  <a:close/>
                </a:path>
              </a:pathLst>
            </a:custGeom>
            <a:solidFill>
              <a:srgbClr val="5F7D95"/>
            </a:solidFill>
          </p:spPr>
        </p:sp>
      </p:grpSp>
      <p:grpSp>
        <p:nvGrpSpPr>
          <p:cNvPr name="Group 12" id="12"/>
          <p:cNvGrpSpPr/>
          <p:nvPr/>
        </p:nvGrpSpPr>
        <p:grpSpPr>
          <a:xfrm rot="0">
            <a:off x="7773613" y="3548893"/>
            <a:ext cx="394650" cy="394650"/>
            <a:chOff x="0" y="0"/>
            <a:chExt cx="526200" cy="526200"/>
          </a:xfrm>
        </p:grpSpPr>
        <p:sp>
          <p:nvSpPr>
            <p:cNvPr name="Freeform 13" id="13"/>
            <p:cNvSpPr/>
            <p:nvPr/>
          </p:nvSpPr>
          <p:spPr>
            <a:xfrm flipH="false" flipV="false" rot="0">
              <a:off x="0" y="0"/>
              <a:ext cx="526161" cy="526288"/>
            </a:xfrm>
            <a:custGeom>
              <a:avLst/>
              <a:gdLst/>
              <a:ahLst/>
              <a:cxnLst/>
              <a:rect r="r" b="b" t="t" l="l"/>
              <a:pathLst>
                <a:path h="526288" w="526161">
                  <a:moveTo>
                    <a:pt x="0" y="263144"/>
                  </a:moveTo>
                  <a:cubicBezTo>
                    <a:pt x="0" y="117856"/>
                    <a:pt x="117856" y="0"/>
                    <a:pt x="263144" y="0"/>
                  </a:cubicBezTo>
                  <a:lnTo>
                    <a:pt x="263144" y="12700"/>
                  </a:lnTo>
                  <a:lnTo>
                    <a:pt x="263144" y="0"/>
                  </a:lnTo>
                  <a:cubicBezTo>
                    <a:pt x="408432" y="0"/>
                    <a:pt x="526161" y="117856"/>
                    <a:pt x="526161" y="263144"/>
                  </a:cubicBezTo>
                  <a:lnTo>
                    <a:pt x="513461" y="263144"/>
                  </a:lnTo>
                  <a:lnTo>
                    <a:pt x="526161" y="263144"/>
                  </a:lnTo>
                  <a:cubicBezTo>
                    <a:pt x="526161" y="408432"/>
                    <a:pt x="408305" y="526288"/>
                    <a:pt x="263017" y="526288"/>
                  </a:cubicBezTo>
                  <a:lnTo>
                    <a:pt x="263017" y="513588"/>
                  </a:lnTo>
                  <a:lnTo>
                    <a:pt x="263017" y="526288"/>
                  </a:lnTo>
                  <a:cubicBezTo>
                    <a:pt x="117856" y="526161"/>
                    <a:pt x="0" y="408432"/>
                    <a:pt x="0" y="263144"/>
                  </a:cubicBezTo>
                  <a:lnTo>
                    <a:pt x="12700" y="263144"/>
                  </a:lnTo>
                  <a:lnTo>
                    <a:pt x="25400" y="263144"/>
                  </a:lnTo>
                  <a:lnTo>
                    <a:pt x="12700" y="263144"/>
                  </a:lnTo>
                  <a:lnTo>
                    <a:pt x="0" y="263144"/>
                  </a:lnTo>
                  <a:moveTo>
                    <a:pt x="25400" y="263144"/>
                  </a:moveTo>
                  <a:cubicBezTo>
                    <a:pt x="25400" y="270129"/>
                    <a:pt x="19685" y="275844"/>
                    <a:pt x="12700" y="275844"/>
                  </a:cubicBezTo>
                  <a:cubicBezTo>
                    <a:pt x="5715" y="275844"/>
                    <a:pt x="0" y="270129"/>
                    <a:pt x="0" y="263144"/>
                  </a:cubicBezTo>
                  <a:cubicBezTo>
                    <a:pt x="0" y="256159"/>
                    <a:pt x="5715" y="250444"/>
                    <a:pt x="12700" y="250444"/>
                  </a:cubicBezTo>
                  <a:cubicBezTo>
                    <a:pt x="19685" y="250444"/>
                    <a:pt x="25400" y="256159"/>
                    <a:pt x="25400" y="263144"/>
                  </a:cubicBezTo>
                  <a:cubicBezTo>
                    <a:pt x="25400" y="394462"/>
                    <a:pt x="131826" y="500888"/>
                    <a:pt x="263144" y="500888"/>
                  </a:cubicBezTo>
                  <a:cubicBezTo>
                    <a:pt x="394462" y="500888"/>
                    <a:pt x="500888" y="394462"/>
                    <a:pt x="500888" y="263144"/>
                  </a:cubicBezTo>
                  <a:cubicBezTo>
                    <a:pt x="500888" y="131826"/>
                    <a:pt x="394335" y="25400"/>
                    <a:pt x="263144" y="25400"/>
                  </a:cubicBezTo>
                  <a:lnTo>
                    <a:pt x="263144" y="12700"/>
                  </a:lnTo>
                  <a:lnTo>
                    <a:pt x="263144" y="25400"/>
                  </a:lnTo>
                  <a:cubicBezTo>
                    <a:pt x="131826" y="25400"/>
                    <a:pt x="25400" y="131826"/>
                    <a:pt x="25400" y="263144"/>
                  </a:cubicBezTo>
                  <a:close/>
                </a:path>
              </a:pathLst>
            </a:custGeom>
            <a:solidFill>
              <a:srgbClr val="5F7D95"/>
            </a:solidFill>
          </p:spPr>
        </p:sp>
      </p:grpSp>
      <p:sp>
        <p:nvSpPr>
          <p:cNvPr name="AutoShape 14" id="14"/>
          <p:cNvSpPr/>
          <p:nvPr/>
        </p:nvSpPr>
        <p:spPr>
          <a:xfrm rot="5187402">
            <a:off x="7822680" y="4065448"/>
            <a:ext cx="308239" cy="0"/>
          </a:xfrm>
          <a:prstGeom prst="line">
            <a:avLst/>
          </a:prstGeom>
          <a:ln cap="rnd" w="9525">
            <a:solidFill>
              <a:srgbClr val="A5B7C6"/>
            </a:solidFill>
            <a:prstDash val="solid"/>
            <a:headEnd type="none" len="sm" w="sm"/>
            <a:tailEnd type="none" len="sm" w="sm"/>
          </a:ln>
        </p:spPr>
      </p:sp>
      <p:grpSp>
        <p:nvGrpSpPr>
          <p:cNvPr name="Group 15" id="15"/>
          <p:cNvGrpSpPr/>
          <p:nvPr/>
        </p:nvGrpSpPr>
        <p:grpSpPr>
          <a:xfrm rot="0">
            <a:off x="7848503" y="4196507"/>
            <a:ext cx="592050" cy="218850"/>
            <a:chOff x="0" y="0"/>
            <a:chExt cx="789400" cy="291800"/>
          </a:xfrm>
        </p:grpSpPr>
        <p:sp>
          <p:nvSpPr>
            <p:cNvPr name="Freeform 16" id="16"/>
            <p:cNvSpPr/>
            <p:nvPr/>
          </p:nvSpPr>
          <p:spPr>
            <a:xfrm flipH="false" flipV="false" rot="0">
              <a:off x="0" y="0"/>
              <a:ext cx="789432" cy="291846"/>
            </a:xfrm>
            <a:custGeom>
              <a:avLst/>
              <a:gdLst/>
              <a:ahLst/>
              <a:cxnLst/>
              <a:rect r="r" b="b" t="t" l="l"/>
              <a:pathLst>
                <a:path h="291846" w="789432">
                  <a:moveTo>
                    <a:pt x="12700" y="0"/>
                  </a:moveTo>
                  <a:lnTo>
                    <a:pt x="776732" y="0"/>
                  </a:lnTo>
                  <a:cubicBezTo>
                    <a:pt x="783717" y="0"/>
                    <a:pt x="789432" y="5715"/>
                    <a:pt x="789432" y="12700"/>
                  </a:cubicBezTo>
                  <a:lnTo>
                    <a:pt x="789432" y="279146"/>
                  </a:lnTo>
                  <a:cubicBezTo>
                    <a:pt x="789432" y="286131"/>
                    <a:pt x="783717" y="291846"/>
                    <a:pt x="776732" y="291846"/>
                  </a:cubicBezTo>
                  <a:lnTo>
                    <a:pt x="12700" y="291846"/>
                  </a:lnTo>
                  <a:cubicBezTo>
                    <a:pt x="5715" y="291846"/>
                    <a:pt x="0" y="286131"/>
                    <a:pt x="0" y="279146"/>
                  </a:cubicBezTo>
                  <a:lnTo>
                    <a:pt x="0" y="12700"/>
                  </a:lnTo>
                  <a:cubicBezTo>
                    <a:pt x="0" y="5715"/>
                    <a:pt x="5715" y="0"/>
                    <a:pt x="12700" y="0"/>
                  </a:cubicBezTo>
                  <a:moveTo>
                    <a:pt x="12700" y="25400"/>
                  </a:moveTo>
                  <a:lnTo>
                    <a:pt x="12700" y="12700"/>
                  </a:lnTo>
                  <a:lnTo>
                    <a:pt x="25400" y="12700"/>
                  </a:lnTo>
                  <a:lnTo>
                    <a:pt x="25400" y="279146"/>
                  </a:lnTo>
                  <a:lnTo>
                    <a:pt x="12700" y="279146"/>
                  </a:lnTo>
                  <a:lnTo>
                    <a:pt x="12700" y="266446"/>
                  </a:lnTo>
                  <a:lnTo>
                    <a:pt x="776732" y="266446"/>
                  </a:lnTo>
                  <a:lnTo>
                    <a:pt x="776732" y="279146"/>
                  </a:lnTo>
                  <a:lnTo>
                    <a:pt x="764032" y="279146"/>
                  </a:lnTo>
                  <a:lnTo>
                    <a:pt x="764032" y="12700"/>
                  </a:lnTo>
                  <a:lnTo>
                    <a:pt x="776732" y="12700"/>
                  </a:lnTo>
                  <a:lnTo>
                    <a:pt x="776732" y="25400"/>
                  </a:lnTo>
                  <a:lnTo>
                    <a:pt x="12700" y="25400"/>
                  </a:lnTo>
                  <a:close/>
                </a:path>
              </a:pathLst>
            </a:custGeom>
            <a:solidFill>
              <a:srgbClr val="5F7D95"/>
            </a:solidFill>
          </p:spPr>
        </p:sp>
      </p:grpSp>
      <p:sp>
        <p:nvSpPr>
          <p:cNvPr name="AutoShape 17" id="17"/>
          <p:cNvSpPr/>
          <p:nvPr/>
        </p:nvSpPr>
        <p:spPr>
          <a:xfrm rot="5220862">
            <a:off x="8517127" y="3365100"/>
            <a:ext cx="365746" cy="0"/>
          </a:xfrm>
          <a:prstGeom prst="line">
            <a:avLst/>
          </a:prstGeom>
          <a:ln cap="rnd" w="9525">
            <a:solidFill>
              <a:srgbClr val="A5B7C6"/>
            </a:solidFill>
            <a:prstDash val="solid"/>
            <a:headEnd type="none" len="sm" w="sm"/>
            <a:tailEnd type="none" len="sm" w="sm"/>
          </a:ln>
        </p:spPr>
      </p:sp>
      <p:grpSp>
        <p:nvGrpSpPr>
          <p:cNvPr name="Group 18" id="18"/>
          <p:cNvGrpSpPr/>
          <p:nvPr/>
        </p:nvGrpSpPr>
        <p:grpSpPr>
          <a:xfrm rot="0">
            <a:off x="8572131" y="2982845"/>
            <a:ext cx="592050" cy="218850"/>
            <a:chOff x="0" y="0"/>
            <a:chExt cx="789400" cy="291800"/>
          </a:xfrm>
        </p:grpSpPr>
        <p:sp>
          <p:nvSpPr>
            <p:cNvPr name="Freeform 19" id="19"/>
            <p:cNvSpPr/>
            <p:nvPr/>
          </p:nvSpPr>
          <p:spPr>
            <a:xfrm flipH="false" flipV="false" rot="0">
              <a:off x="0" y="0"/>
              <a:ext cx="789432" cy="291846"/>
            </a:xfrm>
            <a:custGeom>
              <a:avLst/>
              <a:gdLst/>
              <a:ahLst/>
              <a:cxnLst/>
              <a:rect r="r" b="b" t="t" l="l"/>
              <a:pathLst>
                <a:path h="291846" w="789432">
                  <a:moveTo>
                    <a:pt x="12700" y="0"/>
                  </a:moveTo>
                  <a:lnTo>
                    <a:pt x="776732" y="0"/>
                  </a:lnTo>
                  <a:cubicBezTo>
                    <a:pt x="783717" y="0"/>
                    <a:pt x="789432" y="5715"/>
                    <a:pt x="789432" y="12700"/>
                  </a:cubicBezTo>
                  <a:lnTo>
                    <a:pt x="789432" y="279146"/>
                  </a:lnTo>
                  <a:cubicBezTo>
                    <a:pt x="789432" y="286131"/>
                    <a:pt x="783717" y="291846"/>
                    <a:pt x="776732" y="291846"/>
                  </a:cubicBezTo>
                  <a:lnTo>
                    <a:pt x="12700" y="291846"/>
                  </a:lnTo>
                  <a:cubicBezTo>
                    <a:pt x="5715" y="291846"/>
                    <a:pt x="0" y="286131"/>
                    <a:pt x="0" y="279146"/>
                  </a:cubicBezTo>
                  <a:lnTo>
                    <a:pt x="0" y="12700"/>
                  </a:lnTo>
                  <a:cubicBezTo>
                    <a:pt x="0" y="5715"/>
                    <a:pt x="5715" y="0"/>
                    <a:pt x="12700" y="0"/>
                  </a:cubicBezTo>
                  <a:moveTo>
                    <a:pt x="12700" y="25400"/>
                  </a:moveTo>
                  <a:lnTo>
                    <a:pt x="12700" y="12700"/>
                  </a:lnTo>
                  <a:lnTo>
                    <a:pt x="25400" y="12700"/>
                  </a:lnTo>
                  <a:lnTo>
                    <a:pt x="25400" y="279146"/>
                  </a:lnTo>
                  <a:lnTo>
                    <a:pt x="12700" y="279146"/>
                  </a:lnTo>
                  <a:lnTo>
                    <a:pt x="12700" y="266446"/>
                  </a:lnTo>
                  <a:lnTo>
                    <a:pt x="776732" y="266446"/>
                  </a:lnTo>
                  <a:lnTo>
                    <a:pt x="776732" y="279146"/>
                  </a:lnTo>
                  <a:lnTo>
                    <a:pt x="764032" y="279146"/>
                  </a:lnTo>
                  <a:lnTo>
                    <a:pt x="764032" y="12700"/>
                  </a:lnTo>
                  <a:lnTo>
                    <a:pt x="776732" y="12700"/>
                  </a:lnTo>
                  <a:lnTo>
                    <a:pt x="776732" y="25400"/>
                  </a:lnTo>
                  <a:lnTo>
                    <a:pt x="12700" y="25400"/>
                  </a:lnTo>
                  <a:close/>
                </a:path>
              </a:pathLst>
            </a:custGeom>
            <a:solidFill>
              <a:srgbClr val="5F7D95"/>
            </a:solidFill>
          </p:spPr>
        </p:sp>
      </p:grpSp>
      <p:grpSp>
        <p:nvGrpSpPr>
          <p:cNvPr name="Group 20" id="20"/>
          <p:cNvGrpSpPr/>
          <p:nvPr/>
        </p:nvGrpSpPr>
        <p:grpSpPr>
          <a:xfrm rot="0">
            <a:off x="8495687" y="3534419"/>
            <a:ext cx="394650" cy="394650"/>
            <a:chOff x="0" y="0"/>
            <a:chExt cx="526200" cy="526200"/>
          </a:xfrm>
        </p:grpSpPr>
        <p:sp>
          <p:nvSpPr>
            <p:cNvPr name="Freeform 21" id="21"/>
            <p:cNvSpPr/>
            <p:nvPr/>
          </p:nvSpPr>
          <p:spPr>
            <a:xfrm flipH="false" flipV="false" rot="0">
              <a:off x="0" y="0"/>
              <a:ext cx="526161" cy="526288"/>
            </a:xfrm>
            <a:custGeom>
              <a:avLst/>
              <a:gdLst/>
              <a:ahLst/>
              <a:cxnLst/>
              <a:rect r="r" b="b" t="t" l="l"/>
              <a:pathLst>
                <a:path h="526288" w="526161">
                  <a:moveTo>
                    <a:pt x="0" y="263144"/>
                  </a:moveTo>
                  <a:cubicBezTo>
                    <a:pt x="0" y="117856"/>
                    <a:pt x="117856" y="0"/>
                    <a:pt x="263144" y="0"/>
                  </a:cubicBezTo>
                  <a:lnTo>
                    <a:pt x="263144" y="12700"/>
                  </a:lnTo>
                  <a:lnTo>
                    <a:pt x="263144" y="0"/>
                  </a:lnTo>
                  <a:cubicBezTo>
                    <a:pt x="408432" y="0"/>
                    <a:pt x="526161" y="117856"/>
                    <a:pt x="526161" y="263144"/>
                  </a:cubicBezTo>
                  <a:lnTo>
                    <a:pt x="513461" y="263144"/>
                  </a:lnTo>
                  <a:lnTo>
                    <a:pt x="526161" y="263144"/>
                  </a:lnTo>
                  <a:cubicBezTo>
                    <a:pt x="526161" y="408432"/>
                    <a:pt x="408305" y="526288"/>
                    <a:pt x="263017" y="526288"/>
                  </a:cubicBezTo>
                  <a:lnTo>
                    <a:pt x="263017" y="513588"/>
                  </a:lnTo>
                  <a:lnTo>
                    <a:pt x="263017" y="526288"/>
                  </a:lnTo>
                  <a:cubicBezTo>
                    <a:pt x="117856" y="526161"/>
                    <a:pt x="0" y="408432"/>
                    <a:pt x="0" y="263144"/>
                  </a:cubicBezTo>
                  <a:lnTo>
                    <a:pt x="12700" y="263144"/>
                  </a:lnTo>
                  <a:lnTo>
                    <a:pt x="25400" y="263144"/>
                  </a:lnTo>
                  <a:lnTo>
                    <a:pt x="12700" y="263144"/>
                  </a:lnTo>
                  <a:lnTo>
                    <a:pt x="0" y="263144"/>
                  </a:lnTo>
                  <a:moveTo>
                    <a:pt x="25400" y="263144"/>
                  </a:moveTo>
                  <a:cubicBezTo>
                    <a:pt x="25400" y="270129"/>
                    <a:pt x="19685" y="275844"/>
                    <a:pt x="12700" y="275844"/>
                  </a:cubicBezTo>
                  <a:cubicBezTo>
                    <a:pt x="5715" y="275844"/>
                    <a:pt x="0" y="270129"/>
                    <a:pt x="0" y="263144"/>
                  </a:cubicBezTo>
                  <a:cubicBezTo>
                    <a:pt x="0" y="256159"/>
                    <a:pt x="5715" y="250444"/>
                    <a:pt x="12700" y="250444"/>
                  </a:cubicBezTo>
                  <a:cubicBezTo>
                    <a:pt x="19685" y="250444"/>
                    <a:pt x="25400" y="256159"/>
                    <a:pt x="25400" y="263144"/>
                  </a:cubicBezTo>
                  <a:cubicBezTo>
                    <a:pt x="25400" y="394462"/>
                    <a:pt x="131826" y="500888"/>
                    <a:pt x="263144" y="500888"/>
                  </a:cubicBezTo>
                  <a:cubicBezTo>
                    <a:pt x="394462" y="500888"/>
                    <a:pt x="500888" y="394462"/>
                    <a:pt x="500888" y="263144"/>
                  </a:cubicBezTo>
                  <a:cubicBezTo>
                    <a:pt x="500888" y="131826"/>
                    <a:pt x="394335" y="25400"/>
                    <a:pt x="263144" y="25400"/>
                  </a:cubicBezTo>
                  <a:lnTo>
                    <a:pt x="263144" y="12700"/>
                  </a:lnTo>
                  <a:lnTo>
                    <a:pt x="263144" y="25400"/>
                  </a:lnTo>
                  <a:cubicBezTo>
                    <a:pt x="131826" y="25400"/>
                    <a:pt x="25400" y="131826"/>
                    <a:pt x="25400" y="263144"/>
                  </a:cubicBezTo>
                  <a:close/>
                </a:path>
              </a:pathLst>
            </a:custGeom>
            <a:solidFill>
              <a:srgbClr val="5F7D95"/>
            </a:solidFill>
          </p:spPr>
        </p:sp>
      </p:grpSp>
      <p:grpSp>
        <p:nvGrpSpPr>
          <p:cNvPr name="Group 22" id="22"/>
          <p:cNvGrpSpPr/>
          <p:nvPr/>
        </p:nvGrpSpPr>
        <p:grpSpPr>
          <a:xfrm rot="0">
            <a:off x="9217761" y="3517907"/>
            <a:ext cx="394650" cy="394650"/>
            <a:chOff x="0" y="0"/>
            <a:chExt cx="526200" cy="526200"/>
          </a:xfrm>
        </p:grpSpPr>
        <p:sp>
          <p:nvSpPr>
            <p:cNvPr name="Freeform 23" id="23"/>
            <p:cNvSpPr/>
            <p:nvPr/>
          </p:nvSpPr>
          <p:spPr>
            <a:xfrm flipH="false" flipV="false" rot="0">
              <a:off x="0" y="0"/>
              <a:ext cx="526161" cy="526288"/>
            </a:xfrm>
            <a:custGeom>
              <a:avLst/>
              <a:gdLst/>
              <a:ahLst/>
              <a:cxnLst/>
              <a:rect r="r" b="b" t="t" l="l"/>
              <a:pathLst>
                <a:path h="526288" w="526161">
                  <a:moveTo>
                    <a:pt x="0" y="263144"/>
                  </a:moveTo>
                  <a:cubicBezTo>
                    <a:pt x="0" y="117856"/>
                    <a:pt x="117856" y="0"/>
                    <a:pt x="263144" y="0"/>
                  </a:cubicBezTo>
                  <a:lnTo>
                    <a:pt x="263144" y="12700"/>
                  </a:lnTo>
                  <a:lnTo>
                    <a:pt x="263144" y="0"/>
                  </a:lnTo>
                  <a:cubicBezTo>
                    <a:pt x="408432" y="0"/>
                    <a:pt x="526161" y="117856"/>
                    <a:pt x="526161" y="263144"/>
                  </a:cubicBezTo>
                  <a:lnTo>
                    <a:pt x="513461" y="263144"/>
                  </a:lnTo>
                  <a:lnTo>
                    <a:pt x="526161" y="263144"/>
                  </a:lnTo>
                  <a:cubicBezTo>
                    <a:pt x="526161" y="408432"/>
                    <a:pt x="408305" y="526288"/>
                    <a:pt x="263017" y="526288"/>
                  </a:cubicBezTo>
                  <a:lnTo>
                    <a:pt x="263017" y="513588"/>
                  </a:lnTo>
                  <a:lnTo>
                    <a:pt x="263017" y="526288"/>
                  </a:lnTo>
                  <a:cubicBezTo>
                    <a:pt x="117856" y="526161"/>
                    <a:pt x="0" y="408432"/>
                    <a:pt x="0" y="263144"/>
                  </a:cubicBezTo>
                  <a:lnTo>
                    <a:pt x="12700" y="263144"/>
                  </a:lnTo>
                  <a:lnTo>
                    <a:pt x="25400" y="263144"/>
                  </a:lnTo>
                  <a:lnTo>
                    <a:pt x="12700" y="263144"/>
                  </a:lnTo>
                  <a:lnTo>
                    <a:pt x="0" y="263144"/>
                  </a:lnTo>
                  <a:moveTo>
                    <a:pt x="25400" y="263144"/>
                  </a:moveTo>
                  <a:cubicBezTo>
                    <a:pt x="25400" y="270129"/>
                    <a:pt x="19685" y="275844"/>
                    <a:pt x="12700" y="275844"/>
                  </a:cubicBezTo>
                  <a:cubicBezTo>
                    <a:pt x="5715" y="275844"/>
                    <a:pt x="0" y="270129"/>
                    <a:pt x="0" y="263144"/>
                  </a:cubicBezTo>
                  <a:cubicBezTo>
                    <a:pt x="0" y="256159"/>
                    <a:pt x="5715" y="250444"/>
                    <a:pt x="12700" y="250444"/>
                  </a:cubicBezTo>
                  <a:cubicBezTo>
                    <a:pt x="19685" y="250444"/>
                    <a:pt x="25400" y="256159"/>
                    <a:pt x="25400" y="263144"/>
                  </a:cubicBezTo>
                  <a:cubicBezTo>
                    <a:pt x="25400" y="394462"/>
                    <a:pt x="131826" y="500888"/>
                    <a:pt x="263144" y="500888"/>
                  </a:cubicBezTo>
                  <a:cubicBezTo>
                    <a:pt x="394462" y="500888"/>
                    <a:pt x="500888" y="394462"/>
                    <a:pt x="500888" y="263144"/>
                  </a:cubicBezTo>
                  <a:cubicBezTo>
                    <a:pt x="500888" y="131826"/>
                    <a:pt x="394335" y="25400"/>
                    <a:pt x="263144" y="25400"/>
                  </a:cubicBezTo>
                  <a:lnTo>
                    <a:pt x="263144" y="12700"/>
                  </a:lnTo>
                  <a:lnTo>
                    <a:pt x="263144" y="25400"/>
                  </a:lnTo>
                  <a:cubicBezTo>
                    <a:pt x="131826" y="25400"/>
                    <a:pt x="25400" y="131826"/>
                    <a:pt x="25400" y="263144"/>
                  </a:cubicBezTo>
                  <a:close/>
                </a:path>
              </a:pathLst>
            </a:custGeom>
            <a:solidFill>
              <a:srgbClr val="5F7D95"/>
            </a:solidFill>
          </p:spPr>
        </p:sp>
      </p:grpSp>
      <p:sp>
        <p:nvSpPr>
          <p:cNvPr name="AutoShape 24" id="24"/>
          <p:cNvSpPr/>
          <p:nvPr/>
        </p:nvSpPr>
        <p:spPr>
          <a:xfrm rot="5188636">
            <a:off x="9259932" y="4064548"/>
            <a:ext cx="310036" cy="0"/>
          </a:xfrm>
          <a:prstGeom prst="line">
            <a:avLst/>
          </a:prstGeom>
          <a:ln cap="rnd" w="9525">
            <a:solidFill>
              <a:srgbClr val="A5B7C6"/>
            </a:solidFill>
            <a:prstDash val="solid"/>
            <a:headEnd type="none" len="sm" w="sm"/>
            <a:tailEnd type="none" len="sm" w="sm"/>
          </a:ln>
        </p:spPr>
      </p:sp>
      <p:grpSp>
        <p:nvGrpSpPr>
          <p:cNvPr name="Group 25" id="25"/>
          <p:cNvGrpSpPr/>
          <p:nvPr/>
        </p:nvGrpSpPr>
        <p:grpSpPr>
          <a:xfrm rot="0">
            <a:off x="9305927" y="4200207"/>
            <a:ext cx="592050" cy="218850"/>
            <a:chOff x="0" y="0"/>
            <a:chExt cx="789400" cy="291800"/>
          </a:xfrm>
        </p:grpSpPr>
        <p:sp>
          <p:nvSpPr>
            <p:cNvPr name="Freeform 26" id="26"/>
            <p:cNvSpPr/>
            <p:nvPr/>
          </p:nvSpPr>
          <p:spPr>
            <a:xfrm flipH="false" flipV="false" rot="0">
              <a:off x="0" y="0"/>
              <a:ext cx="789432" cy="291846"/>
            </a:xfrm>
            <a:custGeom>
              <a:avLst/>
              <a:gdLst/>
              <a:ahLst/>
              <a:cxnLst/>
              <a:rect r="r" b="b" t="t" l="l"/>
              <a:pathLst>
                <a:path h="291846" w="789432">
                  <a:moveTo>
                    <a:pt x="12700" y="0"/>
                  </a:moveTo>
                  <a:lnTo>
                    <a:pt x="776732" y="0"/>
                  </a:lnTo>
                  <a:cubicBezTo>
                    <a:pt x="783717" y="0"/>
                    <a:pt x="789432" y="5715"/>
                    <a:pt x="789432" y="12700"/>
                  </a:cubicBezTo>
                  <a:lnTo>
                    <a:pt x="789432" y="279146"/>
                  </a:lnTo>
                  <a:cubicBezTo>
                    <a:pt x="789432" y="286131"/>
                    <a:pt x="783717" y="291846"/>
                    <a:pt x="776732" y="291846"/>
                  </a:cubicBezTo>
                  <a:lnTo>
                    <a:pt x="12700" y="291846"/>
                  </a:lnTo>
                  <a:cubicBezTo>
                    <a:pt x="5715" y="291846"/>
                    <a:pt x="0" y="286131"/>
                    <a:pt x="0" y="279146"/>
                  </a:cubicBezTo>
                  <a:lnTo>
                    <a:pt x="0" y="12700"/>
                  </a:lnTo>
                  <a:cubicBezTo>
                    <a:pt x="0" y="5715"/>
                    <a:pt x="5715" y="0"/>
                    <a:pt x="12700" y="0"/>
                  </a:cubicBezTo>
                  <a:moveTo>
                    <a:pt x="12700" y="25400"/>
                  </a:moveTo>
                  <a:lnTo>
                    <a:pt x="12700" y="12700"/>
                  </a:lnTo>
                  <a:lnTo>
                    <a:pt x="25400" y="12700"/>
                  </a:lnTo>
                  <a:lnTo>
                    <a:pt x="25400" y="279146"/>
                  </a:lnTo>
                  <a:lnTo>
                    <a:pt x="12700" y="279146"/>
                  </a:lnTo>
                  <a:lnTo>
                    <a:pt x="12700" y="266446"/>
                  </a:lnTo>
                  <a:lnTo>
                    <a:pt x="776732" y="266446"/>
                  </a:lnTo>
                  <a:lnTo>
                    <a:pt x="776732" y="279146"/>
                  </a:lnTo>
                  <a:lnTo>
                    <a:pt x="764032" y="279146"/>
                  </a:lnTo>
                  <a:lnTo>
                    <a:pt x="764032" y="12700"/>
                  </a:lnTo>
                  <a:lnTo>
                    <a:pt x="776732" y="12700"/>
                  </a:lnTo>
                  <a:lnTo>
                    <a:pt x="776732" y="25400"/>
                  </a:lnTo>
                  <a:lnTo>
                    <a:pt x="12700" y="25400"/>
                  </a:lnTo>
                  <a:close/>
                </a:path>
              </a:pathLst>
            </a:custGeom>
            <a:solidFill>
              <a:srgbClr val="5F7D95"/>
            </a:solidFill>
          </p:spPr>
        </p:sp>
      </p:grpSp>
      <p:sp>
        <p:nvSpPr>
          <p:cNvPr name="AutoShape 27" id="27"/>
          <p:cNvSpPr/>
          <p:nvPr/>
        </p:nvSpPr>
        <p:spPr>
          <a:xfrm rot="135728">
            <a:off x="8381077" y="5106004"/>
            <a:ext cx="482626" cy="0"/>
          </a:xfrm>
          <a:prstGeom prst="line">
            <a:avLst/>
          </a:prstGeom>
          <a:ln cap="rnd" w="9525">
            <a:solidFill>
              <a:srgbClr val="435D74"/>
            </a:solidFill>
            <a:prstDash val="solid"/>
            <a:headEnd type="none" len="sm" w="sm"/>
            <a:tailEnd type="none" len="sm" w="sm"/>
          </a:ln>
        </p:spPr>
      </p:sp>
      <p:sp>
        <p:nvSpPr>
          <p:cNvPr name="AutoShape 28" id="28"/>
          <p:cNvSpPr/>
          <p:nvPr/>
        </p:nvSpPr>
        <p:spPr>
          <a:xfrm rot="135728">
            <a:off x="9295151" y="5106004"/>
            <a:ext cx="482626" cy="0"/>
          </a:xfrm>
          <a:prstGeom prst="line">
            <a:avLst/>
          </a:prstGeom>
          <a:ln cap="rnd" w="9525">
            <a:solidFill>
              <a:srgbClr val="435D74"/>
            </a:solidFill>
            <a:prstDash val="solid"/>
            <a:headEnd type="none" len="sm" w="sm"/>
            <a:tailEnd type="none" len="sm" w="sm"/>
          </a:ln>
        </p:spPr>
      </p:sp>
      <p:sp>
        <p:nvSpPr>
          <p:cNvPr name="AutoShape 29" id="29"/>
          <p:cNvSpPr/>
          <p:nvPr/>
        </p:nvSpPr>
        <p:spPr>
          <a:xfrm rot="135897">
            <a:off x="7466683" y="5106236"/>
            <a:ext cx="482027" cy="0"/>
          </a:xfrm>
          <a:prstGeom prst="line">
            <a:avLst/>
          </a:prstGeom>
          <a:ln cap="rnd" w="9525">
            <a:solidFill>
              <a:srgbClr val="435D74"/>
            </a:solidFill>
            <a:prstDash val="solid"/>
            <a:headEnd type="none" len="sm" w="sm"/>
            <a:tailEnd type="none" len="sm" w="sm"/>
          </a:ln>
        </p:spPr>
      </p:sp>
      <p:sp>
        <p:nvSpPr>
          <p:cNvPr name="AutoShape 30" id="30"/>
          <p:cNvSpPr/>
          <p:nvPr/>
        </p:nvSpPr>
        <p:spPr>
          <a:xfrm rot="5101510">
            <a:off x="8054941" y="5373962"/>
            <a:ext cx="219678" cy="0"/>
          </a:xfrm>
          <a:prstGeom prst="line">
            <a:avLst/>
          </a:prstGeom>
          <a:ln cap="rnd" w="9525">
            <a:solidFill>
              <a:srgbClr val="435D74"/>
            </a:solidFill>
            <a:prstDash val="solid"/>
            <a:headEnd type="none" len="sm" w="sm"/>
            <a:tailEnd type="none" len="sm" w="sm"/>
          </a:ln>
        </p:spPr>
      </p:sp>
      <p:grpSp>
        <p:nvGrpSpPr>
          <p:cNvPr name="Group 31" id="31"/>
          <p:cNvGrpSpPr/>
          <p:nvPr/>
        </p:nvGrpSpPr>
        <p:grpSpPr>
          <a:xfrm rot="0">
            <a:off x="7929763" y="4870781"/>
            <a:ext cx="470850" cy="470850"/>
            <a:chOff x="0" y="0"/>
            <a:chExt cx="627800" cy="627800"/>
          </a:xfrm>
        </p:grpSpPr>
        <p:sp>
          <p:nvSpPr>
            <p:cNvPr name="Freeform 32" id="32"/>
            <p:cNvSpPr/>
            <p:nvPr/>
          </p:nvSpPr>
          <p:spPr>
            <a:xfrm flipH="false" flipV="false" rot="0">
              <a:off x="0" y="0"/>
              <a:ext cx="627761" cy="627888"/>
            </a:xfrm>
            <a:custGeom>
              <a:avLst/>
              <a:gdLst/>
              <a:ahLst/>
              <a:cxnLst/>
              <a:rect r="r" b="b" t="t" l="l"/>
              <a:pathLst>
                <a:path h="627888" w="627761">
                  <a:moveTo>
                    <a:pt x="0" y="313944"/>
                  </a:moveTo>
                  <a:cubicBezTo>
                    <a:pt x="0" y="140589"/>
                    <a:pt x="140589" y="0"/>
                    <a:pt x="313944" y="0"/>
                  </a:cubicBezTo>
                  <a:lnTo>
                    <a:pt x="313944" y="12700"/>
                  </a:lnTo>
                  <a:lnTo>
                    <a:pt x="313944" y="0"/>
                  </a:lnTo>
                  <a:cubicBezTo>
                    <a:pt x="487299" y="0"/>
                    <a:pt x="627761" y="140589"/>
                    <a:pt x="627761" y="313944"/>
                  </a:cubicBezTo>
                  <a:lnTo>
                    <a:pt x="615061" y="313944"/>
                  </a:lnTo>
                  <a:lnTo>
                    <a:pt x="627761" y="313944"/>
                  </a:lnTo>
                  <a:cubicBezTo>
                    <a:pt x="627761" y="487299"/>
                    <a:pt x="487172" y="627888"/>
                    <a:pt x="313817" y="627888"/>
                  </a:cubicBezTo>
                  <a:lnTo>
                    <a:pt x="313817" y="615188"/>
                  </a:lnTo>
                  <a:lnTo>
                    <a:pt x="313817" y="627888"/>
                  </a:lnTo>
                  <a:cubicBezTo>
                    <a:pt x="140589" y="627761"/>
                    <a:pt x="0" y="487299"/>
                    <a:pt x="0" y="313944"/>
                  </a:cubicBezTo>
                  <a:lnTo>
                    <a:pt x="12700" y="313944"/>
                  </a:lnTo>
                  <a:lnTo>
                    <a:pt x="25400" y="313944"/>
                  </a:lnTo>
                  <a:lnTo>
                    <a:pt x="12700" y="313944"/>
                  </a:lnTo>
                  <a:lnTo>
                    <a:pt x="0" y="313944"/>
                  </a:lnTo>
                  <a:moveTo>
                    <a:pt x="25400" y="313944"/>
                  </a:moveTo>
                  <a:cubicBezTo>
                    <a:pt x="25400" y="320929"/>
                    <a:pt x="19685" y="326644"/>
                    <a:pt x="12700" y="326644"/>
                  </a:cubicBezTo>
                  <a:cubicBezTo>
                    <a:pt x="5715" y="326644"/>
                    <a:pt x="0" y="320929"/>
                    <a:pt x="0" y="313944"/>
                  </a:cubicBezTo>
                  <a:cubicBezTo>
                    <a:pt x="0" y="306959"/>
                    <a:pt x="5715" y="301244"/>
                    <a:pt x="12700" y="301244"/>
                  </a:cubicBezTo>
                  <a:cubicBezTo>
                    <a:pt x="19685" y="301244"/>
                    <a:pt x="25400" y="306959"/>
                    <a:pt x="25400" y="313944"/>
                  </a:cubicBezTo>
                  <a:cubicBezTo>
                    <a:pt x="25400" y="473202"/>
                    <a:pt x="154559" y="602361"/>
                    <a:pt x="313944" y="602361"/>
                  </a:cubicBezTo>
                  <a:cubicBezTo>
                    <a:pt x="473329" y="602361"/>
                    <a:pt x="602361" y="473202"/>
                    <a:pt x="602361" y="313944"/>
                  </a:cubicBezTo>
                  <a:cubicBezTo>
                    <a:pt x="602361" y="154686"/>
                    <a:pt x="473202" y="25400"/>
                    <a:pt x="313944" y="25400"/>
                  </a:cubicBezTo>
                  <a:lnTo>
                    <a:pt x="313944" y="12700"/>
                  </a:lnTo>
                  <a:lnTo>
                    <a:pt x="313944" y="25400"/>
                  </a:lnTo>
                  <a:cubicBezTo>
                    <a:pt x="154559" y="25400"/>
                    <a:pt x="25400" y="154559"/>
                    <a:pt x="25400" y="313944"/>
                  </a:cubicBezTo>
                  <a:close/>
                </a:path>
              </a:pathLst>
            </a:custGeom>
            <a:solidFill>
              <a:srgbClr val="BAC8D3"/>
            </a:solidFill>
          </p:spPr>
        </p:sp>
      </p:grpSp>
      <p:grpSp>
        <p:nvGrpSpPr>
          <p:cNvPr name="Group 33" id="33"/>
          <p:cNvGrpSpPr/>
          <p:nvPr/>
        </p:nvGrpSpPr>
        <p:grpSpPr>
          <a:xfrm rot="0">
            <a:off x="7987417" y="4928439"/>
            <a:ext cx="355650" cy="355650"/>
            <a:chOff x="0" y="0"/>
            <a:chExt cx="474200" cy="474200"/>
          </a:xfrm>
        </p:grpSpPr>
        <p:sp>
          <p:nvSpPr>
            <p:cNvPr name="Freeform 34" id="34"/>
            <p:cNvSpPr/>
            <p:nvPr/>
          </p:nvSpPr>
          <p:spPr>
            <a:xfrm flipH="false" flipV="false" rot="0">
              <a:off x="0" y="0"/>
              <a:ext cx="474218" cy="474218"/>
            </a:xfrm>
            <a:custGeom>
              <a:avLst/>
              <a:gdLst/>
              <a:ahLst/>
              <a:cxnLst/>
              <a:rect r="r" b="b" t="t" l="l"/>
              <a:pathLst>
                <a:path h="474218" w="474218">
                  <a:moveTo>
                    <a:pt x="0" y="237109"/>
                  </a:moveTo>
                  <a:cubicBezTo>
                    <a:pt x="0" y="106172"/>
                    <a:pt x="106172" y="0"/>
                    <a:pt x="237109" y="0"/>
                  </a:cubicBezTo>
                  <a:lnTo>
                    <a:pt x="237109" y="12700"/>
                  </a:lnTo>
                  <a:lnTo>
                    <a:pt x="237109" y="0"/>
                  </a:lnTo>
                  <a:cubicBezTo>
                    <a:pt x="368046" y="0"/>
                    <a:pt x="474218" y="106172"/>
                    <a:pt x="474218" y="237109"/>
                  </a:cubicBezTo>
                  <a:lnTo>
                    <a:pt x="461518" y="237109"/>
                  </a:lnTo>
                  <a:lnTo>
                    <a:pt x="474218" y="237109"/>
                  </a:lnTo>
                  <a:cubicBezTo>
                    <a:pt x="474218" y="368046"/>
                    <a:pt x="368046" y="474218"/>
                    <a:pt x="237109" y="474218"/>
                  </a:cubicBezTo>
                  <a:lnTo>
                    <a:pt x="237109" y="461518"/>
                  </a:lnTo>
                  <a:lnTo>
                    <a:pt x="237109" y="474218"/>
                  </a:lnTo>
                  <a:cubicBezTo>
                    <a:pt x="106172" y="474218"/>
                    <a:pt x="0" y="368046"/>
                    <a:pt x="0" y="237109"/>
                  </a:cubicBezTo>
                  <a:lnTo>
                    <a:pt x="12700" y="237109"/>
                  </a:lnTo>
                  <a:lnTo>
                    <a:pt x="23495" y="243840"/>
                  </a:lnTo>
                  <a:cubicBezTo>
                    <a:pt x="20447" y="248666"/>
                    <a:pt x="14732" y="250825"/>
                    <a:pt x="9271" y="249301"/>
                  </a:cubicBezTo>
                  <a:cubicBezTo>
                    <a:pt x="3810" y="247777"/>
                    <a:pt x="0" y="242824"/>
                    <a:pt x="0" y="237109"/>
                  </a:cubicBezTo>
                  <a:moveTo>
                    <a:pt x="25400" y="237109"/>
                  </a:moveTo>
                  <a:lnTo>
                    <a:pt x="12700" y="237109"/>
                  </a:lnTo>
                  <a:lnTo>
                    <a:pt x="1905" y="230378"/>
                  </a:lnTo>
                  <a:cubicBezTo>
                    <a:pt x="4953" y="225552"/>
                    <a:pt x="10668" y="223393"/>
                    <a:pt x="16129" y="224917"/>
                  </a:cubicBezTo>
                  <a:cubicBezTo>
                    <a:pt x="21590" y="226441"/>
                    <a:pt x="25273" y="231521"/>
                    <a:pt x="25273" y="237109"/>
                  </a:cubicBezTo>
                  <a:cubicBezTo>
                    <a:pt x="25273" y="354076"/>
                    <a:pt x="120015" y="448818"/>
                    <a:pt x="236982" y="448818"/>
                  </a:cubicBezTo>
                  <a:cubicBezTo>
                    <a:pt x="353949" y="448818"/>
                    <a:pt x="448691" y="354076"/>
                    <a:pt x="448691" y="237109"/>
                  </a:cubicBezTo>
                  <a:cubicBezTo>
                    <a:pt x="448691" y="120142"/>
                    <a:pt x="354076" y="25400"/>
                    <a:pt x="237109" y="25400"/>
                  </a:cubicBezTo>
                  <a:lnTo>
                    <a:pt x="237109" y="12700"/>
                  </a:lnTo>
                  <a:lnTo>
                    <a:pt x="237109" y="25400"/>
                  </a:lnTo>
                  <a:cubicBezTo>
                    <a:pt x="120142" y="25400"/>
                    <a:pt x="25400" y="120142"/>
                    <a:pt x="25400" y="237109"/>
                  </a:cubicBezTo>
                  <a:close/>
                </a:path>
              </a:pathLst>
            </a:custGeom>
            <a:solidFill>
              <a:srgbClr val="435D74"/>
            </a:solidFill>
          </p:spPr>
        </p:sp>
      </p:grpSp>
      <p:sp>
        <p:nvSpPr>
          <p:cNvPr name="AutoShape 35" id="35"/>
          <p:cNvSpPr/>
          <p:nvPr/>
        </p:nvSpPr>
        <p:spPr>
          <a:xfrm rot="5128207">
            <a:off x="8958686" y="4827264"/>
            <a:ext cx="241203" cy="0"/>
          </a:xfrm>
          <a:prstGeom prst="line">
            <a:avLst/>
          </a:prstGeom>
          <a:ln cap="rnd" w="9525">
            <a:solidFill>
              <a:srgbClr val="435D74"/>
            </a:solidFill>
            <a:prstDash val="solid"/>
            <a:headEnd type="none" len="sm" w="sm"/>
            <a:tailEnd type="none" len="sm" w="sm"/>
          </a:ln>
        </p:spPr>
      </p:sp>
      <p:grpSp>
        <p:nvGrpSpPr>
          <p:cNvPr name="Group 36" id="36"/>
          <p:cNvGrpSpPr/>
          <p:nvPr/>
        </p:nvGrpSpPr>
        <p:grpSpPr>
          <a:xfrm rot="0">
            <a:off x="8844111" y="4870781"/>
            <a:ext cx="470250" cy="470250"/>
            <a:chOff x="0" y="0"/>
            <a:chExt cx="627000" cy="627000"/>
          </a:xfrm>
        </p:grpSpPr>
        <p:sp>
          <p:nvSpPr>
            <p:cNvPr name="Freeform 37" id="37"/>
            <p:cNvSpPr/>
            <p:nvPr/>
          </p:nvSpPr>
          <p:spPr>
            <a:xfrm flipH="false" flipV="false" rot="0">
              <a:off x="0" y="0"/>
              <a:ext cx="626999" cy="627126"/>
            </a:xfrm>
            <a:custGeom>
              <a:avLst/>
              <a:gdLst/>
              <a:ahLst/>
              <a:cxnLst/>
              <a:rect r="r" b="b" t="t" l="l"/>
              <a:pathLst>
                <a:path h="627126" w="626999">
                  <a:moveTo>
                    <a:pt x="0" y="313563"/>
                  </a:moveTo>
                  <a:cubicBezTo>
                    <a:pt x="0" y="140335"/>
                    <a:pt x="140335" y="0"/>
                    <a:pt x="313563" y="0"/>
                  </a:cubicBezTo>
                  <a:lnTo>
                    <a:pt x="313563" y="12700"/>
                  </a:lnTo>
                  <a:lnTo>
                    <a:pt x="313563" y="0"/>
                  </a:lnTo>
                  <a:cubicBezTo>
                    <a:pt x="486664" y="0"/>
                    <a:pt x="626999" y="140335"/>
                    <a:pt x="626999" y="313563"/>
                  </a:cubicBezTo>
                  <a:lnTo>
                    <a:pt x="614299" y="313563"/>
                  </a:lnTo>
                  <a:lnTo>
                    <a:pt x="626999" y="313563"/>
                  </a:lnTo>
                  <a:cubicBezTo>
                    <a:pt x="626999" y="486664"/>
                    <a:pt x="486664" y="627126"/>
                    <a:pt x="313436" y="627126"/>
                  </a:cubicBezTo>
                  <a:lnTo>
                    <a:pt x="313436" y="614426"/>
                  </a:lnTo>
                  <a:lnTo>
                    <a:pt x="313436" y="627126"/>
                  </a:lnTo>
                  <a:cubicBezTo>
                    <a:pt x="140335" y="626999"/>
                    <a:pt x="0" y="486664"/>
                    <a:pt x="0" y="313563"/>
                  </a:cubicBezTo>
                  <a:lnTo>
                    <a:pt x="12700" y="313563"/>
                  </a:lnTo>
                  <a:lnTo>
                    <a:pt x="25400" y="313563"/>
                  </a:lnTo>
                  <a:lnTo>
                    <a:pt x="12700" y="313563"/>
                  </a:lnTo>
                  <a:lnTo>
                    <a:pt x="0" y="313563"/>
                  </a:lnTo>
                  <a:moveTo>
                    <a:pt x="25400" y="313563"/>
                  </a:moveTo>
                  <a:cubicBezTo>
                    <a:pt x="25400" y="320548"/>
                    <a:pt x="19685" y="326263"/>
                    <a:pt x="12700" y="326263"/>
                  </a:cubicBezTo>
                  <a:cubicBezTo>
                    <a:pt x="5715" y="326263"/>
                    <a:pt x="0" y="320548"/>
                    <a:pt x="0" y="313563"/>
                  </a:cubicBezTo>
                  <a:cubicBezTo>
                    <a:pt x="0" y="306578"/>
                    <a:pt x="5715" y="300863"/>
                    <a:pt x="12700" y="300863"/>
                  </a:cubicBezTo>
                  <a:cubicBezTo>
                    <a:pt x="19685" y="300863"/>
                    <a:pt x="25400" y="306578"/>
                    <a:pt x="25400" y="313563"/>
                  </a:cubicBezTo>
                  <a:cubicBezTo>
                    <a:pt x="25400" y="472567"/>
                    <a:pt x="154432" y="601599"/>
                    <a:pt x="313563" y="601599"/>
                  </a:cubicBezTo>
                  <a:cubicBezTo>
                    <a:pt x="472694" y="601599"/>
                    <a:pt x="601599" y="472567"/>
                    <a:pt x="601599" y="313563"/>
                  </a:cubicBezTo>
                  <a:cubicBezTo>
                    <a:pt x="601599" y="154559"/>
                    <a:pt x="472567" y="25400"/>
                    <a:pt x="313563" y="25400"/>
                  </a:cubicBezTo>
                  <a:lnTo>
                    <a:pt x="313563" y="12700"/>
                  </a:lnTo>
                  <a:lnTo>
                    <a:pt x="313563" y="25400"/>
                  </a:lnTo>
                  <a:cubicBezTo>
                    <a:pt x="154432" y="25400"/>
                    <a:pt x="25400" y="154432"/>
                    <a:pt x="25400" y="313563"/>
                  </a:cubicBezTo>
                  <a:close/>
                </a:path>
              </a:pathLst>
            </a:custGeom>
            <a:solidFill>
              <a:srgbClr val="BAC8D3"/>
            </a:solidFill>
          </p:spPr>
        </p:sp>
      </p:grpSp>
      <p:grpSp>
        <p:nvGrpSpPr>
          <p:cNvPr name="Group 38" id="38"/>
          <p:cNvGrpSpPr/>
          <p:nvPr/>
        </p:nvGrpSpPr>
        <p:grpSpPr>
          <a:xfrm rot="0">
            <a:off x="8901763" y="4928439"/>
            <a:ext cx="355050" cy="355050"/>
            <a:chOff x="0" y="0"/>
            <a:chExt cx="473400" cy="473400"/>
          </a:xfrm>
        </p:grpSpPr>
        <p:sp>
          <p:nvSpPr>
            <p:cNvPr name="Freeform 39" id="39"/>
            <p:cNvSpPr/>
            <p:nvPr/>
          </p:nvSpPr>
          <p:spPr>
            <a:xfrm flipH="false" flipV="false" rot="0">
              <a:off x="0" y="0"/>
              <a:ext cx="473456" cy="473456"/>
            </a:xfrm>
            <a:custGeom>
              <a:avLst/>
              <a:gdLst/>
              <a:ahLst/>
              <a:cxnLst/>
              <a:rect r="r" b="b" t="t" l="l"/>
              <a:pathLst>
                <a:path h="473456" w="473456">
                  <a:moveTo>
                    <a:pt x="0" y="236728"/>
                  </a:moveTo>
                  <a:cubicBezTo>
                    <a:pt x="0" y="105918"/>
                    <a:pt x="105918" y="0"/>
                    <a:pt x="236728" y="0"/>
                  </a:cubicBezTo>
                  <a:lnTo>
                    <a:pt x="236728" y="12700"/>
                  </a:lnTo>
                  <a:lnTo>
                    <a:pt x="236728" y="0"/>
                  </a:lnTo>
                  <a:cubicBezTo>
                    <a:pt x="367411" y="0"/>
                    <a:pt x="473456" y="105918"/>
                    <a:pt x="473456" y="236728"/>
                  </a:cubicBezTo>
                  <a:cubicBezTo>
                    <a:pt x="473456" y="367538"/>
                    <a:pt x="367411" y="473456"/>
                    <a:pt x="236728" y="473456"/>
                  </a:cubicBezTo>
                  <a:lnTo>
                    <a:pt x="236728" y="460756"/>
                  </a:lnTo>
                  <a:lnTo>
                    <a:pt x="236728" y="473456"/>
                  </a:lnTo>
                  <a:cubicBezTo>
                    <a:pt x="105918" y="473456"/>
                    <a:pt x="0" y="367411"/>
                    <a:pt x="0" y="236728"/>
                  </a:cubicBezTo>
                  <a:lnTo>
                    <a:pt x="12700" y="236728"/>
                  </a:lnTo>
                  <a:lnTo>
                    <a:pt x="20574" y="246634"/>
                  </a:lnTo>
                  <a:cubicBezTo>
                    <a:pt x="16764" y="249682"/>
                    <a:pt x="11557" y="250317"/>
                    <a:pt x="7112" y="248158"/>
                  </a:cubicBezTo>
                  <a:cubicBezTo>
                    <a:pt x="2667" y="245999"/>
                    <a:pt x="0" y="241554"/>
                    <a:pt x="0" y="236728"/>
                  </a:cubicBezTo>
                  <a:moveTo>
                    <a:pt x="25400" y="236728"/>
                  </a:moveTo>
                  <a:lnTo>
                    <a:pt x="12700" y="236728"/>
                  </a:lnTo>
                  <a:lnTo>
                    <a:pt x="4826" y="226822"/>
                  </a:lnTo>
                  <a:cubicBezTo>
                    <a:pt x="8636" y="223774"/>
                    <a:pt x="13843" y="223139"/>
                    <a:pt x="18288" y="225298"/>
                  </a:cubicBezTo>
                  <a:cubicBezTo>
                    <a:pt x="22733" y="227457"/>
                    <a:pt x="25527" y="231902"/>
                    <a:pt x="25527" y="236728"/>
                  </a:cubicBezTo>
                  <a:cubicBezTo>
                    <a:pt x="25527" y="353441"/>
                    <a:pt x="120142" y="448056"/>
                    <a:pt x="236855" y="448056"/>
                  </a:cubicBezTo>
                  <a:cubicBezTo>
                    <a:pt x="353568" y="448056"/>
                    <a:pt x="448183" y="353441"/>
                    <a:pt x="448183" y="236728"/>
                  </a:cubicBezTo>
                  <a:lnTo>
                    <a:pt x="460883" y="236728"/>
                  </a:lnTo>
                  <a:lnTo>
                    <a:pt x="448183" y="236728"/>
                  </a:lnTo>
                  <a:cubicBezTo>
                    <a:pt x="448056" y="120015"/>
                    <a:pt x="353441" y="25400"/>
                    <a:pt x="236728" y="25400"/>
                  </a:cubicBezTo>
                  <a:lnTo>
                    <a:pt x="236728" y="12700"/>
                  </a:lnTo>
                  <a:lnTo>
                    <a:pt x="236728" y="25400"/>
                  </a:lnTo>
                  <a:cubicBezTo>
                    <a:pt x="120015" y="25400"/>
                    <a:pt x="25400" y="120015"/>
                    <a:pt x="25400" y="236728"/>
                  </a:cubicBezTo>
                  <a:close/>
                </a:path>
              </a:pathLst>
            </a:custGeom>
            <a:solidFill>
              <a:srgbClr val="435D74"/>
            </a:solidFill>
          </p:spPr>
        </p:sp>
      </p:grpSp>
      <p:sp>
        <p:nvSpPr>
          <p:cNvPr name="AutoShape 40" id="40"/>
          <p:cNvSpPr/>
          <p:nvPr/>
        </p:nvSpPr>
        <p:spPr>
          <a:xfrm rot="5100694">
            <a:off x="9884176" y="5373662"/>
            <a:ext cx="219080" cy="0"/>
          </a:xfrm>
          <a:prstGeom prst="line">
            <a:avLst/>
          </a:prstGeom>
          <a:ln cap="rnd" w="9525">
            <a:solidFill>
              <a:srgbClr val="435D74"/>
            </a:solidFill>
            <a:prstDash val="solid"/>
            <a:headEnd type="none" len="sm" w="sm"/>
            <a:tailEnd type="none" len="sm" w="sm"/>
          </a:ln>
        </p:spPr>
      </p:sp>
      <p:grpSp>
        <p:nvGrpSpPr>
          <p:cNvPr name="Group 41" id="41"/>
          <p:cNvGrpSpPr/>
          <p:nvPr/>
        </p:nvGrpSpPr>
        <p:grpSpPr>
          <a:xfrm rot="0">
            <a:off x="9758443" y="4870781"/>
            <a:ext cx="470250" cy="470250"/>
            <a:chOff x="0" y="0"/>
            <a:chExt cx="627000" cy="627000"/>
          </a:xfrm>
        </p:grpSpPr>
        <p:sp>
          <p:nvSpPr>
            <p:cNvPr name="Freeform 42" id="42"/>
            <p:cNvSpPr/>
            <p:nvPr/>
          </p:nvSpPr>
          <p:spPr>
            <a:xfrm flipH="false" flipV="false" rot="0">
              <a:off x="0" y="0"/>
              <a:ext cx="626999" cy="627126"/>
            </a:xfrm>
            <a:custGeom>
              <a:avLst/>
              <a:gdLst/>
              <a:ahLst/>
              <a:cxnLst/>
              <a:rect r="r" b="b" t="t" l="l"/>
              <a:pathLst>
                <a:path h="627126" w="626999">
                  <a:moveTo>
                    <a:pt x="0" y="313563"/>
                  </a:moveTo>
                  <a:cubicBezTo>
                    <a:pt x="0" y="140335"/>
                    <a:pt x="140335" y="0"/>
                    <a:pt x="313563" y="0"/>
                  </a:cubicBezTo>
                  <a:lnTo>
                    <a:pt x="313563" y="12700"/>
                  </a:lnTo>
                  <a:lnTo>
                    <a:pt x="313563" y="0"/>
                  </a:lnTo>
                  <a:cubicBezTo>
                    <a:pt x="486664" y="0"/>
                    <a:pt x="626999" y="140335"/>
                    <a:pt x="626999" y="313563"/>
                  </a:cubicBezTo>
                  <a:lnTo>
                    <a:pt x="614299" y="313563"/>
                  </a:lnTo>
                  <a:lnTo>
                    <a:pt x="626999" y="313563"/>
                  </a:lnTo>
                  <a:cubicBezTo>
                    <a:pt x="626999" y="486664"/>
                    <a:pt x="486664" y="627126"/>
                    <a:pt x="313436" y="627126"/>
                  </a:cubicBezTo>
                  <a:lnTo>
                    <a:pt x="313436" y="614426"/>
                  </a:lnTo>
                  <a:lnTo>
                    <a:pt x="313436" y="627126"/>
                  </a:lnTo>
                  <a:cubicBezTo>
                    <a:pt x="140335" y="626999"/>
                    <a:pt x="0" y="486664"/>
                    <a:pt x="0" y="313563"/>
                  </a:cubicBezTo>
                  <a:lnTo>
                    <a:pt x="12700" y="313563"/>
                  </a:lnTo>
                  <a:lnTo>
                    <a:pt x="25400" y="313563"/>
                  </a:lnTo>
                  <a:lnTo>
                    <a:pt x="12700" y="313563"/>
                  </a:lnTo>
                  <a:lnTo>
                    <a:pt x="0" y="313563"/>
                  </a:lnTo>
                  <a:moveTo>
                    <a:pt x="25400" y="313563"/>
                  </a:moveTo>
                  <a:cubicBezTo>
                    <a:pt x="25400" y="320548"/>
                    <a:pt x="19685" y="326263"/>
                    <a:pt x="12700" y="326263"/>
                  </a:cubicBezTo>
                  <a:cubicBezTo>
                    <a:pt x="5715" y="326263"/>
                    <a:pt x="0" y="320548"/>
                    <a:pt x="0" y="313563"/>
                  </a:cubicBezTo>
                  <a:cubicBezTo>
                    <a:pt x="0" y="306578"/>
                    <a:pt x="5715" y="300863"/>
                    <a:pt x="12700" y="300863"/>
                  </a:cubicBezTo>
                  <a:cubicBezTo>
                    <a:pt x="19685" y="300863"/>
                    <a:pt x="25400" y="306578"/>
                    <a:pt x="25400" y="313563"/>
                  </a:cubicBezTo>
                  <a:cubicBezTo>
                    <a:pt x="25400" y="472567"/>
                    <a:pt x="154432" y="601599"/>
                    <a:pt x="313563" y="601599"/>
                  </a:cubicBezTo>
                  <a:cubicBezTo>
                    <a:pt x="472694" y="601599"/>
                    <a:pt x="601599" y="472567"/>
                    <a:pt x="601599" y="313563"/>
                  </a:cubicBezTo>
                  <a:cubicBezTo>
                    <a:pt x="601599" y="154559"/>
                    <a:pt x="472567" y="25400"/>
                    <a:pt x="313563" y="25400"/>
                  </a:cubicBezTo>
                  <a:lnTo>
                    <a:pt x="313563" y="12700"/>
                  </a:lnTo>
                  <a:lnTo>
                    <a:pt x="313563" y="25400"/>
                  </a:lnTo>
                  <a:cubicBezTo>
                    <a:pt x="154432" y="25400"/>
                    <a:pt x="25400" y="154432"/>
                    <a:pt x="25400" y="313563"/>
                  </a:cubicBezTo>
                  <a:close/>
                </a:path>
              </a:pathLst>
            </a:custGeom>
            <a:solidFill>
              <a:srgbClr val="BAC8D3"/>
            </a:solidFill>
          </p:spPr>
        </p:sp>
      </p:grpSp>
      <p:grpSp>
        <p:nvGrpSpPr>
          <p:cNvPr name="Group 43" id="43"/>
          <p:cNvGrpSpPr/>
          <p:nvPr/>
        </p:nvGrpSpPr>
        <p:grpSpPr>
          <a:xfrm rot="0">
            <a:off x="9816095" y="4928439"/>
            <a:ext cx="355050" cy="355050"/>
            <a:chOff x="0" y="0"/>
            <a:chExt cx="473400" cy="473400"/>
          </a:xfrm>
        </p:grpSpPr>
        <p:sp>
          <p:nvSpPr>
            <p:cNvPr name="Freeform 44" id="44"/>
            <p:cNvSpPr/>
            <p:nvPr/>
          </p:nvSpPr>
          <p:spPr>
            <a:xfrm flipH="false" flipV="false" rot="0">
              <a:off x="0" y="0"/>
              <a:ext cx="473456" cy="473456"/>
            </a:xfrm>
            <a:custGeom>
              <a:avLst/>
              <a:gdLst/>
              <a:ahLst/>
              <a:cxnLst/>
              <a:rect r="r" b="b" t="t" l="l"/>
              <a:pathLst>
                <a:path h="473456" w="473456">
                  <a:moveTo>
                    <a:pt x="0" y="236728"/>
                  </a:moveTo>
                  <a:cubicBezTo>
                    <a:pt x="0" y="105918"/>
                    <a:pt x="105918" y="0"/>
                    <a:pt x="236728" y="0"/>
                  </a:cubicBezTo>
                  <a:lnTo>
                    <a:pt x="236728" y="12700"/>
                  </a:lnTo>
                  <a:lnTo>
                    <a:pt x="236728" y="0"/>
                  </a:lnTo>
                  <a:cubicBezTo>
                    <a:pt x="367411" y="0"/>
                    <a:pt x="473456" y="105918"/>
                    <a:pt x="473456" y="236728"/>
                  </a:cubicBezTo>
                  <a:cubicBezTo>
                    <a:pt x="473456" y="367538"/>
                    <a:pt x="367411" y="473456"/>
                    <a:pt x="236728" y="473456"/>
                  </a:cubicBezTo>
                  <a:lnTo>
                    <a:pt x="236728" y="460756"/>
                  </a:lnTo>
                  <a:lnTo>
                    <a:pt x="236728" y="473456"/>
                  </a:lnTo>
                  <a:cubicBezTo>
                    <a:pt x="105918" y="473456"/>
                    <a:pt x="0" y="367411"/>
                    <a:pt x="0" y="236728"/>
                  </a:cubicBezTo>
                  <a:lnTo>
                    <a:pt x="12700" y="236728"/>
                  </a:lnTo>
                  <a:lnTo>
                    <a:pt x="20574" y="246634"/>
                  </a:lnTo>
                  <a:cubicBezTo>
                    <a:pt x="16764" y="249682"/>
                    <a:pt x="11557" y="250317"/>
                    <a:pt x="7112" y="248158"/>
                  </a:cubicBezTo>
                  <a:cubicBezTo>
                    <a:pt x="2667" y="245999"/>
                    <a:pt x="0" y="241554"/>
                    <a:pt x="0" y="236728"/>
                  </a:cubicBezTo>
                  <a:moveTo>
                    <a:pt x="25400" y="236728"/>
                  </a:moveTo>
                  <a:lnTo>
                    <a:pt x="12700" y="236728"/>
                  </a:lnTo>
                  <a:lnTo>
                    <a:pt x="4826" y="226822"/>
                  </a:lnTo>
                  <a:cubicBezTo>
                    <a:pt x="8636" y="223774"/>
                    <a:pt x="13843" y="223139"/>
                    <a:pt x="18288" y="225298"/>
                  </a:cubicBezTo>
                  <a:cubicBezTo>
                    <a:pt x="22733" y="227457"/>
                    <a:pt x="25527" y="231902"/>
                    <a:pt x="25527" y="236728"/>
                  </a:cubicBezTo>
                  <a:cubicBezTo>
                    <a:pt x="25527" y="353441"/>
                    <a:pt x="120142" y="448056"/>
                    <a:pt x="236855" y="448056"/>
                  </a:cubicBezTo>
                  <a:cubicBezTo>
                    <a:pt x="353568" y="448056"/>
                    <a:pt x="448183" y="353441"/>
                    <a:pt x="448183" y="236728"/>
                  </a:cubicBezTo>
                  <a:lnTo>
                    <a:pt x="460883" y="236728"/>
                  </a:lnTo>
                  <a:lnTo>
                    <a:pt x="448183" y="236728"/>
                  </a:lnTo>
                  <a:cubicBezTo>
                    <a:pt x="448056" y="120015"/>
                    <a:pt x="353441" y="25400"/>
                    <a:pt x="236728" y="25400"/>
                  </a:cubicBezTo>
                  <a:lnTo>
                    <a:pt x="236728" y="12700"/>
                  </a:lnTo>
                  <a:lnTo>
                    <a:pt x="236728" y="25400"/>
                  </a:lnTo>
                  <a:cubicBezTo>
                    <a:pt x="120015" y="25400"/>
                    <a:pt x="25400" y="120015"/>
                    <a:pt x="25400" y="236728"/>
                  </a:cubicBezTo>
                  <a:close/>
                </a:path>
              </a:pathLst>
            </a:custGeom>
            <a:solidFill>
              <a:srgbClr val="435D74"/>
            </a:solidFill>
          </p:spPr>
        </p:sp>
      </p:grpSp>
      <p:sp>
        <p:nvSpPr>
          <p:cNvPr name="AutoShape 45" id="45"/>
          <p:cNvSpPr/>
          <p:nvPr/>
        </p:nvSpPr>
        <p:spPr>
          <a:xfrm rot="5317810">
            <a:off x="7137349" y="4827442"/>
            <a:ext cx="226951" cy="0"/>
          </a:xfrm>
          <a:prstGeom prst="line">
            <a:avLst/>
          </a:prstGeom>
          <a:ln cap="rnd" w="9525">
            <a:solidFill>
              <a:srgbClr val="435D74"/>
            </a:solidFill>
            <a:prstDash val="solid"/>
            <a:headEnd type="none" len="sm" w="sm"/>
            <a:tailEnd type="none" len="sm" w="sm"/>
          </a:ln>
        </p:spPr>
      </p:sp>
      <p:grpSp>
        <p:nvGrpSpPr>
          <p:cNvPr name="Group 46" id="46"/>
          <p:cNvGrpSpPr/>
          <p:nvPr/>
        </p:nvGrpSpPr>
        <p:grpSpPr>
          <a:xfrm rot="0">
            <a:off x="7022389" y="4877792"/>
            <a:ext cx="456719" cy="456890"/>
            <a:chOff x="0" y="0"/>
            <a:chExt cx="608959" cy="609187"/>
          </a:xfrm>
        </p:grpSpPr>
        <p:sp>
          <p:nvSpPr>
            <p:cNvPr name="Freeform 47" id="47"/>
            <p:cNvSpPr/>
            <p:nvPr/>
          </p:nvSpPr>
          <p:spPr>
            <a:xfrm flipH="false" flipV="false" rot="0">
              <a:off x="0" y="0"/>
              <a:ext cx="627126" cy="627380"/>
            </a:xfrm>
            <a:custGeom>
              <a:avLst/>
              <a:gdLst/>
              <a:ahLst/>
              <a:cxnLst/>
              <a:rect r="r" b="b" t="t" l="l"/>
              <a:pathLst>
                <a:path h="627380" w="627126">
                  <a:moveTo>
                    <a:pt x="0" y="313690"/>
                  </a:moveTo>
                  <a:cubicBezTo>
                    <a:pt x="0" y="140462"/>
                    <a:pt x="140335" y="0"/>
                    <a:pt x="313563" y="0"/>
                  </a:cubicBezTo>
                  <a:lnTo>
                    <a:pt x="313563" y="12700"/>
                  </a:lnTo>
                  <a:lnTo>
                    <a:pt x="313563" y="0"/>
                  </a:lnTo>
                  <a:cubicBezTo>
                    <a:pt x="486791" y="0"/>
                    <a:pt x="627126" y="140462"/>
                    <a:pt x="627126" y="313690"/>
                  </a:cubicBezTo>
                  <a:lnTo>
                    <a:pt x="614426" y="313690"/>
                  </a:lnTo>
                  <a:lnTo>
                    <a:pt x="627126" y="313690"/>
                  </a:lnTo>
                  <a:cubicBezTo>
                    <a:pt x="627126" y="486918"/>
                    <a:pt x="486791" y="627380"/>
                    <a:pt x="313563" y="627380"/>
                  </a:cubicBezTo>
                  <a:lnTo>
                    <a:pt x="313563" y="614680"/>
                  </a:lnTo>
                  <a:lnTo>
                    <a:pt x="313563" y="627380"/>
                  </a:lnTo>
                  <a:cubicBezTo>
                    <a:pt x="140335" y="627380"/>
                    <a:pt x="0" y="486918"/>
                    <a:pt x="0" y="313690"/>
                  </a:cubicBezTo>
                  <a:lnTo>
                    <a:pt x="12700" y="313690"/>
                  </a:lnTo>
                  <a:lnTo>
                    <a:pt x="25400" y="313690"/>
                  </a:lnTo>
                  <a:lnTo>
                    <a:pt x="12700" y="313690"/>
                  </a:lnTo>
                  <a:lnTo>
                    <a:pt x="0" y="313690"/>
                  </a:lnTo>
                  <a:moveTo>
                    <a:pt x="25400" y="313690"/>
                  </a:moveTo>
                  <a:cubicBezTo>
                    <a:pt x="25400" y="320675"/>
                    <a:pt x="19685" y="326390"/>
                    <a:pt x="12700" y="326390"/>
                  </a:cubicBezTo>
                  <a:cubicBezTo>
                    <a:pt x="5715" y="326390"/>
                    <a:pt x="0" y="320675"/>
                    <a:pt x="0" y="313690"/>
                  </a:cubicBezTo>
                  <a:cubicBezTo>
                    <a:pt x="0" y="306705"/>
                    <a:pt x="5715" y="300990"/>
                    <a:pt x="12700" y="300990"/>
                  </a:cubicBezTo>
                  <a:cubicBezTo>
                    <a:pt x="19685" y="300990"/>
                    <a:pt x="25400" y="306705"/>
                    <a:pt x="25400" y="313690"/>
                  </a:cubicBezTo>
                  <a:cubicBezTo>
                    <a:pt x="25400" y="472948"/>
                    <a:pt x="154432" y="601980"/>
                    <a:pt x="313563" y="601980"/>
                  </a:cubicBezTo>
                  <a:cubicBezTo>
                    <a:pt x="472694" y="601980"/>
                    <a:pt x="601726" y="472948"/>
                    <a:pt x="601726" y="313690"/>
                  </a:cubicBezTo>
                  <a:cubicBezTo>
                    <a:pt x="601726" y="154432"/>
                    <a:pt x="472694" y="25400"/>
                    <a:pt x="313563" y="25400"/>
                  </a:cubicBezTo>
                  <a:lnTo>
                    <a:pt x="313563" y="12700"/>
                  </a:lnTo>
                  <a:lnTo>
                    <a:pt x="313563" y="25400"/>
                  </a:lnTo>
                  <a:cubicBezTo>
                    <a:pt x="154432" y="25400"/>
                    <a:pt x="25400" y="154432"/>
                    <a:pt x="25400" y="313690"/>
                  </a:cubicBezTo>
                  <a:close/>
                </a:path>
              </a:pathLst>
            </a:custGeom>
            <a:solidFill>
              <a:srgbClr val="BAC8D3"/>
            </a:solidFill>
          </p:spPr>
        </p:sp>
      </p:grpSp>
      <p:grpSp>
        <p:nvGrpSpPr>
          <p:cNvPr name="Group 48" id="48"/>
          <p:cNvGrpSpPr/>
          <p:nvPr/>
        </p:nvGrpSpPr>
        <p:grpSpPr>
          <a:xfrm rot="0">
            <a:off x="7080051" y="4935460"/>
            <a:ext cx="341546" cy="341546"/>
            <a:chOff x="0" y="0"/>
            <a:chExt cx="455395" cy="455395"/>
          </a:xfrm>
        </p:grpSpPr>
        <p:sp>
          <p:nvSpPr>
            <p:cNvPr name="Freeform 49" id="49"/>
            <p:cNvSpPr/>
            <p:nvPr/>
          </p:nvSpPr>
          <p:spPr>
            <a:xfrm flipH="false" flipV="false" rot="0">
              <a:off x="0" y="0"/>
              <a:ext cx="473456" cy="473583"/>
            </a:xfrm>
            <a:custGeom>
              <a:avLst/>
              <a:gdLst/>
              <a:ahLst/>
              <a:cxnLst/>
              <a:rect r="r" b="b" t="t" l="l"/>
              <a:pathLst>
                <a:path h="473583" w="473456">
                  <a:moveTo>
                    <a:pt x="0" y="236728"/>
                  </a:moveTo>
                  <a:cubicBezTo>
                    <a:pt x="0" y="106045"/>
                    <a:pt x="106045" y="0"/>
                    <a:pt x="236728" y="0"/>
                  </a:cubicBezTo>
                  <a:lnTo>
                    <a:pt x="236728" y="12700"/>
                  </a:lnTo>
                  <a:lnTo>
                    <a:pt x="236728" y="0"/>
                  </a:lnTo>
                  <a:cubicBezTo>
                    <a:pt x="367538" y="0"/>
                    <a:pt x="473456" y="106045"/>
                    <a:pt x="473456" y="236728"/>
                  </a:cubicBezTo>
                  <a:cubicBezTo>
                    <a:pt x="473456" y="367411"/>
                    <a:pt x="367538" y="473583"/>
                    <a:pt x="236728" y="473583"/>
                  </a:cubicBezTo>
                  <a:lnTo>
                    <a:pt x="236728" y="460883"/>
                  </a:lnTo>
                  <a:lnTo>
                    <a:pt x="236728" y="473583"/>
                  </a:lnTo>
                  <a:cubicBezTo>
                    <a:pt x="106045" y="473583"/>
                    <a:pt x="0" y="367538"/>
                    <a:pt x="0" y="236728"/>
                  </a:cubicBezTo>
                  <a:lnTo>
                    <a:pt x="12700" y="236728"/>
                  </a:lnTo>
                  <a:lnTo>
                    <a:pt x="23495" y="243459"/>
                  </a:lnTo>
                  <a:cubicBezTo>
                    <a:pt x="20447" y="248285"/>
                    <a:pt x="14732" y="250444"/>
                    <a:pt x="9271" y="248920"/>
                  </a:cubicBezTo>
                  <a:cubicBezTo>
                    <a:pt x="3810" y="247396"/>
                    <a:pt x="0" y="242443"/>
                    <a:pt x="0" y="236728"/>
                  </a:cubicBezTo>
                  <a:moveTo>
                    <a:pt x="25400" y="236728"/>
                  </a:moveTo>
                  <a:lnTo>
                    <a:pt x="12700" y="236728"/>
                  </a:lnTo>
                  <a:lnTo>
                    <a:pt x="1905" y="229997"/>
                  </a:lnTo>
                  <a:cubicBezTo>
                    <a:pt x="4953" y="225171"/>
                    <a:pt x="10668" y="223012"/>
                    <a:pt x="16129" y="224536"/>
                  </a:cubicBezTo>
                  <a:cubicBezTo>
                    <a:pt x="21590" y="226060"/>
                    <a:pt x="25273" y="231140"/>
                    <a:pt x="25273" y="236728"/>
                  </a:cubicBezTo>
                  <a:cubicBezTo>
                    <a:pt x="25273" y="353441"/>
                    <a:pt x="119888" y="448056"/>
                    <a:pt x="236601" y="448056"/>
                  </a:cubicBezTo>
                  <a:cubicBezTo>
                    <a:pt x="353314" y="448056"/>
                    <a:pt x="447929" y="353441"/>
                    <a:pt x="447929" y="236728"/>
                  </a:cubicBezTo>
                  <a:lnTo>
                    <a:pt x="460629" y="236728"/>
                  </a:lnTo>
                  <a:lnTo>
                    <a:pt x="447929" y="236728"/>
                  </a:lnTo>
                  <a:cubicBezTo>
                    <a:pt x="448183" y="120015"/>
                    <a:pt x="353568" y="25400"/>
                    <a:pt x="236728" y="25400"/>
                  </a:cubicBezTo>
                  <a:lnTo>
                    <a:pt x="236728" y="12700"/>
                  </a:lnTo>
                  <a:lnTo>
                    <a:pt x="236728" y="25400"/>
                  </a:lnTo>
                  <a:cubicBezTo>
                    <a:pt x="120015" y="25400"/>
                    <a:pt x="25400" y="120015"/>
                    <a:pt x="25400" y="236728"/>
                  </a:cubicBezTo>
                  <a:close/>
                </a:path>
              </a:pathLst>
            </a:custGeom>
            <a:solidFill>
              <a:srgbClr val="435D74"/>
            </a:solidFill>
          </p:spPr>
        </p:sp>
      </p:grpSp>
      <p:sp>
        <p:nvSpPr>
          <p:cNvPr name="AutoShape 50" id="50"/>
          <p:cNvSpPr/>
          <p:nvPr/>
        </p:nvSpPr>
        <p:spPr>
          <a:xfrm rot="1520882">
            <a:off x="14001969" y="3086746"/>
            <a:ext cx="658849" cy="0"/>
          </a:xfrm>
          <a:prstGeom prst="line">
            <a:avLst/>
          </a:prstGeom>
          <a:ln cap="rnd" w="9525">
            <a:solidFill>
              <a:srgbClr val="435D74"/>
            </a:solidFill>
            <a:prstDash val="solid"/>
            <a:headEnd type="none" len="sm" w="sm"/>
            <a:tailEnd type="none" len="sm" w="sm"/>
          </a:ln>
        </p:spPr>
      </p:sp>
      <p:sp>
        <p:nvSpPr>
          <p:cNvPr name="AutoShape 51" id="51"/>
          <p:cNvSpPr/>
          <p:nvPr/>
        </p:nvSpPr>
        <p:spPr>
          <a:xfrm rot="9465879">
            <a:off x="14592038" y="3086790"/>
            <a:ext cx="745388" cy="0"/>
          </a:xfrm>
          <a:prstGeom prst="line">
            <a:avLst/>
          </a:prstGeom>
          <a:ln cap="rnd" w="9525">
            <a:solidFill>
              <a:srgbClr val="435D74"/>
            </a:solidFill>
            <a:prstDash val="solid"/>
            <a:headEnd type="none" len="sm" w="sm"/>
            <a:tailEnd type="none" len="sm" w="sm"/>
          </a:ln>
        </p:spPr>
      </p:sp>
      <p:sp>
        <p:nvSpPr>
          <p:cNvPr name="AutoShape 52" id="52"/>
          <p:cNvSpPr/>
          <p:nvPr/>
        </p:nvSpPr>
        <p:spPr>
          <a:xfrm rot="1334120">
            <a:off x="15272643" y="3086746"/>
            <a:ext cx="745388" cy="0"/>
          </a:xfrm>
          <a:prstGeom prst="line">
            <a:avLst/>
          </a:prstGeom>
          <a:ln cap="rnd" w="9525">
            <a:solidFill>
              <a:srgbClr val="435D74"/>
            </a:solidFill>
            <a:prstDash val="solid"/>
            <a:headEnd type="none" len="sm" w="sm"/>
            <a:tailEnd type="none" len="sm" w="sm"/>
          </a:ln>
        </p:spPr>
      </p:sp>
      <p:sp>
        <p:nvSpPr>
          <p:cNvPr name="AutoShape 53" id="53"/>
          <p:cNvSpPr/>
          <p:nvPr/>
        </p:nvSpPr>
        <p:spPr>
          <a:xfrm rot="9279117">
            <a:off x="15949242" y="3086789"/>
            <a:ext cx="658849" cy="0"/>
          </a:xfrm>
          <a:prstGeom prst="line">
            <a:avLst/>
          </a:prstGeom>
          <a:ln cap="rnd" w="9525">
            <a:solidFill>
              <a:srgbClr val="435D74"/>
            </a:solidFill>
            <a:prstDash val="solid"/>
            <a:headEnd type="none" len="sm" w="sm"/>
            <a:tailEnd type="none" len="sm" w="sm"/>
          </a:ln>
        </p:spPr>
      </p:sp>
      <p:grpSp>
        <p:nvGrpSpPr>
          <p:cNvPr name="Group 54" id="54"/>
          <p:cNvGrpSpPr/>
          <p:nvPr/>
        </p:nvGrpSpPr>
        <p:grpSpPr>
          <a:xfrm rot="0">
            <a:off x="16273889" y="2359438"/>
            <a:ext cx="595715" cy="595715"/>
            <a:chOff x="0" y="0"/>
            <a:chExt cx="794287" cy="794287"/>
          </a:xfrm>
        </p:grpSpPr>
        <p:sp>
          <p:nvSpPr>
            <p:cNvPr name="Freeform 55" id="55"/>
            <p:cNvSpPr/>
            <p:nvPr/>
          </p:nvSpPr>
          <p:spPr>
            <a:xfrm flipH="false" flipV="false" rot="0">
              <a:off x="0" y="0"/>
              <a:ext cx="807085" cy="807085"/>
            </a:xfrm>
            <a:custGeom>
              <a:avLst/>
              <a:gdLst/>
              <a:ahLst/>
              <a:cxnLst/>
              <a:rect r="r" b="b" t="t" l="l"/>
              <a:pathLst>
                <a:path h="807085" w="807085">
                  <a:moveTo>
                    <a:pt x="0" y="403606"/>
                  </a:moveTo>
                  <a:cubicBezTo>
                    <a:pt x="0" y="180721"/>
                    <a:pt x="180721" y="0"/>
                    <a:pt x="403606" y="0"/>
                  </a:cubicBezTo>
                  <a:lnTo>
                    <a:pt x="403606" y="12700"/>
                  </a:lnTo>
                  <a:lnTo>
                    <a:pt x="403606" y="0"/>
                  </a:lnTo>
                  <a:cubicBezTo>
                    <a:pt x="626364" y="0"/>
                    <a:pt x="807085" y="180721"/>
                    <a:pt x="807085" y="403606"/>
                  </a:cubicBezTo>
                  <a:cubicBezTo>
                    <a:pt x="807085" y="626491"/>
                    <a:pt x="626364" y="807085"/>
                    <a:pt x="403606" y="807085"/>
                  </a:cubicBezTo>
                  <a:lnTo>
                    <a:pt x="403606" y="794385"/>
                  </a:lnTo>
                  <a:lnTo>
                    <a:pt x="403606" y="807085"/>
                  </a:lnTo>
                  <a:cubicBezTo>
                    <a:pt x="180721" y="807085"/>
                    <a:pt x="0" y="626364"/>
                    <a:pt x="0" y="403606"/>
                  </a:cubicBezTo>
                  <a:lnTo>
                    <a:pt x="12700" y="403606"/>
                  </a:lnTo>
                  <a:lnTo>
                    <a:pt x="23368" y="410464"/>
                  </a:lnTo>
                  <a:cubicBezTo>
                    <a:pt x="20320" y="415163"/>
                    <a:pt x="14478" y="417449"/>
                    <a:pt x="9144" y="415798"/>
                  </a:cubicBezTo>
                  <a:cubicBezTo>
                    <a:pt x="3810" y="414147"/>
                    <a:pt x="0" y="409194"/>
                    <a:pt x="0" y="403606"/>
                  </a:cubicBezTo>
                  <a:moveTo>
                    <a:pt x="25400" y="403606"/>
                  </a:moveTo>
                  <a:lnTo>
                    <a:pt x="12700" y="403606"/>
                  </a:lnTo>
                  <a:lnTo>
                    <a:pt x="2032" y="396748"/>
                  </a:lnTo>
                  <a:cubicBezTo>
                    <a:pt x="5080" y="392049"/>
                    <a:pt x="10922" y="389763"/>
                    <a:pt x="16256" y="391414"/>
                  </a:cubicBezTo>
                  <a:cubicBezTo>
                    <a:pt x="21590" y="393065"/>
                    <a:pt x="25400" y="398018"/>
                    <a:pt x="25400" y="403606"/>
                  </a:cubicBezTo>
                  <a:cubicBezTo>
                    <a:pt x="25400" y="612394"/>
                    <a:pt x="194691" y="781685"/>
                    <a:pt x="403606" y="781685"/>
                  </a:cubicBezTo>
                  <a:cubicBezTo>
                    <a:pt x="612521" y="781685"/>
                    <a:pt x="781685" y="612394"/>
                    <a:pt x="781685" y="403606"/>
                  </a:cubicBezTo>
                  <a:lnTo>
                    <a:pt x="794385" y="403606"/>
                  </a:lnTo>
                  <a:lnTo>
                    <a:pt x="781685" y="403606"/>
                  </a:lnTo>
                  <a:cubicBezTo>
                    <a:pt x="781685" y="194691"/>
                    <a:pt x="612394" y="25400"/>
                    <a:pt x="403606" y="25400"/>
                  </a:cubicBezTo>
                  <a:lnTo>
                    <a:pt x="403606" y="12700"/>
                  </a:lnTo>
                  <a:lnTo>
                    <a:pt x="403606" y="25400"/>
                  </a:lnTo>
                  <a:cubicBezTo>
                    <a:pt x="194691" y="25400"/>
                    <a:pt x="25400" y="194691"/>
                    <a:pt x="25400" y="403606"/>
                  </a:cubicBezTo>
                  <a:close/>
                </a:path>
              </a:pathLst>
            </a:custGeom>
            <a:solidFill>
              <a:srgbClr val="435D74"/>
            </a:solidFill>
          </p:spPr>
        </p:sp>
      </p:grpSp>
      <p:grpSp>
        <p:nvGrpSpPr>
          <p:cNvPr name="Group 56" id="56"/>
          <p:cNvGrpSpPr/>
          <p:nvPr/>
        </p:nvGrpSpPr>
        <p:grpSpPr>
          <a:xfrm rot="0">
            <a:off x="15007220" y="2359438"/>
            <a:ext cx="595715" cy="595715"/>
            <a:chOff x="0" y="0"/>
            <a:chExt cx="794287" cy="794287"/>
          </a:xfrm>
        </p:grpSpPr>
        <p:sp>
          <p:nvSpPr>
            <p:cNvPr name="Freeform 57" id="57"/>
            <p:cNvSpPr/>
            <p:nvPr/>
          </p:nvSpPr>
          <p:spPr>
            <a:xfrm flipH="false" flipV="false" rot="0">
              <a:off x="0" y="0"/>
              <a:ext cx="807085" cy="807085"/>
            </a:xfrm>
            <a:custGeom>
              <a:avLst/>
              <a:gdLst/>
              <a:ahLst/>
              <a:cxnLst/>
              <a:rect r="r" b="b" t="t" l="l"/>
              <a:pathLst>
                <a:path h="807085" w="807085">
                  <a:moveTo>
                    <a:pt x="0" y="403606"/>
                  </a:moveTo>
                  <a:cubicBezTo>
                    <a:pt x="0" y="180721"/>
                    <a:pt x="180721" y="0"/>
                    <a:pt x="403606" y="0"/>
                  </a:cubicBezTo>
                  <a:lnTo>
                    <a:pt x="403606" y="12700"/>
                  </a:lnTo>
                  <a:lnTo>
                    <a:pt x="403606" y="0"/>
                  </a:lnTo>
                  <a:cubicBezTo>
                    <a:pt x="626364" y="0"/>
                    <a:pt x="807085" y="180721"/>
                    <a:pt x="807085" y="403606"/>
                  </a:cubicBezTo>
                  <a:cubicBezTo>
                    <a:pt x="807085" y="626491"/>
                    <a:pt x="626364" y="807085"/>
                    <a:pt x="403606" y="807085"/>
                  </a:cubicBezTo>
                  <a:lnTo>
                    <a:pt x="403606" y="794385"/>
                  </a:lnTo>
                  <a:lnTo>
                    <a:pt x="403606" y="807085"/>
                  </a:lnTo>
                  <a:cubicBezTo>
                    <a:pt x="180721" y="807085"/>
                    <a:pt x="0" y="626364"/>
                    <a:pt x="0" y="403606"/>
                  </a:cubicBezTo>
                  <a:lnTo>
                    <a:pt x="12700" y="403606"/>
                  </a:lnTo>
                  <a:lnTo>
                    <a:pt x="23368" y="410464"/>
                  </a:lnTo>
                  <a:cubicBezTo>
                    <a:pt x="20320" y="415163"/>
                    <a:pt x="14478" y="417449"/>
                    <a:pt x="9144" y="415798"/>
                  </a:cubicBezTo>
                  <a:cubicBezTo>
                    <a:pt x="3810" y="414147"/>
                    <a:pt x="0" y="409194"/>
                    <a:pt x="0" y="403606"/>
                  </a:cubicBezTo>
                  <a:moveTo>
                    <a:pt x="25400" y="403606"/>
                  </a:moveTo>
                  <a:lnTo>
                    <a:pt x="12700" y="403606"/>
                  </a:lnTo>
                  <a:lnTo>
                    <a:pt x="2032" y="396748"/>
                  </a:lnTo>
                  <a:cubicBezTo>
                    <a:pt x="5080" y="392049"/>
                    <a:pt x="10922" y="389763"/>
                    <a:pt x="16256" y="391414"/>
                  </a:cubicBezTo>
                  <a:cubicBezTo>
                    <a:pt x="21590" y="393065"/>
                    <a:pt x="25400" y="398018"/>
                    <a:pt x="25400" y="403606"/>
                  </a:cubicBezTo>
                  <a:cubicBezTo>
                    <a:pt x="25400" y="612394"/>
                    <a:pt x="194691" y="781685"/>
                    <a:pt x="403606" y="781685"/>
                  </a:cubicBezTo>
                  <a:cubicBezTo>
                    <a:pt x="612521" y="781685"/>
                    <a:pt x="781685" y="612394"/>
                    <a:pt x="781685" y="403606"/>
                  </a:cubicBezTo>
                  <a:lnTo>
                    <a:pt x="794385" y="403606"/>
                  </a:lnTo>
                  <a:lnTo>
                    <a:pt x="781685" y="403606"/>
                  </a:lnTo>
                  <a:cubicBezTo>
                    <a:pt x="781685" y="194691"/>
                    <a:pt x="612394" y="25400"/>
                    <a:pt x="403606" y="25400"/>
                  </a:cubicBezTo>
                  <a:lnTo>
                    <a:pt x="403606" y="12700"/>
                  </a:lnTo>
                  <a:lnTo>
                    <a:pt x="403606" y="25400"/>
                  </a:lnTo>
                  <a:cubicBezTo>
                    <a:pt x="194691" y="25400"/>
                    <a:pt x="25400" y="194691"/>
                    <a:pt x="25400" y="403606"/>
                  </a:cubicBezTo>
                  <a:close/>
                </a:path>
              </a:pathLst>
            </a:custGeom>
            <a:solidFill>
              <a:srgbClr val="435D74"/>
            </a:solidFill>
          </p:spPr>
        </p:sp>
      </p:grpSp>
      <p:grpSp>
        <p:nvGrpSpPr>
          <p:cNvPr name="Group 58" id="58"/>
          <p:cNvGrpSpPr/>
          <p:nvPr/>
        </p:nvGrpSpPr>
        <p:grpSpPr>
          <a:xfrm rot="0">
            <a:off x="13740546" y="2359438"/>
            <a:ext cx="595715" cy="595715"/>
            <a:chOff x="0" y="0"/>
            <a:chExt cx="794287" cy="794287"/>
          </a:xfrm>
        </p:grpSpPr>
        <p:sp>
          <p:nvSpPr>
            <p:cNvPr name="Freeform 59" id="59"/>
            <p:cNvSpPr/>
            <p:nvPr/>
          </p:nvSpPr>
          <p:spPr>
            <a:xfrm flipH="false" flipV="false" rot="0">
              <a:off x="0" y="0"/>
              <a:ext cx="807085" cy="807085"/>
            </a:xfrm>
            <a:custGeom>
              <a:avLst/>
              <a:gdLst/>
              <a:ahLst/>
              <a:cxnLst/>
              <a:rect r="r" b="b" t="t" l="l"/>
              <a:pathLst>
                <a:path h="807085" w="807085">
                  <a:moveTo>
                    <a:pt x="0" y="403606"/>
                  </a:moveTo>
                  <a:cubicBezTo>
                    <a:pt x="0" y="180721"/>
                    <a:pt x="180721" y="0"/>
                    <a:pt x="403606" y="0"/>
                  </a:cubicBezTo>
                  <a:lnTo>
                    <a:pt x="403606" y="12700"/>
                  </a:lnTo>
                  <a:lnTo>
                    <a:pt x="403606" y="0"/>
                  </a:lnTo>
                  <a:cubicBezTo>
                    <a:pt x="626364" y="0"/>
                    <a:pt x="807085" y="180721"/>
                    <a:pt x="807085" y="403606"/>
                  </a:cubicBezTo>
                  <a:cubicBezTo>
                    <a:pt x="807085" y="626491"/>
                    <a:pt x="626364" y="807085"/>
                    <a:pt x="403606" y="807085"/>
                  </a:cubicBezTo>
                  <a:lnTo>
                    <a:pt x="403606" y="794385"/>
                  </a:lnTo>
                  <a:lnTo>
                    <a:pt x="403606" y="807085"/>
                  </a:lnTo>
                  <a:cubicBezTo>
                    <a:pt x="180721" y="807085"/>
                    <a:pt x="0" y="626364"/>
                    <a:pt x="0" y="403606"/>
                  </a:cubicBezTo>
                  <a:lnTo>
                    <a:pt x="12700" y="403606"/>
                  </a:lnTo>
                  <a:lnTo>
                    <a:pt x="23368" y="410464"/>
                  </a:lnTo>
                  <a:cubicBezTo>
                    <a:pt x="20320" y="415163"/>
                    <a:pt x="14478" y="417449"/>
                    <a:pt x="9144" y="415798"/>
                  </a:cubicBezTo>
                  <a:cubicBezTo>
                    <a:pt x="3810" y="414147"/>
                    <a:pt x="0" y="409194"/>
                    <a:pt x="0" y="403606"/>
                  </a:cubicBezTo>
                  <a:moveTo>
                    <a:pt x="25400" y="403606"/>
                  </a:moveTo>
                  <a:lnTo>
                    <a:pt x="12700" y="403606"/>
                  </a:lnTo>
                  <a:lnTo>
                    <a:pt x="2032" y="396748"/>
                  </a:lnTo>
                  <a:cubicBezTo>
                    <a:pt x="5080" y="392049"/>
                    <a:pt x="10922" y="389763"/>
                    <a:pt x="16256" y="391414"/>
                  </a:cubicBezTo>
                  <a:cubicBezTo>
                    <a:pt x="21590" y="393065"/>
                    <a:pt x="25400" y="398018"/>
                    <a:pt x="25400" y="403606"/>
                  </a:cubicBezTo>
                  <a:cubicBezTo>
                    <a:pt x="25400" y="612394"/>
                    <a:pt x="194691" y="781685"/>
                    <a:pt x="403606" y="781685"/>
                  </a:cubicBezTo>
                  <a:cubicBezTo>
                    <a:pt x="612521" y="781685"/>
                    <a:pt x="781685" y="612394"/>
                    <a:pt x="781685" y="403606"/>
                  </a:cubicBezTo>
                  <a:lnTo>
                    <a:pt x="794385" y="403606"/>
                  </a:lnTo>
                  <a:lnTo>
                    <a:pt x="781685" y="403606"/>
                  </a:lnTo>
                  <a:cubicBezTo>
                    <a:pt x="781685" y="194691"/>
                    <a:pt x="612394" y="25400"/>
                    <a:pt x="403606" y="25400"/>
                  </a:cubicBezTo>
                  <a:lnTo>
                    <a:pt x="403606" y="12700"/>
                  </a:lnTo>
                  <a:lnTo>
                    <a:pt x="403606" y="25400"/>
                  </a:lnTo>
                  <a:cubicBezTo>
                    <a:pt x="194691" y="25400"/>
                    <a:pt x="25400" y="194691"/>
                    <a:pt x="25400" y="403606"/>
                  </a:cubicBezTo>
                  <a:close/>
                </a:path>
              </a:pathLst>
            </a:custGeom>
            <a:solidFill>
              <a:srgbClr val="435D74"/>
            </a:solidFill>
          </p:spPr>
        </p:sp>
      </p:grpSp>
      <p:grpSp>
        <p:nvGrpSpPr>
          <p:cNvPr name="Group 60" id="60"/>
          <p:cNvGrpSpPr/>
          <p:nvPr/>
        </p:nvGrpSpPr>
        <p:grpSpPr>
          <a:xfrm rot="0">
            <a:off x="15687820" y="3218381"/>
            <a:ext cx="595715" cy="595715"/>
            <a:chOff x="0" y="0"/>
            <a:chExt cx="794287" cy="794287"/>
          </a:xfrm>
        </p:grpSpPr>
        <p:sp>
          <p:nvSpPr>
            <p:cNvPr name="Freeform 61" id="61"/>
            <p:cNvSpPr/>
            <p:nvPr/>
          </p:nvSpPr>
          <p:spPr>
            <a:xfrm flipH="false" flipV="false" rot="0">
              <a:off x="0" y="0"/>
              <a:ext cx="807085" cy="807085"/>
            </a:xfrm>
            <a:custGeom>
              <a:avLst/>
              <a:gdLst/>
              <a:ahLst/>
              <a:cxnLst/>
              <a:rect r="r" b="b" t="t" l="l"/>
              <a:pathLst>
                <a:path h="807085" w="807085">
                  <a:moveTo>
                    <a:pt x="0" y="403606"/>
                  </a:moveTo>
                  <a:cubicBezTo>
                    <a:pt x="0" y="180721"/>
                    <a:pt x="180721" y="0"/>
                    <a:pt x="403606" y="0"/>
                  </a:cubicBezTo>
                  <a:lnTo>
                    <a:pt x="403606" y="12700"/>
                  </a:lnTo>
                  <a:lnTo>
                    <a:pt x="403606" y="0"/>
                  </a:lnTo>
                  <a:cubicBezTo>
                    <a:pt x="626364" y="0"/>
                    <a:pt x="807085" y="180721"/>
                    <a:pt x="807085" y="403606"/>
                  </a:cubicBezTo>
                  <a:cubicBezTo>
                    <a:pt x="807085" y="626491"/>
                    <a:pt x="626364" y="807085"/>
                    <a:pt x="403606" y="807085"/>
                  </a:cubicBezTo>
                  <a:lnTo>
                    <a:pt x="403606" y="794385"/>
                  </a:lnTo>
                  <a:lnTo>
                    <a:pt x="403606" y="807085"/>
                  </a:lnTo>
                  <a:cubicBezTo>
                    <a:pt x="180721" y="807085"/>
                    <a:pt x="0" y="626364"/>
                    <a:pt x="0" y="403606"/>
                  </a:cubicBezTo>
                  <a:lnTo>
                    <a:pt x="12700" y="403606"/>
                  </a:lnTo>
                  <a:lnTo>
                    <a:pt x="23368" y="410464"/>
                  </a:lnTo>
                  <a:cubicBezTo>
                    <a:pt x="20320" y="415163"/>
                    <a:pt x="14478" y="417449"/>
                    <a:pt x="9144" y="415798"/>
                  </a:cubicBezTo>
                  <a:cubicBezTo>
                    <a:pt x="3810" y="414147"/>
                    <a:pt x="0" y="409194"/>
                    <a:pt x="0" y="403606"/>
                  </a:cubicBezTo>
                  <a:moveTo>
                    <a:pt x="25400" y="403606"/>
                  </a:moveTo>
                  <a:lnTo>
                    <a:pt x="12700" y="403606"/>
                  </a:lnTo>
                  <a:lnTo>
                    <a:pt x="2032" y="396748"/>
                  </a:lnTo>
                  <a:cubicBezTo>
                    <a:pt x="5080" y="392049"/>
                    <a:pt x="10922" y="389763"/>
                    <a:pt x="16256" y="391414"/>
                  </a:cubicBezTo>
                  <a:cubicBezTo>
                    <a:pt x="21590" y="393065"/>
                    <a:pt x="25400" y="398018"/>
                    <a:pt x="25400" y="403606"/>
                  </a:cubicBezTo>
                  <a:cubicBezTo>
                    <a:pt x="25400" y="612394"/>
                    <a:pt x="194691" y="781685"/>
                    <a:pt x="403606" y="781685"/>
                  </a:cubicBezTo>
                  <a:cubicBezTo>
                    <a:pt x="612521" y="781685"/>
                    <a:pt x="781685" y="612394"/>
                    <a:pt x="781685" y="403606"/>
                  </a:cubicBezTo>
                  <a:lnTo>
                    <a:pt x="794385" y="403606"/>
                  </a:lnTo>
                  <a:lnTo>
                    <a:pt x="781685" y="403606"/>
                  </a:lnTo>
                  <a:cubicBezTo>
                    <a:pt x="781685" y="194691"/>
                    <a:pt x="612394" y="25400"/>
                    <a:pt x="403606" y="25400"/>
                  </a:cubicBezTo>
                  <a:lnTo>
                    <a:pt x="403606" y="12700"/>
                  </a:lnTo>
                  <a:lnTo>
                    <a:pt x="403606" y="25400"/>
                  </a:lnTo>
                  <a:cubicBezTo>
                    <a:pt x="194691" y="25400"/>
                    <a:pt x="25400" y="194691"/>
                    <a:pt x="25400" y="403606"/>
                  </a:cubicBezTo>
                  <a:close/>
                </a:path>
              </a:pathLst>
            </a:custGeom>
            <a:solidFill>
              <a:srgbClr val="435D74"/>
            </a:solidFill>
          </p:spPr>
        </p:sp>
      </p:grpSp>
      <p:grpSp>
        <p:nvGrpSpPr>
          <p:cNvPr name="Group 62" id="62"/>
          <p:cNvGrpSpPr/>
          <p:nvPr/>
        </p:nvGrpSpPr>
        <p:grpSpPr>
          <a:xfrm rot="0">
            <a:off x="14326615" y="3218382"/>
            <a:ext cx="595715" cy="595715"/>
            <a:chOff x="0" y="0"/>
            <a:chExt cx="794287" cy="794287"/>
          </a:xfrm>
        </p:grpSpPr>
        <p:sp>
          <p:nvSpPr>
            <p:cNvPr name="Freeform 63" id="63"/>
            <p:cNvSpPr/>
            <p:nvPr/>
          </p:nvSpPr>
          <p:spPr>
            <a:xfrm flipH="false" flipV="false" rot="0">
              <a:off x="0" y="0"/>
              <a:ext cx="807085" cy="807085"/>
            </a:xfrm>
            <a:custGeom>
              <a:avLst/>
              <a:gdLst/>
              <a:ahLst/>
              <a:cxnLst/>
              <a:rect r="r" b="b" t="t" l="l"/>
              <a:pathLst>
                <a:path h="807085" w="807085">
                  <a:moveTo>
                    <a:pt x="0" y="403606"/>
                  </a:moveTo>
                  <a:cubicBezTo>
                    <a:pt x="0" y="180721"/>
                    <a:pt x="180721" y="0"/>
                    <a:pt x="403606" y="0"/>
                  </a:cubicBezTo>
                  <a:lnTo>
                    <a:pt x="403606" y="12700"/>
                  </a:lnTo>
                  <a:lnTo>
                    <a:pt x="403606" y="0"/>
                  </a:lnTo>
                  <a:cubicBezTo>
                    <a:pt x="626364" y="0"/>
                    <a:pt x="807085" y="180721"/>
                    <a:pt x="807085" y="403606"/>
                  </a:cubicBezTo>
                  <a:cubicBezTo>
                    <a:pt x="807085" y="626491"/>
                    <a:pt x="626364" y="807085"/>
                    <a:pt x="403606" y="807085"/>
                  </a:cubicBezTo>
                  <a:lnTo>
                    <a:pt x="403606" y="794385"/>
                  </a:lnTo>
                  <a:lnTo>
                    <a:pt x="403606" y="807085"/>
                  </a:lnTo>
                  <a:cubicBezTo>
                    <a:pt x="180721" y="807085"/>
                    <a:pt x="0" y="626364"/>
                    <a:pt x="0" y="403606"/>
                  </a:cubicBezTo>
                  <a:lnTo>
                    <a:pt x="12700" y="403606"/>
                  </a:lnTo>
                  <a:lnTo>
                    <a:pt x="23368" y="410464"/>
                  </a:lnTo>
                  <a:cubicBezTo>
                    <a:pt x="20320" y="415163"/>
                    <a:pt x="14478" y="417449"/>
                    <a:pt x="9144" y="415798"/>
                  </a:cubicBezTo>
                  <a:cubicBezTo>
                    <a:pt x="3810" y="414147"/>
                    <a:pt x="0" y="409194"/>
                    <a:pt x="0" y="403606"/>
                  </a:cubicBezTo>
                  <a:moveTo>
                    <a:pt x="25400" y="403606"/>
                  </a:moveTo>
                  <a:lnTo>
                    <a:pt x="12700" y="403606"/>
                  </a:lnTo>
                  <a:lnTo>
                    <a:pt x="2032" y="396748"/>
                  </a:lnTo>
                  <a:cubicBezTo>
                    <a:pt x="5080" y="392049"/>
                    <a:pt x="10922" y="389763"/>
                    <a:pt x="16256" y="391414"/>
                  </a:cubicBezTo>
                  <a:cubicBezTo>
                    <a:pt x="21590" y="393065"/>
                    <a:pt x="25400" y="398018"/>
                    <a:pt x="25400" y="403606"/>
                  </a:cubicBezTo>
                  <a:cubicBezTo>
                    <a:pt x="25400" y="612394"/>
                    <a:pt x="194691" y="781685"/>
                    <a:pt x="403606" y="781685"/>
                  </a:cubicBezTo>
                  <a:cubicBezTo>
                    <a:pt x="612521" y="781685"/>
                    <a:pt x="781685" y="612394"/>
                    <a:pt x="781685" y="403606"/>
                  </a:cubicBezTo>
                  <a:lnTo>
                    <a:pt x="794385" y="403606"/>
                  </a:lnTo>
                  <a:lnTo>
                    <a:pt x="781685" y="403606"/>
                  </a:lnTo>
                  <a:cubicBezTo>
                    <a:pt x="781685" y="194691"/>
                    <a:pt x="612394" y="25400"/>
                    <a:pt x="403606" y="25400"/>
                  </a:cubicBezTo>
                  <a:lnTo>
                    <a:pt x="403606" y="12700"/>
                  </a:lnTo>
                  <a:lnTo>
                    <a:pt x="403606" y="25400"/>
                  </a:lnTo>
                  <a:cubicBezTo>
                    <a:pt x="194691" y="25400"/>
                    <a:pt x="25400" y="194691"/>
                    <a:pt x="25400" y="403606"/>
                  </a:cubicBezTo>
                  <a:close/>
                </a:path>
              </a:pathLst>
            </a:custGeom>
            <a:solidFill>
              <a:srgbClr val="435D74"/>
            </a:solidFill>
          </p:spPr>
        </p:sp>
      </p:grpSp>
      <p:sp>
        <p:nvSpPr>
          <p:cNvPr name="Freeform 64" id="64"/>
          <p:cNvSpPr/>
          <p:nvPr/>
        </p:nvSpPr>
        <p:spPr>
          <a:xfrm flipH="false" flipV="false" rot="0">
            <a:off x="7038805" y="5769931"/>
            <a:ext cx="3169523" cy="616331"/>
          </a:xfrm>
          <a:custGeom>
            <a:avLst/>
            <a:gdLst/>
            <a:ahLst/>
            <a:cxnLst/>
            <a:rect r="r" b="b" t="t" l="l"/>
            <a:pathLst>
              <a:path h="616331" w="3169523">
                <a:moveTo>
                  <a:pt x="0" y="0"/>
                </a:moveTo>
                <a:lnTo>
                  <a:pt x="3169524" y="0"/>
                </a:lnTo>
                <a:lnTo>
                  <a:pt x="3169524" y="616332"/>
                </a:lnTo>
                <a:lnTo>
                  <a:pt x="0" y="6163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5" id="65"/>
          <p:cNvSpPr/>
          <p:nvPr/>
        </p:nvSpPr>
        <p:spPr>
          <a:xfrm flipH="false" flipV="false" rot="0">
            <a:off x="13737117" y="4016705"/>
            <a:ext cx="3135918" cy="737944"/>
          </a:xfrm>
          <a:custGeom>
            <a:avLst/>
            <a:gdLst/>
            <a:ahLst/>
            <a:cxnLst/>
            <a:rect r="r" b="b" t="t" l="l"/>
            <a:pathLst>
              <a:path h="737944" w="3135918">
                <a:moveTo>
                  <a:pt x="0" y="0"/>
                </a:moveTo>
                <a:lnTo>
                  <a:pt x="3135918" y="0"/>
                </a:lnTo>
                <a:lnTo>
                  <a:pt x="3135918" y="737944"/>
                </a:lnTo>
                <a:lnTo>
                  <a:pt x="0" y="73794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AutoShape 66" id="66"/>
          <p:cNvSpPr/>
          <p:nvPr/>
        </p:nvSpPr>
        <p:spPr>
          <a:xfrm rot="5218481">
            <a:off x="13954389" y="7476241"/>
            <a:ext cx="353589" cy="0"/>
          </a:xfrm>
          <a:prstGeom prst="line">
            <a:avLst/>
          </a:prstGeom>
          <a:ln cap="rnd" w="9525">
            <a:solidFill>
              <a:srgbClr val="A5B7C6"/>
            </a:solidFill>
            <a:prstDash val="solid"/>
            <a:headEnd type="none" len="sm" w="sm"/>
            <a:tailEnd type="diamond" len="lg" w="lg"/>
          </a:ln>
        </p:spPr>
      </p:sp>
      <p:sp>
        <p:nvSpPr>
          <p:cNvPr name="AutoShape 67" id="67"/>
          <p:cNvSpPr/>
          <p:nvPr/>
        </p:nvSpPr>
        <p:spPr>
          <a:xfrm rot="5218481">
            <a:off x="15519228" y="7476241"/>
            <a:ext cx="353589" cy="0"/>
          </a:xfrm>
          <a:prstGeom prst="line">
            <a:avLst/>
          </a:prstGeom>
          <a:ln cap="rnd" w="9525">
            <a:solidFill>
              <a:srgbClr val="A5B7C6"/>
            </a:solidFill>
            <a:prstDash val="solid"/>
            <a:headEnd type="none" len="sm" w="sm"/>
            <a:tailEnd type="diamond" len="lg" w="lg"/>
          </a:ln>
        </p:spPr>
      </p:sp>
      <p:sp>
        <p:nvSpPr>
          <p:cNvPr name="AutoShape 68" id="68"/>
          <p:cNvSpPr/>
          <p:nvPr/>
        </p:nvSpPr>
        <p:spPr>
          <a:xfrm rot="5217572">
            <a:off x="16275762" y="6507461"/>
            <a:ext cx="351828" cy="0"/>
          </a:xfrm>
          <a:prstGeom prst="line">
            <a:avLst/>
          </a:prstGeom>
          <a:ln cap="rnd" w="9525">
            <a:solidFill>
              <a:srgbClr val="A5B7C6"/>
            </a:solidFill>
            <a:prstDash val="solid"/>
            <a:headEnd type="none" len="sm" w="sm"/>
            <a:tailEnd type="diamond" len="lg" w="lg"/>
          </a:ln>
        </p:spPr>
      </p:sp>
      <p:sp>
        <p:nvSpPr>
          <p:cNvPr name="AutoShape 69" id="69"/>
          <p:cNvSpPr/>
          <p:nvPr/>
        </p:nvSpPr>
        <p:spPr>
          <a:xfrm rot="5218481">
            <a:off x="14736809" y="6483795"/>
            <a:ext cx="353589" cy="0"/>
          </a:xfrm>
          <a:prstGeom prst="line">
            <a:avLst/>
          </a:prstGeom>
          <a:ln cap="rnd" w="9525">
            <a:solidFill>
              <a:srgbClr val="A5B7C6"/>
            </a:solidFill>
            <a:prstDash val="solid"/>
            <a:headEnd type="none" len="sm" w="sm"/>
            <a:tailEnd type="diamond" len="lg" w="lg"/>
          </a:ln>
        </p:spPr>
      </p:sp>
      <p:sp>
        <p:nvSpPr>
          <p:cNvPr name="Freeform 70" id="70"/>
          <p:cNvSpPr/>
          <p:nvPr/>
        </p:nvSpPr>
        <p:spPr>
          <a:xfrm flipH="false" flipV="false" rot="0">
            <a:off x="13707984" y="6617524"/>
            <a:ext cx="3194122" cy="739983"/>
          </a:xfrm>
          <a:custGeom>
            <a:avLst/>
            <a:gdLst/>
            <a:ahLst/>
            <a:cxnLst/>
            <a:rect r="r" b="b" t="t" l="l"/>
            <a:pathLst>
              <a:path h="739983" w="3194122">
                <a:moveTo>
                  <a:pt x="0" y="0"/>
                </a:moveTo>
                <a:lnTo>
                  <a:pt x="3194122" y="0"/>
                </a:lnTo>
                <a:lnTo>
                  <a:pt x="3194122" y="739983"/>
                </a:lnTo>
                <a:lnTo>
                  <a:pt x="0" y="739983"/>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71" id="71"/>
          <p:cNvGrpSpPr/>
          <p:nvPr/>
        </p:nvGrpSpPr>
        <p:grpSpPr>
          <a:xfrm rot="0">
            <a:off x="10743464" y="2352566"/>
            <a:ext cx="834260" cy="834260"/>
            <a:chOff x="0" y="0"/>
            <a:chExt cx="1112346" cy="1112347"/>
          </a:xfrm>
        </p:grpSpPr>
        <p:sp>
          <p:nvSpPr>
            <p:cNvPr name="Freeform 72" id="72"/>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grpSp>
        <p:nvGrpSpPr>
          <p:cNvPr name="Group 73" id="73"/>
          <p:cNvGrpSpPr/>
          <p:nvPr/>
        </p:nvGrpSpPr>
        <p:grpSpPr>
          <a:xfrm rot="0">
            <a:off x="12660008" y="2352566"/>
            <a:ext cx="834260" cy="834260"/>
            <a:chOff x="0" y="0"/>
            <a:chExt cx="1112346" cy="1112347"/>
          </a:xfrm>
        </p:grpSpPr>
        <p:sp>
          <p:nvSpPr>
            <p:cNvPr name="Freeform 74" id="74"/>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grpSp>
        <p:nvGrpSpPr>
          <p:cNvPr name="Group 75" id="75"/>
          <p:cNvGrpSpPr/>
          <p:nvPr/>
        </p:nvGrpSpPr>
        <p:grpSpPr>
          <a:xfrm rot="0">
            <a:off x="12660008" y="3539263"/>
            <a:ext cx="834260" cy="834260"/>
            <a:chOff x="0" y="0"/>
            <a:chExt cx="1112346" cy="1112347"/>
          </a:xfrm>
        </p:grpSpPr>
        <p:sp>
          <p:nvSpPr>
            <p:cNvPr name="Freeform 76" id="76"/>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sp>
        <p:nvSpPr>
          <p:cNvPr name="AutoShape 77" id="77"/>
          <p:cNvSpPr/>
          <p:nvPr/>
        </p:nvSpPr>
        <p:spPr>
          <a:xfrm rot="44764">
            <a:off x="11564084" y="2770124"/>
            <a:ext cx="1109622" cy="0"/>
          </a:xfrm>
          <a:prstGeom prst="line">
            <a:avLst/>
          </a:prstGeom>
          <a:ln cap="rnd" w="9525">
            <a:solidFill>
              <a:srgbClr val="325D79"/>
            </a:solidFill>
            <a:prstDash val="solid"/>
            <a:headEnd type="none" len="sm" w="sm"/>
            <a:tailEnd type="none" len="sm" w="sm"/>
          </a:ln>
        </p:spPr>
      </p:sp>
      <p:sp>
        <p:nvSpPr>
          <p:cNvPr name="AutoShape 78" id="78"/>
          <p:cNvSpPr/>
          <p:nvPr/>
        </p:nvSpPr>
        <p:spPr>
          <a:xfrm rot="4732407">
            <a:off x="11135251" y="3363043"/>
            <a:ext cx="1967171" cy="0"/>
          </a:xfrm>
          <a:prstGeom prst="line">
            <a:avLst/>
          </a:prstGeom>
          <a:ln cap="rnd" w="9525">
            <a:solidFill>
              <a:srgbClr val="325D79"/>
            </a:solidFill>
            <a:prstDash val="solid"/>
            <a:headEnd type="none" len="sm" w="sm"/>
            <a:tailEnd type="none" len="sm" w="sm"/>
          </a:ln>
        </p:spPr>
      </p:sp>
      <p:sp>
        <p:nvSpPr>
          <p:cNvPr name="AutoShape 79" id="79"/>
          <p:cNvSpPr/>
          <p:nvPr/>
        </p:nvSpPr>
        <p:spPr>
          <a:xfrm rot="44764">
            <a:off x="11564084" y="3956822"/>
            <a:ext cx="1109622" cy="0"/>
          </a:xfrm>
          <a:prstGeom prst="line">
            <a:avLst/>
          </a:prstGeom>
          <a:ln cap="rnd" w="9525">
            <a:solidFill>
              <a:srgbClr val="325D79"/>
            </a:solidFill>
            <a:prstDash val="solid"/>
            <a:headEnd type="none" len="sm" w="sm"/>
            <a:tailEnd type="none" len="sm" w="sm"/>
          </a:ln>
        </p:spPr>
      </p:sp>
      <p:sp>
        <p:nvSpPr>
          <p:cNvPr name="AutoShape 80" id="80"/>
          <p:cNvSpPr/>
          <p:nvPr/>
        </p:nvSpPr>
        <p:spPr>
          <a:xfrm rot="4743425">
            <a:off x="11135866" y="4546529"/>
            <a:ext cx="1965942" cy="0"/>
          </a:xfrm>
          <a:prstGeom prst="line">
            <a:avLst/>
          </a:prstGeom>
          <a:ln cap="rnd" w="9525">
            <a:solidFill>
              <a:srgbClr val="325D79"/>
            </a:solidFill>
            <a:prstDash val="solid"/>
            <a:headEnd type="none" len="sm" w="sm"/>
            <a:tailEnd type="none" len="sm" w="sm"/>
          </a:ln>
        </p:spPr>
      </p:sp>
      <p:grpSp>
        <p:nvGrpSpPr>
          <p:cNvPr name="Group 81" id="81"/>
          <p:cNvGrpSpPr/>
          <p:nvPr/>
        </p:nvGrpSpPr>
        <p:grpSpPr>
          <a:xfrm rot="0">
            <a:off x="10743464" y="3539263"/>
            <a:ext cx="834260" cy="834260"/>
            <a:chOff x="0" y="0"/>
            <a:chExt cx="1112346" cy="1112347"/>
          </a:xfrm>
        </p:grpSpPr>
        <p:sp>
          <p:nvSpPr>
            <p:cNvPr name="Freeform 82" id="82"/>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grpSp>
        <p:nvGrpSpPr>
          <p:cNvPr name="Group 83" id="83"/>
          <p:cNvGrpSpPr/>
          <p:nvPr/>
        </p:nvGrpSpPr>
        <p:grpSpPr>
          <a:xfrm rot="0">
            <a:off x="10743464" y="4719510"/>
            <a:ext cx="834260" cy="834260"/>
            <a:chOff x="0" y="0"/>
            <a:chExt cx="1112346" cy="1112347"/>
          </a:xfrm>
        </p:grpSpPr>
        <p:sp>
          <p:nvSpPr>
            <p:cNvPr name="Freeform 84" id="84"/>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grpSp>
        <p:nvGrpSpPr>
          <p:cNvPr name="Group 85" id="85"/>
          <p:cNvGrpSpPr/>
          <p:nvPr/>
        </p:nvGrpSpPr>
        <p:grpSpPr>
          <a:xfrm rot="0">
            <a:off x="12660008" y="4719510"/>
            <a:ext cx="834260" cy="834260"/>
            <a:chOff x="0" y="0"/>
            <a:chExt cx="1112346" cy="1112347"/>
          </a:xfrm>
        </p:grpSpPr>
        <p:sp>
          <p:nvSpPr>
            <p:cNvPr name="Freeform 86" id="86"/>
            <p:cNvSpPr/>
            <p:nvPr/>
          </p:nvSpPr>
          <p:spPr>
            <a:xfrm flipH="false" flipV="false" rot="0">
              <a:off x="0" y="0"/>
              <a:ext cx="1119632" cy="1119632"/>
            </a:xfrm>
            <a:custGeom>
              <a:avLst/>
              <a:gdLst/>
              <a:ahLst/>
              <a:cxnLst/>
              <a:rect r="r" b="b" t="t" l="l"/>
              <a:pathLst>
                <a:path h="1119632" w="1119632">
                  <a:moveTo>
                    <a:pt x="0" y="559816"/>
                  </a:moveTo>
                  <a:cubicBezTo>
                    <a:pt x="0" y="250698"/>
                    <a:pt x="250698" y="0"/>
                    <a:pt x="559816" y="0"/>
                  </a:cubicBezTo>
                  <a:lnTo>
                    <a:pt x="559816" y="12700"/>
                  </a:lnTo>
                  <a:lnTo>
                    <a:pt x="559816" y="0"/>
                  </a:lnTo>
                  <a:cubicBezTo>
                    <a:pt x="868934" y="0"/>
                    <a:pt x="1119632" y="250698"/>
                    <a:pt x="1119632" y="559816"/>
                  </a:cubicBezTo>
                  <a:lnTo>
                    <a:pt x="1106932" y="559816"/>
                  </a:lnTo>
                  <a:lnTo>
                    <a:pt x="1119632" y="559816"/>
                  </a:lnTo>
                  <a:cubicBezTo>
                    <a:pt x="1119632" y="868934"/>
                    <a:pt x="868934" y="1119632"/>
                    <a:pt x="559816" y="1119632"/>
                  </a:cubicBezTo>
                  <a:lnTo>
                    <a:pt x="559816" y="1106932"/>
                  </a:lnTo>
                  <a:lnTo>
                    <a:pt x="559816" y="1119632"/>
                  </a:lnTo>
                  <a:cubicBezTo>
                    <a:pt x="250698" y="1119632"/>
                    <a:pt x="0" y="868934"/>
                    <a:pt x="0" y="559816"/>
                  </a:cubicBezTo>
                  <a:lnTo>
                    <a:pt x="12700" y="559816"/>
                  </a:lnTo>
                  <a:lnTo>
                    <a:pt x="25400" y="559816"/>
                  </a:lnTo>
                  <a:lnTo>
                    <a:pt x="12700" y="559816"/>
                  </a:lnTo>
                  <a:lnTo>
                    <a:pt x="0" y="559816"/>
                  </a:lnTo>
                  <a:moveTo>
                    <a:pt x="25400" y="559816"/>
                  </a:moveTo>
                  <a:cubicBezTo>
                    <a:pt x="25400" y="566801"/>
                    <a:pt x="19685" y="572516"/>
                    <a:pt x="12700" y="572516"/>
                  </a:cubicBezTo>
                  <a:cubicBezTo>
                    <a:pt x="5715" y="572516"/>
                    <a:pt x="0" y="566801"/>
                    <a:pt x="0" y="559816"/>
                  </a:cubicBezTo>
                  <a:cubicBezTo>
                    <a:pt x="0" y="552831"/>
                    <a:pt x="5715" y="547116"/>
                    <a:pt x="12700" y="547116"/>
                  </a:cubicBezTo>
                  <a:cubicBezTo>
                    <a:pt x="19685" y="547116"/>
                    <a:pt x="25400" y="552831"/>
                    <a:pt x="25400" y="559816"/>
                  </a:cubicBezTo>
                  <a:cubicBezTo>
                    <a:pt x="25400" y="854964"/>
                    <a:pt x="264668" y="1094232"/>
                    <a:pt x="559816" y="1094232"/>
                  </a:cubicBezTo>
                  <a:cubicBezTo>
                    <a:pt x="854964" y="1094232"/>
                    <a:pt x="1094232" y="854964"/>
                    <a:pt x="1094232" y="559816"/>
                  </a:cubicBezTo>
                  <a:cubicBezTo>
                    <a:pt x="1094232" y="264668"/>
                    <a:pt x="854964" y="25400"/>
                    <a:pt x="559816" y="25400"/>
                  </a:cubicBezTo>
                  <a:lnTo>
                    <a:pt x="559816" y="12700"/>
                  </a:lnTo>
                  <a:lnTo>
                    <a:pt x="559816" y="25400"/>
                  </a:lnTo>
                  <a:cubicBezTo>
                    <a:pt x="264668" y="25400"/>
                    <a:pt x="25400" y="264668"/>
                    <a:pt x="25400" y="559816"/>
                  </a:cubicBezTo>
                  <a:close/>
                </a:path>
              </a:pathLst>
            </a:custGeom>
            <a:solidFill>
              <a:srgbClr val="869FB2"/>
            </a:solidFill>
          </p:spPr>
        </p:sp>
      </p:grpSp>
      <p:sp>
        <p:nvSpPr>
          <p:cNvPr name="AutoShape 87" id="87"/>
          <p:cNvSpPr/>
          <p:nvPr/>
        </p:nvSpPr>
        <p:spPr>
          <a:xfrm rot="46072">
            <a:off x="11563595" y="5135997"/>
            <a:ext cx="1110056" cy="0"/>
          </a:xfrm>
          <a:prstGeom prst="line">
            <a:avLst/>
          </a:prstGeom>
          <a:ln cap="rnd" w="9525">
            <a:solidFill>
              <a:srgbClr val="325D79"/>
            </a:solidFill>
            <a:prstDash val="solid"/>
            <a:headEnd type="none" len="sm" w="sm"/>
            <a:tailEnd type="none" len="sm" w="sm"/>
          </a:ln>
        </p:spPr>
      </p:sp>
      <p:sp>
        <p:nvSpPr>
          <p:cNvPr name="Freeform 88" id="88"/>
          <p:cNvSpPr/>
          <p:nvPr/>
        </p:nvSpPr>
        <p:spPr>
          <a:xfrm flipH="false" flipV="false" rot="0">
            <a:off x="7012813" y="2369641"/>
            <a:ext cx="3280321" cy="314269"/>
          </a:xfrm>
          <a:custGeom>
            <a:avLst/>
            <a:gdLst/>
            <a:ahLst/>
            <a:cxnLst/>
            <a:rect r="r" b="b" t="t" l="l"/>
            <a:pathLst>
              <a:path h="314269" w="3280321">
                <a:moveTo>
                  <a:pt x="0" y="0"/>
                </a:moveTo>
                <a:lnTo>
                  <a:pt x="3280322" y="0"/>
                </a:lnTo>
                <a:lnTo>
                  <a:pt x="3280322" y="314270"/>
                </a:lnTo>
                <a:lnTo>
                  <a:pt x="0" y="31427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89" id="89"/>
          <p:cNvGrpSpPr/>
          <p:nvPr/>
        </p:nvGrpSpPr>
        <p:grpSpPr>
          <a:xfrm rot="0">
            <a:off x="1488443" y="3011097"/>
            <a:ext cx="191348" cy="191348"/>
            <a:chOff x="0" y="0"/>
            <a:chExt cx="255131" cy="255131"/>
          </a:xfrm>
        </p:grpSpPr>
        <p:sp>
          <p:nvSpPr>
            <p:cNvPr name="Freeform 90" id="90"/>
            <p:cNvSpPr/>
            <p:nvPr/>
          </p:nvSpPr>
          <p:spPr>
            <a:xfrm flipH="false" flipV="false" rot="0">
              <a:off x="-1270" y="-1270"/>
              <a:ext cx="272415" cy="272415"/>
            </a:xfrm>
            <a:custGeom>
              <a:avLst/>
              <a:gdLst/>
              <a:ahLst/>
              <a:cxnLst/>
              <a:rect r="r" b="b" t="t" l="l"/>
              <a:pathLst>
                <a:path h="272415" w="272415">
                  <a:moveTo>
                    <a:pt x="4953" y="127254"/>
                  </a:moveTo>
                  <a:lnTo>
                    <a:pt x="127254" y="4953"/>
                  </a:lnTo>
                  <a:cubicBezTo>
                    <a:pt x="132207" y="0"/>
                    <a:pt x="140208" y="0"/>
                    <a:pt x="145161" y="4953"/>
                  </a:cubicBezTo>
                  <a:lnTo>
                    <a:pt x="267462" y="127254"/>
                  </a:lnTo>
                  <a:cubicBezTo>
                    <a:pt x="272415" y="132207"/>
                    <a:pt x="272415" y="140208"/>
                    <a:pt x="267462" y="145161"/>
                  </a:cubicBezTo>
                  <a:lnTo>
                    <a:pt x="145161" y="267462"/>
                  </a:lnTo>
                  <a:cubicBezTo>
                    <a:pt x="140208" y="272415"/>
                    <a:pt x="132207" y="272415"/>
                    <a:pt x="127254" y="267462"/>
                  </a:cubicBezTo>
                  <a:lnTo>
                    <a:pt x="4953" y="145288"/>
                  </a:lnTo>
                  <a:cubicBezTo>
                    <a:pt x="0" y="140335"/>
                    <a:pt x="0" y="132334"/>
                    <a:pt x="4953" y="127381"/>
                  </a:cubicBezTo>
                  <a:moveTo>
                    <a:pt x="22860" y="145288"/>
                  </a:moveTo>
                  <a:lnTo>
                    <a:pt x="13970" y="136271"/>
                  </a:lnTo>
                  <a:lnTo>
                    <a:pt x="22987" y="127254"/>
                  </a:lnTo>
                  <a:lnTo>
                    <a:pt x="145288" y="249555"/>
                  </a:lnTo>
                  <a:lnTo>
                    <a:pt x="136271" y="258572"/>
                  </a:lnTo>
                  <a:lnTo>
                    <a:pt x="127254" y="249555"/>
                  </a:lnTo>
                  <a:lnTo>
                    <a:pt x="249555" y="127254"/>
                  </a:lnTo>
                  <a:lnTo>
                    <a:pt x="258572" y="136271"/>
                  </a:lnTo>
                  <a:lnTo>
                    <a:pt x="249555" y="145288"/>
                  </a:lnTo>
                  <a:lnTo>
                    <a:pt x="127254" y="22987"/>
                  </a:lnTo>
                  <a:lnTo>
                    <a:pt x="136271" y="13970"/>
                  </a:lnTo>
                  <a:lnTo>
                    <a:pt x="145288" y="22987"/>
                  </a:lnTo>
                  <a:lnTo>
                    <a:pt x="22987" y="145288"/>
                  </a:lnTo>
                  <a:close/>
                </a:path>
              </a:pathLst>
            </a:custGeom>
            <a:solidFill>
              <a:srgbClr val="374957"/>
            </a:solidFill>
          </p:spPr>
        </p:sp>
      </p:grpSp>
      <p:grpSp>
        <p:nvGrpSpPr>
          <p:cNvPr name="Group 91" id="91"/>
          <p:cNvGrpSpPr/>
          <p:nvPr/>
        </p:nvGrpSpPr>
        <p:grpSpPr>
          <a:xfrm rot="0">
            <a:off x="3919547" y="3011097"/>
            <a:ext cx="191348" cy="191348"/>
            <a:chOff x="0" y="0"/>
            <a:chExt cx="255131" cy="255131"/>
          </a:xfrm>
        </p:grpSpPr>
        <p:sp>
          <p:nvSpPr>
            <p:cNvPr name="Freeform 92" id="92"/>
            <p:cNvSpPr/>
            <p:nvPr/>
          </p:nvSpPr>
          <p:spPr>
            <a:xfrm flipH="false" flipV="false" rot="0">
              <a:off x="-1270" y="-1270"/>
              <a:ext cx="272415" cy="272415"/>
            </a:xfrm>
            <a:custGeom>
              <a:avLst/>
              <a:gdLst/>
              <a:ahLst/>
              <a:cxnLst/>
              <a:rect r="r" b="b" t="t" l="l"/>
              <a:pathLst>
                <a:path h="272415" w="272415">
                  <a:moveTo>
                    <a:pt x="4953" y="127254"/>
                  </a:moveTo>
                  <a:lnTo>
                    <a:pt x="127254" y="4953"/>
                  </a:lnTo>
                  <a:cubicBezTo>
                    <a:pt x="132207" y="0"/>
                    <a:pt x="140208" y="0"/>
                    <a:pt x="145161" y="4953"/>
                  </a:cubicBezTo>
                  <a:lnTo>
                    <a:pt x="267462" y="127254"/>
                  </a:lnTo>
                  <a:cubicBezTo>
                    <a:pt x="272415" y="132207"/>
                    <a:pt x="272415" y="140208"/>
                    <a:pt x="267462" y="145161"/>
                  </a:cubicBezTo>
                  <a:lnTo>
                    <a:pt x="145161" y="267462"/>
                  </a:lnTo>
                  <a:cubicBezTo>
                    <a:pt x="140208" y="272415"/>
                    <a:pt x="132207" y="272415"/>
                    <a:pt x="127254" y="267462"/>
                  </a:cubicBezTo>
                  <a:lnTo>
                    <a:pt x="4953" y="145288"/>
                  </a:lnTo>
                  <a:cubicBezTo>
                    <a:pt x="0" y="140335"/>
                    <a:pt x="0" y="132334"/>
                    <a:pt x="4953" y="127381"/>
                  </a:cubicBezTo>
                  <a:moveTo>
                    <a:pt x="22860" y="145288"/>
                  </a:moveTo>
                  <a:lnTo>
                    <a:pt x="13970" y="136271"/>
                  </a:lnTo>
                  <a:lnTo>
                    <a:pt x="22987" y="127254"/>
                  </a:lnTo>
                  <a:lnTo>
                    <a:pt x="145288" y="249555"/>
                  </a:lnTo>
                  <a:lnTo>
                    <a:pt x="136271" y="258572"/>
                  </a:lnTo>
                  <a:lnTo>
                    <a:pt x="127254" y="249555"/>
                  </a:lnTo>
                  <a:lnTo>
                    <a:pt x="249555" y="127254"/>
                  </a:lnTo>
                  <a:lnTo>
                    <a:pt x="258572" y="136271"/>
                  </a:lnTo>
                  <a:lnTo>
                    <a:pt x="249555" y="145288"/>
                  </a:lnTo>
                  <a:lnTo>
                    <a:pt x="127254" y="22987"/>
                  </a:lnTo>
                  <a:lnTo>
                    <a:pt x="136271" y="13970"/>
                  </a:lnTo>
                  <a:lnTo>
                    <a:pt x="145288" y="22987"/>
                  </a:lnTo>
                  <a:lnTo>
                    <a:pt x="22987" y="145288"/>
                  </a:lnTo>
                  <a:close/>
                </a:path>
              </a:pathLst>
            </a:custGeom>
            <a:solidFill>
              <a:srgbClr val="374957"/>
            </a:solidFill>
          </p:spPr>
        </p:sp>
      </p:grpSp>
      <p:grpSp>
        <p:nvGrpSpPr>
          <p:cNvPr name="Group 93" id="93"/>
          <p:cNvGrpSpPr/>
          <p:nvPr/>
        </p:nvGrpSpPr>
        <p:grpSpPr>
          <a:xfrm rot="0">
            <a:off x="6258481" y="3011097"/>
            <a:ext cx="191348" cy="191348"/>
            <a:chOff x="0" y="0"/>
            <a:chExt cx="255131" cy="255131"/>
          </a:xfrm>
        </p:grpSpPr>
        <p:sp>
          <p:nvSpPr>
            <p:cNvPr name="Freeform 94" id="94"/>
            <p:cNvSpPr/>
            <p:nvPr/>
          </p:nvSpPr>
          <p:spPr>
            <a:xfrm flipH="false" flipV="false" rot="0">
              <a:off x="-1270" y="-1270"/>
              <a:ext cx="272415" cy="272415"/>
            </a:xfrm>
            <a:custGeom>
              <a:avLst/>
              <a:gdLst/>
              <a:ahLst/>
              <a:cxnLst/>
              <a:rect r="r" b="b" t="t" l="l"/>
              <a:pathLst>
                <a:path h="272415" w="272415">
                  <a:moveTo>
                    <a:pt x="4953" y="127254"/>
                  </a:moveTo>
                  <a:lnTo>
                    <a:pt x="127254" y="4953"/>
                  </a:lnTo>
                  <a:cubicBezTo>
                    <a:pt x="132207" y="0"/>
                    <a:pt x="140208" y="0"/>
                    <a:pt x="145161" y="4953"/>
                  </a:cubicBezTo>
                  <a:lnTo>
                    <a:pt x="267462" y="127254"/>
                  </a:lnTo>
                  <a:cubicBezTo>
                    <a:pt x="272415" y="132207"/>
                    <a:pt x="272415" y="140208"/>
                    <a:pt x="267462" y="145161"/>
                  </a:cubicBezTo>
                  <a:lnTo>
                    <a:pt x="145161" y="267462"/>
                  </a:lnTo>
                  <a:cubicBezTo>
                    <a:pt x="140208" y="272415"/>
                    <a:pt x="132207" y="272415"/>
                    <a:pt x="127254" y="267462"/>
                  </a:cubicBezTo>
                  <a:lnTo>
                    <a:pt x="4953" y="145288"/>
                  </a:lnTo>
                  <a:cubicBezTo>
                    <a:pt x="0" y="140335"/>
                    <a:pt x="0" y="132334"/>
                    <a:pt x="4953" y="127381"/>
                  </a:cubicBezTo>
                  <a:moveTo>
                    <a:pt x="22860" y="145288"/>
                  </a:moveTo>
                  <a:lnTo>
                    <a:pt x="13970" y="136271"/>
                  </a:lnTo>
                  <a:lnTo>
                    <a:pt x="22987" y="127254"/>
                  </a:lnTo>
                  <a:lnTo>
                    <a:pt x="145288" y="249555"/>
                  </a:lnTo>
                  <a:lnTo>
                    <a:pt x="136271" y="258572"/>
                  </a:lnTo>
                  <a:lnTo>
                    <a:pt x="127254" y="249555"/>
                  </a:lnTo>
                  <a:lnTo>
                    <a:pt x="249555" y="127254"/>
                  </a:lnTo>
                  <a:lnTo>
                    <a:pt x="258572" y="136271"/>
                  </a:lnTo>
                  <a:lnTo>
                    <a:pt x="249555" y="145288"/>
                  </a:lnTo>
                  <a:lnTo>
                    <a:pt x="127254" y="22987"/>
                  </a:lnTo>
                  <a:lnTo>
                    <a:pt x="136271" y="13970"/>
                  </a:lnTo>
                  <a:lnTo>
                    <a:pt x="145288" y="22987"/>
                  </a:lnTo>
                  <a:lnTo>
                    <a:pt x="22987" y="145288"/>
                  </a:lnTo>
                  <a:close/>
                </a:path>
              </a:pathLst>
            </a:custGeom>
            <a:solidFill>
              <a:srgbClr val="374957"/>
            </a:solidFill>
          </p:spPr>
        </p:sp>
      </p:grpSp>
      <p:grpSp>
        <p:nvGrpSpPr>
          <p:cNvPr name="Group 95" id="95"/>
          <p:cNvGrpSpPr/>
          <p:nvPr/>
        </p:nvGrpSpPr>
        <p:grpSpPr>
          <a:xfrm rot="0">
            <a:off x="2689826" y="3011097"/>
            <a:ext cx="191348" cy="191348"/>
            <a:chOff x="0" y="0"/>
            <a:chExt cx="255131" cy="255131"/>
          </a:xfrm>
        </p:grpSpPr>
        <p:sp>
          <p:nvSpPr>
            <p:cNvPr name="Freeform 96" id="96"/>
            <p:cNvSpPr/>
            <p:nvPr/>
          </p:nvSpPr>
          <p:spPr>
            <a:xfrm flipH="false" flipV="false" rot="0">
              <a:off x="-1270" y="-1270"/>
              <a:ext cx="272415" cy="272415"/>
            </a:xfrm>
            <a:custGeom>
              <a:avLst/>
              <a:gdLst/>
              <a:ahLst/>
              <a:cxnLst/>
              <a:rect r="r" b="b" t="t" l="l"/>
              <a:pathLst>
                <a:path h="272415" w="272415">
                  <a:moveTo>
                    <a:pt x="4953" y="127254"/>
                  </a:moveTo>
                  <a:lnTo>
                    <a:pt x="127254" y="4953"/>
                  </a:lnTo>
                  <a:cubicBezTo>
                    <a:pt x="132207" y="0"/>
                    <a:pt x="140208" y="0"/>
                    <a:pt x="145161" y="4953"/>
                  </a:cubicBezTo>
                  <a:lnTo>
                    <a:pt x="267462" y="127254"/>
                  </a:lnTo>
                  <a:cubicBezTo>
                    <a:pt x="272415" y="132207"/>
                    <a:pt x="272415" y="140208"/>
                    <a:pt x="267462" y="145161"/>
                  </a:cubicBezTo>
                  <a:lnTo>
                    <a:pt x="145161" y="267462"/>
                  </a:lnTo>
                  <a:cubicBezTo>
                    <a:pt x="140208" y="272415"/>
                    <a:pt x="132207" y="272415"/>
                    <a:pt x="127254" y="267462"/>
                  </a:cubicBezTo>
                  <a:lnTo>
                    <a:pt x="4953" y="145288"/>
                  </a:lnTo>
                  <a:cubicBezTo>
                    <a:pt x="0" y="140335"/>
                    <a:pt x="0" y="132334"/>
                    <a:pt x="4953" y="127381"/>
                  </a:cubicBezTo>
                  <a:moveTo>
                    <a:pt x="22860" y="145288"/>
                  </a:moveTo>
                  <a:lnTo>
                    <a:pt x="13970" y="136271"/>
                  </a:lnTo>
                  <a:lnTo>
                    <a:pt x="22987" y="127254"/>
                  </a:lnTo>
                  <a:lnTo>
                    <a:pt x="145288" y="249555"/>
                  </a:lnTo>
                  <a:lnTo>
                    <a:pt x="136271" y="258572"/>
                  </a:lnTo>
                  <a:lnTo>
                    <a:pt x="127254" y="249555"/>
                  </a:lnTo>
                  <a:lnTo>
                    <a:pt x="249555" y="127254"/>
                  </a:lnTo>
                  <a:lnTo>
                    <a:pt x="258572" y="136271"/>
                  </a:lnTo>
                  <a:lnTo>
                    <a:pt x="249555" y="145288"/>
                  </a:lnTo>
                  <a:lnTo>
                    <a:pt x="127254" y="22987"/>
                  </a:lnTo>
                  <a:lnTo>
                    <a:pt x="136271" y="13970"/>
                  </a:lnTo>
                  <a:lnTo>
                    <a:pt x="145288" y="22987"/>
                  </a:lnTo>
                  <a:lnTo>
                    <a:pt x="22987" y="145288"/>
                  </a:lnTo>
                  <a:close/>
                </a:path>
              </a:pathLst>
            </a:custGeom>
            <a:solidFill>
              <a:srgbClr val="374957"/>
            </a:solidFill>
          </p:spPr>
        </p:sp>
      </p:grpSp>
      <p:grpSp>
        <p:nvGrpSpPr>
          <p:cNvPr name="Group 97" id="97"/>
          <p:cNvGrpSpPr/>
          <p:nvPr/>
        </p:nvGrpSpPr>
        <p:grpSpPr>
          <a:xfrm rot="0">
            <a:off x="5092962" y="3011097"/>
            <a:ext cx="191348" cy="191348"/>
            <a:chOff x="0" y="0"/>
            <a:chExt cx="255131" cy="255131"/>
          </a:xfrm>
        </p:grpSpPr>
        <p:sp>
          <p:nvSpPr>
            <p:cNvPr name="Freeform 98" id="98"/>
            <p:cNvSpPr/>
            <p:nvPr/>
          </p:nvSpPr>
          <p:spPr>
            <a:xfrm flipH="false" flipV="false" rot="0">
              <a:off x="-1270" y="-1270"/>
              <a:ext cx="272415" cy="272415"/>
            </a:xfrm>
            <a:custGeom>
              <a:avLst/>
              <a:gdLst/>
              <a:ahLst/>
              <a:cxnLst/>
              <a:rect r="r" b="b" t="t" l="l"/>
              <a:pathLst>
                <a:path h="272415" w="272415">
                  <a:moveTo>
                    <a:pt x="4953" y="127254"/>
                  </a:moveTo>
                  <a:lnTo>
                    <a:pt x="127254" y="4953"/>
                  </a:lnTo>
                  <a:cubicBezTo>
                    <a:pt x="132207" y="0"/>
                    <a:pt x="140208" y="0"/>
                    <a:pt x="145161" y="4953"/>
                  </a:cubicBezTo>
                  <a:lnTo>
                    <a:pt x="267462" y="127254"/>
                  </a:lnTo>
                  <a:cubicBezTo>
                    <a:pt x="272415" y="132207"/>
                    <a:pt x="272415" y="140208"/>
                    <a:pt x="267462" y="145161"/>
                  </a:cubicBezTo>
                  <a:lnTo>
                    <a:pt x="145161" y="267462"/>
                  </a:lnTo>
                  <a:cubicBezTo>
                    <a:pt x="140208" y="272415"/>
                    <a:pt x="132207" y="272415"/>
                    <a:pt x="127254" y="267462"/>
                  </a:cubicBezTo>
                  <a:lnTo>
                    <a:pt x="4953" y="145288"/>
                  </a:lnTo>
                  <a:cubicBezTo>
                    <a:pt x="0" y="140335"/>
                    <a:pt x="0" y="132334"/>
                    <a:pt x="4953" y="127381"/>
                  </a:cubicBezTo>
                  <a:moveTo>
                    <a:pt x="22860" y="145288"/>
                  </a:moveTo>
                  <a:lnTo>
                    <a:pt x="13970" y="136271"/>
                  </a:lnTo>
                  <a:lnTo>
                    <a:pt x="22987" y="127254"/>
                  </a:lnTo>
                  <a:lnTo>
                    <a:pt x="145288" y="249555"/>
                  </a:lnTo>
                  <a:lnTo>
                    <a:pt x="136271" y="258572"/>
                  </a:lnTo>
                  <a:lnTo>
                    <a:pt x="127254" y="249555"/>
                  </a:lnTo>
                  <a:lnTo>
                    <a:pt x="249555" y="127254"/>
                  </a:lnTo>
                  <a:lnTo>
                    <a:pt x="258572" y="136271"/>
                  </a:lnTo>
                  <a:lnTo>
                    <a:pt x="249555" y="145288"/>
                  </a:lnTo>
                  <a:lnTo>
                    <a:pt x="127254" y="22987"/>
                  </a:lnTo>
                  <a:lnTo>
                    <a:pt x="136271" y="13970"/>
                  </a:lnTo>
                  <a:lnTo>
                    <a:pt x="145288" y="22987"/>
                  </a:lnTo>
                  <a:lnTo>
                    <a:pt x="22987" y="145288"/>
                  </a:lnTo>
                  <a:close/>
                </a:path>
              </a:pathLst>
            </a:custGeom>
            <a:solidFill>
              <a:srgbClr val="374957"/>
            </a:solidFill>
          </p:spPr>
        </p:sp>
      </p:grpSp>
      <p:sp>
        <p:nvSpPr>
          <p:cNvPr name="AutoShape 99" id="99"/>
          <p:cNvSpPr/>
          <p:nvPr/>
        </p:nvSpPr>
        <p:spPr>
          <a:xfrm rot="32818">
            <a:off x="1763932" y="3106760"/>
            <a:ext cx="823560" cy="0"/>
          </a:xfrm>
          <a:prstGeom prst="line">
            <a:avLst/>
          </a:prstGeom>
          <a:ln cap="rnd" w="9525">
            <a:solidFill>
              <a:srgbClr val="5F7D95"/>
            </a:solidFill>
            <a:prstDash val="solid"/>
            <a:headEnd type="none" len="sm" w="sm"/>
            <a:tailEnd type="none" len="sm" w="sm"/>
          </a:ln>
        </p:spPr>
      </p:sp>
      <p:sp>
        <p:nvSpPr>
          <p:cNvPr name="AutoShape 100" id="100"/>
          <p:cNvSpPr/>
          <p:nvPr/>
        </p:nvSpPr>
        <p:spPr>
          <a:xfrm rot="32818">
            <a:off x="2983552" y="3106760"/>
            <a:ext cx="823560" cy="0"/>
          </a:xfrm>
          <a:prstGeom prst="line">
            <a:avLst/>
          </a:prstGeom>
          <a:ln cap="rnd" w="9525">
            <a:solidFill>
              <a:srgbClr val="5F7D95"/>
            </a:solidFill>
            <a:prstDash val="solid"/>
            <a:headEnd type="none" len="sm" w="sm"/>
            <a:tailEnd type="none" len="sm" w="sm"/>
          </a:ln>
        </p:spPr>
      </p:sp>
      <p:sp>
        <p:nvSpPr>
          <p:cNvPr name="AutoShape 101" id="101"/>
          <p:cNvSpPr/>
          <p:nvPr/>
        </p:nvSpPr>
        <p:spPr>
          <a:xfrm rot="32818">
            <a:off x="4203204" y="3106760"/>
            <a:ext cx="823560" cy="0"/>
          </a:xfrm>
          <a:prstGeom prst="line">
            <a:avLst/>
          </a:prstGeom>
          <a:ln cap="rnd" w="9525">
            <a:solidFill>
              <a:srgbClr val="5F7D95"/>
            </a:solidFill>
            <a:prstDash val="solid"/>
            <a:headEnd type="none" len="sm" w="sm"/>
            <a:tailEnd type="none" len="sm" w="sm"/>
          </a:ln>
        </p:spPr>
      </p:sp>
      <p:sp>
        <p:nvSpPr>
          <p:cNvPr name="AutoShape 102" id="102"/>
          <p:cNvSpPr/>
          <p:nvPr/>
        </p:nvSpPr>
        <p:spPr>
          <a:xfrm rot="32818">
            <a:off x="5350562" y="3106760"/>
            <a:ext cx="823560" cy="0"/>
          </a:xfrm>
          <a:prstGeom prst="line">
            <a:avLst/>
          </a:prstGeom>
          <a:ln cap="rnd" w="9525">
            <a:solidFill>
              <a:srgbClr val="5F7D95"/>
            </a:solidFill>
            <a:prstDash val="solid"/>
            <a:headEnd type="none" len="sm" w="sm"/>
            <a:tailEnd type="none" len="sm" w="sm"/>
          </a:ln>
        </p:spPr>
      </p:sp>
      <p:sp>
        <p:nvSpPr>
          <p:cNvPr name="AutoShape 103" id="103"/>
          <p:cNvSpPr/>
          <p:nvPr/>
        </p:nvSpPr>
        <p:spPr>
          <a:xfrm rot="6607559">
            <a:off x="2882470" y="5876428"/>
            <a:ext cx="830242" cy="0"/>
          </a:xfrm>
          <a:prstGeom prst="line">
            <a:avLst/>
          </a:prstGeom>
          <a:ln cap="rnd" w="9525">
            <a:solidFill>
              <a:srgbClr val="C2C2C2"/>
            </a:solidFill>
            <a:prstDash val="solid"/>
            <a:headEnd type="none" len="sm" w="sm"/>
            <a:tailEnd type="none" len="sm" w="sm"/>
          </a:ln>
        </p:spPr>
      </p:sp>
      <p:sp>
        <p:nvSpPr>
          <p:cNvPr name="AutoShape 104" id="104"/>
          <p:cNvSpPr/>
          <p:nvPr/>
        </p:nvSpPr>
        <p:spPr>
          <a:xfrm rot="4192440">
            <a:off x="2122557" y="5876130"/>
            <a:ext cx="830242" cy="0"/>
          </a:xfrm>
          <a:prstGeom prst="line">
            <a:avLst/>
          </a:prstGeom>
          <a:ln cap="rnd" w="9525">
            <a:solidFill>
              <a:srgbClr val="C2C2C2"/>
            </a:solidFill>
            <a:prstDash val="solid"/>
            <a:headEnd type="none" len="sm" w="sm"/>
            <a:tailEnd type="none" len="sm" w="sm"/>
          </a:ln>
        </p:spPr>
      </p:sp>
      <p:sp>
        <p:nvSpPr>
          <p:cNvPr name="AutoShape 105" id="105"/>
          <p:cNvSpPr/>
          <p:nvPr/>
        </p:nvSpPr>
        <p:spPr>
          <a:xfrm rot="7604861">
            <a:off x="2100462" y="6399634"/>
            <a:ext cx="477483" cy="0"/>
          </a:xfrm>
          <a:prstGeom prst="line">
            <a:avLst/>
          </a:prstGeom>
          <a:ln cap="rnd" w="9525">
            <a:solidFill>
              <a:srgbClr val="C2C2C2"/>
            </a:solidFill>
            <a:prstDash val="solid"/>
            <a:headEnd type="none" len="sm" w="sm"/>
            <a:tailEnd type="none" len="sm" w="sm"/>
          </a:ln>
        </p:spPr>
      </p:sp>
      <p:sp>
        <p:nvSpPr>
          <p:cNvPr name="AutoShape 106" id="106"/>
          <p:cNvSpPr/>
          <p:nvPr/>
        </p:nvSpPr>
        <p:spPr>
          <a:xfrm rot="3195138">
            <a:off x="1737635" y="6399338"/>
            <a:ext cx="477483" cy="0"/>
          </a:xfrm>
          <a:prstGeom prst="line">
            <a:avLst/>
          </a:prstGeom>
          <a:ln cap="rnd" w="9525">
            <a:solidFill>
              <a:srgbClr val="C2C2C2"/>
            </a:solidFill>
            <a:prstDash val="solid"/>
            <a:headEnd type="none" len="sm" w="sm"/>
            <a:tailEnd type="none" len="sm" w="sm"/>
          </a:ln>
        </p:spPr>
      </p:sp>
      <p:sp>
        <p:nvSpPr>
          <p:cNvPr name="AutoShape 107" id="107"/>
          <p:cNvSpPr/>
          <p:nvPr/>
        </p:nvSpPr>
        <p:spPr>
          <a:xfrm rot="7604861">
            <a:off x="3620287" y="6399634"/>
            <a:ext cx="477483" cy="0"/>
          </a:xfrm>
          <a:prstGeom prst="line">
            <a:avLst/>
          </a:prstGeom>
          <a:ln cap="rnd" w="9525">
            <a:solidFill>
              <a:srgbClr val="C2C2C2"/>
            </a:solidFill>
            <a:prstDash val="solid"/>
            <a:headEnd type="none" len="sm" w="sm"/>
            <a:tailEnd type="none" len="sm" w="sm"/>
          </a:ln>
        </p:spPr>
      </p:sp>
      <p:sp>
        <p:nvSpPr>
          <p:cNvPr name="AutoShape 108" id="108"/>
          <p:cNvSpPr/>
          <p:nvPr/>
        </p:nvSpPr>
        <p:spPr>
          <a:xfrm rot="3195138">
            <a:off x="3257462" y="6399338"/>
            <a:ext cx="477483" cy="0"/>
          </a:xfrm>
          <a:prstGeom prst="line">
            <a:avLst/>
          </a:prstGeom>
          <a:ln cap="rnd" w="9525">
            <a:solidFill>
              <a:srgbClr val="C2C2C2"/>
            </a:solidFill>
            <a:prstDash val="solid"/>
            <a:headEnd type="none" len="sm" w="sm"/>
            <a:tailEnd type="none" len="sm" w="sm"/>
          </a:ln>
        </p:spPr>
      </p:sp>
      <p:grpSp>
        <p:nvGrpSpPr>
          <p:cNvPr name="Group 109" id="109"/>
          <p:cNvGrpSpPr/>
          <p:nvPr/>
        </p:nvGrpSpPr>
        <p:grpSpPr>
          <a:xfrm rot="0">
            <a:off x="1455110" y="6522575"/>
            <a:ext cx="679537" cy="277032"/>
            <a:chOff x="0" y="0"/>
            <a:chExt cx="906049" cy="369375"/>
          </a:xfrm>
        </p:grpSpPr>
        <p:sp>
          <p:nvSpPr>
            <p:cNvPr name="Freeform 110" id="110"/>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CFD9E0"/>
            </a:solidFill>
          </p:spPr>
        </p:sp>
      </p:grpSp>
      <p:grpSp>
        <p:nvGrpSpPr>
          <p:cNvPr name="Group 111" id="111"/>
          <p:cNvGrpSpPr/>
          <p:nvPr/>
        </p:nvGrpSpPr>
        <p:grpSpPr>
          <a:xfrm rot="0">
            <a:off x="2180766" y="6522575"/>
            <a:ext cx="679537" cy="277032"/>
            <a:chOff x="0" y="0"/>
            <a:chExt cx="906049" cy="369375"/>
          </a:xfrm>
        </p:grpSpPr>
        <p:sp>
          <p:nvSpPr>
            <p:cNvPr name="Freeform 112" id="112"/>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CFD9E0"/>
            </a:solidFill>
          </p:spPr>
        </p:sp>
      </p:grpSp>
      <p:grpSp>
        <p:nvGrpSpPr>
          <p:cNvPr name="Group 113" id="113"/>
          <p:cNvGrpSpPr/>
          <p:nvPr/>
        </p:nvGrpSpPr>
        <p:grpSpPr>
          <a:xfrm rot="0">
            <a:off x="2974937" y="6522575"/>
            <a:ext cx="679537" cy="277032"/>
            <a:chOff x="0" y="0"/>
            <a:chExt cx="906049" cy="369375"/>
          </a:xfrm>
        </p:grpSpPr>
        <p:sp>
          <p:nvSpPr>
            <p:cNvPr name="Freeform 114" id="114"/>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CFD9E0"/>
            </a:solidFill>
          </p:spPr>
        </p:sp>
      </p:grpSp>
      <p:grpSp>
        <p:nvGrpSpPr>
          <p:cNvPr name="Group 115" id="115"/>
          <p:cNvGrpSpPr/>
          <p:nvPr/>
        </p:nvGrpSpPr>
        <p:grpSpPr>
          <a:xfrm rot="0">
            <a:off x="3700593" y="6522575"/>
            <a:ext cx="679537" cy="277032"/>
            <a:chOff x="0" y="0"/>
            <a:chExt cx="906049" cy="369375"/>
          </a:xfrm>
        </p:grpSpPr>
        <p:sp>
          <p:nvSpPr>
            <p:cNvPr name="Freeform 116" id="116"/>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CFD9E0"/>
            </a:solidFill>
          </p:spPr>
        </p:sp>
      </p:grpSp>
      <p:grpSp>
        <p:nvGrpSpPr>
          <p:cNvPr name="Group 117" id="117"/>
          <p:cNvGrpSpPr/>
          <p:nvPr/>
        </p:nvGrpSpPr>
        <p:grpSpPr>
          <a:xfrm rot="0">
            <a:off x="3337762" y="5999366"/>
            <a:ext cx="679537" cy="277032"/>
            <a:chOff x="0" y="0"/>
            <a:chExt cx="906049" cy="369375"/>
          </a:xfrm>
        </p:grpSpPr>
        <p:sp>
          <p:nvSpPr>
            <p:cNvPr name="Freeform 118" id="118"/>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869FB1"/>
            </a:solidFill>
          </p:spPr>
        </p:sp>
      </p:grpSp>
      <p:grpSp>
        <p:nvGrpSpPr>
          <p:cNvPr name="Group 119" id="119"/>
          <p:cNvGrpSpPr/>
          <p:nvPr/>
        </p:nvGrpSpPr>
        <p:grpSpPr>
          <a:xfrm rot="0">
            <a:off x="1817937" y="5999366"/>
            <a:ext cx="679537" cy="277032"/>
            <a:chOff x="0" y="0"/>
            <a:chExt cx="906049" cy="369375"/>
          </a:xfrm>
        </p:grpSpPr>
        <p:sp>
          <p:nvSpPr>
            <p:cNvPr name="Freeform 120" id="120"/>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869FB1"/>
            </a:solidFill>
          </p:spPr>
        </p:sp>
      </p:grpSp>
      <p:grpSp>
        <p:nvGrpSpPr>
          <p:cNvPr name="Group 121" id="121"/>
          <p:cNvGrpSpPr/>
          <p:nvPr/>
        </p:nvGrpSpPr>
        <p:grpSpPr>
          <a:xfrm rot="0">
            <a:off x="2577849" y="5476160"/>
            <a:ext cx="679537" cy="277032"/>
            <a:chOff x="0" y="0"/>
            <a:chExt cx="906049" cy="369375"/>
          </a:xfrm>
        </p:grpSpPr>
        <p:sp>
          <p:nvSpPr>
            <p:cNvPr name="Freeform 122" id="122"/>
            <p:cNvSpPr/>
            <p:nvPr/>
          </p:nvSpPr>
          <p:spPr>
            <a:xfrm flipH="false" flipV="false" rot="0">
              <a:off x="0" y="0"/>
              <a:ext cx="905256" cy="368681"/>
            </a:xfrm>
            <a:custGeom>
              <a:avLst/>
              <a:gdLst/>
              <a:ahLst/>
              <a:cxnLst/>
              <a:rect r="r" b="b" t="t" l="l"/>
              <a:pathLst>
                <a:path h="368681" w="905256">
                  <a:moveTo>
                    <a:pt x="0" y="184277"/>
                  </a:moveTo>
                  <a:cubicBezTo>
                    <a:pt x="0" y="82042"/>
                    <a:pt x="86487" y="0"/>
                    <a:pt x="192024" y="0"/>
                  </a:cubicBezTo>
                  <a:lnTo>
                    <a:pt x="713232" y="0"/>
                  </a:lnTo>
                  <a:lnTo>
                    <a:pt x="713232" y="12700"/>
                  </a:lnTo>
                  <a:lnTo>
                    <a:pt x="713232" y="0"/>
                  </a:lnTo>
                  <a:lnTo>
                    <a:pt x="713232" y="12700"/>
                  </a:lnTo>
                  <a:lnTo>
                    <a:pt x="713232" y="0"/>
                  </a:lnTo>
                  <a:cubicBezTo>
                    <a:pt x="818769" y="0"/>
                    <a:pt x="905256" y="82042"/>
                    <a:pt x="905256" y="184277"/>
                  </a:cubicBezTo>
                  <a:cubicBezTo>
                    <a:pt x="905256" y="190119"/>
                    <a:pt x="901319" y="195199"/>
                    <a:pt x="895604" y="196596"/>
                  </a:cubicBezTo>
                  <a:lnTo>
                    <a:pt x="892556" y="184277"/>
                  </a:lnTo>
                  <a:lnTo>
                    <a:pt x="905256" y="184277"/>
                  </a:lnTo>
                  <a:cubicBezTo>
                    <a:pt x="905256" y="286639"/>
                    <a:pt x="818769" y="368554"/>
                    <a:pt x="713232" y="368554"/>
                  </a:cubicBezTo>
                  <a:lnTo>
                    <a:pt x="713232" y="355854"/>
                  </a:lnTo>
                  <a:lnTo>
                    <a:pt x="713232" y="368554"/>
                  </a:lnTo>
                  <a:lnTo>
                    <a:pt x="192024" y="368554"/>
                  </a:lnTo>
                  <a:lnTo>
                    <a:pt x="192024" y="355854"/>
                  </a:lnTo>
                  <a:lnTo>
                    <a:pt x="192024" y="368554"/>
                  </a:lnTo>
                  <a:cubicBezTo>
                    <a:pt x="86487" y="368681"/>
                    <a:pt x="0" y="286639"/>
                    <a:pt x="0" y="184277"/>
                  </a:cubicBezTo>
                  <a:lnTo>
                    <a:pt x="12700" y="184277"/>
                  </a:lnTo>
                  <a:lnTo>
                    <a:pt x="0" y="184277"/>
                  </a:lnTo>
                  <a:moveTo>
                    <a:pt x="25400" y="184277"/>
                  </a:moveTo>
                  <a:lnTo>
                    <a:pt x="12700" y="184277"/>
                  </a:lnTo>
                  <a:lnTo>
                    <a:pt x="25400" y="184277"/>
                  </a:lnTo>
                  <a:cubicBezTo>
                    <a:pt x="25400" y="271526"/>
                    <a:pt x="99441" y="343154"/>
                    <a:pt x="192024" y="343154"/>
                  </a:cubicBezTo>
                  <a:lnTo>
                    <a:pt x="713232" y="343154"/>
                  </a:lnTo>
                  <a:cubicBezTo>
                    <a:pt x="805815" y="343154"/>
                    <a:pt x="879856" y="271526"/>
                    <a:pt x="879856" y="184277"/>
                  </a:cubicBezTo>
                  <a:cubicBezTo>
                    <a:pt x="879856" y="178435"/>
                    <a:pt x="883793" y="173355"/>
                    <a:pt x="889508" y="171958"/>
                  </a:cubicBezTo>
                  <a:lnTo>
                    <a:pt x="892556" y="184277"/>
                  </a:lnTo>
                  <a:lnTo>
                    <a:pt x="879856" y="184277"/>
                  </a:lnTo>
                  <a:cubicBezTo>
                    <a:pt x="879856" y="97028"/>
                    <a:pt x="805815" y="25400"/>
                    <a:pt x="713232" y="25400"/>
                  </a:cubicBezTo>
                  <a:lnTo>
                    <a:pt x="192024" y="25400"/>
                  </a:lnTo>
                  <a:lnTo>
                    <a:pt x="192024" y="12700"/>
                  </a:lnTo>
                  <a:lnTo>
                    <a:pt x="192024" y="25400"/>
                  </a:lnTo>
                  <a:cubicBezTo>
                    <a:pt x="99441" y="25400"/>
                    <a:pt x="25400" y="97028"/>
                    <a:pt x="25400" y="184277"/>
                  </a:cubicBezTo>
                  <a:close/>
                </a:path>
              </a:pathLst>
            </a:custGeom>
            <a:solidFill>
              <a:srgbClr val="667E92"/>
            </a:solidFill>
          </p:spPr>
        </p:sp>
      </p:grpSp>
      <p:grpSp>
        <p:nvGrpSpPr>
          <p:cNvPr name="Group 123" id="123"/>
          <p:cNvGrpSpPr/>
          <p:nvPr/>
        </p:nvGrpSpPr>
        <p:grpSpPr>
          <a:xfrm rot="0">
            <a:off x="3863628" y="2523196"/>
            <a:ext cx="1190985" cy="86529"/>
            <a:chOff x="0" y="0"/>
            <a:chExt cx="1587980" cy="115373"/>
          </a:xfrm>
        </p:grpSpPr>
        <p:sp>
          <p:nvSpPr>
            <p:cNvPr name="Freeform 124" id="124"/>
            <p:cNvSpPr/>
            <p:nvPr/>
          </p:nvSpPr>
          <p:spPr>
            <a:xfrm flipH="false" flipV="false" rot="0">
              <a:off x="0" y="0"/>
              <a:ext cx="1605661" cy="133096"/>
            </a:xfrm>
            <a:custGeom>
              <a:avLst/>
              <a:gdLst/>
              <a:ahLst/>
              <a:cxnLst/>
              <a:rect r="r" b="b" t="t" l="l"/>
              <a:pathLst>
                <a:path h="133096" w="1605661">
                  <a:moveTo>
                    <a:pt x="12700" y="0"/>
                  </a:moveTo>
                  <a:lnTo>
                    <a:pt x="1592961" y="0"/>
                  </a:lnTo>
                  <a:cubicBezTo>
                    <a:pt x="1599946" y="0"/>
                    <a:pt x="1605661" y="5715"/>
                    <a:pt x="1605661" y="12700"/>
                  </a:cubicBezTo>
                  <a:lnTo>
                    <a:pt x="1605661" y="120396"/>
                  </a:lnTo>
                  <a:cubicBezTo>
                    <a:pt x="1605661" y="127381"/>
                    <a:pt x="1599946" y="133096"/>
                    <a:pt x="1592961" y="133096"/>
                  </a:cubicBezTo>
                  <a:lnTo>
                    <a:pt x="12700" y="133096"/>
                  </a:lnTo>
                  <a:cubicBezTo>
                    <a:pt x="5715" y="133096"/>
                    <a:pt x="0" y="127381"/>
                    <a:pt x="0" y="120396"/>
                  </a:cubicBezTo>
                  <a:lnTo>
                    <a:pt x="0" y="12700"/>
                  </a:lnTo>
                  <a:cubicBezTo>
                    <a:pt x="0" y="5715"/>
                    <a:pt x="5715" y="0"/>
                    <a:pt x="12700" y="0"/>
                  </a:cubicBezTo>
                  <a:moveTo>
                    <a:pt x="12700" y="25400"/>
                  </a:moveTo>
                  <a:lnTo>
                    <a:pt x="12700" y="12700"/>
                  </a:lnTo>
                  <a:lnTo>
                    <a:pt x="25400" y="12700"/>
                  </a:lnTo>
                  <a:lnTo>
                    <a:pt x="25400" y="120396"/>
                  </a:lnTo>
                  <a:lnTo>
                    <a:pt x="12700" y="120396"/>
                  </a:lnTo>
                  <a:lnTo>
                    <a:pt x="12700" y="107696"/>
                  </a:lnTo>
                  <a:lnTo>
                    <a:pt x="1592961" y="107696"/>
                  </a:lnTo>
                  <a:lnTo>
                    <a:pt x="1592961" y="120396"/>
                  </a:lnTo>
                  <a:lnTo>
                    <a:pt x="1580261" y="120396"/>
                  </a:lnTo>
                  <a:lnTo>
                    <a:pt x="1580261" y="12700"/>
                  </a:lnTo>
                  <a:lnTo>
                    <a:pt x="1592961" y="12700"/>
                  </a:lnTo>
                  <a:lnTo>
                    <a:pt x="1592961" y="25400"/>
                  </a:lnTo>
                  <a:lnTo>
                    <a:pt x="12700" y="25400"/>
                  </a:lnTo>
                  <a:close/>
                </a:path>
              </a:pathLst>
            </a:custGeom>
            <a:solidFill>
              <a:srgbClr val="BAC8D3"/>
            </a:solidFill>
          </p:spPr>
        </p:sp>
      </p:grpSp>
      <p:sp>
        <p:nvSpPr>
          <p:cNvPr name="AutoShape 125" id="125"/>
          <p:cNvSpPr/>
          <p:nvPr/>
        </p:nvSpPr>
        <p:spPr>
          <a:xfrm rot="5311233">
            <a:off x="3758030" y="2497470"/>
            <a:ext cx="223272" cy="0"/>
          </a:xfrm>
          <a:prstGeom prst="line">
            <a:avLst/>
          </a:prstGeom>
          <a:ln cap="rnd" w="9525">
            <a:solidFill>
              <a:srgbClr val="667E92"/>
            </a:solidFill>
            <a:prstDash val="solid"/>
            <a:headEnd type="none" len="sm" w="sm"/>
            <a:tailEnd type="none" len="sm" w="sm"/>
          </a:ln>
        </p:spPr>
      </p:sp>
      <p:grpSp>
        <p:nvGrpSpPr>
          <p:cNvPr name="Group 126" id="126"/>
          <p:cNvGrpSpPr/>
          <p:nvPr/>
        </p:nvGrpSpPr>
        <p:grpSpPr>
          <a:xfrm rot="0">
            <a:off x="3841706" y="2357036"/>
            <a:ext cx="55920" cy="55902"/>
            <a:chOff x="0" y="0"/>
            <a:chExt cx="74560" cy="74535"/>
          </a:xfrm>
        </p:grpSpPr>
        <p:sp>
          <p:nvSpPr>
            <p:cNvPr name="Freeform 127" id="127"/>
            <p:cNvSpPr/>
            <p:nvPr/>
          </p:nvSpPr>
          <p:spPr>
            <a:xfrm flipH="false" flipV="false" rot="0">
              <a:off x="0" y="0"/>
              <a:ext cx="74549" cy="74549"/>
            </a:xfrm>
            <a:custGeom>
              <a:avLst/>
              <a:gdLst/>
              <a:ahLst/>
              <a:cxnLst/>
              <a:rect r="r" b="b" t="t" l="l"/>
              <a:pathLst>
                <a:path h="74549" w="74549">
                  <a:moveTo>
                    <a:pt x="0" y="37211"/>
                  </a:moveTo>
                  <a:cubicBezTo>
                    <a:pt x="0" y="16637"/>
                    <a:pt x="16637" y="0"/>
                    <a:pt x="37338" y="0"/>
                  </a:cubicBezTo>
                  <a:cubicBezTo>
                    <a:pt x="58039" y="0"/>
                    <a:pt x="74549" y="16637"/>
                    <a:pt x="74549" y="37211"/>
                  </a:cubicBezTo>
                  <a:cubicBezTo>
                    <a:pt x="74549" y="57785"/>
                    <a:pt x="57912" y="74549"/>
                    <a:pt x="37338" y="74549"/>
                  </a:cubicBezTo>
                  <a:cubicBezTo>
                    <a:pt x="16764" y="74549"/>
                    <a:pt x="0" y="57912"/>
                    <a:pt x="0" y="37211"/>
                  </a:cubicBezTo>
                  <a:close/>
                </a:path>
              </a:pathLst>
            </a:custGeom>
            <a:solidFill>
              <a:srgbClr val="667E92"/>
            </a:solidFill>
          </p:spPr>
        </p:sp>
      </p:grpSp>
      <p:sp>
        <p:nvSpPr>
          <p:cNvPr name="AutoShape 128" id="128"/>
          <p:cNvSpPr/>
          <p:nvPr/>
        </p:nvSpPr>
        <p:spPr>
          <a:xfrm rot="5116220">
            <a:off x="6354921" y="2497421"/>
            <a:ext cx="237714" cy="0"/>
          </a:xfrm>
          <a:prstGeom prst="line">
            <a:avLst/>
          </a:prstGeom>
          <a:ln cap="rnd" w="9525">
            <a:solidFill>
              <a:srgbClr val="667E92"/>
            </a:solidFill>
            <a:prstDash val="solid"/>
            <a:headEnd type="none" len="sm" w="sm"/>
            <a:tailEnd type="none" len="sm" w="sm"/>
          </a:ln>
        </p:spPr>
      </p:sp>
      <p:grpSp>
        <p:nvGrpSpPr>
          <p:cNvPr name="Group 129" id="129"/>
          <p:cNvGrpSpPr/>
          <p:nvPr/>
        </p:nvGrpSpPr>
        <p:grpSpPr>
          <a:xfrm rot="0">
            <a:off x="6445816" y="2357052"/>
            <a:ext cx="56178" cy="56178"/>
            <a:chOff x="0" y="0"/>
            <a:chExt cx="74904" cy="74904"/>
          </a:xfrm>
        </p:grpSpPr>
        <p:sp>
          <p:nvSpPr>
            <p:cNvPr name="Freeform 130" id="130"/>
            <p:cNvSpPr/>
            <p:nvPr/>
          </p:nvSpPr>
          <p:spPr>
            <a:xfrm flipH="false" flipV="false" rot="0">
              <a:off x="0" y="0"/>
              <a:ext cx="74930" cy="74930"/>
            </a:xfrm>
            <a:custGeom>
              <a:avLst/>
              <a:gdLst/>
              <a:ahLst/>
              <a:cxnLst/>
              <a:rect r="r" b="b" t="t" l="l"/>
              <a:pathLst>
                <a:path h="74930" w="74930">
                  <a:moveTo>
                    <a:pt x="0" y="37465"/>
                  </a:moveTo>
                  <a:cubicBezTo>
                    <a:pt x="0" y="16764"/>
                    <a:pt x="16764" y="0"/>
                    <a:pt x="37465" y="0"/>
                  </a:cubicBezTo>
                  <a:cubicBezTo>
                    <a:pt x="58166" y="0"/>
                    <a:pt x="74930" y="16764"/>
                    <a:pt x="74930" y="37465"/>
                  </a:cubicBezTo>
                  <a:cubicBezTo>
                    <a:pt x="74930" y="58166"/>
                    <a:pt x="58166" y="74930"/>
                    <a:pt x="37465" y="74930"/>
                  </a:cubicBezTo>
                  <a:cubicBezTo>
                    <a:pt x="16764" y="74930"/>
                    <a:pt x="0" y="58166"/>
                    <a:pt x="0" y="37465"/>
                  </a:cubicBezTo>
                  <a:close/>
                </a:path>
              </a:pathLst>
            </a:custGeom>
            <a:solidFill>
              <a:srgbClr val="667E92"/>
            </a:solidFill>
          </p:spPr>
        </p:sp>
      </p:grpSp>
      <p:sp>
        <p:nvSpPr>
          <p:cNvPr name="AutoShape 131" id="131"/>
          <p:cNvSpPr/>
          <p:nvPr/>
        </p:nvSpPr>
        <p:spPr>
          <a:xfrm rot="5311232">
            <a:off x="1381236" y="2497487"/>
            <a:ext cx="223272" cy="0"/>
          </a:xfrm>
          <a:prstGeom prst="line">
            <a:avLst/>
          </a:prstGeom>
          <a:ln cap="rnd" w="9525">
            <a:solidFill>
              <a:srgbClr val="667E92"/>
            </a:solidFill>
            <a:prstDash val="solid"/>
            <a:headEnd type="none" len="sm" w="sm"/>
            <a:tailEnd type="none" len="sm" w="sm"/>
          </a:ln>
        </p:spPr>
      </p:sp>
      <p:grpSp>
        <p:nvGrpSpPr>
          <p:cNvPr name="Group 132" id="132"/>
          <p:cNvGrpSpPr/>
          <p:nvPr/>
        </p:nvGrpSpPr>
        <p:grpSpPr>
          <a:xfrm rot="0">
            <a:off x="1464912" y="2357052"/>
            <a:ext cx="55921" cy="55902"/>
            <a:chOff x="0" y="0"/>
            <a:chExt cx="74561" cy="74535"/>
          </a:xfrm>
        </p:grpSpPr>
        <p:sp>
          <p:nvSpPr>
            <p:cNvPr name="Freeform 133" id="133"/>
            <p:cNvSpPr/>
            <p:nvPr/>
          </p:nvSpPr>
          <p:spPr>
            <a:xfrm flipH="false" flipV="false" rot="0">
              <a:off x="0" y="0"/>
              <a:ext cx="74549" cy="74549"/>
            </a:xfrm>
            <a:custGeom>
              <a:avLst/>
              <a:gdLst/>
              <a:ahLst/>
              <a:cxnLst/>
              <a:rect r="r" b="b" t="t" l="l"/>
              <a:pathLst>
                <a:path h="74549" w="74549">
                  <a:moveTo>
                    <a:pt x="0" y="37211"/>
                  </a:moveTo>
                  <a:cubicBezTo>
                    <a:pt x="0" y="16637"/>
                    <a:pt x="16637" y="0"/>
                    <a:pt x="37338" y="0"/>
                  </a:cubicBezTo>
                  <a:cubicBezTo>
                    <a:pt x="58039" y="0"/>
                    <a:pt x="74549" y="16637"/>
                    <a:pt x="74549" y="37211"/>
                  </a:cubicBezTo>
                  <a:cubicBezTo>
                    <a:pt x="74549" y="57785"/>
                    <a:pt x="57912" y="74549"/>
                    <a:pt x="37338" y="74549"/>
                  </a:cubicBezTo>
                  <a:cubicBezTo>
                    <a:pt x="16764" y="74549"/>
                    <a:pt x="0" y="57912"/>
                    <a:pt x="0" y="37211"/>
                  </a:cubicBezTo>
                  <a:close/>
                </a:path>
              </a:pathLst>
            </a:custGeom>
            <a:solidFill>
              <a:srgbClr val="667E92"/>
            </a:solidFill>
          </p:spPr>
        </p:sp>
      </p:grpSp>
      <p:grpSp>
        <p:nvGrpSpPr>
          <p:cNvPr name="Group 134" id="134"/>
          <p:cNvGrpSpPr/>
          <p:nvPr/>
        </p:nvGrpSpPr>
        <p:grpSpPr>
          <a:xfrm rot="0">
            <a:off x="1486304" y="2516496"/>
            <a:ext cx="1204893" cy="100472"/>
            <a:chOff x="0" y="0"/>
            <a:chExt cx="1606524" cy="133963"/>
          </a:xfrm>
        </p:grpSpPr>
        <p:sp>
          <p:nvSpPr>
            <p:cNvPr name="Freeform 135" id="135"/>
            <p:cNvSpPr/>
            <p:nvPr/>
          </p:nvSpPr>
          <p:spPr>
            <a:xfrm flipH="false" flipV="false" rot="0">
              <a:off x="0" y="0"/>
              <a:ext cx="1605788" cy="133223"/>
            </a:xfrm>
            <a:custGeom>
              <a:avLst/>
              <a:gdLst/>
              <a:ahLst/>
              <a:cxnLst/>
              <a:rect r="r" b="b" t="t" l="l"/>
              <a:pathLst>
                <a:path h="133223" w="1605788">
                  <a:moveTo>
                    <a:pt x="12700" y="0"/>
                  </a:moveTo>
                  <a:lnTo>
                    <a:pt x="1593088" y="0"/>
                  </a:lnTo>
                  <a:cubicBezTo>
                    <a:pt x="1600073" y="0"/>
                    <a:pt x="1605788" y="5715"/>
                    <a:pt x="1605788" y="12700"/>
                  </a:cubicBezTo>
                  <a:lnTo>
                    <a:pt x="1605788" y="120523"/>
                  </a:lnTo>
                  <a:cubicBezTo>
                    <a:pt x="1605788" y="127508"/>
                    <a:pt x="1600073" y="133223"/>
                    <a:pt x="1593088" y="133223"/>
                  </a:cubicBezTo>
                  <a:lnTo>
                    <a:pt x="12700" y="133223"/>
                  </a:lnTo>
                  <a:cubicBezTo>
                    <a:pt x="5715" y="133223"/>
                    <a:pt x="0" y="127508"/>
                    <a:pt x="0" y="120523"/>
                  </a:cubicBezTo>
                  <a:lnTo>
                    <a:pt x="0" y="12700"/>
                  </a:lnTo>
                  <a:cubicBezTo>
                    <a:pt x="0" y="5715"/>
                    <a:pt x="5715" y="0"/>
                    <a:pt x="12700" y="0"/>
                  </a:cubicBezTo>
                  <a:moveTo>
                    <a:pt x="12700" y="25400"/>
                  </a:moveTo>
                  <a:lnTo>
                    <a:pt x="12700" y="12700"/>
                  </a:lnTo>
                  <a:lnTo>
                    <a:pt x="25400" y="12700"/>
                  </a:lnTo>
                  <a:lnTo>
                    <a:pt x="25400" y="120523"/>
                  </a:lnTo>
                  <a:lnTo>
                    <a:pt x="12700" y="120523"/>
                  </a:lnTo>
                  <a:lnTo>
                    <a:pt x="12700" y="107823"/>
                  </a:lnTo>
                  <a:lnTo>
                    <a:pt x="1593088" y="107823"/>
                  </a:lnTo>
                  <a:lnTo>
                    <a:pt x="1593088" y="120523"/>
                  </a:lnTo>
                  <a:lnTo>
                    <a:pt x="1580388" y="120523"/>
                  </a:lnTo>
                  <a:lnTo>
                    <a:pt x="1580388" y="12700"/>
                  </a:lnTo>
                  <a:lnTo>
                    <a:pt x="1593088" y="12700"/>
                  </a:lnTo>
                  <a:lnTo>
                    <a:pt x="1593088" y="25400"/>
                  </a:lnTo>
                  <a:lnTo>
                    <a:pt x="12700" y="25400"/>
                  </a:lnTo>
                  <a:close/>
                </a:path>
              </a:pathLst>
            </a:custGeom>
            <a:solidFill>
              <a:srgbClr val="BAC8D3"/>
            </a:solidFill>
          </p:spPr>
        </p:sp>
      </p:grpSp>
      <p:sp>
        <p:nvSpPr>
          <p:cNvPr name="AutoShape 136" id="136"/>
          <p:cNvSpPr/>
          <p:nvPr/>
        </p:nvSpPr>
        <p:spPr>
          <a:xfrm rot="5311232">
            <a:off x="2572182" y="2635220"/>
            <a:ext cx="223272" cy="0"/>
          </a:xfrm>
          <a:prstGeom prst="line">
            <a:avLst/>
          </a:prstGeom>
          <a:ln cap="rnd" w="9525">
            <a:solidFill>
              <a:srgbClr val="667E92"/>
            </a:solidFill>
            <a:prstDash val="solid"/>
            <a:headEnd type="none" len="sm" w="sm"/>
            <a:tailEnd type="none" len="sm" w="sm"/>
          </a:ln>
        </p:spPr>
      </p:sp>
      <p:grpSp>
        <p:nvGrpSpPr>
          <p:cNvPr name="Group 137" id="137"/>
          <p:cNvGrpSpPr/>
          <p:nvPr/>
        </p:nvGrpSpPr>
        <p:grpSpPr>
          <a:xfrm rot="-10800000">
            <a:off x="2655857" y="2719752"/>
            <a:ext cx="55921" cy="55902"/>
            <a:chOff x="0" y="0"/>
            <a:chExt cx="74561" cy="74535"/>
          </a:xfrm>
        </p:grpSpPr>
        <p:sp>
          <p:nvSpPr>
            <p:cNvPr name="Freeform 138" id="138"/>
            <p:cNvSpPr/>
            <p:nvPr/>
          </p:nvSpPr>
          <p:spPr>
            <a:xfrm flipH="false" flipV="false" rot="0">
              <a:off x="0" y="0"/>
              <a:ext cx="74549" cy="74549"/>
            </a:xfrm>
            <a:custGeom>
              <a:avLst/>
              <a:gdLst/>
              <a:ahLst/>
              <a:cxnLst/>
              <a:rect r="r" b="b" t="t" l="l"/>
              <a:pathLst>
                <a:path h="74549" w="74549">
                  <a:moveTo>
                    <a:pt x="0" y="37211"/>
                  </a:moveTo>
                  <a:cubicBezTo>
                    <a:pt x="0" y="16637"/>
                    <a:pt x="16637" y="0"/>
                    <a:pt x="37338" y="0"/>
                  </a:cubicBezTo>
                  <a:cubicBezTo>
                    <a:pt x="58039" y="0"/>
                    <a:pt x="74549" y="16637"/>
                    <a:pt x="74549" y="37211"/>
                  </a:cubicBezTo>
                  <a:cubicBezTo>
                    <a:pt x="74549" y="57785"/>
                    <a:pt x="57912" y="74549"/>
                    <a:pt x="37338" y="74549"/>
                  </a:cubicBezTo>
                  <a:cubicBezTo>
                    <a:pt x="16764" y="74549"/>
                    <a:pt x="0" y="57912"/>
                    <a:pt x="0" y="37211"/>
                  </a:cubicBezTo>
                  <a:close/>
                </a:path>
              </a:pathLst>
            </a:custGeom>
            <a:solidFill>
              <a:srgbClr val="667E92"/>
            </a:solidFill>
          </p:spPr>
        </p:sp>
      </p:grpSp>
      <p:grpSp>
        <p:nvGrpSpPr>
          <p:cNvPr name="Group 139" id="139"/>
          <p:cNvGrpSpPr/>
          <p:nvPr/>
        </p:nvGrpSpPr>
        <p:grpSpPr>
          <a:xfrm rot="0">
            <a:off x="2671450" y="2516496"/>
            <a:ext cx="1204893" cy="100472"/>
            <a:chOff x="0" y="0"/>
            <a:chExt cx="1606524" cy="133963"/>
          </a:xfrm>
        </p:grpSpPr>
        <p:sp>
          <p:nvSpPr>
            <p:cNvPr name="Freeform 140" id="140"/>
            <p:cNvSpPr/>
            <p:nvPr/>
          </p:nvSpPr>
          <p:spPr>
            <a:xfrm flipH="false" flipV="false" rot="0">
              <a:off x="0" y="0"/>
              <a:ext cx="1605788" cy="133223"/>
            </a:xfrm>
            <a:custGeom>
              <a:avLst/>
              <a:gdLst/>
              <a:ahLst/>
              <a:cxnLst/>
              <a:rect r="r" b="b" t="t" l="l"/>
              <a:pathLst>
                <a:path h="133223" w="1605788">
                  <a:moveTo>
                    <a:pt x="12700" y="0"/>
                  </a:moveTo>
                  <a:lnTo>
                    <a:pt x="1593088" y="0"/>
                  </a:lnTo>
                  <a:cubicBezTo>
                    <a:pt x="1600073" y="0"/>
                    <a:pt x="1605788" y="5715"/>
                    <a:pt x="1605788" y="12700"/>
                  </a:cubicBezTo>
                  <a:lnTo>
                    <a:pt x="1605788" y="120523"/>
                  </a:lnTo>
                  <a:cubicBezTo>
                    <a:pt x="1605788" y="127508"/>
                    <a:pt x="1600073" y="133223"/>
                    <a:pt x="1593088" y="133223"/>
                  </a:cubicBezTo>
                  <a:lnTo>
                    <a:pt x="12700" y="133223"/>
                  </a:lnTo>
                  <a:cubicBezTo>
                    <a:pt x="5715" y="133223"/>
                    <a:pt x="0" y="127508"/>
                    <a:pt x="0" y="120523"/>
                  </a:cubicBezTo>
                  <a:lnTo>
                    <a:pt x="0" y="12700"/>
                  </a:lnTo>
                  <a:cubicBezTo>
                    <a:pt x="0" y="5715"/>
                    <a:pt x="5715" y="0"/>
                    <a:pt x="12700" y="0"/>
                  </a:cubicBezTo>
                  <a:moveTo>
                    <a:pt x="12700" y="25400"/>
                  </a:moveTo>
                  <a:lnTo>
                    <a:pt x="12700" y="12700"/>
                  </a:lnTo>
                  <a:lnTo>
                    <a:pt x="25400" y="12700"/>
                  </a:lnTo>
                  <a:lnTo>
                    <a:pt x="25400" y="120523"/>
                  </a:lnTo>
                  <a:lnTo>
                    <a:pt x="12700" y="120523"/>
                  </a:lnTo>
                  <a:lnTo>
                    <a:pt x="12700" y="107823"/>
                  </a:lnTo>
                  <a:lnTo>
                    <a:pt x="1593088" y="107823"/>
                  </a:lnTo>
                  <a:lnTo>
                    <a:pt x="1593088" y="120523"/>
                  </a:lnTo>
                  <a:lnTo>
                    <a:pt x="1580388" y="120523"/>
                  </a:lnTo>
                  <a:lnTo>
                    <a:pt x="1580388" y="12700"/>
                  </a:lnTo>
                  <a:lnTo>
                    <a:pt x="1593088" y="12700"/>
                  </a:lnTo>
                  <a:lnTo>
                    <a:pt x="1593088" y="25400"/>
                  </a:lnTo>
                  <a:lnTo>
                    <a:pt x="12700" y="25400"/>
                  </a:lnTo>
                  <a:close/>
                </a:path>
              </a:pathLst>
            </a:custGeom>
            <a:solidFill>
              <a:srgbClr val="869FB2"/>
            </a:solidFill>
          </p:spPr>
        </p:sp>
      </p:grpSp>
      <p:sp>
        <p:nvSpPr>
          <p:cNvPr name="AutoShape 141" id="141"/>
          <p:cNvSpPr/>
          <p:nvPr/>
        </p:nvSpPr>
        <p:spPr>
          <a:xfrm rot="5311232">
            <a:off x="4938999" y="2635220"/>
            <a:ext cx="223272" cy="0"/>
          </a:xfrm>
          <a:prstGeom prst="line">
            <a:avLst/>
          </a:prstGeom>
          <a:ln cap="rnd" w="9525">
            <a:solidFill>
              <a:srgbClr val="667E92"/>
            </a:solidFill>
            <a:prstDash val="solid"/>
            <a:headEnd type="none" len="sm" w="sm"/>
            <a:tailEnd type="none" len="sm" w="sm"/>
          </a:ln>
        </p:spPr>
      </p:sp>
      <p:grpSp>
        <p:nvGrpSpPr>
          <p:cNvPr name="Group 142" id="142"/>
          <p:cNvGrpSpPr/>
          <p:nvPr/>
        </p:nvGrpSpPr>
        <p:grpSpPr>
          <a:xfrm rot="-10800000">
            <a:off x="5022675" y="2719752"/>
            <a:ext cx="55921" cy="55902"/>
            <a:chOff x="0" y="0"/>
            <a:chExt cx="74561" cy="74535"/>
          </a:xfrm>
        </p:grpSpPr>
        <p:sp>
          <p:nvSpPr>
            <p:cNvPr name="Freeform 143" id="143"/>
            <p:cNvSpPr/>
            <p:nvPr/>
          </p:nvSpPr>
          <p:spPr>
            <a:xfrm flipH="false" flipV="false" rot="0">
              <a:off x="0" y="0"/>
              <a:ext cx="74549" cy="74549"/>
            </a:xfrm>
            <a:custGeom>
              <a:avLst/>
              <a:gdLst/>
              <a:ahLst/>
              <a:cxnLst/>
              <a:rect r="r" b="b" t="t" l="l"/>
              <a:pathLst>
                <a:path h="74549" w="74549">
                  <a:moveTo>
                    <a:pt x="0" y="37211"/>
                  </a:moveTo>
                  <a:cubicBezTo>
                    <a:pt x="0" y="16637"/>
                    <a:pt x="16637" y="0"/>
                    <a:pt x="37338" y="0"/>
                  </a:cubicBezTo>
                  <a:cubicBezTo>
                    <a:pt x="58039" y="0"/>
                    <a:pt x="74549" y="16637"/>
                    <a:pt x="74549" y="37211"/>
                  </a:cubicBezTo>
                  <a:cubicBezTo>
                    <a:pt x="74549" y="57785"/>
                    <a:pt x="57912" y="74549"/>
                    <a:pt x="37338" y="74549"/>
                  </a:cubicBezTo>
                  <a:cubicBezTo>
                    <a:pt x="16764" y="74549"/>
                    <a:pt x="0" y="57912"/>
                    <a:pt x="0" y="37211"/>
                  </a:cubicBezTo>
                  <a:close/>
                </a:path>
              </a:pathLst>
            </a:custGeom>
            <a:solidFill>
              <a:srgbClr val="667E92"/>
            </a:solidFill>
          </p:spPr>
        </p:sp>
      </p:grpSp>
      <p:grpSp>
        <p:nvGrpSpPr>
          <p:cNvPr name="Group 144" id="144"/>
          <p:cNvGrpSpPr/>
          <p:nvPr/>
        </p:nvGrpSpPr>
        <p:grpSpPr>
          <a:xfrm rot="0">
            <a:off x="5041741" y="2516496"/>
            <a:ext cx="1441334" cy="100472"/>
            <a:chOff x="0" y="0"/>
            <a:chExt cx="1921779" cy="133963"/>
          </a:xfrm>
        </p:grpSpPr>
        <p:sp>
          <p:nvSpPr>
            <p:cNvPr name="Freeform 145" id="145"/>
            <p:cNvSpPr/>
            <p:nvPr/>
          </p:nvSpPr>
          <p:spPr>
            <a:xfrm flipH="false" flipV="false" rot="0">
              <a:off x="0" y="0"/>
              <a:ext cx="1921002" cy="133223"/>
            </a:xfrm>
            <a:custGeom>
              <a:avLst/>
              <a:gdLst/>
              <a:ahLst/>
              <a:cxnLst/>
              <a:rect r="r" b="b" t="t" l="l"/>
              <a:pathLst>
                <a:path h="133223" w="1921002">
                  <a:moveTo>
                    <a:pt x="12700" y="0"/>
                  </a:moveTo>
                  <a:lnTo>
                    <a:pt x="1908302" y="0"/>
                  </a:lnTo>
                  <a:cubicBezTo>
                    <a:pt x="1915287" y="0"/>
                    <a:pt x="1921002" y="5715"/>
                    <a:pt x="1921002" y="12700"/>
                  </a:cubicBezTo>
                  <a:lnTo>
                    <a:pt x="1921002" y="120523"/>
                  </a:lnTo>
                  <a:cubicBezTo>
                    <a:pt x="1921002" y="127508"/>
                    <a:pt x="1915287" y="133223"/>
                    <a:pt x="1908302" y="133223"/>
                  </a:cubicBezTo>
                  <a:lnTo>
                    <a:pt x="12700" y="133223"/>
                  </a:lnTo>
                  <a:cubicBezTo>
                    <a:pt x="5715" y="133223"/>
                    <a:pt x="0" y="127508"/>
                    <a:pt x="0" y="120523"/>
                  </a:cubicBezTo>
                  <a:lnTo>
                    <a:pt x="0" y="12700"/>
                  </a:lnTo>
                  <a:cubicBezTo>
                    <a:pt x="0" y="5715"/>
                    <a:pt x="5715" y="0"/>
                    <a:pt x="12700" y="0"/>
                  </a:cubicBezTo>
                  <a:moveTo>
                    <a:pt x="12700" y="25400"/>
                  </a:moveTo>
                  <a:lnTo>
                    <a:pt x="12700" y="12700"/>
                  </a:lnTo>
                  <a:lnTo>
                    <a:pt x="25400" y="12700"/>
                  </a:lnTo>
                  <a:lnTo>
                    <a:pt x="25400" y="120523"/>
                  </a:lnTo>
                  <a:lnTo>
                    <a:pt x="12700" y="120523"/>
                  </a:lnTo>
                  <a:lnTo>
                    <a:pt x="12700" y="107823"/>
                  </a:lnTo>
                  <a:lnTo>
                    <a:pt x="1908302" y="107823"/>
                  </a:lnTo>
                  <a:lnTo>
                    <a:pt x="1908302" y="120523"/>
                  </a:lnTo>
                  <a:lnTo>
                    <a:pt x="1895602" y="120523"/>
                  </a:lnTo>
                  <a:lnTo>
                    <a:pt x="1895602" y="12700"/>
                  </a:lnTo>
                  <a:lnTo>
                    <a:pt x="1908302" y="12700"/>
                  </a:lnTo>
                  <a:lnTo>
                    <a:pt x="1908302" y="25400"/>
                  </a:lnTo>
                  <a:lnTo>
                    <a:pt x="12700" y="25400"/>
                  </a:lnTo>
                  <a:close/>
                </a:path>
              </a:pathLst>
            </a:custGeom>
            <a:solidFill>
              <a:srgbClr val="869FB2"/>
            </a:solidFill>
          </p:spPr>
        </p:sp>
      </p:grpSp>
      <p:sp>
        <p:nvSpPr>
          <p:cNvPr name="Freeform 146" id="146"/>
          <p:cNvSpPr/>
          <p:nvPr/>
        </p:nvSpPr>
        <p:spPr>
          <a:xfrm flipH="false" flipV="false" rot="0">
            <a:off x="7050934" y="7750300"/>
            <a:ext cx="3135556" cy="983354"/>
          </a:xfrm>
          <a:custGeom>
            <a:avLst/>
            <a:gdLst/>
            <a:ahLst/>
            <a:cxnLst/>
            <a:rect r="r" b="b" t="t" l="l"/>
            <a:pathLst>
              <a:path h="983354" w="3135556">
                <a:moveTo>
                  <a:pt x="0" y="0"/>
                </a:moveTo>
                <a:lnTo>
                  <a:pt x="3135556" y="0"/>
                </a:lnTo>
                <a:lnTo>
                  <a:pt x="3135556" y="983354"/>
                </a:lnTo>
                <a:lnTo>
                  <a:pt x="0" y="98335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7" id="147"/>
          <p:cNvSpPr/>
          <p:nvPr/>
        </p:nvSpPr>
        <p:spPr>
          <a:xfrm flipH="false" flipV="false" rot="0">
            <a:off x="6967583" y="6706553"/>
            <a:ext cx="3243066" cy="701650"/>
          </a:xfrm>
          <a:custGeom>
            <a:avLst/>
            <a:gdLst/>
            <a:ahLst/>
            <a:cxnLst/>
            <a:rect r="r" b="b" t="t" l="l"/>
            <a:pathLst>
              <a:path h="701650" w="3243066">
                <a:moveTo>
                  <a:pt x="0" y="0"/>
                </a:moveTo>
                <a:lnTo>
                  <a:pt x="3243066" y="0"/>
                </a:lnTo>
                <a:lnTo>
                  <a:pt x="3243066" y="701650"/>
                </a:lnTo>
                <a:lnTo>
                  <a:pt x="0" y="70165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48" id="148"/>
          <p:cNvSpPr/>
          <p:nvPr/>
        </p:nvSpPr>
        <p:spPr>
          <a:xfrm flipH="false" flipV="false" rot="0">
            <a:off x="1528576" y="7273380"/>
            <a:ext cx="2591764" cy="1312775"/>
          </a:xfrm>
          <a:custGeom>
            <a:avLst/>
            <a:gdLst/>
            <a:ahLst/>
            <a:cxnLst/>
            <a:rect r="r" b="b" t="t" l="l"/>
            <a:pathLst>
              <a:path h="1312775" w="2591764">
                <a:moveTo>
                  <a:pt x="0" y="0"/>
                </a:moveTo>
                <a:lnTo>
                  <a:pt x="2591764" y="0"/>
                </a:lnTo>
                <a:lnTo>
                  <a:pt x="2591764" y="1312774"/>
                </a:lnTo>
                <a:lnTo>
                  <a:pt x="0" y="131277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49" id="149"/>
          <p:cNvSpPr/>
          <p:nvPr/>
        </p:nvSpPr>
        <p:spPr>
          <a:xfrm flipH="false" flipV="false" rot="0">
            <a:off x="10703950" y="8127026"/>
            <a:ext cx="2829832" cy="328128"/>
          </a:xfrm>
          <a:custGeom>
            <a:avLst/>
            <a:gdLst/>
            <a:ahLst/>
            <a:cxnLst/>
            <a:rect r="r" b="b" t="t" l="l"/>
            <a:pathLst>
              <a:path h="328128" w="2829832">
                <a:moveTo>
                  <a:pt x="0" y="0"/>
                </a:moveTo>
                <a:lnTo>
                  <a:pt x="2829832" y="0"/>
                </a:lnTo>
                <a:lnTo>
                  <a:pt x="2829832" y="328128"/>
                </a:lnTo>
                <a:lnTo>
                  <a:pt x="0" y="32812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AutoShape 150" id="150"/>
          <p:cNvSpPr/>
          <p:nvPr/>
        </p:nvSpPr>
        <p:spPr>
          <a:xfrm rot="5586">
            <a:off x="10697348" y="6078035"/>
            <a:ext cx="2843037" cy="0"/>
          </a:xfrm>
          <a:prstGeom prst="line">
            <a:avLst/>
          </a:prstGeom>
          <a:ln cap="rnd" w="9525">
            <a:solidFill>
              <a:srgbClr val="5F7D95"/>
            </a:solidFill>
            <a:prstDash val="solid"/>
            <a:headEnd type="oval" len="lg" w="lg"/>
            <a:tailEnd type="oval" len="lg" w="lg"/>
          </a:ln>
        </p:spPr>
      </p:sp>
      <p:grpSp>
        <p:nvGrpSpPr>
          <p:cNvPr name="Group 151" id="151"/>
          <p:cNvGrpSpPr/>
          <p:nvPr/>
        </p:nvGrpSpPr>
        <p:grpSpPr>
          <a:xfrm rot="-10800000">
            <a:off x="11175319" y="6053260"/>
            <a:ext cx="49615" cy="49616"/>
            <a:chOff x="0" y="0"/>
            <a:chExt cx="66154" cy="66155"/>
          </a:xfrm>
        </p:grpSpPr>
        <p:sp>
          <p:nvSpPr>
            <p:cNvPr name="Freeform 152" id="152"/>
            <p:cNvSpPr/>
            <p:nvPr/>
          </p:nvSpPr>
          <p:spPr>
            <a:xfrm flipH="false" flipV="false" rot="0">
              <a:off x="0" y="0"/>
              <a:ext cx="66167" cy="66040"/>
            </a:xfrm>
            <a:custGeom>
              <a:avLst/>
              <a:gdLst/>
              <a:ahLst/>
              <a:cxnLst/>
              <a:rect r="r" b="b" t="t" l="l"/>
              <a:pathLst>
                <a:path h="66040" w="66167">
                  <a:moveTo>
                    <a:pt x="66167" y="33020"/>
                  </a:moveTo>
                  <a:cubicBezTo>
                    <a:pt x="66167" y="14859"/>
                    <a:pt x="51308" y="0"/>
                    <a:pt x="33020" y="0"/>
                  </a:cubicBezTo>
                  <a:cubicBezTo>
                    <a:pt x="14732" y="0"/>
                    <a:pt x="0" y="14859"/>
                    <a:pt x="0" y="33020"/>
                  </a:cubicBezTo>
                  <a:cubicBezTo>
                    <a:pt x="0" y="51181"/>
                    <a:pt x="14859" y="66040"/>
                    <a:pt x="33020" y="66040"/>
                  </a:cubicBezTo>
                  <a:cubicBezTo>
                    <a:pt x="51181" y="66040"/>
                    <a:pt x="66040" y="51181"/>
                    <a:pt x="66040" y="33020"/>
                  </a:cubicBezTo>
                  <a:close/>
                </a:path>
              </a:pathLst>
            </a:custGeom>
            <a:solidFill>
              <a:srgbClr val="5F7D95"/>
            </a:solidFill>
          </p:spPr>
        </p:sp>
      </p:grpSp>
      <p:grpSp>
        <p:nvGrpSpPr>
          <p:cNvPr name="Group 153" id="153"/>
          <p:cNvGrpSpPr/>
          <p:nvPr/>
        </p:nvGrpSpPr>
        <p:grpSpPr>
          <a:xfrm rot="-10800000">
            <a:off x="11648120" y="6053260"/>
            <a:ext cx="49615" cy="49616"/>
            <a:chOff x="0" y="0"/>
            <a:chExt cx="66154" cy="66155"/>
          </a:xfrm>
        </p:grpSpPr>
        <p:sp>
          <p:nvSpPr>
            <p:cNvPr name="Freeform 154" id="154"/>
            <p:cNvSpPr/>
            <p:nvPr/>
          </p:nvSpPr>
          <p:spPr>
            <a:xfrm flipH="false" flipV="false" rot="0">
              <a:off x="0" y="0"/>
              <a:ext cx="66167" cy="66040"/>
            </a:xfrm>
            <a:custGeom>
              <a:avLst/>
              <a:gdLst/>
              <a:ahLst/>
              <a:cxnLst/>
              <a:rect r="r" b="b" t="t" l="l"/>
              <a:pathLst>
                <a:path h="66040" w="66167">
                  <a:moveTo>
                    <a:pt x="66167" y="33020"/>
                  </a:moveTo>
                  <a:cubicBezTo>
                    <a:pt x="66167" y="14859"/>
                    <a:pt x="51308" y="0"/>
                    <a:pt x="33020" y="0"/>
                  </a:cubicBezTo>
                  <a:cubicBezTo>
                    <a:pt x="14732" y="0"/>
                    <a:pt x="0" y="14859"/>
                    <a:pt x="0" y="33020"/>
                  </a:cubicBezTo>
                  <a:cubicBezTo>
                    <a:pt x="0" y="51181"/>
                    <a:pt x="14859" y="66040"/>
                    <a:pt x="33020" y="66040"/>
                  </a:cubicBezTo>
                  <a:cubicBezTo>
                    <a:pt x="51181" y="66040"/>
                    <a:pt x="66040" y="51181"/>
                    <a:pt x="66040" y="33020"/>
                  </a:cubicBezTo>
                  <a:close/>
                </a:path>
              </a:pathLst>
            </a:custGeom>
            <a:solidFill>
              <a:srgbClr val="5F7D95"/>
            </a:solidFill>
          </p:spPr>
        </p:sp>
      </p:grpSp>
      <p:grpSp>
        <p:nvGrpSpPr>
          <p:cNvPr name="Group 155" id="155"/>
          <p:cNvGrpSpPr/>
          <p:nvPr/>
        </p:nvGrpSpPr>
        <p:grpSpPr>
          <a:xfrm rot="-10800000">
            <a:off x="12067939" y="6053260"/>
            <a:ext cx="49615" cy="49616"/>
            <a:chOff x="0" y="0"/>
            <a:chExt cx="66154" cy="66155"/>
          </a:xfrm>
        </p:grpSpPr>
        <p:sp>
          <p:nvSpPr>
            <p:cNvPr name="Freeform 156" id="156"/>
            <p:cNvSpPr/>
            <p:nvPr/>
          </p:nvSpPr>
          <p:spPr>
            <a:xfrm flipH="false" flipV="false" rot="0">
              <a:off x="0" y="0"/>
              <a:ext cx="66167" cy="66040"/>
            </a:xfrm>
            <a:custGeom>
              <a:avLst/>
              <a:gdLst/>
              <a:ahLst/>
              <a:cxnLst/>
              <a:rect r="r" b="b" t="t" l="l"/>
              <a:pathLst>
                <a:path h="66040" w="66167">
                  <a:moveTo>
                    <a:pt x="66167" y="33020"/>
                  </a:moveTo>
                  <a:cubicBezTo>
                    <a:pt x="66167" y="14859"/>
                    <a:pt x="51308" y="0"/>
                    <a:pt x="33020" y="0"/>
                  </a:cubicBezTo>
                  <a:cubicBezTo>
                    <a:pt x="14732" y="0"/>
                    <a:pt x="0" y="14859"/>
                    <a:pt x="0" y="33020"/>
                  </a:cubicBezTo>
                  <a:cubicBezTo>
                    <a:pt x="0" y="51181"/>
                    <a:pt x="14859" y="66040"/>
                    <a:pt x="33020" y="66040"/>
                  </a:cubicBezTo>
                  <a:cubicBezTo>
                    <a:pt x="51181" y="66040"/>
                    <a:pt x="66040" y="51181"/>
                    <a:pt x="66040" y="33020"/>
                  </a:cubicBezTo>
                  <a:close/>
                </a:path>
              </a:pathLst>
            </a:custGeom>
            <a:solidFill>
              <a:srgbClr val="5F7D95"/>
            </a:solidFill>
          </p:spPr>
        </p:sp>
      </p:grpSp>
      <p:grpSp>
        <p:nvGrpSpPr>
          <p:cNvPr name="Group 157" id="157"/>
          <p:cNvGrpSpPr/>
          <p:nvPr/>
        </p:nvGrpSpPr>
        <p:grpSpPr>
          <a:xfrm rot="-10800000">
            <a:off x="12546831" y="6053260"/>
            <a:ext cx="49615" cy="49616"/>
            <a:chOff x="0" y="0"/>
            <a:chExt cx="66154" cy="66155"/>
          </a:xfrm>
        </p:grpSpPr>
        <p:sp>
          <p:nvSpPr>
            <p:cNvPr name="Freeform 158" id="158"/>
            <p:cNvSpPr/>
            <p:nvPr/>
          </p:nvSpPr>
          <p:spPr>
            <a:xfrm flipH="false" flipV="false" rot="0">
              <a:off x="0" y="0"/>
              <a:ext cx="66167" cy="66040"/>
            </a:xfrm>
            <a:custGeom>
              <a:avLst/>
              <a:gdLst/>
              <a:ahLst/>
              <a:cxnLst/>
              <a:rect r="r" b="b" t="t" l="l"/>
              <a:pathLst>
                <a:path h="66040" w="66167">
                  <a:moveTo>
                    <a:pt x="66167" y="33020"/>
                  </a:moveTo>
                  <a:cubicBezTo>
                    <a:pt x="66167" y="14859"/>
                    <a:pt x="51308" y="0"/>
                    <a:pt x="33020" y="0"/>
                  </a:cubicBezTo>
                  <a:cubicBezTo>
                    <a:pt x="14732" y="0"/>
                    <a:pt x="0" y="14859"/>
                    <a:pt x="0" y="33020"/>
                  </a:cubicBezTo>
                  <a:cubicBezTo>
                    <a:pt x="0" y="51181"/>
                    <a:pt x="14859" y="66040"/>
                    <a:pt x="33020" y="66040"/>
                  </a:cubicBezTo>
                  <a:cubicBezTo>
                    <a:pt x="51181" y="66040"/>
                    <a:pt x="66040" y="51181"/>
                    <a:pt x="66040" y="33020"/>
                  </a:cubicBezTo>
                  <a:close/>
                </a:path>
              </a:pathLst>
            </a:custGeom>
            <a:solidFill>
              <a:srgbClr val="5F7D95"/>
            </a:solidFill>
          </p:spPr>
        </p:sp>
      </p:grpSp>
      <p:grpSp>
        <p:nvGrpSpPr>
          <p:cNvPr name="Group 159" id="159"/>
          <p:cNvGrpSpPr/>
          <p:nvPr/>
        </p:nvGrpSpPr>
        <p:grpSpPr>
          <a:xfrm rot="-10800000">
            <a:off x="13037975" y="6053260"/>
            <a:ext cx="49615" cy="49616"/>
            <a:chOff x="0" y="0"/>
            <a:chExt cx="66154" cy="66155"/>
          </a:xfrm>
        </p:grpSpPr>
        <p:sp>
          <p:nvSpPr>
            <p:cNvPr name="Freeform 160" id="160"/>
            <p:cNvSpPr/>
            <p:nvPr/>
          </p:nvSpPr>
          <p:spPr>
            <a:xfrm flipH="false" flipV="false" rot="0">
              <a:off x="0" y="0"/>
              <a:ext cx="66167" cy="66040"/>
            </a:xfrm>
            <a:custGeom>
              <a:avLst/>
              <a:gdLst/>
              <a:ahLst/>
              <a:cxnLst/>
              <a:rect r="r" b="b" t="t" l="l"/>
              <a:pathLst>
                <a:path h="66040" w="66167">
                  <a:moveTo>
                    <a:pt x="66167" y="33020"/>
                  </a:moveTo>
                  <a:cubicBezTo>
                    <a:pt x="66167" y="14859"/>
                    <a:pt x="51308" y="0"/>
                    <a:pt x="33020" y="0"/>
                  </a:cubicBezTo>
                  <a:cubicBezTo>
                    <a:pt x="14732" y="0"/>
                    <a:pt x="0" y="14859"/>
                    <a:pt x="0" y="33020"/>
                  </a:cubicBezTo>
                  <a:cubicBezTo>
                    <a:pt x="0" y="51181"/>
                    <a:pt x="14859" y="66040"/>
                    <a:pt x="33020" y="66040"/>
                  </a:cubicBezTo>
                  <a:cubicBezTo>
                    <a:pt x="51181" y="66040"/>
                    <a:pt x="66040" y="51181"/>
                    <a:pt x="66040" y="33020"/>
                  </a:cubicBezTo>
                  <a:close/>
                </a:path>
              </a:pathLst>
            </a:custGeom>
            <a:solidFill>
              <a:srgbClr val="5F7D95"/>
            </a:solidFill>
          </p:spPr>
        </p:sp>
      </p:grpSp>
      <p:sp>
        <p:nvSpPr>
          <p:cNvPr name="AutoShape 161" id="161"/>
          <p:cNvSpPr/>
          <p:nvPr/>
        </p:nvSpPr>
        <p:spPr>
          <a:xfrm rot="68262">
            <a:off x="11644220" y="7055862"/>
            <a:ext cx="959439" cy="0"/>
          </a:xfrm>
          <a:prstGeom prst="line">
            <a:avLst/>
          </a:prstGeom>
          <a:ln cap="rnd" w="9525">
            <a:solidFill>
              <a:srgbClr val="435D74"/>
            </a:solidFill>
            <a:prstDash val="solid"/>
            <a:headEnd type="oval" len="lg" w="lg"/>
            <a:tailEnd type="oval" len="lg" w="lg"/>
          </a:ln>
        </p:spPr>
      </p:sp>
      <p:sp>
        <p:nvSpPr>
          <p:cNvPr name="AutoShape 162" id="162"/>
          <p:cNvSpPr/>
          <p:nvPr/>
        </p:nvSpPr>
        <p:spPr>
          <a:xfrm rot="54224">
            <a:off x="12100516" y="7569420"/>
            <a:ext cx="1207800" cy="0"/>
          </a:xfrm>
          <a:prstGeom prst="line">
            <a:avLst/>
          </a:prstGeom>
          <a:ln cap="rnd" w="9525">
            <a:solidFill>
              <a:srgbClr val="435D74"/>
            </a:solidFill>
            <a:prstDash val="solid"/>
            <a:headEnd type="oval" len="lg" w="lg"/>
            <a:tailEnd type="oval" len="lg" w="lg"/>
          </a:ln>
        </p:spPr>
      </p:sp>
      <p:sp>
        <p:nvSpPr>
          <p:cNvPr name="AutoShape 163" id="163"/>
          <p:cNvSpPr/>
          <p:nvPr/>
        </p:nvSpPr>
        <p:spPr>
          <a:xfrm rot="5008724">
            <a:off x="13431566" y="7287180"/>
            <a:ext cx="167735" cy="0"/>
          </a:xfrm>
          <a:prstGeom prst="line">
            <a:avLst/>
          </a:prstGeom>
          <a:ln cap="rnd" w="9525">
            <a:solidFill>
              <a:srgbClr val="5F7D95"/>
            </a:solidFill>
            <a:prstDash val="solid"/>
            <a:headEnd type="none" len="sm" w="sm"/>
            <a:tailEnd type="none" len="sm" w="sm"/>
          </a:ln>
        </p:spPr>
      </p:sp>
      <p:sp>
        <p:nvSpPr>
          <p:cNvPr name="AutoShape 164" id="164"/>
          <p:cNvSpPr/>
          <p:nvPr/>
        </p:nvSpPr>
        <p:spPr>
          <a:xfrm rot="23318">
            <a:off x="10715547" y="7287042"/>
            <a:ext cx="2808515" cy="0"/>
          </a:xfrm>
          <a:prstGeom prst="line">
            <a:avLst/>
          </a:prstGeom>
          <a:ln cap="rnd" w="9525">
            <a:solidFill>
              <a:srgbClr val="5F7D95"/>
            </a:solidFill>
            <a:prstDash val="solid"/>
            <a:headEnd type="none" len="sm" w="sm"/>
            <a:tailEnd type="none" len="sm" w="sm"/>
          </a:ln>
        </p:spPr>
      </p:sp>
      <p:sp>
        <p:nvSpPr>
          <p:cNvPr name="AutoShape 165" id="165"/>
          <p:cNvSpPr/>
          <p:nvPr/>
        </p:nvSpPr>
        <p:spPr>
          <a:xfrm rot="5010116">
            <a:off x="11102514" y="7287128"/>
            <a:ext cx="168331" cy="0"/>
          </a:xfrm>
          <a:prstGeom prst="line">
            <a:avLst/>
          </a:prstGeom>
          <a:ln cap="rnd" w="9525">
            <a:solidFill>
              <a:srgbClr val="5F7D95"/>
            </a:solidFill>
            <a:prstDash val="solid"/>
            <a:headEnd type="none" len="sm" w="sm"/>
            <a:tailEnd type="none" len="sm" w="sm"/>
          </a:ln>
        </p:spPr>
      </p:sp>
      <p:sp>
        <p:nvSpPr>
          <p:cNvPr name="AutoShape 166" id="166"/>
          <p:cNvSpPr/>
          <p:nvPr/>
        </p:nvSpPr>
        <p:spPr>
          <a:xfrm rot="5010116">
            <a:off x="10641432" y="7287128"/>
            <a:ext cx="168331" cy="0"/>
          </a:xfrm>
          <a:prstGeom prst="line">
            <a:avLst/>
          </a:prstGeom>
          <a:ln cap="rnd" w="9525">
            <a:solidFill>
              <a:srgbClr val="5F7D95"/>
            </a:solidFill>
            <a:prstDash val="solid"/>
            <a:headEnd type="none" len="sm" w="sm"/>
            <a:tailEnd type="none" len="sm" w="sm"/>
          </a:ln>
        </p:spPr>
      </p:sp>
      <p:sp>
        <p:nvSpPr>
          <p:cNvPr name="AutoShape 167" id="167"/>
          <p:cNvSpPr/>
          <p:nvPr/>
        </p:nvSpPr>
        <p:spPr>
          <a:xfrm rot="5010116">
            <a:off x="11568040" y="7287128"/>
            <a:ext cx="168331" cy="0"/>
          </a:xfrm>
          <a:prstGeom prst="line">
            <a:avLst/>
          </a:prstGeom>
          <a:ln cap="rnd" w="9525">
            <a:solidFill>
              <a:srgbClr val="5F7D95"/>
            </a:solidFill>
            <a:prstDash val="solid"/>
            <a:headEnd type="none" len="sm" w="sm"/>
            <a:tailEnd type="none" len="sm" w="sm"/>
          </a:ln>
        </p:spPr>
      </p:sp>
      <p:sp>
        <p:nvSpPr>
          <p:cNvPr name="AutoShape 168" id="168"/>
          <p:cNvSpPr/>
          <p:nvPr/>
        </p:nvSpPr>
        <p:spPr>
          <a:xfrm rot="5010116">
            <a:off x="12030066" y="7287128"/>
            <a:ext cx="168331" cy="0"/>
          </a:xfrm>
          <a:prstGeom prst="line">
            <a:avLst/>
          </a:prstGeom>
          <a:ln cap="rnd" w="9525">
            <a:solidFill>
              <a:srgbClr val="5F7D95"/>
            </a:solidFill>
            <a:prstDash val="solid"/>
            <a:headEnd type="none" len="sm" w="sm"/>
            <a:tailEnd type="none" len="sm" w="sm"/>
          </a:ln>
        </p:spPr>
      </p:sp>
      <p:sp>
        <p:nvSpPr>
          <p:cNvPr name="AutoShape 169" id="169"/>
          <p:cNvSpPr/>
          <p:nvPr/>
        </p:nvSpPr>
        <p:spPr>
          <a:xfrm rot="5010116">
            <a:off x="12497930" y="7287128"/>
            <a:ext cx="168331" cy="0"/>
          </a:xfrm>
          <a:prstGeom prst="line">
            <a:avLst/>
          </a:prstGeom>
          <a:ln cap="rnd" w="9525">
            <a:solidFill>
              <a:srgbClr val="5F7D95"/>
            </a:solidFill>
            <a:prstDash val="solid"/>
            <a:headEnd type="none" len="sm" w="sm"/>
            <a:tailEnd type="none" len="sm" w="sm"/>
          </a:ln>
        </p:spPr>
      </p:sp>
      <p:sp>
        <p:nvSpPr>
          <p:cNvPr name="AutoShape 170" id="170"/>
          <p:cNvSpPr/>
          <p:nvPr/>
        </p:nvSpPr>
        <p:spPr>
          <a:xfrm rot="5010116">
            <a:off x="12964630" y="7287128"/>
            <a:ext cx="168331" cy="0"/>
          </a:xfrm>
          <a:prstGeom prst="line">
            <a:avLst/>
          </a:prstGeom>
          <a:ln cap="rnd" w="9525">
            <a:solidFill>
              <a:srgbClr val="5F7D95"/>
            </a:solidFill>
            <a:prstDash val="solid"/>
            <a:headEnd type="none" len="sm" w="sm"/>
            <a:tailEnd type="none" len="sm" w="sm"/>
          </a:ln>
        </p:spPr>
      </p:sp>
      <p:sp>
        <p:nvSpPr>
          <p:cNvPr name="AutoShape 171" id="171"/>
          <p:cNvSpPr/>
          <p:nvPr/>
        </p:nvSpPr>
        <p:spPr>
          <a:xfrm rot="68476">
            <a:off x="10712676" y="6799388"/>
            <a:ext cx="956440" cy="0"/>
          </a:xfrm>
          <a:prstGeom prst="line">
            <a:avLst/>
          </a:prstGeom>
          <a:ln cap="rnd" w="9525">
            <a:solidFill>
              <a:srgbClr val="435D74"/>
            </a:solidFill>
            <a:prstDash val="solid"/>
            <a:headEnd type="oval" len="lg" w="lg"/>
            <a:tailEnd type="oval" len="lg" w="lg"/>
          </a:ln>
        </p:spPr>
      </p:sp>
      <p:sp>
        <p:nvSpPr>
          <p:cNvPr name="AutoShape 172" id="172"/>
          <p:cNvSpPr/>
          <p:nvPr/>
        </p:nvSpPr>
        <p:spPr>
          <a:xfrm rot="8099999">
            <a:off x="5825268" y="3921167"/>
            <a:ext cx="537581" cy="0"/>
          </a:xfrm>
          <a:prstGeom prst="line">
            <a:avLst/>
          </a:prstGeom>
          <a:ln cap="rnd" w="9525">
            <a:solidFill>
              <a:srgbClr val="869FB2"/>
            </a:solidFill>
            <a:prstDash val="solid"/>
            <a:headEnd type="none" len="sm" w="sm"/>
            <a:tailEnd type="none" len="sm" w="sm"/>
          </a:ln>
        </p:spPr>
      </p:sp>
      <p:sp>
        <p:nvSpPr>
          <p:cNvPr name="Freeform 173" id="173"/>
          <p:cNvSpPr/>
          <p:nvPr/>
        </p:nvSpPr>
        <p:spPr>
          <a:xfrm flipH="false" flipV="false" rot="0">
            <a:off x="6259029" y="4011434"/>
            <a:ext cx="179916" cy="168423"/>
          </a:xfrm>
          <a:custGeom>
            <a:avLst/>
            <a:gdLst/>
            <a:ahLst/>
            <a:cxnLst/>
            <a:rect r="r" b="b" t="t" l="l"/>
            <a:pathLst>
              <a:path h="168423" w="179916">
                <a:moveTo>
                  <a:pt x="0" y="0"/>
                </a:moveTo>
                <a:lnTo>
                  <a:pt x="179915" y="0"/>
                </a:lnTo>
                <a:lnTo>
                  <a:pt x="179915" y="168422"/>
                </a:lnTo>
                <a:lnTo>
                  <a:pt x="0" y="168422"/>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AutoShape 174" id="174"/>
          <p:cNvSpPr/>
          <p:nvPr/>
        </p:nvSpPr>
        <p:spPr>
          <a:xfrm rot="89383">
            <a:off x="5482033" y="3740772"/>
            <a:ext cx="801424" cy="0"/>
          </a:xfrm>
          <a:prstGeom prst="line">
            <a:avLst/>
          </a:prstGeom>
          <a:ln cap="rnd" w="9525">
            <a:solidFill>
              <a:srgbClr val="869FB2"/>
            </a:solidFill>
            <a:prstDash val="solid"/>
            <a:headEnd type="none" len="sm" w="sm"/>
            <a:tailEnd type="none" len="sm" w="sm"/>
          </a:ln>
        </p:spPr>
      </p:sp>
      <p:sp>
        <p:nvSpPr>
          <p:cNvPr name="Freeform 175" id="175"/>
          <p:cNvSpPr/>
          <p:nvPr/>
        </p:nvSpPr>
        <p:spPr>
          <a:xfrm flipH="false" flipV="false" rot="0">
            <a:off x="6247793" y="3657270"/>
            <a:ext cx="179916" cy="168532"/>
          </a:xfrm>
          <a:custGeom>
            <a:avLst/>
            <a:gdLst/>
            <a:ahLst/>
            <a:cxnLst/>
            <a:rect r="r" b="b" t="t" l="l"/>
            <a:pathLst>
              <a:path h="168532" w="179916">
                <a:moveTo>
                  <a:pt x="0" y="0"/>
                </a:moveTo>
                <a:lnTo>
                  <a:pt x="179916" y="0"/>
                </a:lnTo>
                <a:lnTo>
                  <a:pt x="179916" y="168532"/>
                </a:lnTo>
                <a:lnTo>
                  <a:pt x="0" y="16853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AutoShape 176" id="176"/>
          <p:cNvSpPr/>
          <p:nvPr/>
        </p:nvSpPr>
        <p:spPr>
          <a:xfrm rot="89383">
            <a:off x="5471657" y="4860966"/>
            <a:ext cx="801424" cy="0"/>
          </a:xfrm>
          <a:prstGeom prst="line">
            <a:avLst/>
          </a:prstGeom>
          <a:ln cap="rnd" w="9525">
            <a:solidFill>
              <a:srgbClr val="869FB2"/>
            </a:solidFill>
            <a:prstDash val="solid"/>
            <a:headEnd type="none" len="sm" w="sm"/>
            <a:tailEnd type="none" len="sm" w="sm"/>
          </a:ln>
        </p:spPr>
      </p:sp>
      <p:sp>
        <p:nvSpPr>
          <p:cNvPr name="Freeform 177" id="177"/>
          <p:cNvSpPr/>
          <p:nvPr/>
        </p:nvSpPr>
        <p:spPr>
          <a:xfrm flipH="false" flipV="false" rot="0">
            <a:off x="6238087" y="4776102"/>
            <a:ext cx="179916" cy="168851"/>
          </a:xfrm>
          <a:custGeom>
            <a:avLst/>
            <a:gdLst/>
            <a:ahLst/>
            <a:cxnLst/>
            <a:rect r="r" b="b" t="t" l="l"/>
            <a:pathLst>
              <a:path h="168851" w="179916">
                <a:moveTo>
                  <a:pt x="0" y="0"/>
                </a:moveTo>
                <a:lnTo>
                  <a:pt x="179915" y="0"/>
                </a:lnTo>
                <a:lnTo>
                  <a:pt x="179915" y="168850"/>
                </a:lnTo>
                <a:lnTo>
                  <a:pt x="0" y="168850"/>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AutoShape 178" id="178"/>
          <p:cNvSpPr/>
          <p:nvPr/>
        </p:nvSpPr>
        <p:spPr>
          <a:xfrm rot="8219769">
            <a:off x="5814488" y="4669019"/>
            <a:ext cx="589012" cy="0"/>
          </a:xfrm>
          <a:prstGeom prst="line">
            <a:avLst/>
          </a:prstGeom>
          <a:ln cap="rnd" w="9525">
            <a:solidFill>
              <a:srgbClr val="869FB2"/>
            </a:solidFill>
            <a:prstDash val="solid"/>
            <a:headEnd type="none" len="sm" w="sm"/>
            <a:tailEnd type="none" len="sm" w="sm"/>
          </a:ln>
        </p:spPr>
      </p:sp>
      <p:sp>
        <p:nvSpPr>
          <p:cNvPr name="Freeform 179" id="179"/>
          <p:cNvSpPr/>
          <p:nvPr/>
        </p:nvSpPr>
        <p:spPr>
          <a:xfrm flipH="false" flipV="false" rot="0">
            <a:off x="6288863" y="4390289"/>
            <a:ext cx="179916" cy="168519"/>
          </a:xfrm>
          <a:custGeom>
            <a:avLst/>
            <a:gdLst/>
            <a:ahLst/>
            <a:cxnLst/>
            <a:rect r="r" b="b" t="t" l="l"/>
            <a:pathLst>
              <a:path h="168519" w="179916">
                <a:moveTo>
                  <a:pt x="0" y="0"/>
                </a:moveTo>
                <a:lnTo>
                  <a:pt x="179915" y="0"/>
                </a:lnTo>
                <a:lnTo>
                  <a:pt x="179915" y="168519"/>
                </a:lnTo>
                <a:lnTo>
                  <a:pt x="0" y="168519"/>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grpSp>
        <p:nvGrpSpPr>
          <p:cNvPr name="Group 180" id="180"/>
          <p:cNvGrpSpPr/>
          <p:nvPr/>
        </p:nvGrpSpPr>
        <p:grpSpPr>
          <a:xfrm rot="0">
            <a:off x="4084628" y="4170605"/>
            <a:ext cx="297716" cy="298173"/>
            <a:chOff x="0" y="0"/>
            <a:chExt cx="396955" cy="397564"/>
          </a:xfrm>
        </p:grpSpPr>
        <p:sp>
          <p:nvSpPr>
            <p:cNvPr name="Freeform 181" id="181"/>
            <p:cNvSpPr/>
            <p:nvPr/>
          </p:nvSpPr>
          <p:spPr>
            <a:xfrm flipH="false" flipV="false" rot="0">
              <a:off x="0" y="0"/>
              <a:ext cx="396240" cy="396875"/>
            </a:xfrm>
            <a:custGeom>
              <a:avLst/>
              <a:gdLst/>
              <a:ahLst/>
              <a:cxnLst/>
              <a:rect r="r" b="b" t="t" l="l"/>
              <a:pathLst>
                <a:path h="396875" w="396240">
                  <a:moveTo>
                    <a:pt x="198120" y="25400"/>
                  </a:moveTo>
                  <a:cubicBezTo>
                    <a:pt x="102870" y="25400"/>
                    <a:pt x="25400" y="102870"/>
                    <a:pt x="25400" y="198120"/>
                  </a:cubicBezTo>
                  <a:lnTo>
                    <a:pt x="12700" y="198120"/>
                  </a:lnTo>
                  <a:lnTo>
                    <a:pt x="25400" y="198120"/>
                  </a:lnTo>
                  <a:cubicBezTo>
                    <a:pt x="25400" y="294005"/>
                    <a:pt x="102870" y="371475"/>
                    <a:pt x="198120" y="371475"/>
                  </a:cubicBezTo>
                  <a:lnTo>
                    <a:pt x="198120" y="384175"/>
                  </a:lnTo>
                  <a:lnTo>
                    <a:pt x="198120" y="371475"/>
                  </a:lnTo>
                  <a:cubicBezTo>
                    <a:pt x="293370" y="371475"/>
                    <a:pt x="370840" y="294005"/>
                    <a:pt x="370840" y="198120"/>
                  </a:cubicBezTo>
                  <a:lnTo>
                    <a:pt x="383540" y="198120"/>
                  </a:lnTo>
                  <a:lnTo>
                    <a:pt x="370840" y="198120"/>
                  </a:lnTo>
                  <a:cubicBezTo>
                    <a:pt x="370840" y="102870"/>
                    <a:pt x="293370" y="25400"/>
                    <a:pt x="198120" y="25400"/>
                  </a:cubicBezTo>
                  <a:lnTo>
                    <a:pt x="198120" y="12700"/>
                  </a:lnTo>
                  <a:lnTo>
                    <a:pt x="198120" y="25400"/>
                  </a:lnTo>
                  <a:moveTo>
                    <a:pt x="198120" y="0"/>
                  </a:moveTo>
                  <a:cubicBezTo>
                    <a:pt x="307340" y="0"/>
                    <a:pt x="396240" y="88900"/>
                    <a:pt x="396240" y="198120"/>
                  </a:cubicBezTo>
                  <a:cubicBezTo>
                    <a:pt x="396240" y="307975"/>
                    <a:pt x="307467" y="396875"/>
                    <a:pt x="198120" y="396875"/>
                  </a:cubicBezTo>
                  <a:cubicBezTo>
                    <a:pt x="88773" y="396875"/>
                    <a:pt x="0" y="307975"/>
                    <a:pt x="0" y="198120"/>
                  </a:cubicBezTo>
                  <a:cubicBezTo>
                    <a:pt x="0" y="88900"/>
                    <a:pt x="88773" y="0"/>
                    <a:pt x="198120" y="0"/>
                  </a:cubicBezTo>
                  <a:close/>
                </a:path>
              </a:pathLst>
            </a:custGeom>
            <a:solidFill>
              <a:srgbClr val="869FB1"/>
            </a:solidFill>
          </p:spPr>
        </p:sp>
      </p:grpSp>
      <p:sp>
        <p:nvSpPr>
          <p:cNvPr name="AutoShape 182" id="182"/>
          <p:cNvSpPr/>
          <p:nvPr/>
        </p:nvSpPr>
        <p:spPr>
          <a:xfrm rot="8884975">
            <a:off x="4265108" y="4031951"/>
            <a:ext cx="1135856" cy="0"/>
          </a:xfrm>
          <a:prstGeom prst="line">
            <a:avLst/>
          </a:prstGeom>
          <a:ln cap="rnd" w="9525">
            <a:solidFill>
              <a:srgbClr val="BAC8D3"/>
            </a:solidFill>
            <a:prstDash val="solid"/>
            <a:headEnd type="none" len="sm" w="sm"/>
            <a:tailEnd type="none" len="sm" w="sm"/>
          </a:ln>
        </p:spPr>
      </p:sp>
      <p:sp>
        <p:nvSpPr>
          <p:cNvPr name="Freeform 183" id="183"/>
          <p:cNvSpPr/>
          <p:nvPr/>
        </p:nvSpPr>
        <p:spPr>
          <a:xfrm flipH="false" flipV="false" rot="0">
            <a:off x="5283409" y="3627140"/>
            <a:ext cx="232114" cy="225576"/>
          </a:xfrm>
          <a:custGeom>
            <a:avLst/>
            <a:gdLst/>
            <a:ahLst/>
            <a:cxnLst/>
            <a:rect r="r" b="b" t="t" l="l"/>
            <a:pathLst>
              <a:path h="225576" w="232114">
                <a:moveTo>
                  <a:pt x="0" y="0"/>
                </a:moveTo>
                <a:lnTo>
                  <a:pt x="232114" y="0"/>
                </a:lnTo>
                <a:lnTo>
                  <a:pt x="232114" y="225576"/>
                </a:lnTo>
                <a:lnTo>
                  <a:pt x="0" y="22557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AutoShape 184" id="184"/>
          <p:cNvSpPr/>
          <p:nvPr/>
        </p:nvSpPr>
        <p:spPr>
          <a:xfrm rot="1821149">
            <a:off x="4277111" y="4591475"/>
            <a:ext cx="1106541" cy="0"/>
          </a:xfrm>
          <a:prstGeom prst="line">
            <a:avLst/>
          </a:prstGeom>
          <a:ln cap="rnd" w="9525">
            <a:solidFill>
              <a:srgbClr val="BAC8D3"/>
            </a:solidFill>
            <a:prstDash val="solid"/>
            <a:headEnd type="none" len="sm" w="sm"/>
            <a:tailEnd type="none" len="sm" w="sm"/>
          </a:ln>
        </p:spPr>
      </p:sp>
      <p:sp>
        <p:nvSpPr>
          <p:cNvPr name="Freeform 185" id="185"/>
          <p:cNvSpPr/>
          <p:nvPr/>
        </p:nvSpPr>
        <p:spPr>
          <a:xfrm flipH="false" flipV="false" rot="0">
            <a:off x="5274030" y="4745218"/>
            <a:ext cx="232128" cy="225576"/>
          </a:xfrm>
          <a:custGeom>
            <a:avLst/>
            <a:gdLst/>
            <a:ahLst/>
            <a:cxnLst/>
            <a:rect r="r" b="b" t="t" l="l"/>
            <a:pathLst>
              <a:path h="225576" w="232128">
                <a:moveTo>
                  <a:pt x="0" y="0"/>
                </a:moveTo>
                <a:lnTo>
                  <a:pt x="232128" y="0"/>
                </a:lnTo>
                <a:lnTo>
                  <a:pt x="232128" y="225576"/>
                </a:lnTo>
                <a:lnTo>
                  <a:pt x="0" y="225576"/>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86" id="186"/>
          <p:cNvSpPr/>
          <p:nvPr/>
        </p:nvSpPr>
        <p:spPr>
          <a:xfrm flipH="false" flipV="false" rot="0">
            <a:off x="1455124" y="3522366"/>
            <a:ext cx="1944905" cy="1639717"/>
          </a:xfrm>
          <a:custGeom>
            <a:avLst/>
            <a:gdLst/>
            <a:ahLst/>
            <a:cxnLst/>
            <a:rect r="r" b="b" t="t" l="l"/>
            <a:pathLst>
              <a:path h="1639717" w="1944905">
                <a:moveTo>
                  <a:pt x="0" y="0"/>
                </a:moveTo>
                <a:lnTo>
                  <a:pt x="1944904" y="0"/>
                </a:lnTo>
                <a:lnTo>
                  <a:pt x="1944904" y="1639716"/>
                </a:lnTo>
                <a:lnTo>
                  <a:pt x="0" y="1639716"/>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187" id="187"/>
          <p:cNvSpPr/>
          <p:nvPr/>
        </p:nvSpPr>
        <p:spPr>
          <a:xfrm flipH="false" flipV="false" rot="0">
            <a:off x="14249606" y="5684252"/>
            <a:ext cx="952708" cy="498351"/>
          </a:xfrm>
          <a:custGeom>
            <a:avLst/>
            <a:gdLst/>
            <a:ahLst/>
            <a:cxnLst/>
            <a:rect r="r" b="b" t="t" l="l"/>
            <a:pathLst>
              <a:path h="498351" w="952708">
                <a:moveTo>
                  <a:pt x="0" y="0"/>
                </a:moveTo>
                <a:lnTo>
                  <a:pt x="952707" y="0"/>
                </a:lnTo>
                <a:lnTo>
                  <a:pt x="952707" y="498351"/>
                </a:lnTo>
                <a:lnTo>
                  <a:pt x="0" y="498351"/>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188" id="188"/>
          <p:cNvSpPr/>
          <p:nvPr/>
        </p:nvSpPr>
        <p:spPr>
          <a:xfrm flipH="false" flipV="false" rot="0">
            <a:off x="15399936" y="5684252"/>
            <a:ext cx="952708" cy="498351"/>
          </a:xfrm>
          <a:custGeom>
            <a:avLst/>
            <a:gdLst/>
            <a:ahLst/>
            <a:cxnLst/>
            <a:rect r="r" b="b" t="t" l="l"/>
            <a:pathLst>
              <a:path h="498351" w="952708">
                <a:moveTo>
                  <a:pt x="0" y="0"/>
                </a:moveTo>
                <a:lnTo>
                  <a:pt x="952708" y="0"/>
                </a:lnTo>
                <a:lnTo>
                  <a:pt x="952708" y="498351"/>
                </a:lnTo>
                <a:lnTo>
                  <a:pt x="0" y="498351"/>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189" id="189"/>
          <p:cNvSpPr/>
          <p:nvPr/>
        </p:nvSpPr>
        <p:spPr>
          <a:xfrm flipH="false" flipV="false" rot="0">
            <a:off x="13674442" y="5058720"/>
            <a:ext cx="965467" cy="498425"/>
          </a:xfrm>
          <a:custGeom>
            <a:avLst/>
            <a:gdLst/>
            <a:ahLst/>
            <a:cxnLst/>
            <a:rect r="r" b="b" t="t" l="l"/>
            <a:pathLst>
              <a:path h="498425" w="965467">
                <a:moveTo>
                  <a:pt x="0" y="0"/>
                </a:moveTo>
                <a:lnTo>
                  <a:pt x="965467" y="0"/>
                </a:lnTo>
                <a:lnTo>
                  <a:pt x="965467" y="498425"/>
                </a:lnTo>
                <a:lnTo>
                  <a:pt x="0" y="498425"/>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190" id="190"/>
          <p:cNvSpPr/>
          <p:nvPr/>
        </p:nvSpPr>
        <p:spPr>
          <a:xfrm flipH="false" flipV="false" rot="0">
            <a:off x="14805670" y="5056331"/>
            <a:ext cx="965467" cy="498351"/>
          </a:xfrm>
          <a:custGeom>
            <a:avLst/>
            <a:gdLst/>
            <a:ahLst/>
            <a:cxnLst/>
            <a:rect r="r" b="b" t="t" l="l"/>
            <a:pathLst>
              <a:path h="498351" w="965467">
                <a:moveTo>
                  <a:pt x="0" y="0"/>
                </a:moveTo>
                <a:lnTo>
                  <a:pt x="965467" y="0"/>
                </a:lnTo>
                <a:lnTo>
                  <a:pt x="965467" y="498351"/>
                </a:lnTo>
                <a:lnTo>
                  <a:pt x="0" y="498351"/>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191" id="191"/>
          <p:cNvSpPr/>
          <p:nvPr/>
        </p:nvSpPr>
        <p:spPr>
          <a:xfrm flipH="false" flipV="false" rot="0">
            <a:off x="15955998" y="5056331"/>
            <a:ext cx="965467" cy="498351"/>
          </a:xfrm>
          <a:custGeom>
            <a:avLst/>
            <a:gdLst/>
            <a:ahLst/>
            <a:cxnLst/>
            <a:rect r="r" b="b" t="t" l="l"/>
            <a:pathLst>
              <a:path h="498351" w="965467">
                <a:moveTo>
                  <a:pt x="0" y="0"/>
                </a:moveTo>
                <a:lnTo>
                  <a:pt x="965467" y="0"/>
                </a:lnTo>
                <a:lnTo>
                  <a:pt x="965467" y="498351"/>
                </a:lnTo>
                <a:lnTo>
                  <a:pt x="0" y="498351"/>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AutoShape 192" id="192"/>
          <p:cNvSpPr/>
          <p:nvPr/>
        </p:nvSpPr>
        <p:spPr>
          <a:xfrm rot="22510">
            <a:off x="13672078" y="5621994"/>
            <a:ext cx="3265994" cy="0"/>
          </a:xfrm>
          <a:prstGeom prst="line">
            <a:avLst/>
          </a:prstGeom>
          <a:ln cap="rnd" w="9525">
            <a:solidFill>
              <a:srgbClr val="869FB2"/>
            </a:solidFill>
            <a:prstDash val="solid"/>
            <a:headEnd type="none" len="sm" w="sm"/>
            <a:tailEnd type="none" len="sm" w="sm"/>
          </a:ln>
        </p:spPr>
      </p:sp>
      <p:sp>
        <p:nvSpPr>
          <p:cNvPr name="AutoShape 193" id="193"/>
          <p:cNvSpPr/>
          <p:nvPr/>
        </p:nvSpPr>
        <p:spPr>
          <a:xfrm rot="5032657">
            <a:off x="13895048" y="8376649"/>
            <a:ext cx="410642" cy="0"/>
          </a:xfrm>
          <a:prstGeom prst="line">
            <a:avLst/>
          </a:prstGeom>
          <a:ln cap="rnd" w="19050">
            <a:solidFill>
              <a:srgbClr val="5F7D95"/>
            </a:solidFill>
            <a:prstDash val="solid"/>
            <a:headEnd type="none" len="sm" w="sm"/>
            <a:tailEnd type="none" len="sm" w="sm"/>
          </a:ln>
        </p:spPr>
      </p:sp>
      <p:sp>
        <p:nvSpPr>
          <p:cNvPr name="AutoShape 194" id="194"/>
          <p:cNvSpPr/>
          <p:nvPr/>
        </p:nvSpPr>
        <p:spPr>
          <a:xfrm rot="5035316">
            <a:off x="14725689" y="8570821"/>
            <a:ext cx="413625" cy="0"/>
          </a:xfrm>
          <a:prstGeom prst="line">
            <a:avLst/>
          </a:prstGeom>
          <a:ln cap="rnd" w="19050">
            <a:solidFill>
              <a:srgbClr val="5F7D95"/>
            </a:solidFill>
            <a:prstDash val="solid"/>
            <a:headEnd type="none" len="sm" w="sm"/>
            <a:tailEnd type="none" len="sm" w="sm"/>
          </a:ln>
        </p:spPr>
      </p:sp>
      <p:sp>
        <p:nvSpPr>
          <p:cNvPr name="AutoShape 195" id="195"/>
          <p:cNvSpPr/>
          <p:nvPr/>
        </p:nvSpPr>
        <p:spPr>
          <a:xfrm rot="5032657">
            <a:off x="15573382" y="7991111"/>
            <a:ext cx="410642" cy="0"/>
          </a:xfrm>
          <a:prstGeom prst="line">
            <a:avLst/>
          </a:prstGeom>
          <a:ln cap="rnd" w="19050">
            <a:solidFill>
              <a:srgbClr val="5F7D95"/>
            </a:solidFill>
            <a:prstDash val="solid"/>
            <a:headEnd type="none" len="sm" w="sm"/>
            <a:tailEnd type="none" len="sm" w="sm"/>
          </a:ln>
        </p:spPr>
      </p:sp>
      <p:sp>
        <p:nvSpPr>
          <p:cNvPr name="AutoShape 196" id="196"/>
          <p:cNvSpPr/>
          <p:nvPr/>
        </p:nvSpPr>
        <p:spPr>
          <a:xfrm rot="5052909">
            <a:off x="16410831" y="8181757"/>
            <a:ext cx="434513" cy="0"/>
          </a:xfrm>
          <a:prstGeom prst="line">
            <a:avLst/>
          </a:prstGeom>
          <a:ln cap="rnd" w="19050">
            <a:solidFill>
              <a:srgbClr val="5F7D95"/>
            </a:solidFill>
            <a:prstDash val="solid"/>
            <a:headEnd type="none" len="sm" w="sm"/>
            <a:tailEnd type="none" len="sm" w="sm"/>
          </a:ln>
        </p:spPr>
      </p:sp>
      <p:sp>
        <p:nvSpPr>
          <p:cNvPr name="AutoShape 197" id="197"/>
          <p:cNvSpPr/>
          <p:nvPr/>
        </p:nvSpPr>
        <p:spPr>
          <a:xfrm rot="9968771">
            <a:off x="13651902" y="8290615"/>
            <a:ext cx="3306391" cy="0"/>
          </a:xfrm>
          <a:prstGeom prst="line">
            <a:avLst/>
          </a:prstGeom>
          <a:ln cap="rnd" w="19050">
            <a:solidFill>
              <a:srgbClr val="435D74"/>
            </a:solidFill>
            <a:prstDash val="solid"/>
            <a:headEnd type="none" len="sm" w="sm"/>
            <a:tailEnd type="none" len="sm" w="sm"/>
          </a:ln>
        </p:spPr>
      </p:sp>
      <p:sp>
        <p:nvSpPr>
          <p:cNvPr name="Freeform 198" id="198"/>
          <p:cNvSpPr/>
          <p:nvPr/>
        </p:nvSpPr>
        <p:spPr>
          <a:xfrm flipH="false" flipV="false" rot="0">
            <a:off x="4719268" y="5328026"/>
            <a:ext cx="1692173" cy="1668659"/>
          </a:xfrm>
          <a:custGeom>
            <a:avLst/>
            <a:gdLst/>
            <a:ahLst/>
            <a:cxnLst/>
            <a:rect r="r" b="b" t="t" l="l"/>
            <a:pathLst>
              <a:path h="1668659" w="1692173">
                <a:moveTo>
                  <a:pt x="0" y="0"/>
                </a:moveTo>
                <a:lnTo>
                  <a:pt x="1692172" y="0"/>
                </a:lnTo>
                <a:lnTo>
                  <a:pt x="1692172" y="1668658"/>
                </a:lnTo>
                <a:lnTo>
                  <a:pt x="0" y="1668658"/>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Tree>
  </p:cSld>
  <p:clrMapOvr>
    <a:masterClrMapping/>
  </p:clrMapOvr>
</p:sld>
</file>

<file path=ppt/slides/slide72.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Freeform 2" id="2"/>
          <p:cNvSpPr/>
          <p:nvPr/>
        </p:nvSpPr>
        <p:spPr>
          <a:xfrm flipH="false" flipV="false" rot="0">
            <a:off x="1428225" y="6717051"/>
            <a:ext cx="4799878" cy="2068650"/>
          </a:xfrm>
          <a:custGeom>
            <a:avLst/>
            <a:gdLst/>
            <a:ahLst/>
            <a:cxnLst/>
            <a:rect r="r" b="b" t="t" l="l"/>
            <a:pathLst>
              <a:path h="2068650" w="4799878">
                <a:moveTo>
                  <a:pt x="0" y="0"/>
                </a:moveTo>
                <a:lnTo>
                  <a:pt x="4799878" y="0"/>
                </a:lnTo>
                <a:lnTo>
                  <a:pt x="4799878" y="2068650"/>
                </a:lnTo>
                <a:lnTo>
                  <a:pt x="0" y="206865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aphicFrame>
        <p:nvGraphicFramePr>
          <p:cNvPr name="Table 3" id="3"/>
          <p:cNvGraphicFramePr>
            <a:graphicFrameLocks noGrp="true"/>
          </p:cNvGraphicFramePr>
          <p:nvPr/>
        </p:nvGraphicFramePr>
        <p:xfrm>
          <a:off x="11909150" y="4722400"/>
          <a:ext cx="4978400" cy="1727200"/>
        </p:xfrm>
        <a:graphic>
          <a:graphicData uri="http://schemas.openxmlformats.org/drawingml/2006/table">
            <a:tbl>
              <a:tblPr/>
              <a:tblGrid>
                <a:gridCol w="1244600"/>
                <a:gridCol w="1244600"/>
                <a:gridCol w="1244600"/>
                <a:gridCol w="1244600"/>
              </a:tblGrid>
              <a:tr h="431800">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olid"/>
                      <a:round/>
                      <a:headEnd type="none" w="med" len="med"/>
                      <a:tailEnd type="none" w="med" len="med"/>
                    </a:lnT>
                    <a:lnB cmpd="sng" algn="ctr" cap="flat" w="9525">
                      <a:solidFill>
                        <a:srgbClr val="E1E7EC"/>
                      </a:solidFill>
                      <a:prstDash val="sysDot"/>
                      <a:round/>
                      <a:headEnd type="none" w="med" len="med"/>
                      <a:tailEnd type="none" w="med" len="med"/>
                    </a:lnB>
                    <a:solidFill>
                      <a:srgbClr val="CFD9E0"/>
                    </a:solidFill>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olid"/>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olid"/>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olid"/>
                      <a:round/>
                      <a:headEnd type="none" w="med" len="med"/>
                      <a:tailEnd type="none" w="med" len="med"/>
                    </a:lnT>
                    <a:lnB cmpd="sng" algn="ctr" cap="flat" w="9525">
                      <a:solidFill>
                        <a:srgbClr val="E1E7EC"/>
                      </a:solidFill>
                      <a:prstDash val="sysDot"/>
                      <a:round/>
                      <a:headEnd type="none" w="med" len="med"/>
                      <a:tailEnd type="none" w="med" len="med"/>
                    </a:lnB>
                  </a:tcPr>
                </a:tc>
              </a:tr>
              <a:tr h="431800">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solidFill>
                      <a:srgbClr val="CFD9E0"/>
                    </a:solidFill>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r>
              <a:tr h="431800">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solidFill>
                      <a:srgbClr val="E3E9ED"/>
                    </a:solidFill>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solidFill>
                      <a:srgbClr val="869FB2"/>
                    </a:solidFill>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r>
              <a:tr h="431800">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E1E7EC"/>
                      </a:solidFill>
                      <a:prstDash val="solid"/>
                      <a:round/>
                      <a:headEnd type="none" w="med" len="med"/>
                      <a:tailEnd type="none" w="med" len="med"/>
                    </a:lnL>
                    <a:lnR cmpd="sng" algn="ctr" cap="flat" w="9525">
                      <a:solidFill>
                        <a:srgbClr val="E1E7EC"/>
                      </a:solidFill>
                      <a:prstDash val="solid"/>
                      <a:round/>
                      <a:headEnd type="none" w="med" len="med"/>
                      <a:tailEnd type="none" w="med" len="med"/>
                    </a:lnR>
                    <a:lnT cmpd="sng" algn="ctr" cap="flat" w="9525">
                      <a:solidFill>
                        <a:srgbClr val="E1E7EC"/>
                      </a:solidFill>
                      <a:prstDash val="sysDot"/>
                      <a:round/>
                      <a:headEnd type="none" w="med" len="med"/>
                      <a:tailEnd type="none" w="med" len="med"/>
                    </a:lnT>
                    <a:lnB cmpd="sng" algn="ctr" cap="flat" w="9525">
                      <a:solidFill>
                        <a:srgbClr val="E1E7EC"/>
                      </a:solidFill>
                      <a:prstDash val="sysDot"/>
                      <a:round/>
                      <a:headEnd type="none" w="med" len="med"/>
                      <a:tailEnd type="none" w="med" len="med"/>
                    </a:lnB>
                    <a:solidFill>
                      <a:srgbClr val="7994A9"/>
                    </a:solidFill>
                  </a:tcPr>
                </a:tc>
              </a:tr>
            </a:tbl>
          </a:graphicData>
        </a:graphic>
      </p:graphicFrame>
      <p:sp>
        <p:nvSpPr>
          <p:cNvPr name="Freeform 4" id="4"/>
          <p:cNvSpPr/>
          <p:nvPr/>
        </p:nvSpPr>
        <p:spPr>
          <a:xfrm flipH="false" flipV="false" rot="0">
            <a:off x="1444877" y="2368403"/>
            <a:ext cx="4812260" cy="1969980"/>
          </a:xfrm>
          <a:custGeom>
            <a:avLst/>
            <a:gdLst/>
            <a:ahLst/>
            <a:cxnLst/>
            <a:rect r="r" b="b" t="t" l="l"/>
            <a:pathLst>
              <a:path h="1969980" w="4812260">
                <a:moveTo>
                  <a:pt x="0" y="0"/>
                </a:moveTo>
                <a:lnTo>
                  <a:pt x="4812260" y="0"/>
                </a:lnTo>
                <a:lnTo>
                  <a:pt x="4812260" y="1969980"/>
                </a:lnTo>
                <a:lnTo>
                  <a:pt x="0" y="19699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aphicFrame>
        <p:nvGraphicFramePr>
          <p:cNvPr name="Table 5" id="5"/>
          <p:cNvGraphicFramePr>
            <a:graphicFrameLocks noGrp="true"/>
          </p:cNvGraphicFramePr>
          <p:nvPr/>
        </p:nvGraphicFramePr>
        <p:xfrm>
          <a:off x="11909200" y="2377900"/>
          <a:ext cx="4978400" cy="1905000"/>
        </p:xfrm>
        <a:graphic>
          <a:graphicData uri="http://schemas.openxmlformats.org/drawingml/2006/table">
            <a:tbl>
              <a:tblPr/>
              <a:tblGrid>
                <a:gridCol w="1244600"/>
                <a:gridCol w="1244600"/>
                <a:gridCol w="1244600"/>
                <a:gridCol w="1244600"/>
              </a:tblGrid>
              <a:tr h="635000">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r h="635000">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r h="635000">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bl>
          </a:graphicData>
        </a:graphic>
      </p:graphicFrame>
      <p:graphicFrame>
        <p:nvGraphicFramePr>
          <p:cNvPr name="Table 6" id="6"/>
          <p:cNvGraphicFramePr>
            <a:graphicFrameLocks noGrp="true"/>
          </p:cNvGraphicFramePr>
          <p:nvPr/>
        </p:nvGraphicFramePr>
        <p:xfrm>
          <a:off x="6750926" y="4722400"/>
          <a:ext cx="4673600" cy="1676400"/>
        </p:xfrm>
        <a:graphic>
          <a:graphicData uri="http://schemas.openxmlformats.org/drawingml/2006/table">
            <a:tbl>
              <a:tblPr/>
              <a:tblGrid>
                <a:gridCol w="1163926"/>
                <a:gridCol w="1163926"/>
                <a:gridCol w="1181823"/>
                <a:gridCol w="1163926"/>
              </a:tblGrid>
              <a:tr h="570182">
                <a:tc>
                  <a:txBody>
                    <a:bodyPr anchor="t" rtlCol="false"/>
                    <a:lstStyle/>
                    <a:p>
                      <a:pPr algn="l">
                        <a:lnSpc>
                          <a:spcPts val="1679"/>
                        </a:lnSpc>
                        <a:defRPr/>
                      </a:pPr>
                      <a:endParaRPr lang="en-US" sz="1100"/>
                    </a:p>
                  </a:txBody>
                  <a:tcPr marL="91425" marR="91425" marT="91425" marB="91425" anchor="ctr">
                    <a:lnL cmpd="sng" algn="ctr" cap="flat" w="19050">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19050">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r h="553109">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19050">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19050">
                      <a:solidFill>
                        <a:srgbClr val="F2F2F2"/>
                      </a:solidFill>
                      <a:prstDash val="solid"/>
                      <a:round/>
                      <a:headEnd type="none" w="med" len="med"/>
                      <a:tailEnd type="none" w="med" len="med"/>
                    </a:lnL>
                    <a:lnR cmpd="sng" algn="ctr" cap="flat" w="19050">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19050">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r h="553109">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19050">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19050">
                      <a:solidFill>
                        <a:srgbClr val="F2F2F2"/>
                      </a:solidFill>
                      <a:prstDash val="solid"/>
                      <a:round/>
                      <a:headEnd type="none" w="med" len="med"/>
                      <a:tailEnd type="none" w="med" len="med"/>
                    </a:lnL>
                    <a:lnR cmpd="sng" algn="ctr" cap="flat" w="19050">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19050">
                      <a:solidFill>
                        <a:srgbClr val="F2F2F2"/>
                      </a:solidFill>
                      <a:prstDash val="solid"/>
                      <a:round/>
                      <a:headEnd type="none" w="med" len="med"/>
                      <a:tailEnd type="none" w="med" len="med"/>
                    </a:lnL>
                    <a:lnR cmpd="sng" algn="ctr" cap="flat" w="9525">
                      <a:solidFill>
                        <a:srgbClr val="F2F2F2"/>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bl>
          </a:graphicData>
        </a:graphic>
      </p:graphicFrame>
      <p:sp>
        <p:nvSpPr>
          <p:cNvPr name="Freeform 7" id="7"/>
          <p:cNvSpPr/>
          <p:nvPr/>
        </p:nvSpPr>
        <p:spPr>
          <a:xfrm flipH="false" flipV="false" rot="0">
            <a:off x="6745399" y="6694795"/>
            <a:ext cx="4745538" cy="2112370"/>
          </a:xfrm>
          <a:custGeom>
            <a:avLst/>
            <a:gdLst/>
            <a:ahLst/>
            <a:cxnLst/>
            <a:rect r="r" b="b" t="t" l="l"/>
            <a:pathLst>
              <a:path h="2112370" w="4745538">
                <a:moveTo>
                  <a:pt x="0" y="0"/>
                </a:moveTo>
                <a:lnTo>
                  <a:pt x="4745538" y="0"/>
                </a:lnTo>
                <a:lnTo>
                  <a:pt x="4745538" y="2112370"/>
                </a:lnTo>
                <a:lnTo>
                  <a:pt x="0" y="211237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aphicFrame>
        <p:nvGraphicFramePr>
          <p:cNvPr name="Table 8" id="8"/>
          <p:cNvGraphicFramePr>
            <a:graphicFrameLocks noGrp="true"/>
          </p:cNvGraphicFramePr>
          <p:nvPr/>
        </p:nvGraphicFramePr>
        <p:xfrm>
          <a:off x="1456500" y="4722400"/>
          <a:ext cx="4673600" cy="1752600"/>
        </p:xfrm>
        <a:graphic>
          <a:graphicData uri="http://schemas.openxmlformats.org/drawingml/2006/table">
            <a:tbl>
              <a:tblPr/>
              <a:tblGrid>
                <a:gridCol w="1168400"/>
                <a:gridCol w="1168400"/>
                <a:gridCol w="1168400"/>
                <a:gridCol w="1168400"/>
              </a:tblGrid>
              <a:tr h="584200">
                <a:tc>
                  <a:txBody>
                    <a:bodyPr anchor="t" rtlCol="false"/>
                    <a:lstStyle/>
                    <a:p>
                      <a:pPr algn="l">
                        <a:lnSpc>
                          <a:spcPts val="1679"/>
                        </a:lnSpc>
                        <a:defRPr/>
                      </a:pPr>
                      <a:endParaRPr lang="en-US" sz="1100"/>
                    </a:p>
                  </a:txBody>
                  <a:tcPr marL="91425" marR="91425" marT="91425" marB="91425" anchor="ctr">
                    <a:lnL cmpd="sng" algn="ctr" cap="flat" w="9525">
                      <a:solidFill>
                        <a:srgbClr val="F2F2F2"/>
                      </a:solidFill>
                      <a:prstDash val="solid"/>
                      <a:round/>
                      <a:headEnd type="none" w="med" len="med"/>
                      <a:tailEnd type="none" w="med" len="med"/>
                    </a:lnL>
                    <a:lnR cmpd="sng" algn="ctr" cap="flat" w="9525">
                      <a:solidFill>
                        <a:srgbClr val="5F8195"/>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869FB1"/>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5F8195"/>
                      </a:solidFill>
                      <a:prstDash val="solid"/>
                      <a:round/>
                      <a:headEnd type="none" w="med" len="med"/>
                      <a:tailEnd type="none" w="med" len="med"/>
                    </a:lnL>
                    <a:lnR cmpd="sng" algn="ctr" cap="flat" w="9525">
                      <a:solidFill>
                        <a:srgbClr val="5F8195"/>
                      </a:solidFill>
                      <a:prstDash val="dash"/>
                      <a:round/>
                      <a:headEnd type="none" w="med" len="med"/>
                      <a:tailEnd type="none" w="med" len="med"/>
                    </a:lnR>
                    <a:lnT cmpd="sng" algn="ctr" cap="flat" w="9525">
                      <a:solidFill>
                        <a:srgbClr val="5F8195"/>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5F8195"/>
                      </a:solidFill>
                      <a:prstDash val="dash"/>
                      <a:round/>
                      <a:headEnd type="none" w="med" len="med"/>
                      <a:tailEnd type="none" w="med" len="med"/>
                    </a:lnL>
                    <a:lnR cmpd="sng" algn="ctr" cap="flat" w="9525">
                      <a:solidFill>
                        <a:srgbClr val="5F8195"/>
                      </a:solidFill>
                      <a:prstDash val="dash"/>
                      <a:round/>
                      <a:headEnd type="none" w="med" len="med"/>
                      <a:tailEnd type="none" w="med" len="med"/>
                    </a:lnR>
                    <a:lnT cmpd="sng" algn="ctr" cap="flat" w="9525">
                      <a:solidFill>
                        <a:srgbClr val="5F8195"/>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5F8195"/>
                      </a:solidFill>
                      <a:prstDash val="dash"/>
                      <a:round/>
                      <a:headEnd type="none" w="med" len="med"/>
                      <a:tailEnd type="none" w="med" len="med"/>
                    </a:lnL>
                    <a:lnR cmpd="sng" algn="ctr" cap="flat" w="9525">
                      <a:solidFill>
                        <a:srgbClr val="5F8195"/>
                      </a:solidFill>
                      <a:prstDash val="solid"/>
                      <a:round/>
                      <a:headEnd type="none" w="med" len="med"/>
                      <a:tailEnd type="none" w="med" len="med"/>
                    </a:lnR>
                    <a:lnT cmpd="sng" algn="ctr" cap="flat" w="9525">
                      <a:solidFill>
                        <a:srgbClr val="5F8195"/>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r>
              <a:tr h="584200">
                <a:tc>
                  <a:txBody>
                    <a:bodyPr anchor="t" rtlCol="false"/>
                    <a:lstStyle/>
                    <a:p>
                      <a:pPr algn="l">
                        <a:lnSpc>
                          <a:spcPts val="1679"/>
                        </a:lnSpc>
                        <a:defRPr/>
                      </a:pPr>
                      <a:endParaRPr lang="en-US" sz="1100"/>
                    </a:p>
                  </a:txBody>
                  <a:tcPr marL="91425" marR="91425" marT="91425" marB="91425" anchor="ctr">
                    <a:lnL cmpd="sng" algn="ctr" cap="flat" w="9525">
                      <a:solidFill>
                        <a:srgbClr val="869FB1"/>
                      </a:solidFill>
                      <a:prstDash val="solid"/>
                      <a:round/>
                      <a:headEnd type="none" w="med" len="med"/>
                      <a:tailEnd type="none" w="med" len="med"/>
                    </a:lnL>
                    <a:lnR cmpd="sng" algn="ctr" cap="flat" w="9525">
                      <a:solidFill>
                        <a:srgbClr val="869FB1"/>
                      </a:solidFill>
                      <a:prstDash val="solid"/>
                      <a:round/>
                      <a:headEnd type="none" w="med" len="med"/>
                      <a:tailEnd type="none" w="med" len="med"/>
                    </a:lnR>
                    <a:lnT cmpd="sng" algn="ctr" cap="flat" w="9525">
                      <a:solidFill>
                        <a:srgbClr val="869FB1"/>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869FB1"/>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A5B7C5"/>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A5B7C5"/>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A5B7C5"/>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A5B7C5"/>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A5B7C5"/>
                      </a:solidFill>
                      <a:prstDash val="solid"/>
                      <a:round/>
                      <a:headEnd type="none" w="med" len="med"/>
                      <a:tailEnd type="none" w="med" len="med"/>
                    </a:lnT>
                    <a:lnB cmpd="sng" algn="ctr" cap="flat" w="9525">
                      <a:solidFill>
                        <a:srgbClr val="F2F2F2"/>
                      </a:solidFill>
                      <a:prstDash val="solid"/>
                      <a:round/>
                      <a:headEnd type="none" w="med" len="med"/>
                      <a:tailEnd type="none" w="med" len="med"/>
                    </a:lnB>
                  </a:tcPr>
                </a:tc>
              </a:tr>
              <a:tr h="584200">
                <a:tc>
                  <a:txBody>
                    <a:bodyPr anchor="t" rtlCol="false"/>
                    <a:lstStyle/>
                    <a:p>
                      <a:pPr algn="l">
                        <a:lnSpc>
                          <a:spcPts val="1679"/>
                        </a:lnSpc>
                        <a:defRPr/>
                      </a:pPr>
                      <a:endParaRPr lang="en-US" sz="1100"/>
                    </a:p>
                  </a:txBody>
                  <a:tcPr marL="91425" marR="91425" marT="91425" marB="91425" anchor="ctr">
                    <a:lnL cmpd="sng" algn="ctr" cap="flat" w="9525">
                      <a:solidFill>
                        <a:srgbClr val="869FB1"/>
                      </a:solidFill>
                      <a:prstDash val="solid"/>
                      <a:round/>
                      <a:headEnd type="none" w="med" len="med"/>
                      <a:tailEnd type="none" w="med" len="med"/>
                    </a:lnL>
                    <a:lnR cmpd="sng" algn="ctr" cap="flat" w="9525">
                      <a:solidFill>
                        <a:srgbClr val="869FB1"/>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869FB1"/>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869FB1"/>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A5B7C5"/>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c>
                  <a:txBody>
                    <a:bodyPr anchor="t" rtlCol="false"/>
                    <a:lstStyle/>
                    <a:p>
                      <a:pPr algn="l">
                        <a:lnSpc>
                          <a:spcPts val="1679"/>
                        </a:lnSpc>
                        <a:defRPr/>
                      </a:pPr>
                      <a:endParaRPr lang="en-US" sz="1100"/>
                    </a:p>
                  </a:txBody>
                  <a:tcPr marL="91425" marR="91425" marT="91425" marB="91425" anchor="ctr">
                    <a:lnL cmpd="sng" algn="ctr" cap="flat" w="9525">
                      <a:solidFill>
                        <a:srgbClr val="A5B7C5"/>
                      </a:solidFill>
                      <a:prstDash val="solid"/>
                      <a:round/>
                      <a:headEnd type="none" w="med" len="med"/>
                      <a:tailEnd type="none" w="med" len="med"/>
                    </a:lnL>
                    <a:lnR cmpd="sng" algn="ctr" cap="flat" w="9525">
                      <a:solidFill>
                        <a:srgbClr val="A5B7C5"/>
                      </a:solidFill>
                      <a:prstDash val="solid"/>
                      <a:round/>
                      <a:headEnd type="none" w="med" len="med"/>
                      <a:tailEnd type="none" w="med" len="med"/>
                    </a:lnR>
                    <a:lnT cmpd="sng" algn="ctr" cap="flat" w="9525">
                      <a:solidFill>
                        <a:srgbClr val="F2F2F2"/>
                      </a:solidFill>
                      <a:prstDash val="solid"/>
                      <a:round/>
                      <a:headEnd type="none" w="med" len="med"/>
                      <a:tailEnd type="none" w="med" len="med"/>
                    </a:lnT>
                    <a:lnB cmpd="sng" algn="ctr" cap="flat" w="9525">
                      <a:solidFill>
                        <a:srgbClr val="A5B7C5"/>
                      </a:solidFill>
                      <a:prstDash val="solid"/>
                      <a:round/>
                      <a:headEnd type="none" w="med" len="med"/>
                      <a:tailEnd type="none" w="med" len="med"/>
                    </a:lnB>
                  </a:tcPr>
                </a:tc>
              </a:tr>
            </a:tbl>
          </a:graphicData>
        </a:graphic>
      </p:graphicFrame>
      <p:sp>
        <p:nvSpPr>
          <p:cNvPr name="Freeform 9" id="9"/>
          <p:cNvSpPr/>
          <p:nvPr/>
        </p:nvSpPr>
        <p:spPr>
          <a:xfrm flipH="false" flipV="false" rot="0">
            <a:off x="8349191" y="5524811"/>
            <a:ext cx="2617483" cy="132352"/>
          </a:xfrm>
          <a:custGeom>
            <a:avLst/>
            <a:gdLst/>
            <a:ahLst/>
            <a:cxnLst/>
            <a:rect r="r" b="b" t="t" l="l"/>
            <a:pathLst>
              <a:path h="132352" w="2617483">
                <a:moveTo>
                  <a:pt x="0" y="0"/>
                </a:moveTo>
                <a:lnTo>
                  <a:pt x="2617484" y="0"/>
                </a:lnTo>
                <a:lnTo>
                  <a:pt x="2617484" y="132352"/>
                </a:lnTo>
                <a:lnTo>
                  <a:pt x="0" y="13235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0" id="10"/>
          <p:cNvSpPr/>
          <p:nvPr/>
        </p:nvSpPr>
        <p:spPr>
          <a:xfrm flipH="false" flipV="false" rot="0">
            <a:off x="9442147" y="6089131"/>
            <a:ext cx="1838014" cy="132352"/>
          </a:xfrm>
          <a:custGeom>
            <a:avLst/>
            <a:gdLst/>
            <a:ahLst/>
            <a:cxnLst/>
            <a:rect r="r" b="b" t="t" l="l"/>
            <a:pathLst>
              <a:path h="132352" w="1838014">
                <a:moveTo>
                  <a:pt x="0" y="0"/>
                </a:moveTo>
                <a:lnTo>
                  <a:pt x="1838014" y="0"/>
                </a:lnTo>
                <a:lnTo>
                  <a:pt x="1838014" y="132352"/>
                </a:lnTo>
                <a:lnTo>
                  <a:pt x="0" y="13235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AutoShape 11" id="11"/>
          <p:cNvSpPr/>
          <p:nvPr/>
        </p:nvSpPr>
        <p:spPr>
          <a:xfrm rot="24730">
            <a:off x="12528278" y="8053597"/>
            <a:ext cx="4369862" cy="0"/>
          </a:xfrm>
          <a:prstGeom prst="line">
            <a:avLst/>
          </a:prstGeom>
          <a:ln cap="rnd" w="9525">
            <a:solidFill>
              <a:srgbClr val="B3C3CE"/>
            </a:solidFill>
            <a:prstDash val="solid"/>
            <a:headEnd type="none" len="sm" w="sm"/>
            <a:tailEnd type="none" len="sm" w="sm"/>
          </a:ln>
        </p:spPr>
      </p:sp>
      <p:sp>
        <p:nvSpPr>
          <p:cNvPr name="AutoShape 12" id="12"/>
          <p:cNvSpPr/>
          <p:nvPr/>
        </p:nvSpPr>
        <p:spPr>
          <a:xfrm rot="24730">
            <a:off x="12528278" y="7407302"/>
            <a:ext cx="4369862" cy="0"/>
          </a:xfrm>
          <a:prstGeom prst="line">
            <a:avLst/>
          </a:prstGeom>
          <a:ln cap="rnd" w="9525">
            <a:solidFill>
              <a:srgbClr val="B3C3CE"/>
            </a:solidFill>
            <a:prstDash val="solid"/>
            <a:headEnd type="none" len="sm" w="sm"/>
            <a:tailEnd type="none" len="sm" w="sm"/>
          </a:ln>
        </p:spPr>
      </p:sp>
      <p:sp>
        <p:nvSpPr>
          <p:cNvPr name="AutoShape 13" id="13"/>
          <p:cNvSpPr/>
          <p:nvPr/>
        </p:nvSpPr>
        <p:spPr>
          <a:xfrm rot="24730">
            <a:off x="12528278" y="8699901"/>
            <a:ext cx="4369862" cy="0"/>
          </a:xfrm>
          <a:prstGeom prst="line">
            <a:avLst/>
          </a:prstGeom>
          <a:ln cap="rnd" w="9525">
            <a:solidFill>
              <a:srgbClr val="B3C3CE"/>
            </a:solidFill>
            <a:prstDash val="solid"/>
            <a:headEnd type="none" len="sm" w="sm"/>
            <a:tailEnd type="none" len="sm" w="sm"/>
          </a:ln>
        </p:spPr>
      </p:sp>
      <p:sp>
        <p:nvSpPr>
          <p:cNvPr name="TextBox 14" id="14"/>
          <p:cNvSpPr txBox="true"/>
          <p:nvPr/>
        </p:nvSpPr>
        <p:spPr>
          <a:xfrm rot="0">
            <a:off x="12634975" y="6835772"/>
            <a:ext cx="769404" cy="190663"/>
          </a:xfrm>
          <a:prstGeom prst="rect">
            <a:avLst/>
          </a:prstGeom>
        </p:spPr>
        <p:txBody>
          <a:bodyPr anchor="t" rtlCol="false" tIns="0" lIns="0" bIns="0" rIns="0">
            <a:spAutoFit/>
          </a:bodyPr>
          <a:lstStyle/>
          <a:p>
            <a:pPr algn="ctr">
              <a:lnSpc>
                <a:spcPts val="719"/>
              </a:lnSpc>
            </a:pPr>
            <a:r>
              <a:rPr lang="en-US" sz="600">
                <a:solidFill>
                  <a:srgbClr val="E3E9ED"/>
                </a:solidFill>
                <a:latin typeface="Arial"/>
              </a:rPr>
              <a:t>JANUARY</a:t>
            </a:r>
          </a:p>
        </p:txBody>
      </p:sp>
      <p:sp>
        <p:nvSpPr>
          <p:cNvPr name="TextBox 15" id="15"/>
          <p:cNvSpPr txBox="true"/>
          <p:nvPr/>
        </p:nvSpPr>
        <p:spPr>
          <a:xfrm rot="0">
            <a:off x="13734471" y="6835769"/>
            <a:ext cx="796844" cy="190663"/>
          </a:xfrm>
          <a:prstGeom prst="rect">
            <a:avLst/>
          </a:prstGeom>
        </p:spPr>
        <p:txBody>
          <a:bodyPr anchor="t" rtlCol="false" tIns="0" lIns="0" bIns="0" rIns="0">
            <a:spAutoFit/>
          </a:bodyPr>
          <a:lstStyle/>
          <a:p>
            <a:pPr algn="ctr">
              <a:lnSpc>
                <a:spcPts val="719"/>
              </a:lnSpc>
            </a:pPr>
            <a:r>
              <a:rPr lang="en-US" sz="600">
                <a:solidFill>
                  <a:srgbClr val="E3E9ED"/>
                </a:solidFill>
                <a:latin typeface="Arial"/>
              </a:rPr>
              <a:t>FEBRUARY</a:t>
            </a:r>
          </a:p>
        </p:txBody>
      </p:sp>
      <p:sp>
        <p:nvSpPr>
          <p:cNvPr name="TextBox 16" id="16"/>
          <p:cNvSpPr txBox="true"/>
          <p:nvPr/>
        </p:nvSpPr>
        <p:spPr>
          <a:xfrm rot="0">
            <a:off x="14909202" y="6835772"/>
            <a:ext cx="769404" cy="190663"/>
          </a:xfrm>
          <a:prstGeom prst="rect">
            <a:avLst/>
          </a:prstGeom>
        </p:spPr>
        <p:txBody>
          <a:bodyPr anchor="t" rtlCol="false" tIns="0" lIns="0" bIns="0" rIns="0">
            <a:spAutoFit/>
          </a:bodyPr>
          <a:lstStyle/>
          <a:p>
            <a:pPr algn="ctr">
              <a:lnSpc>
                <a:spcPts val="719"/>
              </a:lnSpc>
            </a:pPr>
            <a:r>
              <a:rPr lang="en-US" sz="600">
                <a:solidFill>
                  <a:srgbClr val="E3E9ED"/>
                </a:solidFill>
                <a:latin typeface="Arial"/>
              </a:rPr>
              <a:t>MARCH</a:t>
            </a:r>
          </a:p>
        </p:txBody>
      </p:sp>
      <p:sp>
        <p:nvSpPr>
          <p:cNvPr name="TextBox 17" id="17"/>
          <p:cNvSpPr txBox="true"/>
          <p:nvPr/>
        </p:nvSpPr>
        <p:spPr>
          <a:xfrm rot="0">
            <a:off x="16032669" y="6835772"/>
            <a:ext cx="769404" cy="190663"/>
          </a:xfrm>
          <a:prstGeom prst="rect">
            <a:avLst/>
          </a:prstGeom>
        </p:spPr>
        <p:txBody>
          <a:bodyPr anchor="t" rtlCol="false" tIns="0" lIns="0" bIns="0" rIns="0">
            <a:spAutoFit/>
          </a:bodyPr>
          <a:lstStyle/>
          <a:p>
            <a:pPr algn="ctr">
              <a:lnSpc>
                <a:spcPts val="719"/>
              </a:lnSpc>
            </a:pPr>
            <a:r>
              <a:rPr lang="en-US" sz="600">
                <a:solidFill>
                  <a:srgbClr val="E3E9ED"/>
                </a:solidFill>
                <a:latin typeface="Arial"/>
              </a:rPr>
              <a:t>APRIL</a:t>
            </a:r>
          </a:p>
        </p:txBody>
      </p:sp>
      <p:grpSp>
        <p:nvGrpSpPr>
          <p:cNvPr name="Group 18" id="18"/>
          <p:cNvGrpSpPr/>
          <p:nvPr/>
        </p:nvGrpSpPr>
        <p:grpSpPr>
          <a:xfrm rot="0">
            <a:off x="12529901" y="7338806"/>
            <a:ext cx="979694" cy="140597"/>
            <a:chOff x="0" y="0"/>
            <a:chExt cx="1306258" cy="187463"/>
          </a:xfrm>
        </p:grpSpPr>
        <p:sp>
          <p:nvSpPr>
            <p:cNvPr name="Freeform 19" id="19"/>
            <p:cNvSpPr/>
            <p:nvPr/>
          </p:nvSpPr>
          <p:spPr>
            <a:xfrm flipH="false" flipV="false" rot="0">
              <a:off x="0" y="0"/>
              <a:ext cx="1306195" cy="187452"/>
            </a:xfrm>
            <a:custGeom>
              <a:avLst/>
              <a:gdLst/>
              <a:ahLst/>
              <a:cxnLst/>
              <a:rect r="r" b="b" t="t" l="l"/>
              <a:pathLst>
                <a:path h="187452" w="1306195">
                  <a:moveTo>
                    <a:pt x="0" y="0"/>
                  </a:moveTo>
                  <a:lnTo>
                    <a:pt x="1306195" y="0"/>
                  </a:lnTo>
                  <a:lnTo>
                    <a:pt x="1306195" y="187452"/>
                  </a:lnTo>
                  <a:lnTo>
                    <a:pt x="0" y="187452"/>
                  </a:lnTo>
                  <a:close/>
                </a:path>
              </a:pathLst>
            </a:custGeom>
            <a:solidFill>
              <a:srgbClr val="869FB2"/>
            </a:solidFill>
          </p:spPr>
        </p:sp>
      </p:grpSp>
      <p:grpSp>
        <p:nvGrpSpPr>
          <p:cNvPr name="Group 20" id="20"/>
          <p:cNvGrpSpPr/>
          <p:nvPr/>
        </p:nvGrpSpPr>
        <p:grpSpPr>
          <a:xfrm rot="0">
            <a:off x="12542889" y="7982252"/>
            <a:ext cx="949205" cy="140597"/>
            <a:chOff x="0" y="0"/>
            <a:chExt cx="1265607" cy="187463"/>
          </a:xfrm>
        </p:grpSpPr>
        <p:sp>
          <p:nvSpPr>
            <p:cNvPr name="Freeform 21" id="21"/>
            <p:cNvSpPr/>
            <p:nvPr/>
          </p:nvSpPr>
          <p:spPr>
            <a:xfrm flipH="false" flipV="false" rot="0">
              <a:off x="0" y="0"/>
              <a:ext cx="1265555" cy="187452"/>
            </a:xfrm>
            <a:custGeom>
              <a:avLst/>
              <a:gdLst/>
              <a:ahLst/>
              <a:cxnLst/>
              <a:rect r="r" b="b" t="t" l="l"/>
              <a:pathLst>
                <a:path h="187452" w="1265555">
                  <a:moveTo>
                    <a:pt x="0" y="0"/>
                  </a:moveTo>
                  <a:lnTo>
                    <a:pt x="1265555" y="0"/>
                  </a:lnTo>
                  <a:lnTo>
                    <a:pt x="1265555" y="187452"/>
                  </a:lnTo>
                  <a:lnTo>
                    <a:pt x="0" y="187452"/>
                  </a:lnTo>
                  <a:close/>
                </a:path>
              </a:pathLst>
            </a:custGeom>
            <a:solidFill>
              <a:srgbClr val="EEEEEE"/>
            </a:solidFill>
          </p:spPr>
        </p:sp>
      </p:grpSp>
      <p:grpSp>
        <p:nvGrpSpPr>
          <p:cNvPr name="Group 22" id="22"/>
          <p:cNvGrpSpPr/>
          <p:nvPr/>
        </p:nvGrpSpPr>
        <p:grpSpPr>
          <a:xfrm rot="0">
            <a:off x="14724076" y="8623820"/>
            <a:ext cx="1102664" cy="140597"/>
            <a:chOff x="0" y="0"/>
            <a:chExt cx="1470218" cy="187463"/>
          </a:xfrm>
        </p:grpSpPr>
        <p:sp>
          <p:nvSpPr>
            <p:cNvPr name="Freeform 23" id="23"/>
            <p:cNvSpPr/>
            <p:nvPr/>
          </p:nvSpPr>
          <p:spPr>
            <a:xfrm flipH="false" flipV="false" rot="0">
              <a:off x="0" y="0"/>
              <a:ext cx="1470279" cy="187452"/>
            </a:xfrm>
            <a:custGeom>
              <a:avLst/>
              <a:gdLst/>
              <a:ahLst/>
              <a:cxnLst/>
              <a:rect r="r" b="b" t="t" l="l"/>
              <a:pathLst>
                <a:path h="187452" w="1470279">
                  <a:moveTo>
                    <a:pt x="0" y="0"/>
                  </a:moveTo>
                  <a:lnTo>
                    <a:pt x="1470279" y="0"/>
                  </a:lnTo>
                  <a:lnTo>
                    <a:pt x="1470279" y="187452"/>
                  </a:lnTo>
                  <a:lnTo>
                    <a:pt x="0" y="187452"/>
                  </a:lnTo>
                  <a:close/>
                </a:path>
              </a:pathLst>
            </a:custGeom>
            <a:solidFill>
              <a:srgbClr val="E3E9ED"/>
            </a:solidFill>
          </p:spPr>
        </p:sp>
      </p:grpSp>
      <p:grpSp>
        <p:nvGrpSpPr>
          <p:cNvPr name="Group 24" id="24"/>
          <p:cNvGrpSpPr/>
          <p:nvPr/>
        </p:nvGrpSpPr>
        <p:grpSpPr>
          <a:xfrm rot="0">
            <a:off x="12529901" y="7982255"/>
            <a:ext cx="979694" cy="140597"/>
            <a:chOff x="0" y="0"/>
            <a:chExt cx="1306258" cy="187463"/>
          </a:xfrm>
        </p:grpSpPr>
        <p:sp>
          <p:nvSpPr>
            <p:cNvPr name="Freeform 25" id="25"/>
            <p:cNvSpPr/>
            <p:nvPr/>
          </p:nvSpPr>
          <p:spPr>
            <a:xfrm flipH="false" flipV="false" rot="0">
              <a:off x="0" y="0"/>
              <a:ext cx="1306195" cy="187452"/>
            </a:xfrm>
            <a:custGeom>
              <a:avLst/>
              <a:gdLst/>
              <a:ahLst/>
              <a:cxnLst/>
              <a:rect r="r" b="b" t="t" l="l"/>
              <a:pathLst>
                <a:path h="187452" w="1306195">
                  <a:moveTo>
                    <a:pt x="0" y="0"/>
                  </a:moveTo>
                  <a:lnTo>
                    <a:pt x="1306195" y="0"/>
                  </a:lnTo>
                  <a:lnTo>
                    <a:pt x="1306195" y="187452"/>
                  </a:lnTo>
                  <a:lnTo>
                    <a:pt x="0" y="187452"/>
                  </a:lnTo>
                  <a:close/>
                </a:path>
              </a:pathLst>
            </a:custGeom>
            <a:solidFill>
              <a:srgbClr val="E3E9ED"/>
            </a:solidFill>
          </p:spPr>
        </p:sp>
      </p:grpSp>
      <p:grpSp>
        <p:nvGrpSpPr>
          <p:cNvPr name="Group 26" id="26"/>
          <p:cNvGrpSpPr/>
          <p:nvPr/>
        </p:nvGrpSpPr>
        <p:grpSpPr>
          <a:xfrm rot="0">
            <a:off x="13567604" y="8625705"/>
            <a:ext cx="1102664" cy="140597"/>
            <a:chOff x="0" y="0"/>
            <a:chExt cx="1470218" cy="187463"/>
          </a:xfrm>
        </p:grpSpPr>
        <p:sp>
          <p:nvSpPr>
            <p:cNvPr name="Freeform 27" id="27"/>
            <p:cNvSpPr/>
            <p:nvPr/>
          </p:nvSpPr>
          <p:spPr>
            <a:xfrm flipH="false" flipV="false" rot="0">
              <a:off x="0" y="0"/>
              <a:ext cx="1470279" cy="187452"/>
            </a:xfrm>
            <a:custGeom>
              <a:avLst/>
              <a:gdLst/>
              <a:ahLst/>
              <a:cxnLst/>
              <a:rect r="r" b="b" t="t" l="l"/>
              <a:pathLst>
                <a:path h="187452" w="1470279">
                  <a:moveTo>
                    <a:pt x="0" y="0"/>
                  </a:moveTo>
                  <a:lnTo>
                    <a:pt x="1470279" y="0"/>
                  </a:lnTo>
                  <a:lnTo>
                    <a:pt x="1470279" y="187452"/>
                  </a:lnTo>
                  <a:lnTo>
                    <a:pt x="0" y="187452"/>
                  </a:lnTo>
                  <a:close/>
                </a:path>
              </a:pathLst>
            </a:custGeom>
            <a:solidFill>
              <a:srgbClr val="E3E9ED"/>
            </a:solidFill>
          </p:spPr>
        </p:sp>
      </p:grpSp>
      <p:grpSp>
        <p:nvGrpSpPr>
          <p:cNvPr name="Group 28" id="28"/>
          <p:cNvGrpSpPr/>
          <p:nvPr/>
        </p:nvGrpSpPr>
        <p:grpSpPr>
          <a:xfrm rot="0">
            <a:off x="13561107" y="7340902"/>
            <a:ext cx="1102664" cy="140597"/>
            <a:chOff x="0" y="0"/>
            <a:chExt cx="1470218" cy="187463"/>
          </a:xfrm>
        </p:grpSpPr>
        <p:sp>
          <p:nvSpPr>
            <p:cNvPr name="Freeform 29" id="29"/>
            <p:cNvSpPr/>
            <p:nvPr/>
          </p:nvSpPr>
          <p:spPr>
            <a:xfrm flipH="false" flipV="false" rot="0">
              <a:off x="0" y="0"/>
              <a:ext cx="1470279" cy="187452"/>
            </a:xfrm>
            <a:custGeom>
              <a:avLst/>
              <a:gdLst/>
              <a:ahLst/>
              <a:cxnLst/>
              <a:rect r="r" b="b" t="t" l="l"/>
              <a:pathLst>
                <a:path h="187452" w="1470279">
                  <a:moveTo>
                    <a:pt x="0" y="0"/>
                  </a:moveTo>
                  <a:lnTo>
                    <a:pt x="1470279" y="0"/>
                  </a:lnTo>
                  <a:lnTo>
                    <a:pt x="1470279" y="187452"/>
                  </a:lnTo>
                  <a:lnTo>
                    <a:pt x="0" y="187452"/>
                  </a:lnTo>
                  <a:close/>
                </a:path>
              </a:pathLst>
            </a:custGeom>
            <a:solidFill>
              <a:srgbClr val="869FB2"/>
            </a:solidFill>
          </p:spPr>
        </p:sp>
      </p:grpSp>
      <p:sp>
        <p:nvSpPr>
          <p:cNvPr name="TextBox 30" id="30"/>
          <p:cNvSpPr txBox="true"/>
          <p:nvPr/>
        </p:nvSpPr>
        <p:spPr>
          <a:xfrm rot="0">
            <a:off x="11945273" y="7258828"/>
            <a:ext cx="506188" cy="187693"/>
          </a:xfrm>
          <a:prstGeom prst="rect">
            <a:avLst/>
          </a:prstGeom>
        </p:spPr>
        <p:txBody>
          <a:bodyPr anchor="t" rtlCol="false" tIns="0" lIns="0" bIns="0" rIns="0">
            <a:spAutoFit/>
          </a:bodyPr>
          <a:lstStyle/>
          <a:p>
            <a:pPr algn="r">
              <a:lnSpc>
                <a:spcPts val="719"/>
              </a:lnSpc>
            </a:pPr>
            <a:r>
              <a:rPr lang="en-US" sz="600">
                <a:solidFill>
                  <a:srgbClr val="E3E9ED"/>
                </a:solidFill>
                <a:latin typeface="Arial"/>
              </a:rPr>
              <a:t>PHASE 1</a:t>
            </a:r>
          </a:p>
        </p:txBody>
      </p:sp>
      <p:sp>
        <p:nvSpPr>
          <p:cNvPr name="TextBox 31" id="31"/>
          <p:cNvSpPr txBox="true"/>
          <p:nvPr/>
        </p:nvSpPr>
        <p:spPr>
          <a:xfrm rot="0">
            <a:off x="11991019" y="7893627"/>
            <a:ext cx="460455" cy="146722"/>
          </a:xfrm>
          <a:prstGeom prst="rect">
            <a:avLst/>
          </a:prstGeom>
        </p:spPr>
        <p:txBody>
          <a:bodyPr anchor="t" rtlCol="false" tIns="0" lIns="0" bIns="0" rIns="0">
            <a:spAutoFit/>
          </a:bodyPr>
          <a:lstStyle/>
          <a:p>
            <a:pPr algn="r">
              <a:lnSpc>
                <a:spcPts val="827"/>
              </a:lnSpc>
            </a:pPr>
            <a:r>
              <a:rPr lang="en-US" sz="600">
                <a:solidFill>
                  <a:srgbClr val="E3E9ED"/>
                </a:solidFill>
                <a:latin typeface="Arial"/>
              </a:rPr>
              <a:t>Task 1</a:t>
            </a:r>
          </a:p>
        </p:txBody>
      </p:sp>
      <p:sp>
        <p:nvSpPr>
          <p:cNvPr name="TextBox 32" id="32"/>
          <p:cNvSpPr txBox="true"/>
          <p:nvPr/>
        </p:nvSpPr>
        <p:spPr>
          <a:xfrm rot="0">
            <a:off x="11945287" y="8524456"/>
            <a:ext cx="506188" cy="146722"/>
          </a:xfrm>
          <a:prstGeom prst="rect">
            <a:avLst/>
          </a:prstGeom>
        </p:spPr>
        <p:txBody>
          <a:bodyPr anchor="t" rtlCol="false" tIns="0" lIns="0" bIns="0" rIns="0">
            <a:spAutoFit/>
          </a:bodyPr>
          <a:lstStyle/>
          <a:p>
            <a:pPr algn="r">
              <a:lnSpc>
                <a:spcPts val="827"/>
              </a:lnSpc>
            </a:pPr>
            <a:r>
              <a:rPr lang="en-US" sz="600">
                <a:solidFill>
                  <a:srgbClr val="E3E9ED"/>
                </a:solidFill>
                <a:latin typeface="Arial"/>
              </a:rPr>
              <a:t>Task 2</a:t>
            </a:r>
          </a:p>
        </p:txBody>
      </p:sp>
      <p:grpSp>
        <p:nvGrpSpPr>
          <p:cNvPr name="Group 33" id="33"/>
          <p:cNvGrpSpPr/>
          <p:nvPr/>
        </p:nvGrpSpPr>
        <p:grpSpPr>
          <a:xfrm rot="0">
            <a:off x="14715898" y="7340902"/>
            <a:ext cx="1102664" cy="140597"/>
            <a:chOff x="0" y="0"/>
            <a:chExt cx="1470218" cy="187463"/>
          </a:xfrm>
        </p:grpSpPr>
        <p:sp>
          <p:nvSpPr>
            <p:cNvPr name="Freeform 34" id="34"/>
            <p:cNvSpPr/>
            <p:nvPr/>
          </p:nvSpPr>
          <p:spPr>
            <a:xfrm flipH="false" flipV="false" rot="0">
              <a:off x="0" y="0"/>
              <a:ext cx="1470279" cy="187452"/>
            </a:xfrm>
            <a:custGeom>
              <a:avLst/>
              <a:gdLst/>
              <a:ahLst/>
              <a:cxnLst/>
              <a:rect r="r" b="b" t="t" l="l"/>
              <a:pathLst>
                <a:path h="187452" w="1470279">
                  <a:moveTo>
                    <a:pt x="0" y="0"/>
                  </a:moveTo>
                  <a:lnTo>
                    <a:pt x="1470279" y="0"/>
                  </a:lnTo>
                  <a:lnTo>
                    <a:pt x="1470279" y="187452"/>
                  </a:lnTo>
                  <a:lnTo>
                    <a:pt x="0" y="187452"/>
                  </a:lnTo>
                  <a:close/>
                </a:path>
              </a:pathLst>
            </a:custGeom>
            <a:solidFill>
              <a:srgbClr val="869FB2"/>
            </a:solidFill>
          </p:spPr>
        </p:sp>
      </p:grpSp>
      <p:grpSp>
        <p:nvGrpSpPr>
          <p:cNvPr name="Group 35" id="35"/>
          <p:cNvGrpSpPr/>
          <p:nvPr/>
        </p:nvGrpSpPr>
        <p:grpSpPr>
          <a:xfrm rot="0">
            <a:off x="6736616" y="3470215"/>
            <a:ext cx="686857" cy="868001"/>
            <a:chOff x="0" y="0"/>
            <a:chExt cx="915810" cy="1157335"/>
          </a:xfrm>
        </p:grpSpPr>
        <p:sp>
          <p:nvSpPr>
            <p:cNvPr name="Freeform 36" id="36"/>
            <p:cNvSpPr/>
            <p:nvPr/>
          </p:nvSpPr>
          <p:spPr>
            <a:xfrm flipH="false" flipV="false" rot="0">
              <a:off x="0" y="0"/>
              <a:ext cx="918210" cy="1160145"/>
            </a:xfrm>
            <a:custGeom>
              <a:avLst/>
              <a:gdLst/>
              <a:ahLst/>
              <a:cxnLst/>
              <a:rect r="r" b="b" t="t" l="l"/>
              <a:pathLst>
                <a:path h="1160145" w="918210">
                  <a:moveTo>
                    <a:pt x="161544" y="0"/>
                  </a:moveTo>
                  <a:lnTo>
                    <a:pt x="905510" y="0"/>
                  </a:lnTo>
                  <a:cubicBezTo>
                    <a:pt x="912495" y="0"/>
                    <a:pt x="918210" y="5715"/>
                    <a:pt x="918210" y="12700"/>
                  </a:cubicBezTo>
                  <a:lnTo>
                    <a:pt x="918210" y="997839"/>
                  </a:lnTo>
                  <a:lnTo>
                    <a:pt x="905510" y="997839"/>
                  </a:lnTo>
                  <a:lnTo>
                    <a:pt x="918210" y="997839"/>
                  </a:lnTo>
                  <a:cubicBezTo>
                    <a:pt x="918210" y="1087501"/>
                    <a:pt x="845947" y="1160145"/>
                    <a:pt x="756666" y="1160145"/>
                  </a:cubicBezTo>
                  <a:lnTo>
                    <a:pt x="756666" y="1147445"/>
                  </a:lnTo>
                  <a:lnTo>
                    <a:pt x="756666" y="1160145"/>
                  </a:lnTo>
                  <a:lnTo>
                    <a:pt x="12700" y="1160145"/>
                  </a:lnTo>
                  <a:cubicBezTo>
                    <a:pt x="5715" y="1160145"/>
                    <a:pt x="0" y="1154430"/>
                    <a:pt x="0" y="1147445"/>
                  </a:cubicBezTo>
                  <a:lnTo>
                    <a:pt x="0" y="162306"/>
                  </a:lnTo>
                  <a:lnTo>
                    <a:pt x="12700" y="162306"/>
                  </a:lnTo>
                  <a:lnTo>
                    <a:pt x="0" y="162306"/>
                  </a:lnTo>
                  <a:cubicBezTo>
                    <a:pt x="0" y="72771"/>
                    <a:pt x="72263" y="0"/>
                    <a:pt x="161544" y="0"/>
                  </a:cubicBezTo>
                  <a:cubicBezTo>
                    <a:pt x="165354" y="0"/>
                    <a:pt x="169037" y="1778"/>
                    <a:pt x="171450" y="4826"/>
                  </a:cubicBezTo>
                  <a:lnTo>
                    <a:pt x="161544" y="12700"/>
                  </a:lnTo>
                  <a:lnTo>
                    <a:pt x="161544" y="0"/>
                  </a:lnTo>
                  <a:moveTo>
                    <a:pt x="161544" y="25400"/>
                  </a:moveTo>
                  <a:cubicBezTo>
                    <a:pt x="157734" y="25400"/>
                    <a:pt x="154051" y="23622"/>
                    <a:pt x="151638" y="20574"/>
                  </a:cubicBezTo>
                  <a:lnTo>
                    <a:pt x="161544" y="12700"/>
                  </a:lnTo>
                  <a:lnTo>
                    <a:pt x="161544" y="25400"/>
                  </a:lnTo>
                  <a:cubicBezTo>
                    <a:pt x="86360" y="25400"/>
                    <a:pt x="25400" y="86614"/>
                    <a:pt x="25400" y="162306"/>
                  </a:cubicBezTo>
                  <a:lnTo>
                    <a:pt x="25400" y="1147445"/>
                  </a:lnTo>
                  <a:lnTo>
                    <a:pt x="12700" y="1147445"/>
                  </a:lnTo>
                  <a:lnTo>
                    <a:pt x="12700" y="1134745"/>
                  </a:lnTo>
                  <a:lnTo>
                    <a:pt x="756793" y="1134745"/>
                  </a:lnTo>
                  <a:cubicBezTo>
                    <a:pt x="831850" y="1134745"/>
                    <a:pt x="892937" y="1073531"/>
                    <a:pt x="892937" y="997839"/>
                  </a:cubicBezTo>
                  <a:lnTo>
                    <a:pt x="892937" y="12700"/>
                  </a:lnTo>
                  <a:lnTo>
                    <a:pt x="905637" y="12700"/>
                  </a:lnTo>
                  <a:lnTo>
                    <a:pt x="905637" y="25400"/>
                  </a:lnTo>
                  <a:lnTo>
                    <a:pt x="161544" y="25400"/>
                  </a:lnTo>
                  <a:close/>
                </a:path>
              </a:pathLst>
            </a:custGeom>
            <a:solidFill>
              <a:srgbClr val="ABBCC9"/>
            </a:solidFill>
          </p:spPr>
        </p:sp>
      </p:grpSp>
      <p:grpSp>
        <p:nvGrpSpPr>
          <p:cNvPr name="Group 37" id="37"/>
          <p:cNvGrpSpPr/>
          <p:nvPr/>
        </p:nvGrpSpPr>
        <p:grpSpPr>
          <a:xfrm rot="0">
            <a:off x="6736616" y="2525951"/>
            <a:ext cx="686857" cy="868001"/>
            <a:chOff x="0" y="0"/>
            <a:chExt cx="915810" cy="1157335"/>
          </a:xfrm>
        </p:grpSpPr>
        <p:sp>
          <p:nvSpPr>
            <p:cNvPr name="Freeform 38" id="38"/>
            <p:cNvSpPr/>
            <p:nvPr/>
          </p:nvSpPr>
          <p:spPr>
            <a:xfrm flipH="false" flipV="false" rot="0">
              <a:off x="0" y="0"/>
              <a:ext cx="918210" cy="1160145"/>
            </a:xfrm>
            <a:custGeom>
              <a:avLst/>
              <a:gdLst/>
              <a:ahLst/>
              <a:cxnLst/>
              <a:rect r="r" b="b" t="t" l="l"/>
              <a:pathLst>
                <a:path h="1160145" w="918210">
                  <a:moveTo>
                    <a:pt x="161544" y="0"/>
                  </a:moveTo>
                  <a:lnTo>
                    <a:pt x="905510" y="0"/>
                  </a:lnTo>
                  <a:cubicBezTo>
                    <a:pt x="912495" y="0"/>
                    <a:pt x="918210" y="5715"/>
                    <a:pt x="918210" y="12700"/>
                  </a:cubicBezTo>
                  <a:lnTo>
                    <a:pt x="918210" y="997839"/>
                  </a:lnTo>
                  <a:lnTo>
                    <a:pt x="905510" y="997839"/>
                  </a:lnTo>
                  <a:lnTo>
                    <a:pt x="918210" y="997839"/>
                  </a:lnTo>
                  <a:cubicBezTo>
                    <a:pt x="918210" y="1087501"/>
                    <a:pt x="845947" y="1160145"/>
                    <a:pt x="756666" y="1160145"/>
                  </a:cubicBezTo>
                  <a:lnTo>
                    <a:pt x="756666" y="1147445"/>
                  </a:lnTo>
                  <a:lnTo>
                    <a:pt x="756666" y="1160145"/>
                  </a:lnTo>
                  <a:lnTo>
                    <a:pt x="12700" y="1160145"/>
                  </a:lnTo>
                  <a:cubicBezTo>
                    <a:pt x="5715" y="1160145"/>
                    <a:pt x="0" y="1154430"/>
                    <a:pt x="0" y="1147445"/>
                  </a:cubicBezTo>
                  <a:lnTo>
                    <a:pt x="0" y="162306"/>
                  </a:lnTo>
                  <a:lnTo>
                    <a:pt x="12700" y="162306"/>
                  </a:lnTo>
                  <a:lnTo>
                    <a:pt x="0" y="162306"/>
                  </a:lnTo>
                  <a:cubicBezTo>
                    <a:pt x="0" y="72771"/>
                    <a:pt x="72263" y="0"/>
                    <a:pt x="161544" y="0"/>
                  </a:cubicBezTo>
                  <a:cubicBezTo>
                    <a:pt x="165354" y="0"/>
                    <a:pt x="169037" y="1778"/>
                    <a:pt x="171450" y="4826"/>
                  </a:cubicBezTo>
                  <a:lnTo>
                    <a:pt x="161544" y="12700"/>
                  </a:lnTo>
                  <a:lnTo>
                    <a:pt x="161544" y="0"/>
                  </a:lnTo>
                  <a:moveTo>
                    <a:pt x="161544" y="25400"/>
                  </a:moveTo>
                  <a:cubicBezTo>
                    <a:pt x="157734" y="25400"/>
                    <a:pt x="154051" y="23622"/>
                    <a:pt x="151638" y="20574"/>
                  </a:cubicBezTo>
                  <a:lnTo>
                    <a:pt x="161544" y="12700"/>
                  </a:lnTo>
                  <a:lnTo>
                    <a:pt x="161544" y="25400"/>
                  </a:lnTo>
                  <a:cubicBezTo>
                    <a:pt x="86360" y="25400"/>
                    <a:pt x="25400" y="86614"/>
                    <a:pt x="25400" y="162306"/>
                  </a:cubicBezTo>
                  <a:lnTo>
                    <a:pt x="25400" y="1147445"/>
                  </a:lnTo>
                  <a:lnTo>
                    <a:pt x="12700" y="1147445"/>
                  </a:lnTo>
                  <a:lnTo>
                    <a:pt x="12700" y="1134745"/>
                  </a:lnTo>
                  <a:lnTo>
                    <a:pt x="756793" y="1134745"/>
                  </a:lnTo>
                  <a:cubicBezTo>
                    <a:pt x="831850" y="1134745"/>
                    <a:pt x="892937" y="1073531"/>
                    <a:pt x="892937" y="997839"/>
                  </a:cubicBezTo>
                  <a:lnTo>
                    <a:pt x="892937" y="12700"/>
                  </a:lnTo>
                  <a:lnTo>
                    <a:pt x="905637" y="12700"/>
                  </a:lnTo>
                  <a:lnTo>
                    <a:pt x="905637" y="25400"/>
                  </a:lnTo>
                  <a:lnTo>
                    <a:pt x="161544" y="25400"/>
                  </a:lnTo>
                  <a:close/>
                </a:path>
              </a:pathLst>
            </a:custGeom>
            <a:solidFill>
              <a:srgbClr val="869FB1"/>
            </a:solidFill>
          </p:spPr>
        </p:sp>
      </p:grpSp>
      <p:sp>
        <p:nvSpPr>
          <p:cNvPr name="TextBox 39" id="39"/>
          <p:cNvSpPr txBox="true"/>
          <p:nvPr/>
        </p:nvSpPr>
        <p:spPr>
          <a:xfrm rot="0">
            <a:off x="7443593" y="2308511"/>
            <a:ext cx="669642"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JANUARY</a:t>
            </a:r>
          </a:p>
        </p:txBody>
      </p:sp>
      <p:sp>
        <p:nvSpPr>
          <p:cNvPr name="TextBox 40" id="40"/>
          <p:cNvSpPr txBox="true"/>
          <p:nvPr/>
        </p:nvSpPr>
        <p:spPr>
          <a:xfrm rot="0">
            <a:off x="8117531" y="2308491"/>
            <a:ext cx="725491"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FEBRUARY</a:t>
            </a:r>
          </a:p>
        </p:txBody>
      </p:sp>
      <p:sp>
        <p:nvSpPr>
          <p:cNvPr name="TextBox 41" id="41"/>
          <p:cNvSpPr txBox="true"/>
          <p:nvPr/>
        </p:nvSpPr>
        <p:spPr>
          <a:xfrm rot="0">
            <a:off x="8842996" y="2308491"/>
            <a:ext cx="628975"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MARCH</a:t>
            </a:r>
          </a:p>
        </p:txBody>
      </p:sp>
      <p:sp>
        <p:nvSpPr>
          <p:cNvPr name="TextBox 42" id="42"/>
          <p:cNvSpPr txBox="true"/>
          <p:nvPr/>
        </p:nvSpPr>
        <p:spPr>
          <a:xfrm rot="0">
            <a:off x="9527518" y="2308507"/>
            <a:ext cx="566078"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APRIL</a:t>
            </a:r>
          </a:p>
        </p:txBody>
      </p:sp>
      <p:sp>
        <p:nvSpPr>
          <p:cNvPr name="TextBox 43" id="43"/>
          <p:cNvSpPr txBox="true"/>
          <p:nvPr/>
        </p:nvSpPr>
        <p:spPr>
          <a:xfrm rot="0">
            <a:off x="10167960" y="2308507"/>
            <a:ext cx="566078"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MAY</a:t>
            </a:r>
          </a:p>
        </p:txBody>
      </p:sp>
      <p:sp>
        <p:nvSpPr>
          <p:cNvPr name="TextBox 44" id="44"/>
          <p:cNvSpPr txBox="true"/>
          <p:nvPr/>
        </p:nvSpPr>
        <p:spPr>
          <a:xfrm rot="0">
            <a:off x="10847568" y="2308507"/>
            <a:ext cx="566078" cy="159461"/>
          </a:xfrm>
          <a:prstGeom prst="rect">
            <a:avLst/>
          </a:prstGeom>
        </p:spPr>
        <p:txBody>
          <a:bodyPr anchor="t" rtlCol="false" tIns="0" lIns="0" bIns="0" rIns="0">
            <a:spAutoFit/>
          </a:bodyPr>
          <a:lstStyle/>
          <a:p>
            <a:pPr algn="ctr">
              <a:lnSpc>
                <a:spcPts val="480"/>
              </a:lnSpc>
            </a:pPr>
            <a:r>
              <a:rPr lang="en-US" sz="400">
                <a:solidFill>
                  <a:srgbClr val="FFFFFF"/>
                </a:solidFill>
                <a:latin typeface="Arial"/>
              </a:rPr>
              <a:t>JUNE</a:t>
            </a:r>
          </a:p>
        </p:txBody>
      </p:sp>
      <p:sp>
        <p:nvSpPr>
          <p:cNvPr name="TextBox 45" id="45"/>
          <p:cNvSpPr txBox="true"/>
          <p:nvPr/>
        </p:nvSpPr>
        <p:spPr>
          <a:xfrm rot="0">
            <a:off x="6848564" y="2627355"/>
            <a:ext cx="492878" cy="181338"/>
          </a:xfrm>
          <a:prstGeom prst="rect">
            <a:avLst/>
          </a:prstGeom>
        </p:spPr>
        <p:txBody>
          <a:bodyPr anchor="t" rtlCol="false" tIns="0" lIns="0" bIns="0" rIns="0">
            <a:spAutoFit/>
          </a:bodyPr>
          <a:lstStyle/>
          <a:p>
            <a:pPr algn="r">
              <a:lnSpc>
                <a:spcPts val="480"/>
              </a:lnSpc>
            </a:pPr>
            <a:r>
              <a:rPr lang="en-US" sz="400">
                <a:solidFill>
                  <a:srgbClr val="FFFFFF"/>
                </a:solidFill>
                <a:latin typeface="Arial"/>
              </a:rPr>
              <a:t>PHASE 1</a:t>
            </a:r>
          </a:p>
        </p:txBody>
      </p:sp>
      <p:sp>
        <p:nvSpPr>
          <p:cNvPr name="TextBox 46" id="46"/>
          <p:cNvSpPr txBox="true"/>
          <p:nvPr/>
        </p:nvSpPr>
        <p:spPr>
          <a:xfrm rot="0">
            <a:off x="6848569" y="3557652"/>
            <a:ext cx="492878" cy="181338"/>
          </a:xfrm>
          <a:prstGeom prst="rect">
            <a:avLst/>
          </a:prstGeom>
        </p:spPr>
        <p:txBody>
          <a:bodyPr anchor="t" rtlCol="false" tIns="0" lIns="0" bIns="0" rIns="0">
            <a:spAutoFit/>
          </a:bodyPr>
          <a:lstStyle/>
          <a:p>
            <a:pPr algn="r">
              <a:lnSpc>
                <a:spcPts val="480"/>
              </a:lnSpc>
            </a:pPr>
            <a:r>
              <a:rPr lang="en-US" sz="400">
                <a:solidFill>
                  <a:srgbClr val="FFFFFF"/>
                </a:solidFill>
                <a:latin typeface="Arial"/>
              </a:rPr>
              <a:t>PHASE 2</a:t>
            </a:r>
          </a:p>
        </p:txBody>
      </p:sp>
      <p:sp>
        <p:nvSpPr>
          <p:cNvPr name="TextBox 47" id="47"/>
          <p:cNvSpPr txBox="true"/>
          <p:nvPr/>
        </p:nvSpPr>
        <p:spPr>
          <a:xfrm rot="0">
            <a:off x="6859954" y="2922250"/>
            <a:ext cx="463056" cy="190863"/>
          </a:xfrm>
          <a:prstGeom prst="rect">
            <a:avLst/>
          </a:prstGeom>
        </p:spPr>
        <p:txBody>
          <a:bodyPr anchor="t" rtlCol="false" tIns="0" lIns="0" bIns="0" rIns="0">
            <a:spAutoFit/>
          </a:bodyPr>
          <a:lstStyle/>
          <a:p>
            <a:pPr algn="r">
              <a:lnSpc>
                <a:spcPts val="552"/>
              </a:lnSpc>
            </a:pPr>
            <a:r>
              <a:rPr lang="en-US" sz="400">
                <a:solidFill>
                  <a:srgbClr val="FFFFFF"/>
                </a:solidFill>
                <a:latin typeface="Arial"/>
              </a:rPr>
              <a:t>Task 1</a:t>
            </a:r>
          </a:p>
        </p:txBody>
      </p:sp>
      <p:sp>
        <p:nvSpPr>
          <p:cNvPr name="TextBox 48" id="48"/>
          <p:cNvSpPr txBox="true"/>
          <p:nvPr/>
        </p:nvSpPr>
        <p:spPr>
          <a:xfrm rot="0">
            <a:off x="6859954" y="3236537"/>
            <a:ext cx="463056" cy="190863"/>
          </a:xfrm>
          <a:prstGeom prst="rect">
            <a:avLst/>
          </a:prstGeom>
        </p:spPr>
        <p:txBody>
          <a:bodyPr anchor="t" rtlCol="false" tIns="0" lIns="0" bIns="0" rIns="0">
            <a:spAutoFit/>
          </a:bodyPr>
          <a:lstStyle/>
          <a:p>
            <a:pPr algn="r">
              <a:lnSpc>
                <a:spcPts val="552"/>
              </a:lnSpc>
            </a:pPr>
            <a:r>
              <a:rPr lang="en-US" sz="400">
                <a:solidFill>
                  <a:srgbClr val="FFFFFF"/>
                </a:solidFill>
                <a:latin typeface="Arial"/>
              </a:rPr>
              <a:t>Task 2</a:t>
            </a:r>
          </a:p>
        </p:txBody>
      </p:sp>
      <p:sp>
        <p:nvSpPr>
          <p:cNvPr name="TextBox 49" id="49"/>
          <p:cNvSpPr txBox="true"/>
          <p:nvPr/>
        </p:nvSpPr>
        <p:spPr>
          <a:xfrm rot="0">
            <a:off x="6859954" y="3862412"/>
            <a:ext cx="463056" cy="190863"/>
          </a:xfrm>
          <a:prstGeom prst="rect">
            <a:avLst/>
          </a:prstGeom>
        </p:spPr>
        <p:txBody>
          <a:bodyPr anchor="t" rtlCol="false" tIns="0" lIns="0" bIns="0" rIns="0">
            <a:spAutoFit/>
          </a:bodyPr>
          <a:lstStyle/>
          <a:p>
            <a:pPr algn="r">
              <a:lnSpc>
                <a:spcPts val="552"/>
              </a:lnSpc>
            </a:pPr>
            <a:r>
              <a:rPr lang="en-US" sz="400">
                <a:solidFill>
                  <a:srgbClr val="FFFFFF"/>
                </a:solidFill>
                <a:latin typeface="Arial"/>
              </a:rPr>
              <a:t>Task 1</a:t>
            </a:r>
          </a:p>
        </p:txBody>
      </p:sp>
      <p:sp>
        <p:nvSpPr>
          <p:cNvPr name="TextBox 50" id="50"/>
          <p:cNvSpPr txBox="true"/>
          <p:nvPr/>
        </p:nvSpPr>
        <p:spPr>
          <a:xfrm rot="0">
            <a:off x="6859974" y="4176691"/>
            <a:ext cx="463056" cy="140706"/>
          </a:xfrm>
          <a:prstGeom prst="rect">
            <a:avLst/>
          </a:prstGeom>
        </p:spPr>
        <p:txBody>
          <a:bodyPr anchor="t" rtlCol="false" tIns="0" lIns="0" bIns="0" rIns="0">
            <a:spAutoFit/>
          </a:bodyPr>
          <a:lstStyle/>
          <a:p>
            <a:pPr algn="r">
              <a:lnSpc>
                <a:spcPts val="552"/>
              </a:lnSpc>
            </a:pPr>
            <a:r>
              <a:rPr lang="en-US" sz="400">
                <a:solidFill>
                  <a:srgbClr val="FFFFFF"/>
                </a:solidFill>
                <a:latin typeface="Arial"/>
              </a:rPr>
              <a:t>Task 2</a:t>
            </a:r>
          </a:p>
        </p:txBody>
      </p:sp>
      <p:sp>
        <p:nvSpPr>
          <p:cNvPr name="Freeform 51" id="51"/>
          <p:cNvSpPr/>
          <p:nvPr/>
        </p:nvSpPr>
        <p:spPr>
          <a:xfrm flipH="false" flipV="false" rot="0">
            <a:off x="7569467" y="2647804"/>
            <a:ext cx="3902543" cy="1607803"/>
          </a:xfrm>
          <a:custGeom>
            <a:avLst/>
            <a:gdLst/>
            <a:ahLst/>
            <a:cxnLst/>
            <a:rect r="r" b="b" t="t" l="l"/>
            <a:pathLst>
              <a:path h="1607803" w="3902543">
                <a:moveTo>
                  <a:pt x="0" y="0"/>
                </a:moveTo>
                <a:lnTo>
                  <a:pt x="3902543" y="0"/>
                </a:lnTo>
                <a:lnTo>
                  <a:pt x="3902543" y="1607803"/>
                </a:lnTo>
                <a:lnTo>
                  <a:pt x="0" y="16078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Tree>
  </p:cSld>
  <p:clrMapOvr>
    <a:masterClrMapping/>
  </p:clrMapOvr>
</p:sld>
</file>

<file path=ppt/slides/slide73.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Freeform 2" id="2"/>
          <p:cNvSpPr/>
          <p:nvPr/>
        </p:nvSpPr>
        <p:spPr>
          <a:xfrm flipH="false" flipV="false" rot="0">
            <a:off x="9627088" y="2380602"/>
            <a:ext cx="1495421" cy="1440007"/>
          </a:xfrm>
          <a:custGeom>
            <a:avLst/>
            <a:gdLst/>
            <a:ahLst/>
            <a:cxnLst/>
            <a:rect r="r" b="b" t="t" l="l"/>
            <a:pathLst>
              <a:path h="1440007" w="1495421">
                <a:moveTo>
                  <a:pt x="0" y="0"/>
                </a:moveTo>
                <a:lnTo>
                  <a:pt x="1495421" y="0"/>
                </a:lnTo>
                <a:lnTo>
                  <a:pt x="1495421" y="1440007"/>
                </a:lnTo>
                <a:lnTo>
                  <a:pt x="0" y="144000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1453403" y="4131069"/>
            <a:ext cx="1540955" cy="1477213"/>
          </a:xfrm>
          <a:custGeom>
            <a:avLst/>
            <a:gdLst/>
            <a:ahLst/>
            <a:cxnLst/>
            <a:rect r="r" b="b" t="t" l="l"/>
            <a:pathLst>
              <a:path h="1477213" w="1540955">
                <a:moveTo>
                  <a:pt x="0" y="0"/>
                </a:moveTo>
                <a:lnTo>
                  <a:pt x="1540956" y="0"/>
                </a:lnTo>
                <a:lnTo>
                  <a:pt x="1540956" y="1477214"/>
                </a:lnTo>
                <a:lnTo>
                  <a:pt x="0" y="147721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 id="4"/>
          <p:cNvGrpSpPr/>
          <p:nvPr/>
        </p:nvGrpSpPr>
        <p:grpSpPr>
          <a:xfrm rot="0">
            <a:off x="6660551" y="4589550"/>
            <a:ext cx="446782" cy="446782"/>
            <a:chOff x="0" y="0"/>
            <a:chExt cx="595709" cy="595710"/>
          </a:xfrm>
        </p:grpSpPr>
        <p:sp>
          <p:nvSpPr>
            <p:cNvPr name="Freeform 5" id="5"/>
            <p:cNvSpPr/>
            <p:nvPr/>
          </p:nvSpPr>
          <p:spPr>
            <a:xfrm flipH="false" flipV="false" rot="0">
              <a:off x="0" y="0"/>
              <a:ext cx="596392" cy="596392"/>
            </a:xfrm>
            <a:custGeom>
              <a:avLst/>
              <a:gdLst/>
              <a:ahLst/>
              <a:cxnLst/>
              <a:rect r="r" b="b" t="t" l="l"/>
              <a:pathLst>
                <a:path h="596392" w="596392">
                  <a:moveTo>
                    <a:pt x="0" y="298196"/>
                  </a:moveTo>
                  <a:cubicBezTo>
                    <a:pt x="0" y="133477"/>
                    <a:pt x="133477" y="0"/>
                    <a:pt x="298196" y="0"/>
                  </a:cubicBezTo>
                  <a:lnTo>
                    <a:pt x="298196" y="12700"/>
                  </a:lnTo>
                  <a:lnTo>
                    <a:pt x="298196" y="0"/>
                  </a:lnTo>
                  <a:cubicBezTo>
                    <a:pt x="462915" y="0"/>
                    <a:pt x="596392" y="133477"/>
                    <a:pt x="596392" y="298196"/>
                  </a:cubicBezTo>
                  <a:lnTo>
                    <a:pt x="583692" y="298196"/>
                  </a:lnTo>
                  <a:lnTo>
                    <a:pt x="596392" y="298196"/>
                  </a:lnTo>
                  <a:cubicBezTo>
                    <a:pt x="596392" y="462915"/>
                    <a:pt x="462915" y="596392"/>
                    <a:pt x="298196" y="596392"/>
                  </a:cubicBezTo>
                  <a:lnTo>
                    <a:pt x="298196" y="583692"/>
                  </a:lnTo>
                  <a:lnTo>
                    <a:pt x="298196" y="596392"/>
                  </a:lnTo>
                  <a:cubicBezTo>
                    <a:pt x="133477" y="596392"/>
                    <a:pt x="0" y="462915"/>
                    <a:pt x="0" y="298196"/>
                  </a:cubicBezTo>
                  <a:lnTo>
                    <a:pt x="12700" y="298196"/>
                  </a:lnTo>
                  <a:lnTo>
                    <a:pt x="25400" y="298196"/>
                  </a:lnTo>
                  <a:lnTo>
                    <a:pt x="12700" y="298196"/>
                  </a:lnTo>
                  <a:lnTo>
                    <a:pt x="0" y="298196"/>
                  </a:lnTo>
                  <a:moveTo>
                    <a:pt x="25400" y="298196"/>
                  </a:moveTo>
                  <a:cubicBezTo>
                    <a:pt x="25400" y="305181"/>
                    <a:pt x="19685" y="310896"/>
                    <a:pt x="12700" y="310896"/>
                  </a:cubicBezTo>
                  <a:cubicBezTo>
                    <a:pt x="5715" y="310896"/>
                    <a:pt x="0" y="305181"/>
                    <a:pt x="0" y="298196"/>
                  </a:cubicBezTo>
                  <a:cubicBezTo>
                    <a:pt x="0" y="291211"/>
                    <a:pt x="5715" y="285496"/>
                    <a:pt x="12700" y="285496"/>
                  </a:cubicBezTo>
                  <a:cubicBezTo>
                    <a:pt x="19685" y="285496"/>
                    <a:pt x="25400" y="291211"/>
                    <a:pt x="25400" y="298196"/>
                  </a:cubicBezTo>
                  <a:cubicBezTo>
                    <a:pt x="25400" y="448818"/>
                    <a:pt x="147574" y="570992"/>
                    <a:pt x="298196" y="570992"/>
                  </a:cubicBezTo>
                  <a:cubicBezTo>
                    <a:pt x="448818" y="570992"/>
                    <a:pt x="570992" y="448818"/>
                    <a:pt x="570992" y="298196"/>
                  </a:cubicBezTo>
                  <a:cubicBezTo>
                    <a:pt x="570992" y="147574"/>
                    <a:pt x="448818" y="25400"/>
                    <a:pt x="298196" y="25400"/>
                  </a:cubicBezTo>
                  <a:lnTo>
                    <a:pt x="298196" y="12700"/>
                  </a:lnTo>
                  <a:lnTo>
                    <a:pt x="298196" y="25400"/>
                  </a:lnTo>
                  <a:cubicBezTo>
                    <a:pt x="147574" y="25400"/>
                    <a:pt x="25400" y="147574"/>
                    <a:pt x="25400" y="298196"/>
                  </a:cubicBezTo>
                  <a:close/>
                </a:path>
              </a:pathLst>
            </a:custGeom>
            <a:solidFill>
              <a:srgbClr val="435D74"/>
            </a:solidFill>
          </p:spPr>
        </p:sp>
      </p:grpSp>
      <p:sp>
        <p:nvSpPr>
          <p:cNvPr name="AutoShape 6" id="6"/>
          <p:cNvSpPr/>
          <p:nvPr/>
        </p:nvSpPr>
        <p:spPr>
          <a:xfrm rot="311222">
            <a:off x="6474349" y="4812941"/>
            <a:ext cx="205171" cy="0"/>
          </a:xfrm>
          <a:prstGeom prst="line">
            <a:avLst/>
          </a:prstGeom>
          <a:ln cap="rnd" w="9525">
            <a:solidFill>
              <a:srgbClr val="435D74"/>
            </a:solidFill>
            <a:prstDash val="solid"/>
            <a:headEnd type="none" len="sm" w="sm"/>
            <a:tailEnd type="none" len="sm" w="sm"/>
          </a:ln>
        </p:spPr>
      </p:sp>
      <p:grpSp>
        <p:nvGrpSpPr>
          <p:cNvPr name="Group 7" id="7"/>
          <p:cNvGrpSpPr/>
          <p:nvPr/>
        </p:nvGrpSpPr>
        <p:grpSpPr>
          <a:xfrm rot="0">
            <a:off x="6766274" y="4934581"/>
            <a:ext cx="446782" cy="446782"/>
            <a:chOff x="0" y="0"/>
            <a:chExt cx="595709" cy="595710"/>
          </a:xfrm>
        </p:grpSpPr>
        <p:sp>
          <p:nvSpPr>
            <p:cNvPr name="Freeform 8" id="8"/>
            <p:cNvSpPr/>
            <p:nvPr/>
          </p:nvSpPr>
          <p:spPr>
            <a:xfrm flipH="false" flipV="false" rot="0">
              <a:off x="0" y="0"/>
              <a:ext cx="596392" cy="596392"/>
            </a:xfrm>
            <a:custGeom>
              <a:avLst/>
              <a:gdLst/>
              <a:ahLst/>
              <a:cxnLst/>
              <a:rect r="r" b="b" t="t" l="l"/>
              <a:pathLst>
                <a:path h="596392" w="596392">
                  <a:moveTo>
                    <a:pt x="0" y="298196"/>
                  </a:moveTo>
                  <a:cubicBezTo>
                    <a:pt x="0" y="133477"/>
                    <a:pt x="133477" y="0"/>
                    <a:pt x="298196" y="0"/>
                  </a:cubicBezTo>
                  <a:lnTo>
                    <a:pt x="298196" y="12700"/>
                  </a:lnTo>
                  <a:lnTo>
                    <a:pt x="298196" y="0"/>
                  </a:lnTo>
                  <a:cubicBezTo>
                    <a:pt x="462915" y="0"/>
                    <a:pt x="596392" y="133477"/>
                    <a:pt x="596392" y="298196"/>
                  </a:cubicBezTo>
                  <a:lnTo>
                    <a:pt x="583692" y="298196"/>
                  </a:lnTo>
                  <a:lnTo>
                    <a:pt x="596392" y="298196"/>
                  </a:lnTo>
                  <a:cubicBezTo>
                    <a:pt x="596392" y="462915"/>
                    <a:pt x="462915" y="596392"/>
                    <a:pt x="298196" y="596392"/>
                  </a:cubicBezTo>
                  <a:lnTo>
                    <a:pt x="298196" y="583692"/>
                  </a:lnTo>
                  <a:lnTo>
                    <a:pt x="298196" y="596392"/>
                  </a:lnTo>
                  <a:cubicBezTo>
                    <a:pt x="133477" y="596392"/>
                    <a:pt x="0" y="462915"/>
                    <a:pt x="0" y="298196"/>
                  </a:cubicBezTo>
                  <a:lnTo>
                    <a:pt x="12700" y="298196"/>
                  </a:lnTo>
                  <a:lnTo>
                    <a:pt x="25400" y="298196"/>
                  </a:lnTo>
                  <a:lnTo>
                    <a:pt x="12700" y="298196"/>
                  </a:lnTo>
                  <a:lnTo>
                    <a:pt x="0" y="298196"/>
                  </a:lnTo>
                  <a:moveTo>
                    <a:pt x="25400" y="298196"/>
                  </a:moveTo>
                  <a:cubicBezTo>
                    <a:pt x="25400" y="305181"/>
                    <a:pt x="19685" y="310896"/>
                    <a:pt x="12700" y="310896"/>
                  </a:cubicBezTo>
                  <a:cubicBezTo>
                    <a:pt x="5715" y="310896"/>
                    <a:pt x="0" y="305181"/>
                    <a:pt x="0" y="298196"/>
                  </a:cubicBezTo>
                  <a:cubicBezTo>
                    <a:pt x="0" y="291211"/>
                    <a:pt x="5715" y="285496"/>
                    <a:pt x="12700" y="285496"/>
                  </a:cubicBezTo>
                  <a:cubicBezTo>
                    <a:pt x="19685" y="285496"/>
                    <a:pt x="25400" y="291211"/>
                    <a:pt x="25400" y="298196"/>
                  </a:cubicBezTo>
                  <a:cubicBezTo>
                    <a:pt x="25400" y="448818"/>
                    <a:pt x="147574" y="570992"/>
                    <a:pt x="298196" y="570992"/>
                  </a:cubicBezTo>
                  <a:cubicBezTo>
                    <a:pt x="448818" y="570992"/>
                    <a:pt x="570992" y="448818"/>
                    <a:pt x="570992" y="298196"/>
                  </a:cubicBezTo>
                  <a:cubicBezTo>
                    <a:pt x="570992" y="147574"/>
                    <a:pt x="448818" y="25400"/>
                    <a:pt x="298196" y="25400"/>
                  </a:cubicBezTo>
                  <a:lnTo>
                    <a:pt x="298196" y="12700"/>
                  </a:lnTo>
                  <a:lnTo>
                    <a:pt x="298196" y="25400"/>
                  </a:lnTo>
                  <a:cubicBezTo>
                    <a:pt x="147574" y="25400"/>
                    <a:pt x="25400" y="147574"/>
                    <a:pt x="25400" y="298196"/>
                  </a:cubicBezTo>
                  <a:close/>
                </a:path>
              </a:pathLst>
            </a:custGeom>
            <a:solidFill>
              <a:srgbClr val="5F7D95"/>
            </a:solidFill>
          </p:spPr>
        </p:sp>
      </p:grpSp>
      <p:sp>
        <p:nvSpPr>
          <p:cNvPr name="AutoShape 9" id="9"/>
          <p:cNvSpPr/>
          <p:nvPr/>
        </p:nvSpPr>
        <p:spPr>
          <a:xfrm rot="5134797">
            <a:off x="6869182" y="5482656"/>
            <a:ext cx="240684" cy="0"/>
          </a:xfrm>
          <a:prstGeom prst="line">
            <a:avLst/>
          </a:prstGeom>
          <a:ln cap="rnd" w="9525">
            <a:solidFill>
              <a:srgbClr val="5F7D95"/>
            </a:solidFill>
            <a:prstDash val="solid"/>
            <a:headEnd type="none" len="sm" w="sm"/>
            <a:tailEnd type="none" len="sm" w="sm"/>
          </a:ln>
        </p:spPr>
      </p:sp>
      <p:grpSp>
        <p:nvGrpSpPr>
          <p:cNvPr name="Group 10" id="10"/>
          <p:cNvGrpSpPr/>
          <p:nvPr/>
        </p:nvGrpSpPr>
        <p:grpSpPr>
          <a:xfrm rot="0">
            <a:off x="7129103" y="4934581"/>
            <a:ext cx="446782" cy="446782"/>
            <a:chOff x="0" y="0"/>
            <a:chExt cx="595709" cy="595710"/>
          </a:xfrm>
        </p:grpSpPr>
        <p:sp>
          <p:nvSpPr>
            <p:cNvPr name="Freeform 11" id="11"/>
            <p:cNvSpPr/>
            <p:nvPr/>
          </p:nvSpPr>
          <p:spPr>
            <a:xfrm flipH="false" flipV="false" rot="0">
              <a:off x="0" y="0"/>
              <a:ext cx="596392" cy="596392"/>
            </a:xfrm>
            <a:custGeom>
              <a:avLst/>
              <a:gdLst/>
              <a:ahLst/>
              <a:cxnLst/>
              <a:rect r="r" b="b" t="t" l="l"/>
              <a:pathLst>
                <a:path h="596392" w="596392">
                  <a:moveTo>
                    <a:pt x="0" y="298196"/>
                  </a:moveTo>
                  <a:cubicBezTo>
                    <a:pt x="0" y="133477"/>
                    <a:pt x="133477" y="0"/>
                    <a:pt x="298196" y="0"/>
                  </a:cubicBezTo>
                  <a:lnTo>
                    <a:pt x="298196" y="12700"/>
                  </a:lnTo>
                  <a:lnTo>
                    <a:pt x="298196" y="0"/>
                  </a:lnTo>
                  <a:cubicBezTo>
                    <a:pt x="462915" y="0"/>
                    <a:pt x="596392" y="133477"/>
                    <a:pt x="596392" y="298196"/>
                  </a:cubicBezTo>
                  <a:lnTo>
                    <a:pt x="583692" y="298196"/>
                  </a:lnTo>
                  <a:lnTo>
                    <a:pt x="596392" y="298196"/>
                  </a:lnTo>
                  <a:cubicBezTo>
                    <a:pt x="596392" y="462915"/>
                    <a:pt x="462915" y="596392"/>
                    <a:pt x="298196" y="596392"/>
                  </a:cubicBezTo>
                  <a:lnTo>
                    <a:pt x="298196" y="583692"/>
                  </a:lnTo>
                  <a:lnTo>
                    <a:pt x="298196" y="596392"/>
                  </a:lnTo>
                  <a:cubicBezTo>
                    <a:pt x="133477" y="596392"/>
                    <a:pt x="0" y="462915"/>
                    <a:pt x="0" y="298196"/>
                  </a:cubicBezTo>
                  <a:lnTo>
                    <a:pt x="12700" y="298196"/>
                  </a:lnTo>
                  <a:lnTo>
                    <a:pt x="25400" y="298196"/>
                  </a:lnTo>
                  <a:lnTo>
                    <a:pt x="12700" y="298196"/>
                  </a:lnTo>
                  <a:lnTo>
                    <a:pt x="0" y="298196"/>
                  </a:lnTo>
                  <a:moveTo>
                    <a:pt x="25400" y="298196"/>
                  </a:moveTo>
                  <a:cubicBezTo>
                    <a:pt x="25400" y="305181"/>
                    <a:pt x="19685" y="310896"/>
                    <a:pt x="12700" y="310896"/>
                  </a:cubicBezTo>
                  <a:cubicBezTo>
                    <a:pt x="5715" y="310896"/>
                    <a:pt x="0" y="305181"/>
                    <a:pt x="0" y="298196"/>
                  </a:cubicBezTo>
                  <a:cubicBezTo>
                    <a:pt x="0" y="291211"/>
                    <a:pt x="5715" y="285496"/>
                    <a:pt x="12700" y="285496"/>
                  </a:cubicBezTo>
                  <a:cubicBezTo>
                    <a:pt x="19685" y="285496"/>
                    <a:pt x="25400" y="291211"/>
                    <a:pt x="25400" y="298196"/>
                  </a:cubicBezTo>
                  <a:cubicBezTo>
                    <a:pt x="25400" y="448818"/>
                    <a:pt x="147574" y="570992"/>
                    <a:pt x="298196" y="570992"/>
                  </a:cubicBezTo>
                  <a:cubicBezTo>
                    <a:pt x="448818" y="570992"/>
                    <a:pt x="570992" y="448818"/>
                    <a:pt x="570992" y="298196"/>
                  </a:cubicBezTo>
                  <a:cubicBezTo>
                    <a:pt x="570992" y="147574"/>
                    <a:pt x="448818" y="25400"/>
                    <a:pt x="298196" y="25400"/>
                  </a:cubicBezTo>
                  <a:lnTo>
                    <a:pt x="298196" y="12700"/>
                  </a:lnTo>
                  <a:lnTo>
                    <a:pt x="298196" y="25400"/>
                  </a:lnTo>
                  <a:cubicBezTo>
                    <a:pt x="147574" y="25400"/>
                    <a:pt x="25400" y="147574"/>
                    <a:pt x="25400" y="298196"/>
                  </a:cubicBezTo>
                  <a:close/>
                </a:path>
              </a:pathLst>
            </a:custGeom>
            <a:solidFill>
              <a:srgbClr val="869FB2"/>
            </a:solidFill>
          </p:spPr>
        </p:sp>
      </p:grpSp>
      <p:sp>
        <p:nvSpPr>
          <p:cNvPr name="AutoShape 12" id="12"/>
          <p:cNvSpPr/>
          <p:nvPr/>
        </p:nvSpPr>
        <p:spPr>
          <a:xfrm rot="5134797">
            <a:off x="7232020" y="5482656"/>
            <a:ext cx="240684" cy="0"/>
          </a:xfrm>
          <a:prstGeom prst="line">
            <a:avLst/>
          </a:prstGeom>
          <a:ln cap="rnd" w="9525">
            <a:solidFill>
              <a:srgbClr val="869FB2"/>
            </a:solidFill>
            <a:prstDash val="solid"/>
            <a:headEnd type="none" len="sm" w="sm"/>
            <a:tailEnd type="none" len="sm" w="sm"/>
          </a:ln>
        </p:spPr>
      </p:sp>
      <p:grpSp>
        <p:nvGrpSpPr>
          <p:cNvPr name="Group 13" id="13"/>
          <p:cNvGrpSpPr/>
          <p:nvPr/>
        </p:nvGrpSpPr>
        <p:grpSpPr>
          <a:xfrm rot="0">
            <a:off x="7233137" y="4585320"/>
            <a:ext cx="446782" cy="446782"/>
            <a:chOff x="0" y="0"/>
            <a:chExt cx="595709" cy="595710"/>
          </a:xfrm>
        </p:grpSpPr>
        <p:sp>
          <p:nvSpPr>
            <p:cNvPr name="Freeform 14" id="14"/>
            <p:cNvSpPr/>
            <p:nvPr/>
          </p:nvSpPr>
          <p:spPr>
            <a:xfrm flipH="false" flipV="false" rot="0">
              <a:off x="0" y="0"/>
              <a:ext cx="596392" cy="596392"/>
            </a:xfrm>
            <a:custGeom>
              <a:avLst/>
              <a:gdLst/>
              <a:ahLst/>
              <a:cxnLst/>
              <a:rect r="r" b="b" t="t" l="l"/>
              <a:pathLst>
                <a:path h="596392" w="596392">
                  <a:moveTo>
                    <a:pt x="0" y="298196"/>
                  </a:moveTo>
                  <a:cubicBezTo>
                    <a:pt x="0" y="133477"/>
                    <a:pt x="133477" y="0"/>
                    <a:pt x="298196" y="0"/>
                  </a:cubicBezTo>
                  <a:lnTo>
                    <a:pt x="298196" y="12700"/>
                  </a:lnTo>
                  <a:lnTo>
                    <a:pt x="298196" y="0"/>
                  </a:lnTo>
                  <a:cubicBezTo>
                    <a:pt x="462915" y="0"/>
                    <a:pt x="596392" y="133477"/>
                    <a:pt x="596392" y="298196"/>
                  </a:cubicBezTo>
                  <a:lnTo>
                    <a:pt x="583692" y="298196"/>
                  </a:lnTo>
                  <a:lnTo>
                    <a:pt x="596392" y="298196"/>
                  </a:lnTo>
                  <a:cubicBezTo>
                    <a:pt x="596392" y="462915"/>
                    <a:pt x="462915" y="596392"/>
                    <a:pt x="298196" y="596392"/>
                  </a:cubicBezTo>
                  <a:lnTo>
                    <a:pt x="298196" y="583692"/>
                  </a:lnTo>
                  <a:lnTo>
                    <a:pt x="298196" y="596392"/>
                  </a:lnTo>
                  <a:cubicBezTo>
                    <a:pt x="133477" y="596392"/>
                    <a:pt x="0" y="462915"/>
                    <a:pt x="0" y="298196"/>
                  </a:cubicBezTo>
                  <a:lnTo>
                    <a:pt x="12700" y="298196"/>
                  </a:lnTo>
                  <a:lnTo>
                    <a:pt x="25400" y="298196"/>
                  </a:lnTo>
                  <a:lnTo>
                    <a:pt x="12700" y="298196"/>
                  </a:lnTo>
                  <a:lnTo>
                    <a:pt x="0" y="298196"/>
                  </a:lnTo>
                  <a:moveTo>
                    <a:pt x="25400" y="298196"/>
                  </a:moveTo>
                  <a:cubicBezTo>
                    <a:pt x="25400" y="305181"/>
                    <a:pt x="19685" y="310896"/>
                    <a:pt x="12700" y="310896"/>
                  </a:cubicBezTo>
                  <a:cubicBezTo>
                    <a:pt x="5715" y="310896"/>
                    <a:pt x="0" y="305181"/>
                    <a:pt x="0" y="298196"/>
                  </a:cubicBezTo>
                  <a:cubicBezTo>
                    <a:pt x="0" y="291211"/>
                    <a:pt x="5715" y="285496"/>
                    <a:pt x="12700" y="285496"/>
                  </a:cubicBezTo>
                  <a:cubicBezTo>
                    <a:pt x="19685" y="285496"/>
                    <a:pt x="25400" y="291211"/>
                    <a:pt x="25400" y="298196"/>
                  </a:cubicBezTo>
                  <a:cubicBezTo>
                    <a:pt x="25400" y="448818"/>
                    <a:pt x="147574" y="570992"/>
                    <a:pt x="298196" y="570992"/>
                  </a:cubicBezTo>
                  <a:cubicBezTo>
                    <a:pt x="448818" y="570992"/>
                    <a:pt x="570992" y="448818"/>
                    <a:pt x="570992" y="298196"/>
                  </a:cubicBezTo>
                  <a:cubicBezTo>
                    <a:pt x="570992" y="147574"/>
                    <a:pt x="448818" y="25400"/>
                    <a:pt x="298196" y="25400"/>
                  </a:cubicBezTo>
                  <a:lnTo>
                    <a:pt x="298196" y="12700"/>
                  </a:lnTo>
                  <a:lnTo>
                    <a:pt x="298196" y="25400"/>
                  </a:lnTo>
                  <a:cubicBezTo>
                    <a:pt x="147574" y="25400"/>
                    <a:pt x="25400" y="147574"/>
                    <a:pt x="25400" y="298196"/>
                  </a:cubicBezTo>
                  <a:close/>
                </a:path>
              </a:pathLst>
            </a:custGeom>
            <a:solidFill>
              <a:srgbClr val="A5B7C6"/>
            </a:solidFill>
          </p:spPr>
        </p:sp>
      </p:grpSp>
      <p:sp>
        <p:nvSpPr>
          <p:cNvPr name="AutoShape 15" id="15"/>
          <p:cNvSpPr/>
          <p:nvPr/>
        </p:nvSpPr>
        <p:spPr>
          <a:xfrm rot="313003">
            <a:off x="7660872" y="4812807"/>
            <a:ext cx="204007" cy="0"/>
          </a:xfrm>
          <a:prstGeom prst="line">
            <a:avLst/>
          </a:prstGeom>
          <a:ln cap="rnd" w="9525">
            <a:solidFill>
              <a:srgbClr val="A5B7C6"/>
            </a:solidFill>
            <a:prstDash val="solid"/>
            <a:headEnd type="none" len="sm" w="sm"/>
            <a:tailEnd type="none" len="sm" w="sm"/>
          </a:ln>
        </p:spPr>
      </p:sp>
      <p:grpSp>
        <p:nvGrpSpPr>
          <p:cNvPr name="Group 16" id="16"/>
          <p:cNvGrpSpPr/>
          <p:nvPr/>
        </p:nvGrpSpPr>
        <p:grpSpPr>
          <a:xfrm rot="0">
            <a:off x="6940502" y="4362037"/>
            <a:ext cx="446782" cy="446782"/>
            <a:chOff x="0" y="0"/>
            <a:chExt cx="595709" cy="595710"/>
          </a:xfrm>
        </p:grpSpPr>
        <p:sp>
          <p:nvSpPr>
            <p:cNvPr name="Freeform 17" id="17"/>
            <p:cNvSpPr/>
            <p:nvPr/>
          </p:nvSpPr>
          <p:spPr>
            <a:xfrm flipH="false" flipV="false" rot="0">
              <a:off x="0" y="0"/>
              <a:ext cx="596392" cy="596392"/>
            </a:xfrm>
            <a:custGeom>
              <a:avLst/>
              <a:gdLst/>
              <a:ahLst/>
              <a:cxnLst/>
              <a:rect r="r" b="b" t="t" l="l"/>
              <a:pathLst>
                <a:path h="596392" w="596392">
                  <a:moveTo>
                    <a:pt x="0" y="298196"/>
                  </a:moveTo>
                  <a:cubicBezTo>
                    <a:pt x="0" y="133477"/>
                    <a:pt x="133477" y="0"/>
                    <a:pt x="298196" y="0"/>
                  </a:cubicBezTo>
                  <a:lnTo>
                    <a:pt x="298196" y="12700"/>
                  </a:lnTo>
                  <a:lnTo>
                    <a:pt x="298196" y="0"/>
                  </a:lnTo>
                  <a:cubicBezTo>
                    <a:pt x="462915" y="0"/>
                    <a:pt x="596392" y="133477"/>
                    <a:pt x="596392" y="298196"/>
                  </a:cubicBezTo>
                  <a:lnTo>
                    <a:pt x="583692" y="298196"/>
                  </a:lnTo>
                  <a:lnTo>
                    <a:pt x="596392" y="298196"/>
                  </a:lnTo>
                  <a:cubicBezTo>
                    <a:pt x="596392" y="462915"/>
                    <a:pt x="462915" y="596392"/>
                    <a:pt x="298196" y="596392"/>
                  </a:cubicBezTo>
                  <a:lnTo>
                    <a:pt x="298196" y="583692"/>
                  </a:lnTo>
                  <a:lnTo>
                    <a:pt x="298196" y="596392"/>
                  </a:lnTo>
                  <a:cubicBezTo>
                    <a:pt x="133477" y="596392"/>
                    <a:pt x="0" y="462915"/>
                    <a:pt x="0" y="298196"/>
                  </a:cubicBezTo>
                  <a:lnTo>
                    <a:pt x="12700" y="298196"/>
                  </a:lnTo>
                  <a:lnTo>
                    <a:pt x="25400" y="298196"/>
                  </a:lnTo>
                  <a:lnTo>
                    <a:pt x="12700" y="298196"/>
                  </a:lnTo>
                  <a:lnTo>
                    <a:pt x="0" y="298196"/>
                  </a:lnTo>
                  <a:moveTo>
                    <a:pt x="25400" y="298196"/>
                  </a:moveTo>
                  <a:cubicBezTo>
                    <a:pt x="25400" y="305181"/>
                    <a:pt x="19685" y="310896"/>
                    <a:pt x="12700" y="310896"/>
                  </a:cubicBezTo>
                  <a:cubicBezTo>
                    <a:pt x="5715" y="310896"/>
                    <a:pt x="0" y="305181"/>
                    <a:pt x="0" y="298196"/>
                  </a:cubicBezTo>
                  <a:cubicBezTo>
                    <a:pt x="0" y="291211"/>
                    <a:pt x="5715" y="285496"/>
                    <a:pt x="12700" y="285496"/>
                  </a:cubicBezTo>
                  <a:cubicBezTo>
                    <a:pt x="19685" y="285496"/>
                    <a:pt x="25400" y="291211"/>
                    <a:pt x="25400" y="298196"/>
                  </a:cubicBezTo>
                  <a:cubicBezTo>
                    <a:pt x="25400" y="448818"/>
                    <a:pt x="147574" y="570992"/>
                    <a:pt x="298196" y="570992"/>
                  </a:cubicBezTo>
                  <a:cubicBezTo>
                    <a:pt x="448818" y="570992"/>
                    <a:pt x="570992" y="448818"/>
                    <a:pt x="570992" y="298196"/>
                  </a:cubicBezTo>
                  <a:cubicBezTo>
                    <a:pt x="570992" y="147574"/>
                    <a:pt x="448818" y="25400"/>
                    <a:pt x="298196" y="25400"/>
                  </a:cubicBezTo>
                  <a:lnTo>
                    <a:pt x="298196" y="12700"/>
                  </a:lnTo>
                  <a:lnTo>
                    <a:pt x="298196" y="25400"/>
                  </a:lnTo>
                  <a:cubicBezTo>
                    <a:pt x="147574" y="25400"/>
                    <a:pt x="25400" y="147574"/>
                    <a:pt x="25400" y="298196"/>
                  </a:cubicBezTo>
                  <a:close/>
                </a:path>
              </a:pathLst>
            </a:custGeom>
            <a:solidFill>
              <a:srgbClr val="BAC8D3"/>
            </a:solidFill>
          </p:spPr>
        </p:sp>
      </p:grpSp>
      <p:sp>
        <p:nvSpPr>
          <p:cNvPr name="AutoShape 18" id="18"/>
          <p:cNvSpPr/>
          <p:nvPr/>
        </p:nvSpPr>
        <p:spPr>
          <a:xfrm rot="5134797">
            <a:off x="7043412" y="4256904"/>
            <a:ext cx="240684" cy="0"/>
          </a:xfrm>
          <a:prstGeom prst="line">
            <a:avLst/>
          </a:prstGeom>
          <a:ln cap="rnd" w="9525">
            <a:solidFill>
              <a:srgbClr val="BAC8D3"/>
            </a:solidFill>
            <a:prstDash val="solid"/>
            <a:headEnd type="none" len="sm" w="sm"/>
            <a:tailEnd type="none" len="sm" w="sm"/>
          </a:ln>
        </p:spPr>
      </p:sp>
      <p:sp>
        <p:nvSpPr>
          <p:cNvPr name="Freeform 19" id="19"/>
          <p:cNvSpPr/>
          <p:nvPr/>
        </p:nvSpPr>
        <p:spPr>
          <a:xfrm flipH="false" flipV="false" rot="0">
            <a:off x="9824651" y="4149747"/>
            <a:ext cx="1439981" cy="1439981"/>
          </a:xfrm>
          <a:custGeom>
            <a:avLst/>
            <a:gdLst/>
            <a:ahLst/>
            <a:cxnLst/>
            <a:rect r="r" b="b" t="t" l="l"/>
            <a:pathLst>
              <a:path h="1439981" w="1439981">
                <a:moveTo>
                  <a:pt x="0" y="0"/>
                </a:moveTo>
                <a:lnTo>
                  <a:pt x="1439980" y="0"/>
                </a:lnTo>
                <a:lnTo>
                  <a:pt x="1439980" y="1439980"/>
                </a:lnTo>
                <a:lnTo>
                  <a:pt x="0" y="14399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11443525" y="4138761"/>
            <a:ext cx="1461671" cy="1462041"/>
          </a:xfrm>
          <a:custGeom>
            <a:avLst/>
            <a:gdLst/>
            <a:ahLst/>
            <a:cxnLst/>
            <a:rect r="r" b="b" t="t" l="l"/>
            <a:pathLst>
              <a:path h="1462041" w="1461671">
                <a:moveTo>
                  <a:pt x="0" y="0"/>
                </a:moveTo>
                <a:lnTo>
                  <a:pt x="1461670" y="0"/>
                </a:lnTo>
                <a:lnTo>
                  <a:pt x="1461670" y="1462040"/>
                </a:lnTo>
                <a:lnTo>
                  <a:pt x="0" y="146204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1" id="21"/>
          <p:cNvSpPr/>
          <p:nvPr/>
        </p:nvSpPr>
        <p:spPr>
          <a:xfrm flipH="false" flipV="false" rot="0">
            <a:off x="16333200" y="7429351"/>
            <a:ext cx="582081" cy="1367241"/>
          </a:xfrm>
          <a:custGeom>
            <a:avLst/>
            <a:gdLst/>
            <a:ahLst/>
            <a:cxnLst/>
            <a:rect r="r" b="b" t="t" l="l"/>
            <a:pathLst>
              <a:path h="1367241" w="582081">
                <a:moveTo>
                  <a:pt x="0" y="0"/>
                </a:moveTo>
                <a:lnTo>
                  <a:pt x="582082" y="0"/>
                </a:lnTo>
                <a:lnTo>
                  <a:pt x="582082" y="1367242"/>
                </a:lnTo>
                <a:lnTo>
                  <a:pt x="0" y="136724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2" id="22"/>
          <p:cNvSpPr/>
          <p:nvPr/>
        </p:nvSpPr>
        <p:spPr>
          <a:xfrm flipH="false" flipV="false" rot="0">
            <a:off x="10572089" y="7411717"/>
            <a:ext cx="952073" cy="1378855"/>
          </a:xfrm>
          <a:custGeom>
            <a:avLst/>
            <a:gdLst/>
            <a:ahLst/>
            <a:cxnLst/>
            <a:rect r="r" b="b" t="t" l="l"/>
            <a:pathLst>
              <a:path h="1378855" w="952073">
                <a:moveTo>
                  <a:pt x="0" y="0"/>
                </a:moveTo>
                <a:lnTo>
                  <a:pt x="952074" y="0"/>
                </a:lnTo>
                <a:lnTo>
                  <a:pt x="952074" y="1378856"/>
                </a:lnTo>
                <a:lnTo>
                  <a:pt x="0" y="137885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3" id="23"/>
          <p:cNvGrpSpPr/>
          <p:nvPr/>
        </p:nvGrpSpPr>
        <p:grpSpPr>
          <a:xfrm rot="0">
            <a:off x="16292702" y="7245406"/>
            <a:ext cx="408" cy="8"/>
            <a:chOff x="0" y="0"/>
            <a:chExt cx="544" cy="11"/>
          </a:xfrm>
        </p:grpSpPr>
        <p:sp>
          <p:nvSpPr>
            <p:cNvPr name="Freeform 24" id="24"/>
            <p:cNvSpPr/>
            <p:nvPr/>
          </p:nvSpPr>
          <p:spPr>
            <a:xfrm flipH="false" flipV="false" rot="0">
              <a:off x="0" y="0"/>
              <a:ext cx="508" cy="0"/>
            </a:xfrm>
            <a:custGeom>
              <a:avLst/>
              <a:gdLst/>
              <a:ahLst/>
              <a:cxnLst/>
              <a:rect r="r" b="b" t="t" l="l"/>
              <a:pathLst>
                <a:path h="0" w="508">
                  <a:moveTo>
                    <a:pt x="508" y="0"/>
                  </a:moveTo>
                  <a:lnTo>
                    <a:pt x="0" y="0"/>
                  </a:lnTo>
                  <a:close/>
                </a:path>
              </a:pathLst>
            </a:custGeom>
            <a:solidFill>
              <a:srgbClr val="FFFFFF"/>
            </a:solidFill>
          </p:spPr>
        </p:sp>
      </p:grpSp>
      <p:sp>
        <p:nvSpPr>
          <p:cNvPr name="Freeform 25" id="25"/>
          <p:cNvSpPr/>
          <p:nvPr/>
        </p:nvSpPr>
        <p:spPr>
          <a:xfrm flipH="false" flipV="false" rot="0">
            <a:off x="11810549" y="7430279"/>
            <a:ext cx="606832" cy="606740"/>
          </a:xfrm>
          <a:custGeom>
            <a:avLst/>
            <a:gdLst/>
            <a:ahLst/>
            <a:cxnLst/>
            <a:rect r="r" b="b" t="t" l="l"/>
            <a:pathLst>
              <a:path h="606740" w="606832">
                <a:moveTo>
                  <a:pt x="0" y="0"/>
                </a:moveTo>
                <a:lnTo>
                  <a:pt x="606832" y="0"/>
                </a:lnTo>
                <a:lnTo>
                  <a:pt x="606832" y="606740"/>
                </a:lnTo>
                <a:lnTo>
                  <a:pt x="0" y="60674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26" id="26"/>
          <p:cNvSpPr/>
          <p:nvPr/>
        </p:nvSpPr>
        <p:spPr>
          <a:xfrm flipH="false" flipV="false" rot="0">
            <a:off x="11810549" y="8187623"/>
            <a:ext cx="606832" cy="606832"/>
          </a:xfrm>
          <a:custGeom>
            <a:avLst/>
            <a:gdLst/>
            <a:ahLst/>
            <a:cxnLst/>
            <a:rect r="r" b="b" t="t" l="l"/>
            <a:pathLst>
              <a:path h="606832" w="606832">
                <a:moveTo>
                  <a:pt x="0" y="0"/>
                </a:moveTo>
                <a:lnTo>
                  <a:pt x="606832" y="0"/>
                </a:lnTo>
                <a:lnTo>
                  <a:pt x="606832" y="606832"/>
                </a:lnTo>
                <a:lnTo>
                  <a:pt x="0" y="606832"/>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27" id="27"/>
          <p:cNvSpPr/>
          <p:nvPr/>
        </p:nvSpPr>
        <p:spPr>
          <a:xfrm flipH="false" flipV="false" rot="0">
            <a:off x="13887403" y="7428675"/>
            <a:ext cx="1238436" cy="1365350"/>
          </a:xfrm>
          <a:custGeom>
            <a:avLst/>
            <a:gdLst/>
            <a:ahLst/>
            <a:cxnLst/>
            <a:rect r="r" b="b" t="t" l="l"/>
            <a:pathLst>
              <a:path h="1365350" w="1238436">
                <a:moveTo>
                  <a:pt x="0" y="0"/>
                </a:moveTo>
                <a:lnTo>
                  <a:pt x="1238436" y="0"/>
                </a:lnTo>
                <a:lnTo>
                  <a:pt x="1238436" y="1365350"/>
                </a:lnTo>
                <a:lnTo>
                  <a:pt x="0" y="136535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8" id="28"/>
          <p:cNvSpPr/>
          <p:nvPr/>
        </p:nvSpPr>
        <p:spPr>
          <a:xfrm flipH="false" flipV="false" rot="0">
            <a:off x="12699929" y="7424149"/>
            <a:ext cx="904928" cy="1370326"/>
          </a:xfrm>
          <a:custGeom>
            <a:avLst/>
            <a:gdLst/>
            <a:ahLst/>
            <a:cxnLst/>
            <a:rect r="r" b="b" t="t" l="l"/>
            <a:pathLst>
              <a:path h="1370326" w="904928">
                <a:moveTo>
                  <a:pt x="0" y="0"/>
                </a:moveTo>
                <a:lnTo>
                  <a:pt x="904928" y="0"/>
                </a:lnTo>
                <a:lnTo>
                  <a:pt x="904928" y="1370326"/>
                </a:lnTo>
                <a:lnTo>
                  <a:pt x="0" y="137032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9" id="29"/>
          <p:cNvSpPr/>
          <p:nvPr/>
        </p:nvSpPr>
        <p:spPr>
          <a:xfrm flipH="false" flipV="false" rot="0">
            <a:off x="15668897" y="5853403"/>
            <a:ext cx="1248023" cy="1246145"/>
          </a:xfrm>
          <a:custGeom>
            <a:avLst/>
            <a:gdLst/>
            <a:ahLst/>
            <a:cxnLst/>
            <a:rect r="r" b="b" t="t" l="l"/>
            <a:pathLst>
              <a:path h="1246145" w="1248023">
                <a:moveTo>
                  <a:pt x="0" y="0"/>
                </a:moveTo>
                <a:lnTo>
                  <a:pt x="1248024" y="0"/>
                </a:lnTo>
                <a:lnTo>
                  <a:pt x="1248024" y="1246146"/>
                </a:lnTo>
                <a:lnTo>
                  <a:pt x="0" y="124614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30" id="30"/>
          <p:cNvSpPr/>
          <p:nvPr/>
        </p:nvSpPr>
        <p:spPr>
          <a:xfrm flipH="false" flipV="false" rot="0">
            <a:off x="4582487" y="5872001"/>
            <a:ext cx="2625472" cy="1228312"/>
          </a:xfrm>
          <a:custGeom>
            <a:avLst/>
            <a:gdLst/>
            <a:ahLst/>
            <a:cxnLst/>
            <a:rect r="r" b="b" t="t" l="l"/>
            <a:pathLst>
              <a:path h="1228312" w="2625472">
                <a:moveTo>
                  <a:pt x="0" y="0"/>
                </a:moveTo>
                <a:lnTo>
                  <a:pt x="2625472" y="0"/>
                </a:lnTo>
                <a:lnTo>
                  <a:pt x="2625472" y="1228312"/>
                </a:lnTo>
                <a:lnTo>
                  <a:pt x="0" y="1228312"/>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31" id="31"/>
          <p:cNvSpPr/>
          <p:nvPr/>
        </p:nvSpPr>
        <p:spPr>
          <a:xfrm flipH="false" flipV="false" rot="0">
            <a:off x="13234028" y="5852908"/>
            <a:ext cx="2224501" cy="1247307"/>
          </a:xfrm>
          <a:custGeom>
            <a:avLst/>
            <a:gdLst/>
            <a:ahLst/>
            <a:cxnLst/>
            <a:rect r="r" b="b" t="t" l="l"/>
            <a:pathLst>
              <a:path h="1247307" w="2224501">
                <a:moveTo>
                  <a:pt x="0" y="0"/>
                </a:moveTo>
                <a:lnTo>
                  <a:pt x="2224502" y="0"/>
                </a:lnTo>
                <a:lnTo>
                  <a:pt x="2224502" y="1247308"/>
                </a:lnTo>
                <a:lnTo>
                  <a:pt x="0" y="1247308"/>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32" id="32"/>
          <p:cNvSpPr/>
          <p:nvPr/>
        </p:nvSpPr>
        <p:spPr>
          <a:xfrm flipH="false" flipV="false" rot="0">
            <a:off x="10861975" y="5839332"/>
            <a:ext cx="2167548" cy="1273006"/>
          </a:xfrm>
          <a:custGeom>
            <a:avLst/>
            <a:gdLst/>
            <a:ahLst/>
            <a:cxnLst/>
            <a:rect r="r" b="b" t="t" l="l"/>
            <a:pathLst>
              <a:path h="1273006" w="2167548">
                <a:moveTo>
                  <a:pt x="0" y="0"/>
                </a:moveTo>
                <a:lnTo>
                  <a:pt x="2167548" y="0"/>
                </a:lnTo>
                <a:lnTo>
                  <a:pt x="2167548" y="1273006"/>
                </a:lnTo>
                <a:lnTo>
                  <a:pt x="0" y="127300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AutoShape 33" id="33"/>
          <p:cNvSpPr/>
          <p:nvPr/>
        </p:nvSpPr>
        <p:spPr>
          <a:xfrm rot="8345275">
            <a:off x="15139407" y="4361941"/>
            <a:ext cx="395038" cy="0"/>
          </a:xfrm>
          <a:prstGeom prst="line">
            <a:avLst/>
          </a:prstGeom>
          <a:ln cap="rnd" w="9525">
            <a:solidFill>
              <a:srgbClr val="667E92"/>
            </a:solidFill>
            <a:prstDash val="solid"/>
            <a:headEnd type="none" len="sm" w="sm"/>
            <a:tailEnd type="none" len="sm" w="sm"/>
          </a:ln>
        </p:spPr>
      </p:sp>
      <p:sp>
        <p:nvSpPr>
          <p:cNvPr name="AutoShape 34" id="34"/>
          <p:cNvSpPr/>
          <p:nvPr/>
        </p:nvSpPr>
        <p:spPr>
          <a:xfrm rot="2454724">
            <a:off x="16563012" y="4361941"/>
            <a:ext cx="395038" cy="0"/>
          </a:xfrm>
          <a:prstGeom prst="line">
            <a:avLst/>
          </a:prstGeom>
          <a:ln cap="rnd" w="9525">
            <a:solidFill>
              <a:srgbClr val="667E92"/>
            </a:solidFill>
            <a:prstDash val="solid"/>
            <a:headEnd type="none" len="sm" w="sm"/>
            <a:tailEnd type="none" len="sm" w="sm"/>
          </a:ln>
        </p:spPr>
      </p:sp>
      <p:sp>
        <p:nvSpPr>
          <p:cNvPr name="AutoShape 35" id="35"/>
          <p:cNvSpPr/>
          <p:nvPr/>
        </p:nvSpPr>
        <p:spPr>
          <a:xfrm rot="2454724">
            <a:off x="15139407" y="5450205"/>
            <a:ext cx="395038" cy="0"/>
          </a:xfrm>
          <a:prstGeom prst="line">
            <a:avLst/>
          </a:prstGeom>
          <a:ln cap="rnd" w="9525">
            <a:solidFill>
              <a:srgbClr val="667E92"/>
            </a:solidFill>
            <a:prstDash val="solid"/>
            <a:headEnd type="none" len="sm" w="sm"/>
            <a:tailEnd type="none" len="sm" w="sm"/>
          </a:ln>
        </p:spPr>
      </p:sp>
      <p:sp>
        <p:nvSpPr>
          <p:cNvPr name="AutoShape 36" id="36"/>
          <p:cNvSpPr/>
          <p:nvPr/>
        </p:nvSpPr>
        <p:spPr>
          <a:xfrm rot="8345275">
            <a:off x="16563012" y="5450205"/>
            <a:ext cx="395038" cy="0"/>
          </a:xfrm>
          <a:prstGeom prst="line">
            <a:avLst/>
          </a:prstGeom>
          <a:ln cap="rnd" w="9525">
            <a:solidFill>
              <a:srgbClr val="667E92"/>
            </a:solidFill>
            <a:prstDash val="solid"/>
            <a:headEnd type="none" len="sm" w="sm"/>
            <a:tailEnd type="none" len="sm" w="sm"/>
          </a:ln>
        </p:spPr>
      </p:sp>
      <p:sp>
        <p:nvSpPr>
          <p:cNvPr name="AutoShape 37" id="37"/>
          <p:cNvSpPr/>
          <p:nvPr/>
        </p:nvSpPr>
        <p:spPr>
          <a:xfrm rot="351149">
            <a:off x="15163007" y="4860821"/>
            <a:ext cx="200014" cy="0"/>
          </a:xfrm>
          <a:prstGeom prst="line">
            <a:avLst/>
          </a:prstGeom>
          <a:ln cap="rnd" w="9525">
            <a:solidFill>
              <a:srgbClr val="667E92"/>
            </a:solidFill>
            <a:prstDash val="solid"/>
            <a:headEnd type="none" len="sm" w="sm"/>
            <a:tailEnd type="none" len="sm" w="sm"/>
          </a:ln>
        </p:spPr>
      </p:sp>
      <p:sp>
        <p:nvSpPr>
          <p:cNvPr name="AutoShape 38" id="38"/>
          <p:cNvSpPr/>
          <p:nvPr/>
        </p:nvSpPr>
        <p:spPr>
          <a:xfrm rot="351149">
            <a:off x="16734385" y="4860821"/>
            <a:ext cx="200014" cy="0"/>
          </a:xfrm>
          <a:prstGeom prst="line">
            <a:avLst/>
          </a:prstGeom>
          <a:ln cap="rnd" w="9525">
            <a:solidFill>
              <a:srgbClr val="667E92"/>
            </a:solidFill>
            <a:prstDash val="solid"/>
            <a:headEnd type="none" len="sm" w="sm"/>
            <a:tailEnd type="none" len="sm" w="sm"/>
          </a:ln>
        </p:spPr>
      </p:sp>
      <p:sp>
        <p:nvSpPr>
          <p:cNvPr name="Freeform 39" id="39"/>
          <p:cNvSpPr/>
          <p:nvPr/>
        </p:nvSpPr>
        <p:spPr>
          <a:xfrm flipH="false" flipV="false" rot="0">
            <a:off x="15413941" y="4150076"/>
            <a:ext cx="1283836" cy="1335778"/>
          </a:xfrm>
          <a:custGeom>
            <a:avLst/>
            <a:gdLst/>
            <a:ahLst/>
            <a:cxnLst/>
            <a:rect r="r" b="b" t="t" l="l"/>
            <a:pathLst>
              <a:path h="1335778" w="1283836">
                <a:moveTo>
                  <a:pt x="0" y="0"/>
                </a:moveTo>
                <a:lnTo>
                  <a:pt x="1283836" y="0"/>
                </a:lnTo>
                <a:lnTo>
                  <a:pt x="1283836" y="1335778"/>
                </a:lnTo>
                <a:lnTo>
                  <a:pt x="0" y="1335778"/>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40" id="40"/>
          <p:cNvSpPr/>
          <p:nvPr/>
        </p:nvSpPr>
        <p:spPr>
          <a:xfrm flipH="false" flipV="false" rot="0">
            <a:off x="8062598" y="2382882"/>
            <a:ext cx="1425112" cy="1571802"/>
          </a:xfrm>
          <a:custGeom>
            <a:avLst/>
            <a:gdLst/>
            <a:ahLst/>
            <a:cxnLst/>
            <a:rect r="r" b="b" t="t" l="l"/>
            <a:pathLst>
              <a:path h="1571802" w="1425112">
                <a:moveTo>
                  <a:pt x="0" y="0"/>
                </a:moveTo>
                <a:lnTo>
                  <a:pt x="1425112" y="0"/>
                </a:lnTo>
                <a:lnTo>
                  <a:pt x="1425112" y="1571802"/>
                </a:lnTo>
                <a:lnTo>
                  <a:pt x="0" y="1571802"/>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41" id="41"/>
          <p:cNvSpPr/>
          <p:nvPr/>
        </p:nvSpPr>
        <p:spPr>
          <a:xfrm flipH="false" flipV="false" rot="0">
            <a:off x="8037529" y="4133317"/>
            <a:ext cx="1614612" cy="1472721"/>
          </a:xfrm>
          <a:custGeom>
            <a:avLst/>
            <a:gdLst/>
            <a:ahLst/>
            <a:cxnLst/>
            <a:rect r="r" b="b" t="t" l="l"/>
            <a:pathLst>
              <a:path h="1472721" w="1614612">
                <a:moveTo>
                  <a:pt x="0" y="0"/>
                </a:moveTo>
                <a:lnTo>
                  <a:pt x="1614612" y="0"/>
                </a:lnTo>
                <a:lnTo>
                  <a:pt x="1614612" y="1472722"/>
                </a:lnTo>
                <a:lnTo>
                  <a:pt x="0" y="1472722"/>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42" id="42"/>
          <p:cNvSpPr/>
          <p:nvPr/>
        </p:nvSpPr>
        <p:spPr>
          <a:xfrm flipH="false" flipV="false" rot="0">
            <a:off x="1445354" y="7429404"/>
            <a:ext cx="2835258" cy="1364700"/>
          </a:xfrm>
          <a:custGeom>
            <a:avLst/>
            <a:gdLst/>
            <a:ahLst/>
            <a:cxnLst/>
            <a:rect r="r" b="b" t="t" l="l"/>
            <a:pathLst>
              <a:path h="1364700" w="2835258">
                <a:moveTo>
                  <a:pt x="0" y="0"/>
                </a:moveTo>
                <a:lnTo>
                  <a:pt x="2835258" y="0"/>
                </a:lnTo>
                <a:lnTo>
                  <a:pt x="2835258" y="1364700"/>
                </a:lnTo>
                <a:lnTo>
                  <a:pt x="0" y="136470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43" id="43"/>
          <p:cNvSpPr/>
          <p:nvPr/>
        </p:nvSpPr>
        <p:spPr>
          <a:xfrm flipH="false" flipV="false" rot="0">
            <a:off x="6310107" y="2363021"/>
            <a:ext cx="1630697" cy="1517385"/>
          </a:xfrm>
          <a:custGeom>
            <a:avLst/>
            <a:gdLst/>
            <a:ahLst/>
            <a:cxnLst/>
            <a:rect r="r" b="b" t="t" l="l"/>
            <a:pathLst>
              <a:path h="1517385" w="1630697">
                <a:moveTo>
                  <a:pt x="0" y="0"/>
                </a:moveTo>
                <a:lnTo>
                  <a:pt x="1630696" y="0"/>
                </a:lnTo>
                <a:lnTo>
                  <a:pt x="1630696" y="1517384"/>
                </a:lnTo>
                <a:lnTo>
                  <a:pt x="0" y="1517384"/>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grpSp>
        <p:nvGrpSpPr>
          <p:cNvPr name="Group 44" id="44"/>
          <p:cNvGrpSpPr/>
          <p:nvPr/>
        </p:nvGrpSpPr>
        <p:grpSpPr>
          <a:xfrm rot="0">
            <a:off x="4709653" y="7652048"/>
            <a:ext cx="2374249" cy="1132792"/>
            <a:chOff x="0" y="0"/>
            <a:chExt cx="3165665" cy="1510389"/>
          </a:xfrm>
        </p:grpSpPr>
        <p:sp>
          <p:nvSpPr>
            <p:cNvPr name="Freeform 45" id="45"/>
            <p:cNvSpPr/>
            <p:nvPr/>
          </p:nvSpPr>
          <p:spPr>
            <a:xfrm flipH="false" flipV="false" rot="0">
              <a:off x="0" y="0"/>
              <a:ext cx="3165602" cy="1510284"/>
            </a:xfrm>
            <a:custGeom>
              <a:avLst/>
              <a:gdLst/>
              <a:ahLst/>
              <a:cxnLst/>
              <a:rect r="r" b="b" t="t" l="l"/>
              <a:pathLst>
                <a:path h="1510284" w="3165602">
                  <a:moveTo>
                    <a:pt x="1581658" y="0"/>
                  </a:moveTo>
                  <a:cubicBezTo>
                    <a:pt x="709803" y="0"/>
                    <a:pt x="0" y="677291"/>
                    <a:pt x="0" y="1510284"/>
                  </a:cubicBezTo>
                  <a:lnTo>
                    <a:pt x="79502" y="1510284"/>
                  </a:lnTo>
                  <a:cubicBezTo>
                    <a:pt x="79502" y="718947"/>
                    <a:pt x="752856" y="75946"/>
                    <a:pt x="1581658" y="75946"/>
                  </a:cubicBezTo>
                  <a:cubicBezTo>
                    <a:pt x="2410460" y="75946"/>
                    <a:pt x="3086100" y="718947"/>
                    <a:pt x="3086100" y="1510284"/>
                  </a:cubicBezTo>
                  <a:lnTo>
                    <a:pt x="3165602" y="1510284"/>
                  </a:lnTo>
                  <a:cubicBezTo>
                    <a:pt x="3165602" y="677291"/>
                    <a:pt x="2455799" y="0"/>
                    <a:pt x="1581658" y="0"/>
                  </a:cubicBezTo>
                  <a:close/>
                </a:path>
              </a:pathLst>
            </a:custGeom>
            <a:solidFill>
              <a:srgbClr val="5F7D95"/>
            </a:solidFill>
          </p:spPr>
        </p:sp>
      </p:grpSp>
      <p:grpSp>
        <p:nvGrpSpPr>
          <p:cNvPr name="Group 46" id="46"/>
          <p:cNvGrpSpPr/>
          <p:nvPr/>
        </p:nvGrpSpPr>
        <p:grpSpPr>
          <a:xfrm rot="0">
            <a:off x="5255614" y="7753413"/>
            <a:ext cx="129010" cy="129010"/>
            <a:chOff x="0" y="0"/>
            <a:chExt cx="172013" cy="172013"/>
          </a:xfrm>
        </p:grpSpPr>
        <p:sp>
          <p:nvSpPr>
            <p:cNvPr name="Freeform 47" id="47"/>
            <p:cNvSpPr/>
            <p:nvPr/>
          </p:nvSpPr>
          <p:spPr>
            <a:xfrm flipH="false" flipV="false" rot="0">
              <a:off x="0" y="0"/>
              <a:ext cx="171958" cy="171958"/>
            </a:xfrm>
            <a:custGeom>
              <a:avLst/>
              <a:gdLst/>
              <a:ahLst/>
              <a:cxnLst/>
              <a:rect r="r" b="b" t="t" l="l"/>
              <a:pathLst>
                <a:path h="171958" w="171958">
                  <a:moveTo>
                    <a:pt x="0" y="85979"/>
                  </a:moveTo>
                  <a:cubicBezTo>
                    <a:pt x="0" y="38481"/>
                    <a:pt x="38481" y="0"/>
                    <a:pt x="85979" y="0"/>
                  </a:cubicBezTo>
                  <a:cubicBezTo>
                    <a:pt x="133477" y="0"/>
                    <a:pt x="171958" y="38481"/>
                    <a:pt x="171958" y="85979"/>
                  </a:cubicBezTo>
                  <a:cubicBezTo>
                    <a:pt x="171958" y="133477"/>
                    <a:pt x="133477" y="171958"/>
                    <a:pt x="85979" y="171958"/>
                  </a:cubicBezTo>
                  <a:cubicBezTo>
                    <a:pt x="38481" y="171958"/>
                    <a:pt x="0" y="133477"/>
                    <a:pt x="0" y="85979"/>
                  </a:cubicBezTo>
                  <a:close/>
                </a:path>
              </a:pathLst>
            </a:custGeom>
            <a:solidFill>
              <a:srgbClr val="869FB2"/>
            </a:solidFill>
          </p:spPr>
        </p:sp>
      </p:grpSp>
      <p:sp>
        <p:nvSpPr>
          <p:cNvPr name="AutoShape 48" id="48"/>
          <p:cNvSpPr/>
          <p:nvPr/>
        </p:nvSpPr>
        <p:spPr>
          <a:xfrm rot="1352695">
            <a:off x="4896479" y="7676471"/>
            <a:ext cx="459457" cy="0"/>
          </a:xfrm>
          <a:prstGeom prst="line">
            <a:avLst/>
          </a:prstGeom>
          <a:ln cap="rnd" w="19050">
            <a:solidFill>
              <a:srgbClr val="869FB2"/>
            </a:solidFill>
            <a:prstDash val="solid"/>
            <a:headEnd type="none" len="sm" w="sm"/>
            <a:tailEnd type="none" len="sm" w="sm"/>
          </a:ln>
        </p:spPr>
      </p:sp>
      <p:grpSp>
        <p:nvGrpSpPr>
          <p:cNvPr name="Group 49" id="49"/>
          <p:cNvGrpSpPr/>
          <p:nvPr/>
        </p:nvGrpSpPr>
        <p:grpSpPr>
          <a:xfrm rot="0">
            <a:off x="6396782" y="7753413"/>
            <a:ext cx="129010" cy="129010"/>
            <a:chOff x="0" y="0"/>
            <a:chExt cx="172013" cy="172013"/>
          </a:xfrm>
        </p:grpSpPr>
        <p:sp>
          <p:nvSpPr>
            <p:cNvPr name="Freeform 50" id="50"/>
            <p:cNvSpPr/>
            <p:nvPr/>
          </p:nvSpPr>
          <p:spPr>
            <a:xfrm flipH="false" flipV="false" rot="0">
              <a:off x="0" y="0"/>
              <a:ext cx="171958" cy="171958"/>
            </a:xfrm>
            <a:custGeom>
              <a:avLst/>
              <a:gdLst/>
              <a:ahLst/>
              <a:cxnLst/>
              <a:rect r="r" b="b" t="t" l="l"/>
              <a:pathLst>
                <a:path h="171958" w="171958">
                  <a:moveTo>
                    <a:pt x="0" y="85979"/>
                  </a:moveTo>
                  <a:cubicBezTo>
                    <a:pt x="0" y="38481"/>
                    <a:pt x="38481" y="0"/>
                    <a:pt x="85979" y="0"/>
                  </a:cubicBezTo>
                  <a:cubicBezTo>
                    <a:pt x="133477" y="0"/>
                    <a:pt x="171958" y="38481"/>
                    <a:pt x="171958" y="85979"/>
                  </a:cubicBezTo>
                  <a:cubicBezTo>
                    <a:pt x="171958" y="133477"/>
                    <a:pt x="133477" y="171958"/>
                    <a:pt x="85979" y="171958"/>
                  </a:cubicBezTo>
                  <a:cubicBezTo>
                    <a:pt x="38481" y="171958"/>
                    <a:pt x="0" y="133477"/>
                    <a:pt x="0" y="85979"/>
                  </a:cubicBezTo>
                  <a:close/>
                </a:path>
              </a:pathLst>
            </a:custGeom>
            <a:solidFill>
              <a:srgbClr val="869FB2"/>
            </a:solidFill>
          </p:spPr>
        </p:sp>
      </p:grpSp>
      <p:sp>
        <p:nvSpPr>
          <p:cNvPr name="AutoShape 51" id="51"/>
          <p:cNvSpPr/>
          <p:nvPr/>
        </p:nvSpPr>
        <p:spPr>
          <a:xfrm rot="9359837">
            <a:off x="6422918" y="7676201"/>
            <a:ext cx="460080" cy="0"/>
          </a:xfrm>
          <a:prstGeom prst="line">
            <a:avLst/>
          </a:prstGeom>
          <a:ln cap="rnd" w="19050">
            <a:solidFill>
              <a:srgbClr val="869FB2"/>
            </a:solidFill>
            <a:prstDash val="solid"/>
            <a:headEnd type="none" len="sm" w="sm"/>
            <a:tailEnd type="none" len="sm" w="sm"/>
          </a:ln>
        </p:spPr>
      </p:sp>
      <p:grpSp>
        <p:nvGrpSpPr>
          <p:cNvPr name="Group 52" id="52"/>
          <p:cNvGrpSpPr/>
          <p:nvPr/>
        </p:nvGrpSpPr>
        <p:grpSpPr>
          <a:xfrm rot="0">
            <a:off x="5833027" y="7621340"/>
            <a:ext cx="129010" cy="129010"/>
            <a:chOff x="0" y="0"/>
            <a:chExt cx="172013" cy="172013"/>
          </a:xfrm>
        </p:grpSpPr>
        <p:sp>
          <p:nvSpPr>
            <p:cNvPr name="Freeform 53" id="53"/>
            <p:cNvSpPr/>
            <p:nvPr/>
          </p:nvSpPr>
          <p:spPr>
            <a:xfrm flipH="false" flipV="false" rot="0">
              <a:off x="0" y="0"/>
              <a:ext cx="171958" cy="171958"/>
            </a:xfrm>
            <a:custGeom>
              <a:avLst/>
              <a:gdLst/>
              <a:ahLst/>
              <a:cxnLst/>
              <a:rect r="r" b="b" t="t" l="l"/>
              <a:pathLst>
                <a:path h="171958" w="171958">
                  <a:moveTo>
                    <a:pt x="0" y="85979"/>
                  </a:moveTo>
                  <a:cubicBezTo>
                    <a:pt x="0" y="38481"/>
                    <a:pt x="38481" y="0"/>
                    <a:pt x="85979" y="0"/>
                  </a:cubicBezTo>
                  <a:cubicBezTo>
                    <a:pt x="133477" y="0"/>
                    <a:pt x="171958" y="38481"/>
                    <a:pt x="171958" y="85979"/>
                  </a:cubicBezTo>
                  <a:cubicBezTo>
                    <a:pt x="171958" y="133477"/>
                    <a:pt x="133477" y="171958"/>
                    <a:pt x="85979" y="171958"/>
                  </a:cubicBezTo>
                  <a:cubicBezTo>
                    <a:pt x="38481" y="171958"/>
                    <a:pt x="0" y="133477"/>
                    <a:pt x="0" y="85979"/>
                  </a:cubicBezTo>
                  <a:close/>
                </a:path>
              </a:pathLst>
            </a:custGeom>
            <a:solidFill>
              <a:srgbClr val="869FB2"/>
            </a:solidFill>
          </p:spPr>
        </p:sp>
      </p:grpSp>
      <p:sp>
        <p:nvSpPr>
          <p:cNvPr name="AutoShape 54" id="54"/>
          <p:cNvSpPr/>
          <p:nvPr/>
        </p:nvSpPr>
        <p:spPr>
          <a:xfrm rot="557294">
            <a:off x="5780615" y="7516630"/>
            <a:ext cx="234775" cy="0"/>
          </a:xfrm>
          <a:prstGeom prst="line">
            <a:avLst/>
          </a:prstGeom>
          <a:ln cap="rnd" w="19050">
            <a:solidFill>
              <a:srgbClr val="869FB2"/>
            </a:solidFill>
            <a:prstDash val="solid"/>
            <a:headEnd type="none" len="sm" w="sm"/>
            <a:tailEnd type="none" len="sm" w="sm"/>
          </a:ln>
        </p:spPr>
      </p:sp>
      <p:grpSp>
        <p:nvGrpSpPr>
          <p:cNvPr name="Group 55" id="55"/>
          <p:cNvGrpSpPr/>
          <p:nvPr/>
        </p:nvGrpSpPr>
        <p:grpSpPr>
          <a:xfrm rot="0">
            <a:off x="4876205" y="8098407"/>
            <a:ext cx="129010" cy="129010"/>
            <a:chOff x="0" y="0"/>
            <a:chExt cx="172013" cy="172013"/>
          </a:xfrm>
        </p:grpSpPr>
        <p:sp>
          <p:nvSpPr>
            <p:cNvPr name="Freeform 56" id="56"/>
            <p:cNvSpPr/>
            <p:nvPr/>
          </p:nvSpPr>
          <p:spPr>
            <a:xfrm flipH="false" flipV="false" rot="0">
              <a:off x="0" y="0"/>
              <a:ext cx="171958" cy="171958"/>
            </a:xfrm>
            <a:custGeom>
              <a:avLst/>
              <a:gdLst/>
              <a:ahLst/>
              <a:cxnLst/>
              <a:rect r="r" b="b" t="t" l="l"/>
              <a:pathLst>
                <a:path h="171958" w="171958">
                  <a:moveTo>
                    <a:pt x="0" y="85979"/>
                  </a:moveTo>
                  <a:cubicBezTo>
                    <a:pt x="0" y="38481"/>
                    <a:pt x="38481" y="0"/>
                    <a:pt x="85979" y="0"/>
                  </a:cubicBezTo>
                  <a:cubicBezTo>
                    <a:pt x="133477" y="0"/>
                    <a:pt x="171958" y="38481"/>
                    <a:pt x="171958" y="85979"/>
                  </a:cubicBezTo>
                  <a:cubicBezTo>
                    <a:pt x="171958" y="133477"/>
                    <a:pt x="133477" y="171958"/>
                    <a:pt x="85979" y="171958"/>
                  </a:cubicBezTo>
                  <a:cubicBezTo>
                    <a:pt x="38481" y="171958"/>
                    <a:pt x="0" y="133477"/>
                    <a:pt x="0" y="85979"/>
                  </a:cubicBezTo>
                  <a:close/>
                </a:path>
              </a:pathLst>
            </a:custGeom>
            <a:solidFill>
              <a:srgbClr val="869FB2"/>
            </a:solidFill>
          </p:spPr>
        </p:sp>
      </p:grpSp>
      <p:sp>
        <p:nvSpPr>
          <p:cNvPr name="AutoShape 57" id="57"/>
          <p:cNvSpPr/>
          <p:nvPr/>
        </p:nvSpPr>
        <p:spPr>
          <a:xfrm rot="10423390">
            <a:off x="4553617" y="8153858"/>
            <a:ext cx="346586" cy="0"/>
          </a:xfrm>
          <a:prstGeom prst="line">
            <a:avLst/>
          </a:prstGeom>
          <a:ln cap="rnd" w="19050">
            <a:solidFill>
              <a:srgbClr val="869FB2"/>
            </a:solidFill>
            <a:prstDash val="solid"/>
            <a:headEnd type="none" len="sm" w="sm"/>
            <a:tailEnd type="none" len="sm" w="sm"/>
          </a:ln>
        </p:spPr>
      </p:sp>
      <p:grpSp>
        <p:nvGrpSpPr>
          <p:cNvPr name="Group 58" id="58"/>
          <p:cNvGrpSpPr/>
          <p:nvPr/>
        </p:nvGrpSpPr>
        <p:grpSpPr>
          <a:xfrm rot="0">
            <a:off x="6792073" y="8098407"/>
            <a:ext cx="129010" cy="129010"/>
            <a:chOff x="0" y="0"/>
            <a:chExt cx="172013" cy="172013"/>
          </a:xfrm>
        </p:grpSpPr>
        <p:sp>
          <p:nvSpPr>
            <p:cNvPr name="Freeform 59" id="59"/>
            <p:cNvSpPr/>
            <p:nvPr/>
          </p:nvSpPr>
          <p:spPr>
            <a:xfrm flipH="false" flipV="false" rot="0">
              <a:off x="0" y="0"/>
              <a:ext cx="171958" cy="171958"/>
            </a:xfrm>
            <a:custGeom>
              <a:avLst/>
              <a:gdLst/>
              <a:ahLst/>
              <a:cxnLst/>
              <a:rect r="r" b="b" t="t" l="l"/>
              <a:pathLst>
                <a:path h="171958" w="171958">
                  <a:moveTo>
                    <a:pt x="0" y="85979"/>
                  </a:moveTo>
                  <a:cubicBezTo>
                    <a:pt x="0" y="38481"/>
                    <a:pt x="38481" y="0"/>
                    <a:pt x="85979" y="0"/>
                  </a:cubicBezTo>
                  <a:cubicBezTo>
                    <a:pt x="133477" y="0"/>
                    <a:pt x="171958" y="38481"/>
                    <a:pt x="171958" y="85979"/>
                  </a:cubicBezTo>
                  <a:cubicBezTo>
                    <a:pt x="171958" y="133477"/>
                    <a:pt x="133477" y="171958"/>
                    <a:pt x="85979" y="171958"/>
                  </a:cubicBezTo>
                  <a:cubicBezTo>
                    <a:pt x="38481" y="171958"/>
                    <a:pt x="0" y="133477"/>
                    <a:pt x="0" y="85979"/>
                  </a:cubicBezTo>
                  <a:close/>
                </a:path>
              </a:pathLst>
            </a:custGeom>
            <a:solidFill>
              <a:srgbClr val="869FB2"/>
            </a:solidFill>
          </p:spPr>
        </p:sp>
      </p:grpSp>
      <p:sp>
        <p:nvSpPr>
          <p:cNvPr name="AutoShape 60" id="60"/>
          <p:cNvSpPr/>
          <p:nvPr/>
        </p:nvSpPr>
        <p:spPr>
          <a:xfrm rot="380411">
            <a:off x="6899153" y="8153858"/>
            <a:ext cx="343136" cy="0"/>
          </a:xfrm>
          <a:prstGeom prst="line">
            <a:avLst/>
          </a:prstGeom>
          <a:ln cap="rnd" w="19050">
            <a:solidFill>
              <a:srgbClr val="869FB2"/>
            </a:solidFill>
            <a:prstDash val="solid"/>
            <a:headEnd type="none" len="sm" w="sm"/>
            <a:tailEnd type="none" len="sm" w="sm"/>
          </a:ln>
        </p:spPr>
      </p:sp>
      <p:sp>
        <p:nvSpPr>
          <p:cNvPr name="Freeform 61" id="61"/>
          <p:cNvSpPr/>
          <p:nvPr/>
        </p:nvSpPr>
        <p:spPr>
          <a:xfrm flipH="false" flipV="false" rot="0">
            <a:off x="4996173" y="7919253"/>
            <a:ext cx="1801078" cy="859462"/>
          </a:xfrm>
          <a:custGeom>
            <a:avLst/>
            <a:gdLst/>
            <a:ahLst/>
            <a:cxnLst/>
            <a:rect r="r" b="b" t="t" l="l"/>
            <a:pathLst>
              <a:path h="859462" w="1801078">
                <a:moveTo>
                  <a:pt x="0" y="0"/>
                </a:moveTo>
                <a:lnTo>
                  <a:pt x="1801078" y="0"/>
                </a:lnTo>
                <a:lnTo>
                  <a:pt x="1801078" y="859462"/>
                </a:lnTo>
                <a:lnTo>
                  <a:pt x="0" y="859462"/>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62" id="62"/>
          <p:cNvSpPr/>
          <p:nvPr/>
        </p:nvSpPr>
        <p:spPr>
          <a:xfrm flipH="false" flipV="false" rot="0">
            <a:off x="12820059" y="2528259"/>
            <a:ext cx="2265192" cy="1177784"/>
          </a:xfrm>
          <a:custGeom>
            <a:avLst/>
            <a:gdLst/>
            <a:ahLst/>
            <a:cxnLst/>
            <a:rect r="r" b="b" t="t" l="l"/>
            <a:pathLst>
              <a:path h="1177784" w="2265192">
                <a:moveTo>
                  <a:pt x="0" y="0"/>
                </a:moveTo>
                <a:lnTo>
                  <a:pt x="2265192" y="0"/>
                </a:lnTo>
                <a:lnTo>
                  <a:pt x="2265192" y="1177784"/>
                </a:lnTo>
                <a:lnTo>
                  <a:pt x="0" y="1177784"/>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63" id="63"/>
          <p:cNvSpPr/>
          <p:nvPr/>
        </p:nvSpPr>
        <p:spPr>
          <a:xfrm flipH="false" flipV="false" rot="0">
            <a:off x="7515862" y="7426919"/>
            <a:ext cx="2768918" cy="1366707"/>
          </a:xfrm>
          <a:custGeom>
            <a:avLst/>
            <a:gdLst/>
            <a:ahLst/>
            <a:cxnLst/>
            <a:rect r="r" b="b" t="t" l="l"/>
            <a:pathLst>
              <a:path h="1366707" w="2768918">
                <a:moveTo>
                  <a:pt x="0" y="0"/>
                </a:moveTo>
                <a:lnTo>
                  <a:pt x="2768918" y="0"/>
                </a:lnTo>
                <a:lnTo>
                  <a:pt x="2768918" y="1366707"/>
                </a:lnTo>
                <a:lnTo>
                  <a:pt x="0" y="1366707"/>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64" id="64"/>
          <p:cNvSpPr/>
          <p:nvPr/>
        </p:nvSpPr>
        <p:spPr>
          <a:xfrm flipH="false" flipV="false" rot="0">
            <a:off x="13084361" y="4139085"/>
            <a:ext cx="1900524" cy="1461184"/>
          </a:xfrm>
          <a:custGeom>
            <a:avLst/>
            <a:gdLst/>
            <a:ahLst/>
            <a:cxnLst/>
            <a:rect r="r" b="b" t="t" l="l"/>
            <a:pathLst>
              <a:path h="1461184" w="1900524">
                <a:moveTo>
                  <a:pt x="0" y="0"/>
                </a:moveTo>
                <a:lnTo>
                  <a:pt x="1900524" y="0"/>
                </a:lnTo>
                <a:lnTo>
                  <a:pt x="1900524" y="1461184"/>
                </a:lnTo>
                <a:lnTo>
                  <a:pt x="0" y="1461184"/>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65" id="65"/>
          <p:cNvSpPr/>
          <p:nvPr/>
        </p:nvSpPr>
        <p:spPr>
          <a:xfrm flipH="false" flipV="false" rot="0">
            <a:off x="4850624" y="4147408"/>
            <a:ext cx="1444952" cy="1444543"/>
          </a:xfrm>
          <a:custGeom>
            <a:avLst/>
            <a:gdLst/>
            <a:ahLst/>
            <a:cxnLst/>
            <a:rect r="r" b="b" t="t" l="l"/>
            <a:pathLst>
              <a:path h="1444543" w="1444952">
                <a:moveTo>
                  <a:pt x="0" y="0"/>
                </a:moveTo>
                <a:lnTo>
                  <a:pt x="1444952" y="0"/>
                </a:lnTo>
                <a:lnTo>
                  <a:pt x="1444952" y="1444543"/>
                </a:lnTo>
                <a:lnTo>
                  <a:pt x="0" y="1444543"/>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66" id="66"/>
          <p:cNvSpPr/>
          <p:nvPr/>
        </p:nvSpPr>
        <p:spPr>
          <a:xfrm flipH="false" flipV="false" rot="0">
            <a:off x="15224024" y="2381508"/>
            <a:ext cx="1694039" cy="1426571"/>
          </a:xfrm>
          <a:custGeom>
            <a:avLst/>
            <a:gdLst/>
            <a:ahLst/>
            <a:cxnLst/>
            <a:rect r="r" b="b" t="t" l="l"/>
            <a:pathLst>
              <a:path h="1426571" w="1694039">
                <a:moveTo>
                  <a:pt x="0" y="0"/>
                </a:moveTo>
                <a:lnTo>
                  <a:pt x="1694038" y="0"/>
                </a:lnTo>
                <a:lnTo>
                  <a:pt x="1694038" y="1426570"/>
                </a:lnTo>
                <a:lnTo>
                  <a:pt x="0" y="1426570"/>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67" id="67"/>
          <p:cNvSpPr/>
          <p:nvPr/>
        </p:nvSpPr>
        <p:spPr>
          <a:xfrm flipH="false" flipV="false" rot="0">
            <a:off x="7408060" y="5843504"/>
            <a:ext cx="3259055" cy="1266639"/>
          </a:xfrm>
          <a:custGeom>
            <a:avLst/>
            <a:gdLst/>
            <a:ahLst/>
            <a:cxnLst/>
            <a:rect r="r" b="b" t="t" l="l"/>
            <a:pathLst>
              <a:path h="1266639" w="3259055">
                <a:moveTo>
                  <a:pt x="0" y="0"/>
                </a:moveTo>
                <a:lnTo>
                  <a:pt x="3259056" y="0"/>
                </a:lnTo>
                <a:lnTo>
                  <a:pt x="3259056" y="1266640"/>
                </a:lnTo>
                <a:lnTo>
                  <a:pt x="0" y="1266640"/>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68" id="68"/>
          <p:cNvSpPr/>
          <p:nvPr/>
        </p:nvSpPr>
        <p:spPr>
          <a:xfrm flipH="false" flipV="false" rot="0">
            <a:off x="1434946" y="2381528"/>
            <a:ext cx="1769117" cy="1553059"/>
          </a:xfrm>
          <a:custGeom>
            <a:avLst/>
            <a:gdLst/>
            <a:ahLst/>
            <a:cxnLst/>
            <a:rect r="r" b="b" t="t" l="l"/>
            <a:pathLst>
              <a:path h="1553059" w="1769117">
                <a:moveTo>
                  <a:pt x="0" y="0"/>
                </a:moveTo>
                <a:lnTo>
                  <a:pt x="1769118" y="0"/>
                </a:lnTo>
                <a:lnTo>
                  <a:pt x="1769118" y="1553060"/>
                </a:lnTo>
                <a:lnTo>
                  <a:pt x="0" y="1553060"/>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69" id="69"/>
          <p:cNvSpPr/>
          <p:nvPr/>
        </p:nvSpPr>
        <p:spPr>
          <a:xfrm flipH="false" flipV="false" rot="0">
            <a:off x="4642920" y="2372898"/>
            <a:ext cx="1555376" cy="1640961"/>
          </a:xfrm>
          <a:custGeom>
            <a:avLst/>
            <a:gdLst/>
            <a:ahLst/>
            <a:cxnLst/>
            <a:rect r="r" b="b" t="t" l="l"/>
            <a:pathLst>
              <a:path h="1640961" w="1555376">
                <a:moveTo>
                  <a:pt x="0" y="0"/>
                </a:moveTo>
                <a:lnTo>
                  <a:pt x="1555376" y="0"/>
                </a:lnTo>
                <a:lnTo>
                  <a:pt x="1555376" y="1640961"/>
                </a:lnTo>
                <a:lnTo>
                  <a:pt x="0" y="1640961"/>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AutoShape 70" id="70"/>
          <p:cNvSpPr/>
          <p:nvPr/>
        </p:nvSpPr>
        <p:spPr>
          <a:xfrm rot="5298283">
            <a:off x="3488527" y="3830777"/>
            <a:ext cx="603235" cy="0"/>
          </a:xfrm>
          <a:prstGeom prst="line">
            <a:avLst/>
          </a:prstGeom>
          <a:ln cap="rnd" w="9525">
            <a:solidFill>
              <a:srgbClr val="213B55"/>
            </a:solidFill>
            <a:prstDash val="solid"/>
            <a:headEnd type="none" len="sm" w="sm"/>
            <a:tailEnd type="none" len="sm" w="sm"/>
          </a:ln>
        </p:spPr>
      </p:sp>
      <p:grpSp>
        <p:nvGrpSpPr>
          <p:cNvPr name="Group 71" id="71"/>
          <p:cNvGrpSpPr/>
          <p:nvPr/>
        </p:nvGrpSpPr>
        <p:grpSpPr>
          <a:xfrm rot="0">
            <a:off x="3335445" y="2373959"/>
            <a:ext cx="1184724" cy="1184724"/>
            <a:chOff x="0" y="0"/>
            <a:chExt cx="1579632" cy="1579632"/>
          </a:xfrm>
        </p:grpSpPr>
        <p:sp>
          <p:nvSpPr>
            <p:cNvPr name="Freeform 72" id="72"/>
            <p:cNvSpPr/>
            <p:nvPr/>
          </p:nvSpPr>
          <p:spPr>
            <a:xfrm flipH="false" flipV="false" rot="0">
              <a:off x="0" y="0"/>
              <a:ext cx="1581150" cy="1581277"/>
            </a:xfrm>
            <a:custGeom>
              <a:avLst/>
              <a:gdLst/>
              <a:ahLst/>
              <a:cxnLst/>
              <a:rect r="r" b="b" t="t" l="l"/>
              <a:pathLst>
                <a:path h="1581277" w="1581150">
                  <a:moveTo>
                    <a:pt x="0" y="790575"/>
                  </a:moveTo>
                  <a:cubicBezTo>
                    <a:pt x="0" y="353949"/>
                    <a:pt x="353949" y="0"/>
                    <a:pt x="790575" y="0"/>
                  </a:cubicBezTo>
                  <a:lnTo>
                    <a:pt x="790575" y="12700"/>
                  </a:lnTo>
                  <a:lnTo>
                    <a:pt x="790575" y="0"/>
                  </a:lnTo>
                  <a:cubicBezTo>
                    <a:pt x="1227201" y="0"/>
                    <a:pt x="1581150" y="353949"/>
                    <a:pt x="1581150" y="790575"/>
                  </a:cubicBezTo>
                  <a:cubicBezTo>
                    <a:pt x="1581150" y="1227201"/>
                    <a:pt x="1227201" y="1581150"/>
                    <a:pt x="790575" y="1581150"/>
                  </a:cubicBezTo>
                  <a:lnTo>
                    <a:pt x="790575" y="1568450"/>
                  </a:lnTo>
                  <a:lnTo>
                    <a:pt x="790575" y="1581150"/>
                  </a:lnTo>
                  <a:cubicBezTo>
                    <a:pt x="353949" y="1581277"/>
                    <a:pt x="0" y="1227328"/>
                    <a:pt x="0" y="790575"/>
                  </a:cubicBezTo>
                  <a:lnTo>
                    <a:pt x="12700" y="790575"/>
                  </a:lnTo>
                  <a:lnTo>
                    <a:pt x="23495" y="797306"/>
                  </a:lnTo>
                  <a:cubicBezTo>
                    <a:pt x="20447" y="802132"/>
                    <a:pt x="14605" y="804291"/>
                    <a:pt x="9271" y="802767"/>
                  </a:cubicBezTo>
                  <a:cubicBezTo>
                    <a:pt x="3937" y="801243"/>
                    <a:pt x="0" y="796290"/>
                    <a:pt x="0" y="790575"/>
                  </a:cubicBezTo>
                  <a:moveTo>
                    <a:pt x="25400" y="790575"/>
                  </a:moveTo>
                  <a:lnTo>
                    <a:pt x="12700" y="790575"/>
                  </a:lnTo>
                  <a:lnTo>
                    <a:pt x="1905" y="783844"/>
                  </a:lnTo>
                  <a:cubicBezTo>
                    <a:pt x="4953" y="779018"/>
                    <a:pt x="10795" y="776859"/>
                    <a:pt x="16129" y="778383"/>
                  </a:cubicBezTo>
                  <a:cubicBezTo>
                    <a:pt x="21463" y="779907"/>
                    <a:pt x="25273" y="784987"/>
                    <a:pt x="25273" y="790575"/>
                  </a:cubicBezTo>
                  <a:cubicBezTo>
                    <a:pt x="25273" y="1213231"/>
                    <a:pt x="367919" y="1555750"/>
                    <a:pt x="790448" y="1555750"/>
                  </a:cubicBezTo>
                  <a:cubicBezTo>
                    <a:pt x="1212977" y="1555750"/>
                    <a:pt x="1555623" y="1213104"/>
                    <a:pt x="1555623" y="790575"/>
                  </a:cubicBezTo>
                  <a:lnTo>
                    <a:pt x="1568323" y="790575"/>
                  </a:lnTo>
                  <a:lnTo>
                    <a:pt x="1555623" y="790575"/>
                  </a:lnTo>
                  <a:cubicBezTo>
                    <a:pt x="1555877" y="368046"/>
                    <a:pt x="1213231" y="25400"/>
                    <a:pt x="790575" y="25400"/>
                  </a:cubicBezTo>
                  <a:lnTo>
                    <a:pt x="790575" y="12700"/>
                  </a:lnTo>
                  <a:lnTo>
                    <a:pt x="790575" y="25400"/>
                  </a:lnTo>
                  <a:cubicBezTo>
                    <a:pt x="368046" y="25400"/>
                    <a:pt x="25400" y="368046"/>
                    <a:pt x="25400" y="790575"/>
                  </a:cubicBezTo>
                  <a:close/>
                </a:path>
              </a:pathLst>
            </a:custGeom>
            <a:solidFill>
              <a:srgbClr val="213B55"/>
            </a:solidFill>
          </p:spPr>
        </p:sp>
      </p:grpSp>
      <p:sp>
        <p:nvSpPr>
          <p:cNvPr name="AutoShape 73" id="73"/>
          <p:cNvSpPr/>
          <p:nvPr/>
        </p:nvSpPr>
        <p:spPr>
          <a:xfrm rot="5298283">
            <a:off x="3578975" y="3745130"/>
            <a:ext cx="603235" cy="0"/>
          </a:xfrm>
          <a:prstGeom prst="line">
            <a:avLst/>
          </a:prstGeom>
          <a:ln cap="rnd" w="9525">
            <a:solidFill>
              <a:srgbClr val="667E92"/>
            </a:solidFill>
            <a:prstDash val="solid"/>
            <a:headEnd type="none" len="sm" w="sm"/>
            <a:tailEnd type="none" len="sm" w="sm"/>
          </a:ln>
        </p:spPr>
      </p:sp>
      <p:grpSp>
        <p:nvGrpSpPr>
          <p:cNvPr name="Group 74" id="74"/>
          <p:cNvGrpSpPr/>
          <p:nvPr/>
        </p:nvGrpSpPr>
        <p:grpSpPr>
          <a:xfrm rot="0">
            <a:off x="3431420" y="2469934"/>
            <a:ext cx="992493" cy="992493"/>
            <a:chOff x="0" y="0"/>
            <a:chExt cx="1323324" cy="1323323"/>
          </a:xfrm>
        </p:grpSpPr>
        <p:sp>
          <p:nvSpPr>
            <p:cNvPr name="Freeform 75" id="75"/>
            <p:cNvSpPr/>
            <p:nvPr/>
          </p:nvSpPr>
          <p:spPr>
            <a:xfrm flipH="false" flipV="false" rot="0">
              <a:off x="0" y="0"/>
              <a:ext cx="1324864" cy="1324991"/>
            </a:xfrm>
            <a:custGeom>
              <a:avLst/>
              <a:gdLst/>
              <a:ahLst/>
              <a:cxnLst/>
              <a:rect r="r" b="b" t="t" l="l"/>
              <a:pathLst>
                <a:path h="1324991" w="1324864">
                  <a:moveTo>
                    <a:pt x="0" y="662432"/>
                  </a:moveTo>
                  <a:cubicBezTo>
                    <a:pt x="0" y="296545"/>
                    <a:pt x="296545" y="0"/>
                    <a:pt x="662432" y="0"/>
                  </a:cubicBezTo>
                  <a:lnTo>
                    <a:pt x="662432" y="12700"/>
                  </a:lnTo>
                  <a:lnTo>
                    <a:pt x="662432" y="0"/>
                  </a:lnTo>
                  <a:cubicBezTo>
                    <a:pt x="1028319" y="0"/>
                    <a:pt x="1324864" y="296545"/>
                    <a:pt x="1324864" y="662432"/>
                  </a:cubicBezTo>
                  <a:lnTo>
                    <a:pt x="1312164" y="662432"/>
                  </a:lnTo>
                  <a:lnTo>
                    <a:pt x="1324864" y="662432"/>
                  </a:lnTo>
                  <a:cubicBezTo>
                    <a:pt x="1324864" y="1028319"/>
                    <a:pt x="1028319" y="1324864"/>
                    <a:pt x="662432" y="1324864"/>
                  </a:cubicBezTo>
                  <a:lnTo>
                    <a:pt x="662432" y="1312164"/>
                  </a:lnTo>
                  <a:lnTo>
                    <a:pt x="662432" y="1324864"/>
                  </a:lnTo>
                  <a:cubicBezTo>
                    <a:pt x="296545" y="1324991"/>
                    <a:pt x="0" y="1028319"/>
                    <a:pt x="0" y="662432"/>
                  </a:cubicBezTo>
                  <a:lnTo>
                    <a:pt x="12700" y="662432"/>
                  </a:lnTo>
                  <a:lnTo>
                    <a:pt x="25400" y="662432"/>
                  </a:lnTo>
                  <a:lnTo>
                    <a:pt x="12700" y="662432"/>
                  </a:lnTo>
                  <a:lnTo>
                    <a:pt x="0" y="662432"/>
                  </a:lnTo>
                  <a:moveTo>
                    <a:pt x="25400" y="662432"/>
                  </a:moveTo>
                  <a:cubicBezTo>
                    <a:pt x="25400" y="669417"/>
                    <a:pt x="19685" y="675132"/>
                    <a:pt x="12700" y="675132"/>
                  </a:cubicBezTo>
                  <a:cubicBezTo>
                    <a:pt x="5715" y="675132"/>
                    <a:pt x="0" y="669417"/>
                    <a:pt x="0" y="662432"/>
                  </a:cubicBezTo>
                  <a:cubicBezTo>
                    <a:pt x="0" y="655447"/>
                    <a:pt x="5715" y="649732"/>
                    <a:pt x="12700" y="649732"/>
                  </a:cubicBezTo>
                  <a:cubicBezTo>
                    <a:pt x="19685" y="649732"/>
                    <a:pt x="25400" y="655447"/>
                    <a:pt x="25400" y="662432"/>
                  </a:cubicBezTo>
                  <a:cubicBezTo>
                    <a:pt x="25400" y="1014222"/>
                    <a:pt x="310642" y="1299464"/>
                    <a:pt x="662432" y="1299464"/>
                  </a:cubicBezTo>
                  <a:cubicBezTo>
                    <a:pt x="1014222" y="1299464"/>
                    <a:pt x="1299464" y="1014222"/>
                    <a:pt x="1299464" y="662432"/>
                  </a:cubicBezTo>
                  <a:cubicBezTo>
                    <a:pt x="1299464" y="310642"/>
                    <a:pt x="1014349" y="25400"/>
                    <a:pt x="662432" y="25400"/>
                  </a:cubicBezTo>
                  <a:lnTo>
                    <a:pt x="662432" y="12700"/>
                  </a:lnTo>
                  <a:lnTo>
                    <a:pt x="662432" y="25400"/>
                  </a:lnTo>
                  <a:cubicBezTo>
                    <a:pt x="310642" y="25400"/>
                    <a:pt x="25400" y="310642"/>
                    <a:pt x="25400" y="662432"/>
                  </a:cubicBezTo>
                  <a:close/>
                </a:path>
              </a:pathLst>
            </a:custGeom>
            <a:solidFill>
              <a:srgbClr val="667E92"/>
            </a:solidFill>
          </p:spPr>
        </p:sp>
      </p:grpSp>
      <p:sp>
        <p:nvSpPr>
          <p:cNvPr name="AutoShape 76" id="76"/>
          <p:cNvSpPr/>
          <p:nvPr/>
        </p:nvSpPr>
        <p:spPr>
          <a:xfrm rot="5298283">
            <a:off x="3669423" y="3651965"/>
            <a:ext cx="603235" cy="0"/>
          </a:xfrm>
          <a:prstGeom prst="line">
            <a:avLst/>
          </a:prstGeom>
          <a:ln cap="rnd" w="9525">
            <a:solidFill>
              <a:srgbClr val="445D73"/>
            </a:solidFill>
            <a:prstDash val="solid"/>
            <a:headEnd type="none" len="sm" w="sm"/>
            <a:tailEnd type="none" len="sm" w="sm"/>
          </a:ln>
        </p:spPr>
      </p:sp>
      <p:grpSp>
        <p:nvGrpSpPr>
          <p:cNvPr name="Group 77" id="77"/>
          <p:cNvGrpSpPr/>
          <p:nvPr/>
        </p:nvGrpSpPr>
        <p:grpSpPr>
          <a:xfrm rot="0">
            <a:off x="3528941" y="2568673"/>
            <a:ext cx="798013" cy="798013"/>
            <a:chOff x="0" y="0"/>
            <a:chExt cx="1064017" cy="1064017"/>
          </a:xfrm>
        </p:grpSpPr>
        <p:sp>
          <p:nvSpPr>
            <p:cNvPr name="Freeform 78" id="78"/>
            <p:cNvSpPr/>
            <p:nvPr/>
          </p:nvSpPr>
          <p:spPr>
            <a:xfrm flipH="false" flipV="false" rot="0">
              <a:off x="0" y="0"/>
              <a:ext cx="1065657" cy="1065657"/>
            </a:xfrm>
            <a:custGeom>
              <a:avLst/>
              <a:gdLst/>
              <a:ahLst/>
              <a:cxnLst/>
              <a:rect r="r" b="b" t="t" l="l"/>
              <a:pathLst>
                <a:path h="1065657" w="1065657">
                  <a:moveTo>
                    <a:pt x="0" y="532765"/>
                  </a:moveTo>
                  <a:cubicBezTo>
                    <a:pt x="0" y="238506"/>
                    <a:pt x="238506" y="0"/>
                    <a:pt x="532765" y="0"/>
                  </a:cubicBezTo>
                  <a:lnTo>
                    <a:pt x="532765" y="12700"/>
                  </a:lnTo>
                  <a:lnTo>
                    <a:pt x="532765" y="0"/>
                  </a:lnTo>
                  <a:cubicBezTo>
                    <a:pt x="827024" y="0"/>
                    <a:pt x="1065657" y="238506"/>
                    <a:pt x="1065657" y="532765"/>
                  </a:cubicBezTo>
                  <a:lnTo>
                    <a:pt x="1052957" y="532765"/>
                  </a:lnTo>
                  <a:lnTo>
                    <a:pt x="1065657" y="532765"/>
                  </a:lnTo>
                  <a:cubicBezTo>
                    <a:pt x="1065657" y="827024"/>
                    <a:pt x="827151" y="1065530"/>
                    <a:pt x="532892" y="1065530"/>
                  </a:cubicBezTo>
                  <a:lnTo>
                    <a:pt x="532892" y="1052830"/>
                  </a:lnTo>
                  <a:lnTo>
                    <a:pt x="532892" y="1065530"/>
                  </a:lnTo>
                  <a:cubicBezTo>
                    <a:pt x="238506" y="1065657"/>
                    <a:pt x="0" y="827024"/>
                    <a:pt x="0" y="532765"/>
                  </a:cubicBezTo>
                  <a:lnTo>
                    <a:pt x="12700" y="532765"/>
                  </a:lnTo>
                  <a:lnTo>
                    <a:pt x="25400" y="532765"/>
                  </a:lnTo>
                  <a:lnTo>
                    <a:pt x="12700" y="532765"/>
                  </a:lnTo>
                  <a:lnTo>
                    <a:pt x="0" y="532765"/>
                  </a:lnTo>
                  <a:moveTo>
                    <a:pt x="25400" y="532765"/>
                  </a:moveTo>
                  <a:cubicBezTo>
                    <a:pt x="25400" y="539750"/>
                    <a:pt x="19685" y="545465"/>
                    <a:pt x="12700" y="545465"/>
                  </a:cubicBezTo>
                  <a:cubicBezTo>
                    <a:pt x="5715" y="545465"/>
                    <a:pt x="0" y="539750"/>
                    <a:pt x="0" y="532765"/>
                  </a:cubicBezTo>
                  <a:cubicBezTo>
                    <a:pt x="0" y="525780"/>
                    <a:pt x="5715" y="520065"/>
                    <a:pt x="12700" y="520065"/>
                  </a:cubicBezTo>
                  <a:cubicBezTo>
                    <a:pt x="19685" y="520065"/>
                    <a:pt x="25400" y="525780"/>
                    <a:pt x="25400" y="532765"/>
                  </a:cubicBezTo>
                  <a:cubicBezTo>
                    <a:pt x="25400" y="813054"/>
                    <a:pt x="252603" y="1040257"/>
                    <a:pt x="532765" y="1040257"/>
                  </a:cubicBezTo>
                  <a:cubicBezTo>
                    <a:pt x="812927" y="1040257"/>
                    <a:pt x="1040257" y="813054"/>
                    <a:pt x="1040257" y="532765"/>
                  </a:cubicBezTo>
                  <a:cubicBezTo>
                    <a:pt x="1040257" y="252476"/>
                    <a:pt x="813054" y="25400"/>
                    <a:pt x="532765" y="25400"/>
                  </a:cubicBezTo>
                  <a:lnTo>
                    <a:pt x="532765" y="12700"/>
                  </a:lnTo>
                  <a:lnTo>
                    <a:pt x="532765" y="25400"/>
                  </a:lnTo>
                  <a:cubicBezTo>
                    <a:pt x="252603" y="25400"/>
                    <a:pt x="25400" y="252603"/>
                    <a:pt x="25400" y="532765"/>
                  </a:cubicBezTo>
                  <a:close/>
                </a:path>
              </a:pathLst>
            </a:custGeom>
            <a:solidFill>
              <a:srgbClr val="445D73"/>
            </a:solidFill>
          </p:spPr>
        </p:sp>
      </p:grpSp>
      <p:sp>
        <p:nvSpPr>
          <p:cNvPr name="AutoShape 79" id="79"/>
          <p:cNvSpPr/>
          <p:nvPr/>
        </p:nvSpPr>
        <p:spPr>
          <a:xfrm rot="5298283">
            <a:off x="3759871" y="3519033"/>
            <a:ext cx="603235" cy="0"/>
          </a:xfrm>
          <a:prstGeom prst="line">
            <a:avLst/>
          </a:prstGeom>
          <a:ln cap="rnd" w="9525">
            <a:solidFill>
              <a:srgbClr val="E3E9ED"/>
            </a:solidFill>
            <a:prstDash val="solid"/>
            <a:headEnd type="none" len="sm" w="sm"/>
            <a:tailEnd type="none" len="sm" w="sm"/>
          </a:ln>
        </p:spPr>
      </p:sp>
      <p:grpSp>
        <p:nvGrpSpPr>
          <p:cNvPr name="Group 80" id="80"/>
          <p:cNvGrpSpPr/>
          <p:nvPr/>
        </p:nvGrpSpPr>
        <p:grpSpPr>
          <a:xfrm rot="0">
            <a:off x="3630396" y="2668629"/>
            <a:ext cx="595102" cy="595102"/>
            <a:chOff x="0" y="0"/>
            <a:chExt cx="793470" cy="793469"/>
          </a:xfrm>
        </p:grpSpPr>
        <p:sp>
          <p:nvSpPr>
            <p:cNvPr name="Freeform 81" id="81"/>
            <p:cNvSpPr/>
            <p:nvPr/>
          </p:nvSpPr>
          <p:spPr>
            <a:xfrm flipH="false" flipV="false" rot="0">
              <a:off x="0" y="0"/>
              <a:ext cx="795020" cy="795020"/>
            </a:xfrm>
            <a:custGeom>
              <a:avLst/>
              <a:gdLst/>
              <a:ahLst/>
              <a:cxnLst/>
              <a:rect r="r" b="b" t="t" l="l"/>
              <a:pathLst>
                <a:path h="795020" w="795020">
                  <a:moveTo>
                    <a:pt x="0" y="397510"/>
                  </a:moveTo>
                  <a:cubicBezTo>
                    <a:pt x="0" y="177927"/>
                    <a:pt x="177927" y="0"/>
                    <a:pt x="397510" y="0"/>
                  </a:cubicBezTo>
                  <a:lnTo>
                    <a:pt x="397510" y="12700"/>
                  </a:lnTo>
                  <a:lnTo>
                    <a:pt x="397510" y="0"/>
                  </a:lnTo>
                  <a:cubicBezTo>
                    <a:pt x="617093" y="0"/>
                    <a:pt x="795020" y="177927"/>
                    <a:pt x="795020" y="397510"/>
                  </a:cubicBezTo>
                  <a:cubicBezTo>
                    <a:pt x="795020" y="617093"/>
                    <a:pt x="617093" y="795020"/>
                    <a:pt x="397510" y="795020"/>
                  </a:cubicBezTo>
                  <a:lnTo>
                    <a:pt x="397510" y="782320"/>
                  </a:lnTo>
                  <a:lnTo>
                    <a:pt x="397510" y="795020"/>
                  </a:lnTo>
                  <a:cubicBezTo>
                    <a:pt x="177927" y="795020"/>
                    <a:pt x="0" y="617093"/>
                    <a:pt x="0" y="397510"/>
                  </a:cubicBezTo>
                  <a:lnTo>
                    <a:pt x="12700" y="397510"/>
                  </a:lnTo>
                  <a:lnTo>
                    <a:pt x="23495" y="404241"/>
                  </a:lnTo>
                  <a:cubicBezTo>
                    <a:pt x="20447" y="409067"/>
                    <a:pt x="14732" y="411226"/>
                    <a:pt x="9271" y="409702"/>
                  </a:cubicBezTo>
                  <a:cubicBezTo>
                    <a:pt x="3810" y="408178"/>
                    <a:pt x="0" y="403225"/>
                    <a:pt x="0" y="397510"/>
                  </a:cubicBezTo>
                  <a:moveTo>
                    <a:pt x="25400" y="397510"/>
                  </a:moveTo>
                  <a:lnTo>
                    <a:pt x="12700" y="397510"/>
                  </a:lnTo>
                  <a:lnTo>
                    <a:pt x="1905" y="390779"/>
                  </a:lnTo>
                  <a:cubicBezTo>
                    <a:pt x="4953" y="385953"/>
                    <a:pt x="10668" y="383794"/>
                    <a:pt x="16129" y="385318"/>
                  </a:cubicBezTo>
                  <a:cubicBezTo>
                    <a:pt x="21590" y="386842"/>
                    <a:pt x="25273" y="391922"/>
                    <a:pt x="25273" y="397510"/>
                  </a:cubicBezTo>
                  <a:cubicBezTo>
                    <a:pt x="25400" y="603123"/>
                    <a:pt x="192024" y="769620"/>
                    <a:pt x="397510" y="769620"/>
                  </a:cubicBezTo>
                  <a:cubicBezTo>
                    <a:pt x="602996" y="769620"/>
                    <a:pt x="769620" y="603123"/>
                    <a:pt x="769620" y="397510"/>
                  </a:cubicBezTo>
                  <a:lnTo>
                    <a:pt x="782320" y="397510"/>
                  </a:lnTo>
                  <a:lnTo>
                    <a:pt x="769620" y="397510"/>
                  </a:lnTo>
                  <a:cubicBezTo>
                    <a:pt x="769620" y="192024"/>
                    <a:pt x="603123" y="25400"/>
                    <a:pt x="397510" y="25400"/>
                  </a:cubicBezTo>
                  <a:lnTo>
                    <a:pt x="397510" y="12700"/>
                  </a:lnTo>
                  <a:lnTo>
                    <a:pt x="397510" y="25400"/>
                  </a:lnTo>
                  <a:cubicBezTo>
                    <a:pt x="192024" y="25400"/>
                    <a:pt x="25400" y="192024"/>
                    <a:pt x="25400" y="397510"/>
                  </a:cubicBezTo>
                  <a:close/>
                </a:path>
              </a:pathLst>
            </a:custGeom>
            <a:solidFill>
              <a:srgbClr val="E3E9ED"/>
            </a:solidFill>
          </p:spPr>
        </p:sp>
      </p:grpSp>
      <p:grpSp>
        <p:nvGrpSpPr>
          <p:cNvPr name="Group 82" id="82"/>
          <p:cNvGrpSpPr/>
          <p:nvPr/>
        </p:nvGrpSpPr>
        <p:grpSpPr>
          <a:xfrm rot="0">
            <a:off x="3717285" y="2757016"/>
            <a:ext cx="421419" cy="421419"/>
            <a:chOff x="0" y="0"/>
            <a:chExt cx="561893" cy="561893"/>
          </a:xfrm>
        </p:grpSpPr>
        <p:sp>
          <p:nvSpPr>
            <p:cNvPr name="Freeform 83" id="83"/>
            <p:cNvSpPr/>
            <p:nvPr/>
          </p:nvSpPr>
          <p:spPr>
            <a:xfrm flipH="false" flipV="false" rot="0">
              <a:off x="0" y="0"/>
              <a:ext cx="563499" cy="563499"/>
            </a:xfrm>
            <a:custGeom>
              <a:avLst/>
              <a:gdLst/>
              <a:ahLst/>
              <a:cxnLst/>
              <a:rect r="r" b="b" t="t" l="l"/>
              <a:pathLst>
                <a:path h="563499" w="563499">
                  <a:moveTo>
                    <a:pt x="0" y="281686"/>
                  </a:moveTo>
                  <a:cubicBezTo>
                    <a:pt x="0" y="126111"/>
                    <a:pt x="126111" y="0"/>
                    <a:pt x="281686" y="0"/>
                  </a:cubicBezTo>
                  <a:lnTo>
                    <a:pt x="281686" y="12700"/>
                  </a:lnTo>
                  <a:lnTo>
                    <a:pt x="281686" y="0"/>
                  </a:lnTo>
                  <a:cubicBezTo>
                    <a:pt x="437388" y="0"/>
                    <a:pt x="563499" y="126111"/>
                    <a:pt x="563499" y="281686"/>
                  </a:cubicBezTo>
                  <a:lnTo>
                    <a:pt x="550799" y="281686"/>
                  </a:lnTo>
                  <a:lnTo>
                    <a:pt x="563499" y="281686"/>
                  </a:lnTo>
                  <a:cubicBezTo>
                    <a:pt x="563499" y="437261"/>
                    <a:pt x="437388" y="563372"/>
                    <a:pt x="281813" y="563372"/>
                  </a:cubicBezTo>
                  <a:lnTo>
                    <a:pt x="281813" y="550672"/>
                  </a:lnTo>
                  <a:lnTo>
                    <a:pt x="281813" y="563372"/>
                  </a:lnTo>
                  <a:cubicBezTo>
                    <a:pt x="126111" y="563499"/>
                    <a:pt x="0" y="437388"/>
                    <a:pt x="0" y="281686"/>
                  </a:cubicBezTo>
                  <a:lnTo>
                    <a:pt x="12700" y="281686"/>
                  </a:lnTo>
                  <a:lnTo>
                    <a:pt x="25400" y="281686"/>
                  </a:lnTo>
                  <a:lnTo>
                    <a:pt x="12700" y="281686"/>
                  </a:lnTo>
                  <a:lnTo>
                    <a:pt x="0" y="281686"/>
                  </a:lnTo>
                  <a:moveTo>
                    <a:pt x="25400" y="281686"/>
                  </a:moveTo>
                  <a:cubicBezTo>
                    <a:pt x="25400" y="288671"/>
                    <a:pt x="19685" y="294386"/>
                    <a:pt x="12700" y="294386"/>
                  </a:cubicBezTo>
                  <a:cubicBezTo>
                    <a:pt x="5715" y="294386"/>
                    <a:pt x="0" y="288671"/>
                    <a:pt x="0" y="281686"/>
                  </a:cubicBezTo>
                  <a:cubicBezTo>
                    <a:pt x="0" y="274701"/>
                    <a:pt x="5715" y="268986"/>
                    <a:pt x="12700" y="268986"/>
                  </a:cubicBezTo>
                  <a:cubicBezTo>
                    <a:pt x="19685" y="268986"/>
                    <a:pt x="25400" y="274701"/>
                    <a:pt x="25400" y="281686"/>
                  </a:cubicBezTo>
                  <a:cubicBezTo>
                    <a:pt x="25400" y="423291"/>
                    <a:pt x="140208" y="537972"/>
                    <a:pt x="281686" y="537972"/>
                  </a:cubicBezTo>
                  <a:cubicBezTo>
                    <a:pt x="423164" y="537972"/>
                    <a:pt x="537972" y="423164"/>
                    <a:pt x="537972" y="281686"/>
                  </a:cubicBezTo>
                  <a:cubicBezTo>
                    <a:pt x="537972" y="140208"/>
                    <a:pt x="423291" y="25400"/>
                    <a:pt x="281686" y="25400"/>
                  </a:cubicBezTo>
                  <a:lnTo>
                    <a:pt x="281686" y="12700"/>
                  </a:lnTo>
                  <a:lnTo>
                    <a:pt x="281686" y="25400"/>
                  </a:lnTo>
                  <a:cubicBezTo>
                    <a:pt x="140208" y="25400"/>
                    <a:pt x="25400" y="140208"/>
                    <a:pt x="25400" y="281686"/>
                  </a:cubicBezTo>
                  <a:close/>
                </a:path>
              </a:pathLst>
            </a:custGeom>
            <a:solidFill>
              <a:srgbClr val="F2F2F2"/>
            </a:solidFill>
          </p:spPr>
        </p:sp>
      </p:grpSp>
      <p:sp>
        <p:nvSpPr>
          <p:cNvPr name="Freeform 84" id="84"/>
          <p:cNvSpPr/>
          <p:nvPr/>
        </p:nvSpPr>
        <p:spPr>
          <a:xfrm flipH="false" flipV="false" rot="0">
            <a:off x="3181748" y="4153260"/>
            <a:ext cx="1482676" cy="1432836"/>
          </a:xfrm>
          <a:custGeom>
            <a:avLst/>
            <a:gdLst/>
            <a:ahLst/>
            <a:cxnLst/>
            <a:rect r="r" b="b" t="t" l="l"/>
            <a:pathLst>
              <a:path h="1432836" w="1482676">
                <a:moveTo>
                  <a:pt x="0" y="0"/>
                </a:moveTo>
                <a:lnTo>
                  <a:pt x="1482676" y="0"/>
                </a:lnTo>
                <a:lnTo>
                  <a:pt x="1482676" y="1432836"/>
                </a:lnTo>
                <a:lnTo>
                  <a:pt x="0" y="1432836"/>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85" id="85"/>
          <p:cNvSpPr/>
          <p:nvPr/>
        </p:nvSpPr>
        <p:spPr>
          <a:xfrm flipH="false" flipV="false" rot="0">
            <a:off x="15407796" y="7406951"/>
            <a:ext cx="644379" cy="1388579"/>
          </a:xfrm>
          <a:custGeom>
            <a:avLst/>
            <a:gdLst/>
            <a:ahLst/>
            <a:cxnLst/>
            <a:rect r="r" b="b" t="t" l="l"/>
            <a:pathLst>
              <a:path h="1388579" w="644379">
                <a:moveTo>
                  <a:pt x="0" y="0"/>
                </a:moveTo>
                <a:lnTo>
                  <a:pt x="644380" y="0"/>
                </a:lnTo>
                <a:lnTo>
                  <a:pt x="644380" y="1388580"/>
                </a:lnTo>
                <a:lnTo>
                  <a:pt x="0" y="1388580"/>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86" id="86"/>
          <p:cNvSpPr/>
          <p:nvPr/>
        </p:nvSpPr>
        <p:spPr>
          <a:xfrm flipH="false" flipV="false" rot="0">
            <a:off x="11249154" y="2370148"/>
            <a:ext cx="1443490" cy="1504186"/>
          </a:xfrm>
          <a:custGeom>
            <a:avLst/>
            <a:gdLst/>
            <a:ahLst/>
            <a:cxnLst/>
            <a:rect r="r" b="b" t="t" l="l"/>
            <a:pathLst>
              <a:path h="1504186" w="1443490">
                <a:moveTo>
                  <a:pt x="0" y="0"/>
                </a:moveTo>
                <a:lnTo>
                  <a:pt x="1443490" y="0"/>
                </a:lnTo>
                <a:lnTo>
                  <a:pt x="1443490" y="1504186"/>
                </a:lnTo>
                <a:lnTo>
                  <a:pt x="0" y="1504186"/>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87" id="87"/>
          <p:cNvSpPr/>
          <p:nvPr/>
        </p:nvSpPr>
        <p:spPr>
          <a:xfrm flipH="false" flipV="false" rot="0">
            <a:off x="1454531" y="5844769"/>
            <a:ext cx="2926600" cy="1263412"/>
          </a:xfrm>
          <a:custGeom>
            <a:avLst/>
            <a:gdLst/>
            <a:ahLst/>
            <a:cxnLst/>
            <a:rect r="r" b="b" t="t" l="l"/>
            <a:pathLst>
              <a:path h="1263412" w="2926600">
                <a:moveTo>
                  <a:pt x="0" y="0"/>
                </a:moveTo>
                <a:lnTo>
                  <a:pt x="2926600" y="0"/>
                </a:lnTo>
                <a:lnTo>
                  <a:pt x="2926600" y="1263412"/>
                </a:lnTo>
                <a:lnTo>
                  <a:pt x="0" y="1263412"/>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Tree>
  </p:cSld>
  <p:clrMapOvr>
    <a:masterClrMapping/>
  </p:clrMapOvr>
</p:sld>
</file>

<file path=ppt/slides/slide74.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Freeform 2" id="2"/>
          <p:cNvSpPr/>
          <p:nvPr/>
        </p:nvSpPr>
        <p:spPr>
          <a:xfrm flipH="false" flipV="false" rot="0">
            <a:off x="1448951" y="2349805"/>
            <a:ext cx="3291284" cy="3061813"/>
          </a:xfrm>
          <a:custGeom>
            <a:avLst/>
            <a:gdLst/>
            <a:ahLst/>
            <a:cxnLst/>
            <a:rect r="r" b="b" t="t" l="l"/>
            <a:pathLst>
              <a:path h="3061813" w="3291284">
                <a:moveTo>
                  <a:pt x="0" y="0"/>
                </a:moveTo>
                <a:lnTo>
                  <a:pt x="3291284" y="0"/>
                </a:lnTo>
                <a:lnTo>
                  <a:pt x="3291284" y="3061813"/>
                </a:lnTo>
                <a:lnTo>
                  <a:pt x="0" y="30618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0">
            <a:off x="5247808" y="2388081"/>
            <a:ext cx="2738021" cy="2213791"/>
          </a:xfrm>
          <a:custGeom>
            <a:avLst/>
            <a:gdLst/>
            <a:ahLst/>
            <a:cxnLst/>
            <a:rect r="r" b="b" t="t" l="l"/>
            <a:pathLst>
              <a:path h="2213791" w="2738021">
                <a:moveTo>
                  <a:pt x="0" y="0"/>
                </a:moveTo>
                <a:lnTo>
                  <a:pt x="2738021" y="0"/>
                </a:lnTo>
                <a:lnTo>
                  <a:pt x="2738021" y="2213791"/>
                </a:lnTo>
                <a:lnTo>
                  <a:pt x="0" y="2213791"/>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0">
            <a:off x="5221575" y="5311965"/>
            <a:ext cx="2785391" cy="326262"/>
          </a:xfrm>
          <a:custGeom>
            <a:avLst/>
            <a:gdLst/>
            <a:ahLst/>
            <a:cxnLst/>
            <a:rect r="r" b="b" t="t" l="l"/>
            <a:pathLst>
              <a:path h="326262" w="2785391">
                <a:moveTo>
                  <a:pt x="0" y="0"/>
                </a:moveTo>
                <a:lnTo>
                  <a:pt x="2785391" y="0"/>
                </a:lnTo>
                <a:lnTo>
                  <a:pt x="2785391" y="326262"/>
                </a:lnTo>
                <a:lnTo>
                  <a:pt x="0" y="32626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5" id="5"/>
          <p:cNvSpPr/>
          <p:nvPr/>
        </p:nvSpPr>
        <p:spPr>
          <a:xfrm flipH="false" flipV="false" rot="0">
            <a:off x="5213032" y="5864874"/>
            <a:ext cx="2794501" cy="332747"/>
          </a:xfrm>
          <a:custGeom>
            <a:avLst/>
            <a:gdLst/>
            <a:ahLst/>
            <a:cxnLst/>
            <a:rect r="r" b="b" t="t" l="l"/>
            <a:pathLst>
              <a:path h="332747" w="2794501">
                <a:moveTo>
                  <a:pt x="0" y="0"/>
                </a:moveTo>
                <a:lnTo>
                  <a:pt x="2794500" y="0"/>
                </a:lnTo>
                <a:lnTo>
                  <a:pt x="2794500" y="332746"/>
                </a:lnTo>
                <a:lnTo>
                  <a:pt x="0" y="33274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6" id="6"/>
          <p:cNvSpPr/>
          <p:nvPr/>
        </p:nvSpPr>
        <p:spPr>
          <a:xfrm flipH="false" flipV="false" rot="0">
            <a:off x="5213880" y="6415115"/>
            <a:ext cx="2837669" cy="333840"/>
          </a:xfrm>
          <a:custGeom>
            <a:avLst/>
            <a:gdLst/>
            <a:ahLst/>
            <a:cxnLst/>
            <a:rect r="r" b="b" t="t" l="l"/>
            <a:pathLst>
              <a:path h="333840" w="2837669">
                <a:moveTo>
                  <a:pt x="0" y="0"/>
                </a:moveTo>
                <a:lnTo>
                  <a:pt x="2837670" y="0"/>
                </a:lnTo>
                <a:lnTo>
                  <a:pt x="2837670" y="333840"/>
                </a:lnTo>
                <a:lnTo>
                  <a:pt x="0" y="33384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7" id="7"/>
          <p:cNvSpPr/>
          <p:nvPr/>
        </p:nvSpPr>
        <p:spPr>
          <a:xfrm flipH="false" flipV="false" rot="0">
            <a:off x="5207202" y="4825844"/>
            <a:ext cx="2786910" cy="265994"/>
          </a:xfrm>
          <a:custGeom>
            <a:avLst/>
            <a:gdLst/>
            <a:ahLst/>
            <a:cxnLst/>
            <a:rect r="r" b="b" t="t" l="l"/>
            <a:pathLst>
              <a:path h="265994" w="2786910">
                <a:moveTo>
                  <a:pt x="0" y="0"/>
                </a:moveTo>
                <a:lnTo>
                  <a:pt x="2786910" y="0"/>
                </a:lnTo>
                <a:lnTo>
                  <a:pt x="2786910" y="265994"/>
                </a:lnTo>
                <a:lnTo>
                  <a:pt x="0" y="26599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8" id="8"/>
          <p:cNvSpPr/>
          <p:nvPr/>
        </p:nvSpPr>
        <p:spPr>
          <a:xfrm flipH="false" flipV="false" rot="0">
            <a:off x="5242486" y="7560644"/>
            <a:ext cx="2744792" cy="402380"/>
          </a:xfrm>
          <a:custGeom>
            <a:avLst/>
            <a:gdLst/>
            <a:ahLst/>
            <a:cxnLst/>
            <a:rect r="r" b="b" t="t" l="l"/>
            <a:pathLst>
              <a:path h="402380" w="2744792">
                <a:moveTo>
                  <a:pt x="0" y="0"/>
                </a:moveTo>
                <a:lnTo>
                  <a:pt x="2744792" y="0"/>
                </a:lnTo>
                <a:lnTo>
                  <a:pt x="2744792" y="402380"/>
                </a:lnTo>
                <a:lnTo>
                  <a:pt x="0" y="40238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9" id="9"/>
          <p:cNvSpPr/>
          <p:nvPr/>
        </p:nvSpPr>
        <p:spPr>
          <a:xfrm flipH="false" flipV="false" rot="0">
            <a:off x="5221606" y="6963004"/>
            <a:ext cx="2783861" cy="371698"/>
          </a:xfrm>
          <a:custGeom>
            <a:avLst/>
            <a:gdLst/>
            <a:ahLst/>
            <a:cxnLst/>
            <a:rect r="r" b="b" t="t" l="l"/>
            <a:pathLst>
              <a:path h="371698" w="2783861">
                <a:moveTo>
                  <a:pt x="0" y="0"/>
                </a:moveTo>
                <a:lnTo>
                  <a:pt x="2783861" y="0"/>
                </a:lnTo>
                <a:lnTo>
                  <a:pt x="2783861" y="371698"/>
                </a:lnTo>
                <a:lnTo>
                  <a:pt x="0" y="37169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0" id="10"/>
          <p:cNvSpPr/>
          <p:nvPr/>
        </p:nvSpPr>
        <p:spPr>
          <a:xfrm flipH="false" flipV="false" rot="0">
            <a:off x="5317482" y="8187933"/>
            <a:ext cx="2618061" cy="601668"/>
          </a:xfrm>
          <a:custGeom>
            <a:avLst/>
            <a:gdLst/>
            <a:ahLst/>
            <a:cxnLst/>
            <a:rect r="r" b="b" t="t" l="l"/>
            <a:pathLst>
              <a:path h="601668" w="2618061">
                <a:moveTo>
                  <a:pt x="0" y="0"/>
                </a:moveTo>
                <a:lnTo>
                  <a:pt x="2618061" y="0"/>
                </a:lnTo>
                <a:lnTo>
                  <a:pt x="2618061" y="601668"/>
                </a:lnTo>
                <a:lnTo>
                  <a:pt x="0" y="60166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AutoShape 11" id="11"/>
          <p:cNvSpPr/>
          <p:nvPr/>
        </p:nvSpPr>
        <p:spPr>
          <a:xfrm rot="21071">
            <a:off x="10448838" y="5924500"/>
            <a:ext cx="3107908" cy="0"/>
          </a:xfrm>
          <a:prstGeom prst="line">
            <a:avLst/>
          </a:prstGeom>
          <a:ln cap="rnd" w="9525">
            <a:solidFill>
              <a:srgbClr val="E3E9ED"/>
            </a:solidFill>
            <a:prstDash val="solid"/>
            <a:headEnd type="none" len="sm" w="sm"/>
            <a:tailEnd type="none" len="sm" w="sm"/>
          </a:ln>
        </p:spPr>
      </p:sp>
      <p:sp>
        <p:nvSpPr>
          <p:cNvPr name="AutoShape 12" id="12"/>
          <p:cNvSpPr/>
          <p:nvPr/>
        </p:nvSpPr>
        <p:spPr>
          <a:xfrm rot="70739">
            <a:off x="10449119" y="5924500"/>
            <a:ext cx="925846" cy="0"/>
          </a:xfrm>
          <a:prstGeom prst="line">
            <a:avLst/>
          </a:prstGeom>
          <a:ln cap="rnd" w="9525">
            <a:solidFill>
              <a:srgbClr val="7994A9"/>
            </a:solidFill>
            <a:prstDash val="solid"/>
            <a:headEnd type="none" len="sm" w="sm"/>
            <a:tailEnd type="oval" len="lg" w="lg"/>
          </a:ln>
        </p:spPr>
      </p:sp>
      <p:sp>
        <p:nvSpPr>
          <p:cNvPr name="AutoShape 13" id="13"/>
          <p:cNvSpPr/>
          <p:nvPr/>
        </p:nvSpPr>
        <p:spPr>
          <a:xfrm rot="21071">
            <a:off x="10448838" y="5924500"/>
            <a:ext cx="3107908" cy="0"/>
          </a:xfrm>
          <a:prstGeom prst="line">
            <a:avLst/>
          </a:prstGeom>
          <a:ln cap="rnd" w="9525">
            <a:solidFill>
              <a:srgbClr val="E3E9ED"/>
            </a:solidFill>
            <a:prstDash val="solid"/>
            <a:headEnd type="none" len="sm" w="sm"/>
            <a:tailEnd type="none" len="sm" w="sm"/>
          </a:ln>
        </p:spPr>
      </p:sp>
      <p:sp>
        <p:nvSpPr>
          <p:cNvPr name="AutoShape 14" id="14"/>
          <p:cNvSpPr/>
          <p:nvPr/>
        </p:nvSpPr>
        <p:spPr>
          <a:xfrm rot="32476">
            <a:off x="10449172" y="5924500"/>
            <a:ext cx="2016540" cy="0"/>
          </a:xfrm>
          <a:prstGeom prst="line">
            <a:avLst/>
          </a:prstGeom>
          <a:ln cap="rnd" w="9525">
            <a:solidFill>
              <a:srgbClr val="7994A9"/>
            </a:solidFill>
            <a:prstDash val="solid"/>
            <a:headEnd type="none" len="sm" w="sm"/>
            <a:tailEnd type="oval" len="lg" w="lg"/>
          </a:ln>
        </p:spPr>
      </p:sp>
      <p:sp>
        <p:nvSpPr>
          <p:cNvPr name="Freeform 15" id="15"/>
          <p:cNvSpPr/>
          <p:nvPr/>
        </p:nvSpPr>
        <p:spPr>
          <a:xfrm flipH="false" flipV="false" rot="0">
            <a:off x="8646337" y="2591128"/>
            <a:ext cx="2703260" cy="1067550"/>
          </a:xfrm>
          <a:custGeom>
            <a:avLst/>
            <a:gdLst/>
            <a:ahLst/>
            <a:cxnLst/>
            <a:rect r="r" b="b" t="t" l="l"/>
            <a:pathLst>
              <a:path h="1067550" w="2703260">
                <a:moveTo>
                  <a:pt x="0" y="0"/>
                </a:moveTo>
                <a:lnTo>
                  <a:pt x="2703260" y="0"/>
                </a:lnTo>
                <a:lnTo>
                  <a:pt x="2703260" y="1067550"/>
                </a:lnTo>
                <a:lnTo>
                  <a:pt x="0" y="1067550"/>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AutoShape 16" id="16"/>
          <p:cNvSpPr/>
          <p:nvPr/>
        </p:nvSpPr>
        <p:spPr>
          <a:xfrm rot="5359554">
            <a:off x="7806601" y="3109461"/>
            <a:ext cx="1503301" cy="0"/>
          </a:xfrm>
          <a:prstGeom prst="line">
            <a:avLst/>
          </a:prstGeom>
          <a:ln cap="rnd" w="9525">
            <a:solidFill>
              <a:srgbClr val="E3E9ED"/>
            </a:solidFill>
            <a:prstDash val="solid"/>
            <a:headEnd type="none" len="sm" w="sm"/>
            <a:tailEnd type="none" len="sm" w="sm"/>
          </a:ln>
        </p:spPr>
      </p:sp>
      <p:sp>
        <p:nvSpPr>
          <p:cNvPr name="AutoShape 17" id="17"/>
          <p:cNvSpPr/>
          <p:nvPr/>
        </p:nvSpPr>
        <p:spPr>
          <a:xfrm rot="19626">
            <a:off x="8552635" y="3846860"/>
            <a:ext cx="2875905" cy="0"/>
          </a:xfrm>
          <a:prstGeom prst="line">
            <a:avLst/>
          </a:prstGeom>
          <a:ln cap="rnd" w="9525">
            <a:solidFill>
              <a:srgbClr val="E3E9ED"/>
            </a:solidFill>
            <a:prstDash val="solid"/>
            <a:headEnd type="none" len="sm" w="sm"/>
            <a:tailEnd type="none" len="sm" w="sm"/>
          </a:ln>
        </p:spPr>
      </p:sp>
      <p:sp>
        <p:nvSpPr>
          <p:cNvPr name="Freeform 18" id="18"/>
          <p:cNvSpPr/>
          <p:nvPr/>
        </p:nvSpPr>
        <p:spPr>
          <a:xfrm flipH="false" flipV="false" rot="0">
            <a:off x="8532013" y="4806263"/>
            <a:ext cx="2913897" cy="2117103"/>
          </a:xfrm>
          <a:custGeom>
            <a:avLst/>
            <a:gdLst/>
            <a:ahLst/>
            <a:cxnLst/>
            <a:rect r="r" b="b" t="t" l="l"/>
            <a:pathLst>
              <a:path h="2117103" w="2913897">
                <a:moveTo>
                  <a:pt x="0" y="0"/>
                </a:moveTo>
                <a:lnTo>
                  <a:pt x="2913898" y="0"/>
                </a:lnTo>
                <a:lnTo>
                  <a:pt x="2913898" y="2117104"/>
                </a:lnTo>
                <a:lnTo>
                  <a:pt x="0" y="2117104"/>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nvGrpSpPr>
          <p:cNvPr name="Group 19" id="19"/>
          <p:cNvGrpSpPr/>
          <p:nvPr/>
        </p:nvGrpSpPr>
        <p:grpSpPr>
          <a:xfrm rot="-10800000">
            <a:off x="8566487" y="8387003"/>
            <a:ext cx="2708604" cy="389874"/>
            <a:chOff x="0" y="0"/>
            <a:chExt cx="3611471" cy="519832"/>
          </a:xfrm>
        </p:grpSpPr>
        <p:sp>
          <p:nvSpPr>
            <p:cNvPr name="Freeform 20" id="20"/>
            <p:cNvSpPr/>
            <p:nvPr/>
          </p:nvSpPr>
          <p:spPr>
            <a:xfrm flipH="false" flipV="false" rot="0">
              <a:off x="0" y="0"/>
              <a:ext cx="3623310" cy="534924"/>
            </a:xfrm>
            <a:custGeom>
              <a:avLst/>
              <a:gdLst/>
              <a:ahLst/>
              <a:cxnLst/>
              <a:rect r="r" b="b" t="t" l="l"/>
              <a:pathLst>
                <a:path h="534924" w="3623310">
                  <a:moveTo>
                    <a:pt x="12700" y="0"/>
                  </a:moveTo>
                  <a:lnTo>
                    <a:pt x="3610610" y="0"/>
                  </a:lnTo>
                  <a:cubicBezTo>
                    <a:pt x="3617595" y="0"/>
                    <a:pt x="3623310" y="5715"/>
                    <a:pt x="3623310" y="12700"/>
                  </a:cubicBezTo>
                  <a:lnTo>
                    <a:pt x="3623310" y="522224"/>
                  </a:lnTo>
                  <a:cubicBezTo>
                    <a:pt x="3623310" y="529209"/>
                    <a:pt x="3617595" y="534924"/>
                    <a:pt x="3610610" y="534924"/>
                  </a:cubicBezTo>
                  <a:lnTo>
                    <a:pt x="12700" y="534924"/>
                  </a:lnTo>
                  <a:cubicBezTo>
                    <a:pt x="5715" y="534924"/>
                    <a:pt x="0" y="529209"/>
                    <a:pt x="0" y="522224"/>
                  </a:cubicBezTo>
                  <a:lnTo>
                    <a:pt x="0" y="12700"/>
                  </a:lnTo>
                  <a:cubicBezTo>
                    <a:pt x="0" y="5715"/>
                    <a:pt x="5715" y="0"/>
                    <a:pt x="12700" y="0"/>
                  </a:cubicBezTo>
                  <a:moveTo>
                    <a:pt x="12700" y="25400"/>
                  </a:moveTo>
                  <a:lnTo>
                    <a:pt x="12700" y="12700"/>
                  </a:lnTo>
                  <a:lnTo>
                    <a:pt x="25400" y="12700"/>
                  </a:lnTo>
                  <a:lnTo>
                    <a:pt x="25400" y="522224"/>
                  </a:lnTo>
                  <a:lnTo>
                    <a:pt x="12700" y="522224"/>
                  </a:lnTo>
                  <a:lnTo>
                    <a:pt x="12700" y="509524"/>
                  </a:lnTo>
                  <a:lnTo>
                    <a:pt x="3610610" y="509524"/>
                  </a:lnTo>
                  <a:lnTo>
                    <a:pt x="3610610" y="522224"/>
                  </a:lnTo>
                  <a:lnTo>
                    <a:pt x="3597910" y="522224"/>
                  </a:lnTo>
                  <a:lnTo>
                    <a:pt x="3597910" y="12700"/>
                  </a:lnTo>
                  <a:lnTo>
                    <a:pt x="3610610" y="12700"/>
                  </a:lnTo>
                  <a:lnTo>
                    <a:pt x="3610610" y="25400"/>
                  </a:lnTo>
                  <a:lnTo>
                    <a:pt x="12700" y="25400"/>
                  </a:lnTo>
                  <a:close/>
                </a:path>
              </a:pathLst>
            </a:custGeom>
            <a:solidFill>
              <a:srgbClr val="435D74"/>
            </a:solidFill>
          </p:spPr>
        </p:sp>
      </p:grpSp>
      <p:sp>
        <p:nvSpPr>
          <p:cNvPr name="AutoShape 21" id="21"/>
          <p:cNvSpPr/>
          <p:nvPr/>
        </p:nvSpPr>
        <p:spPr>
          <a:xfrm rot="193245">
            <a:off x="11264789" y="8582184"/>
            <a:ext cx="146766" cy="0"/>
          </a:xfrm>
          <a:prstGeom prst="line">
            <a:avLst/>
          </a:prstGeom>
          <a:ln cap="rnd" w="9525">
            <a:solidFill>
              <a:srgbClr val="435D74"/>
            </a:solidFill>
            <a:prstDash val="solid"/>
            <a:headEnd type="none" len="sm" w="sm"/>
            <a:tailEnd type="none" len="sm" w="sm"/>
          </a:ln>
        </p:spPr>
      </p:sp>
      <p:grpSp>
        <p:nvGrpSpPr>
          <p:cNvPr name="Group 22" id="22"/>
          <p:cNvGrpSpPr/>
          <p:nvPr/>
        </p:nvGrpSpPr>
        <p:grpSpPr>
          <a:xfrm rot="-10800000">
            <a:off x="8820109" y="7913909"/>
            <a:ext cx="2201387" cy="389874"/>
            <a:chOff x="0" y="0"/>
            <a:chExt cx="2935183" cy="519832"/>
          </a:xfrm>
        </p:grpSpPr>
        <p:sp>
          <p:nvSpPr>
            <p:cNvPr name="Freeform 23" id="23"/>
            <p:cNvSpPr/>
            <p:nvPr/>
          </p:nvSpPr>
          <p:spPr>
            <a:xfrm flipH="false" flipV="false" rot="0">
              <a:off x="0" y="0"/>
              <a:ext cx="2947035" cy="534924"/>
            </a:xfrm>
            <a:custGeom>
              <a:avLst/>
              <a:gdLst/>
              <a:ahLst/>
              <a:cxnLst/>
              <a:rect r="r" b="b" t="t" l="l"/>
              <a:pathLst>
                <a:path h="534924" w="2947035">
                  <a:moveTo>
                    <a:pt x="12700" y="0"/>
                  </a:moveTo>
                  <a:lnTo>
                    <a:pt x="2934335" y="0"/>
                  </a:lnTo>
                  <a:cubicBezTo>
                    <a:pt x="2941320" y="0"/>
                    <a:pt x="2947035" y="5715"/>
                    <a:pt x="2947035" y="12700"/>
                  </a:cubicBezTo>
                  <a:lnTo>
                    <a:pt x="2947035" y="522224"/>
                  </a:lnTo>
                  <a:cubicBezTo>
                    <a:pt x="2947035" y="529209"/>
                    <a:pt x="2941320" y="534924"/>
                    <a:pt x="2934335" y="534924"/>
                  </a:cubicBezTo>
                  <a:lnTo>
                    <a:pt x="12700" y="534924"/>
                  </a:lnTo>
                  <a:cubicBezTo>
                    <a:pt x="5715" y="534924"/>
                    <a:pt x="0" y="529209"/>
                    <a:pt x="0" y="522224"/>
                  </a:cubicBezTo>
                  <a:lnTo>
                    <a:pt x="0" y="12700"/>
                  </a:lnTo>
                  <a:cubicBezTo>
                    <a:pt x="0" y="5715"/>
                    <a:pt x="5715" y="0"/>
                    <a:pt x="12700" y="0"/>
                  </a:cubicBezTo>
                  <a:moveTo>
                    <a:pt x="12700" y="25400"/>
                  </a:moveTo>
                  <a:lnTo>
                    <a:pt x="12700" y="12700"/>
                  </a:lnTo>
                  <a:lnTo>
                    <a:pt x="25400" y="12700"/>
                  </a:lnTo>
                  <a:lnTo>
                    <a:pt x="25400" y="522224"/>
                  </a:lnTo>
                  <a:lnTo>
                    <a:pt x="12700" y="522224"/>
                  </a:lnTo>
                  <a:lnTo>
                    <a:pt x="12700" y="509524"/>
                  </a:lnTo>
                  <a:lnTo>
                    <a:pt x="2934335" y="509524"/>
                  </a:lnTo>
                  <a:lnTo>
                    <a:pt x="2934335" y="522224"/>
                  </a:lnTo>
                  <a:lnTo>
                    <a:pt x="2921635" y="522224"/>
                  </a:lnTo>
                  <a:lnTo>
                    <a:pt x="2921635" y="12700"/>
                  </a:lnTo>
                  <a:lnTo>
                    <a:pt x="2934335" y="12700"/>
                  </a:lnTo>
                  <a:lnTo>
                    <a:pt x="2934335" y="25400"/>
                  </a:lnTo>
                  <a:lnTo>
                    <a:pt x="12700" y="25400"/>
                  </a:lnTo>
                  <a:close/>
                </a:path>
              </a:pathLst>
            </a:custGeom>
            <a:solidFill>
              <a:srgbClr val="5F7D95"/>
            </a:solidFill>
          </p:spPr>
        </p:sp>
      </p:grpSp>
      <p:sp>
        <p:nvSpPr>
          <p:cNvPr name="AutoShape 24" id="24"/>
          <p:cNvSpPr/>
          <p:nvPr/>
        </p:nvSpPr>
        <p:spPr>
          <a:xfrm rot="172040">
            <a:off x="8675322" y="8108846"/>
            <a:ext cx="155070" cy="0"/>
          </a:xfrm>
          <a:prstGeom prst="line">
            <a:avLst/>
          </a:prstGeom>
          <a:ln cap="rnd" w="9525">
            <a:solidFill>
              <a:srgbClr val="5F7D95"/>
            </a:solidFill>
            <a:prstDash val="solid"/>
            <a:headEnd type="none" len="sm" w="sm"/>
            <a:tailEnd type="none" len="sm" w="sm"/>
          </a:ln>
        </p:spPr>
      </p:sp>
      <p:grpSp>
        <p:nvGrpSpPr>
          <p:cNvPr name="Group 25" id="25"/>
          <p:cNvGrpSpPr/>
          <p:nvPr/>
        </p:nvGrpSpPr>
        <p:grpSpPr>
          <a:xfrm rot="-10800000">
            <a:off x="9129505" y="7453569"/>
            <a:ext cx="1582846" cy="389874"/>
            <a:chOff x="0" y="0"/>
            <a:chExt cx="2110461" cy="519832"/>
          </a:xfrm>
        </p:grpSpPr>
        <p:sp>
          <p:nvSpPr>
            <p:cNvPr name="Freeform 26" id="26"/>
            <p:cNvSpPr/>
            <p:nvPr/>
          </p:nvSpPr>
          <p:spPr>
            <a:xfrm flipH="false" flipV="false" rot="0">
              <a:off x="0" y="0"/>
              <a:ext cx="2122297" cy="534924"/>
            </a:xfrm>
            <a:custGeom>
              <a:avLst/>
              <a:gdLst/>
              <a:ahLst/>
              <a:cxnLst/>
              <a:rect r="r" b="b" t="t" l="l"/>
              <a:pathLst>
                <a:path h="534924" w="2122297">
                  <a:moveTo>
                    <a:pt x="12700" y="0"/>
                  </a:moveTo>
                  <a:lnTo>
                    <a:pt x="2109597" y="0"/>
                  </a:lnTo>
                  <a:cubicBezTo>
                    <a:pt x="2116582" y="0"/>
                    <a:pt x="2122297" y="5715"/>
                    <a:pt x="2122297" y="12700"/>
                  </a:cubicBezTo>
                  <a:lnTo>
                    <a:pt x="2122297" y="522224"/>
                  </a:lnTo>
                  <a:cubicBezTo>
                    <a:pt x="2122297" y="529209"/>
                    <a:pt x="2116582" y="534924"/>
                    <a:pt x="2109597" y="534924"/>
                  </a:cubicBezTo>
                  <a:lnTo>
                    <a:pt x="12700" y="534924"/>
                  </a:lnTo>
                  <a:cubicBezTo>
                    <a:pt x="5715" y="534924"/>
                    <a:pt x="0" y="529209"/>
                    <a:pt x="0" y="522224"/>
                  </a:cubicBezTo>
                  <a:lnTo>
                    <a:pt x="0" y="12700"/>
                  </a:lnTo>
                  <a:cubicBezTo>
                    <a:pt x="0" y="5715"/>
                    <a:pt x="5715" y="0"/>
                    <a:pt x="12700" y="0"/>
                  </a:cubicBezTo>
                  <a:moveTo>
                    <a:pt x="12700" y="25400"/>
                  </a:moveTo>
                  <a:lnTo>
                    <a:pt x="12700" y="12700"/>
                  </a:lnTo>
                  <a:lnTo>
                    <a:pt x="25400" y="12700"/>
                  </a:lnTo>
                  <a:lnTo>
                    <a:pt x="25400" y="522224"/>
                  </a:lnTo>
                  <a:lnTo>
                    <a:pt x="12700" y="522224"/>
                  </a:lnTo>
                  <a:lnTo>
                    <a:pt x="12700" y="509524"/>
                  </a:lnTo>
                  <a:lnTo>
                    <a:pt x="2109597" y="509524"/>
                  </a:lnTo>
                  <a:lnTo>
                    <a:pt x="2109597" y="522224"/>
                  </a:lnTo>
                  <a:lnTo>
                    <a:pt x="2096897" y="522224"/>
                  </a:lnTo>
                  <a:lnTo>
                    <a:pt x="2096897" y="12700"/>
                  </a:lnTo>
                  <a:lnTo>
                    <a:pt x="2109597" y="12700"/>
                  </a:lnTo>
                  <a:lnTo>
                    <a:pt x="2109597" y="25400"/>
                  </a:lnTo>
                  <a:lnTo>
                    <a:pt x="12700" y="25400"/>
                  </a:lnTo>
                  <a:close/>
                </a:path>
              </a:pathLst>
            </a:custGeom>
            <a:solidFill>
              <a:srgbClr val="869FB2"/>
            </a:solidFill>
          </p:spPr>
        </p:sp>
      </p:grpSp>
      <p:sp>
        <p:nvSpPr>
          <p:cNvPr name="AutoShape 27" id="27"/>
          <p:cNvSpPr/>
          <p:nvPr/>
        </p:nvSpPr>
        <p:spPr>
          <a:xfrm rot="198447">
            <a:off x="10702046" y="7648750"/>
            <a:ext cx="142923" cy="0"/>
          </a:xfrm>
          <a:prstGeom prst="line">
            <a:avLst/>
          </a:prstGeom>
          <a:ln cap="rnd" w="9525">
            <a:solidFill>
              <a:srgbClr val="869FB2"/>
            </a:solidFill>
            <a:prstDash val="solid"/>
            <a:headEnd type="none" len="sm" w="sm"/>
            <a:tailEnd type="none" len="sm" w="sm"/>
          </a:ln>
        </p:spPr>
      </p:sp>
      <p:grpSp>
        <p:nvGrpSpPr>
          <p:cNvPr name="Group 28" id="28"/>
          <p:cNvGrpSpPr/>
          <p:nvPr/>
        </p:nvGrpSpPr>
        <p:grpSpPr>
          <a:xfrm rot="-10800000">
            <a:off x="9482366" y="6993227"/>
            <a:ext cx="877042" cy="389874"/>
            <a:chOff x="0" y="0"/>
            <a:chExt cx="1169389" cy="519832"/>
          </a:xfrm>
        </p:grpSpPr>
        <p:sp>
          <p:nvSpPr>
            <p:cNvPr name="Freeform 29" id="29"/>
            <p:cNvSpPr/>
            <p:nvPr/>
          </p:nvSpPr>
          <p:spPr>
            <a:xfrm flipH="false" flipV="false" rot="0">
              <a:off x="0" y="0"/>
              <a:ext cx="1181227" cy="534924"/>
            </a:xfrm>
            <a:custGeom>
              <a:avLst/>
              <a:gdLst/>
              <a:ahLst/>
              <a:cxnLst/>
              <a:rect r="r" b="b" t="t" l="l"/>
              <a:pathLst>
                <a:path h="534924" w="1181227">
                  <a:moveTo>
                    <a:pt x="12700" y="0"/>
                  </a:moveTo>
                  <a:lnTo>
                    <a:pt x="1168527" y="0"/>
                  </a:lnTo>
                  <a:cubicBezTo>
                    <a:pt x="1175512" y="0"/>
                    <a:pt x="1181227" y="5715"/>
                    <a:pt x="1181227" y="12700"/>
                  </a:cubicBezTo>
                  <a:lnTo>
                    <a:pt x="1181227" y="522224"/>
                  </a:lnTo>
                  <a:cubicBezTo>
                    <a:pt x="1181227" y="529209"/>
                    <a:pt x="1175512" y="534924"/>
                    <a:pt x="1168527" y="534924"/>
                  </a:cubicBezTo>
                  <a:lnTo>
                    <a:pt x="12700" y="534924"/>
                  </a:lnTo>
                  <a:cubicBezTo>
                    <a:pt x="5715" y="534924"/>
                    <a:pt x="0" y="529209"/>
                    <a:pt x="0" y="522224"/>
                  </a:cubicBezTo>
                  <a:lnTo>
                    <a:pt x="0" y="12700"/>
                  </a:lnTo>
                  <a:cubicBezTo>
                    <a:pt x="0" y="5715"/>
                    <a:pt x="5715" y="0"/>
                    <a:pt x="12700" y="0"/>
                  </a:cubicBezTo>
                  <a:moveTo>
                    <a:pt x="12700" y="25400"/>
                  </a:moveTo>
                  <a:lnTo>
                    <a:pt x="12700" y="12700"/>
                  </a:lnTo>
                  <a:lnTo>
                    <a:pt x="25400" y="12700"/>
                  </a:lnTo>
                  <a:lnTo>
                    <a:pt x="25400" y="522224"/>
                  </a:lnTo>
                  <a:lnTo>
                    <a:pt x="12700" y="522224"/>
                  </a:lnTo>
                  <a:lnTo>
                    <a:pt x="12700" y="509524"/>
                  </a:lnTo>
                  <a:lnTo>
                    <a:pt x="1168527" y="509524"/>
                  </a:lnTo>
                  <a:lnTo>
                    <a:pt x="1168527" y="522224"/>
                  </a:lnTo>
                  <a:lnTo>
                    <a:pt x="1155827" y="522224"/>
                  </a:lnTo>
                  <a:lnTo>
                    <a:pt x="1155827" y="12700"/>
                  </a:lnTo>
                  <a:lnTo>
                    <a:pt x="1168527" y="12700"/>
                  </a:lnTo>
                  <a:lnTo>
                    <a:pt x="1168527" y="25400"/>
                  </a:lnTo>
                  <a:lnTo>
                    <a:pt x="12700" y="25400"/>
                  </a:lnTo>
                  <a:close/>
                </a:path>
              </a:pathLst>
            </a:custGeom>
            <a:solidFill>
              <a:srgbClr val="BAC8D3"/>
            </a:solidFill>
          </p:spPr>
        </p:sp>
      </p:grpSp>
      <p:sp>
        <p:nvSpPr>
          <p:cNvPr name="AutoShape 30" id="30"/>
          <p:cNvSpPr/>
          <p:nvPr/>
        </p:nvSpPr>
        <p:spPr>
          <a:xfrm rot="10547101">
            <a:off x="9370556" y="7188775"/>
            <a:ext cx="122162" cy="0"/>
          </a:xfrm>
          <a:prstGeom prst="line">
            <a:avLst/>
          </a:prstGeom>
          <a:ln cap="rnd" w="9525">
            <a:solidFill>
              <a:srgbClr val="BAC8D3"/>
            </a:solidFill>
            <a:prstDash val="solid"/>
            <a:headEnd type="none" len="sm" w="sm"/>
            <a:tailEnd type="none" len="sm" w="sm"/>
          </a:ln>
        </p:spPr>
      </p:sp>
      <p:sp>
        <p:nvSpPr>
          <p:cNvPr name="Freeform 31" id="31"/>
          <p:cNvSpPr/>
          <p:nvPr/>
        </p:nvSpPr>
        <p:spPr>
          <a:xfrm flipH="false" flipV="false" rot="0">
            <a:off x="14764141" y="4795657"/>
            <a:ext cx="2159804" cy="2059476"/>
          </a:xfrm>
          <a:custGeom>
            <a:avLst/>
            <a:gdLst/>
            <a:ahLst/>
            <a:cxnLst/>
            <a:rect r="r" b="b" t="t" l="l"/>
            <a:pathLst>
              <a:path h="2059476" w="2159804">
                <a:moveTo>
                  <a:pt x="0" y="0"/>
                </a:moveTo>
                <a:lnTo>
                  <a:pt x="2159804" y="0"/>
                </a:lnTo>
                <a:lnTo>
                  <a:pt x="2159804" y="2059476"/>
                </a:lnTo>
                <a:lnTo>
                  <a:pt x="0" y="205947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32" id="32"/>
          <p:cNvSpPr/>
          <p:nvPr/>
        </p:nvSpPr>
        <p:spPr>
          <a:xfrm flipH="false" flipV="false" rot="0">
            <a:off x="1622216"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33" id="33"/>
          <p:cNvSpPr/>
          <p:nvPr/>
        </p:nvSpPr>
        <p:spPr>
          <a:xfrm flipH="false" flipV="false" rot="0">
            <a:off x="2108950"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34" id="34"/>
          <p:cNvSpPr/>
          <p:nvPr/>
        </p:nvSpPr>
        <p:spPr>
          <a:xfrm flipH="false" flipV="false" rot="0">
            <a:off x="2582648"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35" id="35"/>
          <p:cNvSpPr/>
          <p:nvPr/>
        </p:nvSpPr>
        <p:spPr>
          <a:xfrm flipH="false" flipV="false" rot="0">
            <a:off x="3556114"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36" id="36"/>
          <p:cNvSpPr/>
          <p:nvPr/>
        </p:nvSpPr>
        <p:spPr>
          <a:xfrm flipH="false" flipV="false" rot="0">
            <a:off x="4042844"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AutoShape 37" id="37"/>
          <p:cNvSpPr/>
          <p:nvPr/>
        </p:nvSpPr>
        <p:spPr>
          <a:xfrm rot="5355266">
            <a:off x="-107225" y="7207942"/>
            <a:ext cx="3159641" cy="0"/>
          </a:xfrm>
          <a:prstGeom prst="line">
            <a:avLst/>
          </a:prstGeom>
          <a:ln cap="rnd" w="19050">
            <a:solidFill>
              <a:srgbClr val="E3E7EA"/>
            </a:solidFill>
            <a:prstDash val="solid"/>
            <a:headEnd type="none" len="sm" w="sm"/>
            <a:tailEnd type="none" len="sm" w="sm"/>
          </a:ln>
        </p:spPr>
      </p:sp>
      <p:sp>
        <p:nvSpPr>
          <p:cNvPr name="AutoShape 38" id="38"/>
          <p:cNvSpPr/>
          <p:nvPr/>
        </p:nvSpPr>
        <p:spPr>
          <a:xfrm rot="37763">
            <a:off x="1434182" y="8768779"/>
            <a:ext cx="3432069" cy="0"/>
          </a:xfrm>
          <a:prstGeom prst="line">
            <a:avLst/>
          </a:prstGeom>
          <a:ln cap="rnd" w="19050">
            <a:solidFill>
              <a:srgbClr val="E3E7EA"/>
            </a:solidFill>
            <a:prstDash val="solid"/>
            <a:headEnd type="none" len="sm" w="sm"/>
            <a:tailEnd type="none" len="sm" w="sm"/>
          </a:ln>
        </p:spPr>
      </p:sp>
      <p:sp>
        <p:nvSpPr>
          <p:cNvPr name="Freeform 39" id="39"/>
          <p:cNvSpPr/>
          <p:nvPr/>
        </p:nvSpPr>
        <p:spPr>
          <a:xfrm flipH="false" flipV="false" rot="0">
            <a:off x="4529590" y="5757002"/>
            <a:ext cx="238174" cy="2876372"/>
          </a:xfrm>
          <a:custGeom>
            <a:avLst/>
            <a:gdLst/>
            <a:ahLst/>
            <a:cxnLst/>
            <a:rect r="r" b="b" t="t" l="l"/>
            <a:pathLst>
              <a:path h="2876372" w="238174">
                <a:moveTo>
                  <a:pt x="0" y="0"/>
                </a:moveTo>
                <a:lnTo>
                  <a:pt x="238174" y="0"/>
                </a:lnTo>
                <a:lnTo>
                  <a:pt x="238174" y="2876372"/>
                </a:lnTo>
                <a:lnTo>
                  <a:pt x="0" y="2876372"/>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40" id="40"/>
          <p:cNvSpPr/>
          <p:nvPr/>
        </p:nvSpPr>
        <p:spPr>
          <a:xfrm flipH="false" flipV="false" rot="0">
            <a:off x="3077388" y="5757002"/>
            <a:ext cx="222208" cy="2860372"/>
          </a:xfrm>
          <a:custGeom>
            <a:avLst/>
            <a:gdLst/>
            <a:ahLst/>
            <a:cxnLst/>
            <a:rect r="r" b="b" t="t" l="l"/>
            <a:pathLst>
              <a:path h="2860372" w="222208">
                <a:moveTo>
                  <a:pt x="0" y="0"/>
                </a:moveTo>
                <a:lnTo>
                  <a:pt x="222208" y="0"/>
                </a:lnTo>
                <a:lnTo>
                  <a:pt x="222208" y="2860372"/>
                </a:lnTo>
                <a:lnTo>
                  <a:pt x="0" y="2860372"/>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grpSp>
        <p:nvGrpSpPr>
          <p:cNvPr name="Group 41" id="41"/>
          <p:cNvGrpSpPr/>
          <p:nvPr/>
        </p:nvGrpSpPr>
        <p:grpSpPr>
          <a:xfrm rot="0">
            <a:off x="12073642" y="4808475"/>
            <a:ext cx="2159329" cy="444615"/>
            <a:chOff x="0" y="0"/>
            <a:chExt cx="2879106" cy="592819"/>
          </a:xfrm>
        </p:grpSpPr>
        <p:sp>
          <p:nvSpPr>
            <p:cNvPr name="Freeform 42" id="42"/>
            <p:cNvSpPr/>
            <p:nvPr/>
          </p:nvSpPr>
          <p:spPr>
            <a:xfrm flipH="false" flipV="false" rot="0">
              <a:off x="-635" y="0"/>
              <a:ext cx="2897124" cy="609346"/>
            </a:xfrm>
            <a:custGeom>
              <a:avLst/>
              <a:gdLst/>
              <a:ahLst/>
              <a:cxnLst/>
              <a:rect r="r" b="b" t="t" l="l"/>
              <a:pathLst>
                <a:path h="609346" w="2897124">
                  <a:moveTo>
                    <a:pt x="24130" y="6096"/>
                  </a:moveTo>
                  <a:lnTo>
                    <a:pt x="382651" y="590042"/>
                  </a:lnTo>
                  <a:lnTo>
                    <a:pt x="371856" y="596646"/>
                  </a:lnTo>
                  <a:lnTo>
                    <a:pt x="371856" y="583946"/>
                  </a:lnTo>
                  <a:lnTo>
                    <a:pt x="2511806" y="583946"/>
                  </a:lnTo>
                  <a:lnTo>
                    <a:pt x="2511806" y="596646"/>
                  </a:lnTo>
                  <a:lnTo>
                    <a:pt x="2501138" y="589788"/>
                  </a:lnTo>
                  <a:lnTo>
                    <a:pt x="2872994" y="5842"/>
                  </a:lnTo>
                  <a:lnTo>
                    <a:pt x="2883662" y="12700"/>
                  </a:lnTo>
                  <a:lnTo>
                    <a:pt x="2883662" y="25400"/>
                  </a:lnTo>
                  <a:lnTo>
                    <a:pt x="13335" y="25400"/>
                  </a:lnTo>
                  <a:lnTo>
                    <a:pt x="13335" y="12700"/>
                  </a:lnTo>
                  <a:lnTo>
                    <a:pt x="24130" y="6096"/>
                  </a:lnTo>
                  <a:moveTo>
                    <a:pt x="2540" y="19304"/>
                  </a:moveTo>
                  <a:cubicBezTo>
                    <a:pt x="127" y="15367"/>
                    <a:pt x="0" y="10541"/>
                    <a:pt x="2286" y="6477"/>
                  </a:cubicBezTo>
                  <a:cubicBezTo>
                    <a:pt x="4572" y="2413"/>
                    <a:pt x="8763" y="0"/>
                    <a:pt x="13335" y="0"/>
                  </a:cubicBezTo>
                  <a:lnTo>
                    <a:pt x="2883662" y="0"/>
                  </a:lnTo>
                  <a:cubicBezTo>
                    <a:pt x="2888361" y="0"/>
                    <a:pt x="2892552" y="2540"/>
                    <a:pt x="2894838" y="6604"/>
                  </a:cubicBezTo>
                  <a:cubicBezTo>
                    <a:pt x="2897124" y="10668"/>
                    <a:pt x="2896870" y="15621"/>
                    <a:pt x="2894457" y="19558"/>
                  </a:cubicBezTo>
                  <a:lnTo>
                    <a:pt x="2522474" y="603504"/>
                  </a:lnTo>
                  <a:cubicBezTo>
                    <a:pt x="2520188" y="607187"/>
                    <a:pt x="2516124" y="609346"/>
                    <a:pt x="2511806" y="609346"/>
                  </a:cubicBezTo>
                  <a:lnTo>
                    <a:pt x="371856" y="609346"/>
                  </a:lnTo>
                  <a:cubicBezTo>
                    <a:pt x="367411" y="609346"/>
                    <a:pt x="363347" y="607060"/>
                    <a:pt x="361061" y="603250"/>
                  </a:cubicBezTo>
                  <a:lnTo>
                    <a:pt x="2540" y="19304"/>
                  </a:lnTo>
                  <a:close/>
                </a:path>
              </a:pathLst>
            </a:custGeom>
            <a:solidFill>
              <a:srgbClr val="BAC8D3"/>
            </a:solidFill>
          </p:spPr>
        </p:sp>
      </p:grpSp>
      <p:grpSp>
        <p:nvGrpSpPr>
          <p:cNvPr name="Group 43" id="43"/>
          <p:cNvGrpSpPr/>
          <p:nvPr/>
        </p:nvGrpSpPr>
        <p:grpSpPr>
          <a:xfrm rot="0">
            <a:off x="12274152" y="5246474"/>
            <a:ext cx="1686069" cy="444268"/>
            <a:chOff x="0" y="0"/>
            <a:chExt cx="2248092" cy="592358"/>
          </a:xfrm>
        </p:grpSpPr>
        <p:sp>
          <p:nvSpPr>
            <p:cNvPr name="Freeform 44" id="44"/>
            <p:cNvSpPr/>
            <p:nvPr/>
          </p:nvSpPr>
          <p:spPr>
            <a:xfrm flipH="false" flipV="false" rot="0">
              <a:off x="-635" y="0"/>
              <a:ext cx="2265807" cy="608965"/>
            </a:xfrm>
            <a:custGeom>
              <a:avLst/>
              <a:gdLst/>
              <a:ahLst/>
              <a:cxnLst/>
              <a:rect r="r" b="b" t="t" l="l"/>
              <a:pathLst>
                <a:path h="608965" w="2265807">
                  <a:moveTo>
                    <a:pt x="24130" y="6096"/>
                  </a:moveTo>
                  <a:lnTo>
                    <a:pt x="382651" y="589534"/>
                  </a:lnTo>
                  <a:lnTo>
                    <a:pt x="371856" y="596138"/>
                  </a:lnTo>
                  <a:lnTo>
                    <a:pt x="371856" y="583438"/>
                  </a:lnTo>
                  <a:lnTo>
                    <a:pt x="1888490" y="583438"/>
                  </a:lnTo>
                  <a:lnTo>
                    <a:pt x="1888490" y="596138"/>
                  </a:lnTo>
                  <a:lnTo>
                    <a:pt x="1877695" y="589407"/>
                  </a:lnTo>
                  <a:lnTo>
                    <a:pt x="2241804" y="5969"/>
                  </a:lnTo>
                  <a:lnTo>
                    <a:pt x="2252599" y="12700"/>
                  </a:lnTo>
                  <a:lnTo>
                    <a:pt x="2252599" y="25400"/>
                  </a:lnTo>
                  <a:lnTo>
                    <a:pt x="13335" y="25400"/>
                  </a:lnTo>
                  <a:lnTo>
                    <a:pt x="13335" y="12700"/>
                  </a:lnTo>
                  <a:lnTo>
                    <a:pt x="24130" y="6096"/>
                  </a:lnTo>
                  <a:moveTo>
                    <a:pt x="2540" y="19431"/>
                  </a:moveTo>
                  <a:cubicBezTo>
                    <a:pt x="127" y="15494"/>
                    <a:pt x="0" y="10541"/>
                    <a:pt x="2286" y="6477"/>
                  </a:cubicBezTo>
                  <a:cubicBezTo>
                    <a:pt x="4572" y="2413"/>
                    <a:pt x="8763" y="0"/>
                    <a:pt x="13335" y="0"/>
                  </a:cubicBezTo>
                  <a:lnTo>
                    <a:pt x="2252599" y="0"/>
                  </a:lnTo>
                  <a:cubicBezTo>
                    <a:pt x="2257171" y="0"/>
                    <a:pt x="2261489" y="2540"/>
                    <a:pt x="2263648" y="6477"/>
                  </a:cubicBezTo>
                  <a:cubicBezTo>
                    <a:pt x="2265807" y="10414"/>
                    <a:pt x="2265807" y="15494"/>
                    <a:pt x="2263267" y="19304"/>
                  </a:cubicBezTo>
                  <a:lnTo>
                    <a:pt x="1899285" y="602996"/>
                  </a:lnTo>
                  <a:cubicBezTo>
                    <a:pt x="1896999" y="606679"/>
                    <a:pt x="1892935" y="608965"/>
                    <a:pt x="1888490" y="608965"/>
                  </a:cubicBezTo>
                  <a:lnTo>
                    <a:pt x="371856" y="608965"/>
                  </a:lnTo>
                  <a:cubicBezTo>
                    <a:pt x="367411" y="608965"/>
                    <a:pt x="363347" y="606679"/>
                    <a:pt x="361061" y="602869"/>
                  </a:cubicBezTo>
                  <a:lnTo>
                    <a:pt x="2540" y="19431"/>
                  </a:lnTo>
                  <a:close/>
                </a:path>
              </a:pathLst>
            </a:custGeom>
            <a:solidFill>
              <a:srgbClr val="869FB2"/>
            </a:solidFill>
          </p:spPr>
        </p:sp>
      </p:grpSp>
      <p:grpSp>
        <p:nvGrpSpPr>
          <p:cNvPr name="Group 45" id="45"/>
          <p:cNvGrpSpPr/>
          <p:nvPr/>
        </p:nvGrpSpPr>
        <p:grpSpPr>
          <a:xfrm rot="0">
            <a:off x="12479271" y="5684127"/>
            <a:ext cx="1211284" cy="444632"/>
            <a:chOff x="0" y="0"/>
            <a:chExt cx="1615045" cy="592842"/>
          </a:xfrm>
        </p:grpSpPr>
        <p:sp>
          <p:nvSpPr>
            <p:cNvPr name="Freeform 46" id="46"/>
            <p:cNvSpPr/>
            <p:nvPr/>
          </p:nvSpPr>
          <p:spPr>
            <a:xfrm flipH="false" flipV="false" rot="0">
              <a:off x="-635" y="0"/>
              <a:ext cx="1632712" cy="609346"/>
            </a:xfrm>
            <a:custGeom>
              <a:avLst/>
              <a:gdLst/>
              <a:ahLst/>
              <a:cxnLst/>
              <a:rect r="r" b="b" t="t" l="l"/>
              <a:pathLst>
                <a:path h="609346" w="1632712">
                  <a:moveTo>
                    <a:pt x="24257" y="6096"/>
                  </a:moveTo>
                  <a:lnTo>
                    <a:pt x="377063" y="590169"/>
                  </a:lnTo>
                  <a:lnTo>
                    <a:pt x="366141" y="596773"/>
                  </a:lnTo>
                  <a:lnTo>
                    <a:pt x="366141" y="584073"/>
                  </a:lnTo>
                  <a:lnTo>
                    <a:pt x="1258951" y="584073"/>
                  </a:lnTo>
                  <a:lnTo>
                    <a:pt x="1258951" y="596773"/>
                  </a:lnTo>
                  <a:lnTo>
                    <a:pt x="1248156" y="590042"/>
                  </a:lnTo>
                  <a:lnTo>
                    <a:pt x="1608709" y="5969"/>
                  </a:lnTo>
                  <a:lnTo>
                    <a:pt x="1619504" y="12700"/>
                  </a:lnTo>
                  <a:lnTo>
                    <a:pt x="1619504" y="25400"/>
                  </a:lnTo>
                  <a:lnTo>
                    <a:pt x="13335" y="25400"/>
                  </a:lnTo>
                  <a:lnTo>
                    <a:pt x="13335" y="12700"/>
                  </a:lnTo>
                  <a:lnTo>
                    <a:pt x="24257" y="6096"/>
                  </a:lnTo>
                  <a:moveTo>
                    <a:pt x="2540" y="19304"/>
                  </a:moveTo>
                  <a:cubicBezTo>
                    <a:pt x="127" y="15367"/>
                    <a:pt x="0" y="10414"/>
                    <a:pt x="2286" y="6477"/>
                  </a:cubicBezTo>
                  <a:cubicBezTo>
                    <a:pt x="4572" y="2540"/>
                    <a:pt x="8763" y="0"/>
                    <a:pt x="13335" y="0"/>
                  </a:cubicBezTo>
                  <a:lnTo>
                    <a:pt x="1619504" y="0"/>
                  </a:lnTo>
                  <a:cubicBezTo>
                    <a:pt x="1624076" y="0"/>
                    <a:pt x="1628394" y="2540"/>
                    <a:pt x="1630553" y="6477"/>
                  </a:cubicBezTo>
                  <a:cubicBezTo>
                    <a:pt x="1632712" y="10414"/>
                    <a:pt x="1632712" y="15367"/>
                    <a:pt x="1630299" y="19304"/>
                  </a:cubicBezTo>
                  <a:lnTo>
                    <a:pt x="1269746" y="603377"/>
                  </a:lnTo>
                  <a:cubicBezTo>
                    <a:pt x="1267460" y="607187"/>
                    <a:pt x="1263396" y="609346"/>
                    <a:pt x="1258951" y="609346"/>
                  </a:cubicBezTo>
                  <a:lnTo>
                    <a:pt x="366268" y="609346"/>
                  </a:lnTo>
                  <a:cubicBezTo>
                    <a:pt x="361823" y="609346"/>
                    <a:pt x="357759" y="607060"/>
                    <a:pt x="355346" y="603250"/>
                  </a:cubicBezTo>
                  <a:lnTo>
                    <a:pt x="2540" y="19304"/>
                  </a:lnTo>
                  <a:close/>
                </a:path>
              </a:pathLst>
            </a:custGeom>
            <a:solidFill>
              <a:srgbClr val="5F7D95"/>
            </a:solidFill>
          </p:spPr>
        </p:sp>
      </p:grpSp>
      <p:grpSp>
        <p:nvGrpSpPr>
          <p:cNvPr name="Group 47" id="47"/>
          <p:cNvGrpSpPr/>
          <p:nvPr/>
        </p:nvGrpSpPr>
        <p:grpSpPr>
          <a:xfrm rot="0">
            <a:off x="12679414" y="6122143"/>
            <a:ext cx="741842" cy="444615"/>
            <a:chOff x="0" y="0"/>
            <a:chExt cx="989122" cy="592819"/>
          </a:xfrm>
        </p:grpSpPr>
        <p:sp>
          <p:nvSpPr>
            <p:cNvPr name="Freeform 48" id="48"/>
            <p:cNvSpPr/>
            <p:nvPr/>
          </p:nvSpPr>
          <p:spPr>
            <a:xfrm flipH="false" flipV="false" rot="0">
              <a:off x="-635" y="0"/>
              <a:ext cx="1006856" cy="609473"/>
            </a:xfrm>
            <a:custGeom>
              <a:avLst/>
              <a:gdLst/>
              <a:ahLst/>
              <a:cxnLst/>
              <a:rect r="r" b="b" t="t" l="l"/>
              <a:pathLst>
                <a:path h="609473" w="1006856">
                  <a:moveTo>
                    <a:pt x="24130" y="6096"/>
                  </a:moveTo>
                  <a:lnTo>
                    <a:pt x="383159" y="590042"/>
                  </a:lnTo>
                  <a:lnTo>
                    <a:pt x="372364" y="596646"/>
                  </a:lnTo>
                  <a:lnTo>
                    <a:pt x="372364" y="583946"/>
                  </a:lnTo>
                  <a:lnTo>
                    <a:pt x="634111" y="583946"/>
                  </a:lnTo>
                  <a:lnTo>
                    <a:pt x="634111" y="596646"/>
                  </a:lnTo>
                  <a:lnTo>
                    <a:pt x="623316" y="590042"/>
                  </a:lnTo>
                  <a:lnTo>
                    <a:pt x="982853" y="6096"/>
                  </a:lnTo>
                  <a:lnTo>
                    <a:pt x="993648" y="12700"/>
                  </a:lnTo>
                  <a:lnTo>
                    <a:pt x="993648" y="25400"/>
                  </a:lnTo>
                  <a:lnTo>
                    <a:pt x="13335" y="25400"/>
                  </a:lnTo>
                  <a:lnTo>
                    <a:pt x="13335" y="12700"/>
                  </a:lnTo>
                  <a:lnTo>
                    <a:pt x="24130" y="6096"/>
                  </a:lnTo>
                  <a:moveTo>
                    <a:pt x="2540" y="19304"/>
                  </a:moveTo>
                  <a:cubicBezTo>
                    <a:pt x="127" y="15494"/>
                    <a:pt x="0" y="10541"/>
                    <a:pt x="2286" y="6477"/>
                  </a:cubicBezTo>
                  <a:cubicBezTo>
                    <a:pt x="4572" y="2413"/>
                    <a:pt x="8763" y="0"/>
                    <a:pt x="13335" y="0"/>
                  </a:cubicBezTo>
                  <a:lnTo>
                    <a:pt x="993648" y="0"/>
                  </a:lnTo>
                  <a:cubicBezTo>
                    <a:pt x="998220" y="0"/>
                    <a:pt x="1002538" y="2540"/>
                    <a:pt x="1004697" y="6477"/>
                  </a:cubicBezTo>
                  <a:cubicBezTo>
                    <a:pt x="1006856" y="10414"/>
                    <a:pt x="1006856" y="15367"/>
                    <a:pt x="1004443" y="19304"/>
                  </a:cubicBezTo>
                  <a:lnTo>
                    <a:pt x="644906" y="603377"/>
                  </a:lnTo>
                  <a:cubicBezTo>
                    <a:pt x="642620" y="607187"/>
                    <a:pt x="638556" y="609473"/>
                    <a:pt x="634111" y="609473"/>
                  </a:cubicBezTo>
                  <a:lnTo>
                    <a:pt x="372364" y="609473"/>
                  </a:lnTo>
                  <a:cubicBezTo>
                    <a:pt x="367919" y="609473"/>
                    <a:pt x="363855" y="607187"/>
                    <a:pt x="361569" y="603377"/>
                  </a:cubicBezTo>
                  <a:lnTo>
                    <a:pt x="2540" y="19304"/>
                  </a:lnTo>
                  <a:close/>
                </a:path>
              </a:pathLst>
            </a:custGeom>
            <a:solidFill>
              <a:srgbClr val="435D74"/>
            </a:solidFill>
          </p:spPr>
        </p:sp>
      </p:grpSp>
      <p:sp>
        <p:nvSpPr>
          <p:cNvPr name="AutoShape 49" id="49"/>
          <p:cNvSpPr/>
          <p:nvPr/>
        </p:nvSpPr>
        <p:spPr>
          <a:xfrm rot="35120">
            <a:off x="11868685" y="5623538"/>
            <a:ext cx="645762" cy="0"/>
          </a:xfrm>
          <a:prstGeom prst="line">
            <a:avLst/>
          </a:prstGeom>
          <a:ln cap="rnd" w="9525">
            <a:solidFill>
              <a:srgbClr val="869FB2"/>
            </a:solidFill>
            <a:prstDash val="solid"/>
            <a:headEnd type="oval" len="lg" w="lg"/>
            <a:tailEnd type="none" len="sm" w="sm"/>
          </a:ln>
        </p:spPr>
      </p:sp>
      <p:sp>
        <p:nvSpPr>
          <p:cNvPr name="AutoShape 50" id="50"/>
          <p:cNvSpPr/>
          <p:nvPr/>
        </p:nvSpPr>
        <p:spPr>
          <a:xfrm rot="57569">
            <a:off x="13975173" y="5196050"/>
            <a:ext cx="393954" cy="0"/>
          </a:xfrm>
          <a:prstGeom prst="line">
            <a:avLst/>
          </a:prstGeom>
          <a:ln cap="rnd" w="9525">
            <a:solidFill>
              <a:srgbClr val="BAC8D3"/>
            </a:solidFill>
            <a:prstDash val="solid"/>
            <a:headEnd type="oval" len="lg" w="lg"/>
            <a:tailEnd type="none" len="sm" w="sm"/>
          </a:ln>
        </p:spPr>
      </p:sp>
      <p:sp>
        <p:nvSpPr>
          <p:cNvPr name="AutoShape 51" id="51"/>
          <p:cNvSpPr/>
          <p:nvPr/>
        </p:nvSpPr>
        <p:spPr>
          <a:xfrm rot="25307">
            <a:off x="13476269" y="6012000"/>
            <a:ext cx="896127" cy="0"/>
          </a:xfrm>
          <a:prstGeom prst="line">
            <a:avLst/>
          </a:prstGeom>
          <a:ln cap="rnd" w="9525">
            <a:solidFill>
              <a:srgbClr val="5F7D95"/>
            </a:solidFill>
            <a:prstDash val="solid"/>
            <a:headEnd type="oval" len="lg" w="lg"/>
            <a:tailEnd type="none" len="sm" w="sm"/>
          </a:ln>
        </p:spPr>
      </p:sp>
      <p:sp>
        <p:nvSpPr>
          <p:cNvPr name="AutoShape 52" id="52"/>
          <p:cNvSpPr/>
          <p:nvPr/>
        </p:nvSpPr>
        <p:spPr>
          <a:xfrm rot="35120">
            <a:off x="12267294" y="6487693"/>
            <a:ext cx="645762" cy="0"/>
          </a:xfrm>
          <a:prstGeom prst="line">
            <a:avLst/>
          </a:prstGeom>
          <a:ln cap="rnd" w="9525">
            <a:solidFill>
              <a:srgbClr val="435D74"/>
            </a:solidFill>
            <a:prstDash val="solid"/>
            <a:headEnd type="oval" len="lg" w="lg"/>
            <a:tailEnd type="none" len="sm" w="sm"/>
          </a:ln>
        </p:spPr>
      </p:sp>
      <p:grpSp>
        <p:nvGrpSpPr>
          <p:cNvPr name="Group 53" id="53"/>
          <p:cNvGrpSpPr/>
          <p:nvPr/>
        </p:nvGrpSpPr>
        <p:grpSpPr>
          <a:xfrm rot="0">
            <a:off x="12850908" y="6564897"/>
            <a:ext cx="398886" cy="300813"/>
            <a:chOff x="0" y="0"/>
            <a:chExt cx="531847" cy="401085"/>
          </a:xfrm>
        </p:grpSpPr>
        <p:sp>
          <p:nvSpPr>
            <p:cNvPr name="Freeform 54" id="54"/>
            <p:cNvSpPr/>
            <p:nvPr/>
          </p:nvSpPr>
          <p:spPr>
            <a:xfrm flipH="false" flipV="false" rot="0">
              <a:off x="-1016" y="0"/>
              <a:ext cx="550672" cy="418592"/>
            </a:xfrm>
            <a:custGeom>
              <a:avLst/>
              <a:gdLst/>
              <a:ahLst/>
              <a:cxnLst/>
              <a:rect r="r" b="b" t="t" l="l"/>
              <a:pathLst>
                <a:path h="418592" w="550672">
                  <a:moveTo>
                    <a:pt x="13716" y="196088"/>
                  </a:moveTo>
                  <a:lnTo>
                    <a:pt x="144526" y="196088"/>
                  </a:lnTo>
                  <a:lnTo>
                    <a:pt x="144526" y="208788"/>
                  </a:lnTo>
                  <a:lnTo>
                    <a:pt x="131826" y="208788"/>
                  </a:lnTo>
                  <a:lnTo>
                    <a:pt x="131826" y="12700"/>
                  </a:lnTo>
                  <a:cubicBezTo>
                    <a:pt x="131826" y="5715"/>
                    <a:pt x="137541" y="0"/>
                    <a:pt x="144526" y="0"/>
                  </a:cubicBezTo>
                  <a:lnTo>
                    <a:pt x="406019" y="0"/>
                  </a:lnTo>
                  <a:cubicBezTo>
                    <a:pt x="413004" y="0"/>
                    <a:pt x="418719" y="5715"/>
                    <a:pt x="418719" y="12700"/>
                  </a:cubicBezTo>
                  <a:lnTo>
                    <a:pt x="418719" y="208788"/>
                  </a:lnTo>
                  <a:lnTo>
                    <a:pt x="406019" y="208788"/>
                  </a:lnTo>
                  <a:lnTo>
                    <a:pt x="406019" y="196088"/>
                  </a:lnTo>
                  <a:lnTo>
                    <a:pt x="536829" y="196088"/>
                  </a:lnTo>
                  <a:cubicBezTo>
                    <a:pt x="542290" y="196088"/>
                    <a:pt x="547116" y="199644"/>
                    <a:pt x="548894" y="204724"/>
                  </a:cubicBezTo>
                  <a:cubicBezTo>
                    <a:pt x="550672" y="209804"/>
                    <a:pt x="548894" y="215646"/>
                    <a:pt x="544449" y="218948"/>
                  </a:cubicBezTo>
                  <a:lnTo>
                    <a:pt x="282829" y="415163"/>
                  </a:lnTo>
                  <a:cubicBezTo>
                    <a:pt x="278257" y="418592"/>
                    <a:pt x="272161" y="418592"/>
                    <a:pt x="267589" y="415163"/>
                  </a:cubicBezTo>
                  <a:lnTo>
                    <a:pt x="6096" y="218948"/>
                  </a:lnTo>
                  <a:cubicBezTo>
                    <a:pt x="1778" y="215646"/>
                    <a:pt x="0" y="209931"/>
                    <a:pt x="1651" y="204724"/>
                  </a:cubicBezTo>
                  <a:cubicBezTo>
                    <a:pt x="3302" y="199517"/>
                    <a:pt x="8255" y="196088"/>
                    <a:pt x="13716" y="196088"/>
                  </a:cubicBezTo>
                  <a:moveTo>
                    <a:pt x="13716" y="221488"/>
                  </a:moveTo>
                  <a:lnTo>
                    <a:pt x="13716" y="208788"/>
                  </a:lnTo>
                  <a:lnTo>
                    <a:pt x="21336" y="198628"/>
                  </a:lnTo>
                  <a:lnTo>
                    <a:pt x="282829" y="394843"/>
                  </a:lnTo>
                  <a:lnTo>
                    <a:pt x="275209" y="405003"/>
                  </a:lnTo>
                  <a:lnTo>
                    <a:pt x="267589" y="394843"/>
                  </a:lnTo>
                  <a:lnTo>
                    <a:pt x="529209" y="198628"/>
                  </a:lnTo>
                  <a:lnTo>
                    <a:pt x="536829" y="208788"/>
                  </a:lnTo>
                  <a:lnTo>
                    <a:pt x="536829" y="221488"/>
                  </a:lnTo>
                  <a:lnTo>
                    <a:pt x="406019" y="221488"/>
                  </a:lnTo>
                  <a:cubicBezTo>
                    <a:pt x="399034" y="221488"/>
                    <a:pt x="393319" y="215773"/>
                    <a:pt x="393319" y="208788"/>
                  </a:cubicBezTo>
                  <a:lnTo>
                    <a:pt x="393319" y="12700"/>
                  </a:lnTo>
                  <a:lnTo>
                    <a:pt x="406019" y="12700"/>
                  </a:lnTo>
                  <a:lnTo>
                    <a:pt x="406019" y="25400"/>
                  </a:lnTo>
                  <a:lnTo>
                    <a:pt x="144526" y="25400"/>
                  </a:lnTo>
                  <a:lnTo>
                    <a:pt x="144526" y="12700"/>
                  </a:lnTo>
                  <a:lnTo>
                    <a:pt x="157226" y="12700"/>
                  </a:lnTo>
                  <a:lnTo>
                    <a:pt x="157226" y="208788"/>
                  </a:lnTo>
                  <a:cubicBezTo>
                    <a:pt x="157226" y="215773"/>
                    <a:pt x="151511" y="221488"/>
                    <a:pt x="144526" y="221488"/>
                  </a:cubicBezTo>
                  <a:lnTo>
                    <a:pt x="13716" y="221488"/>
                  </a:lnTo>
                  <a:close/>
                </a:path>
              </a:pathLst>
            </a:custGeom>
            <a:solidFill>
              <a:srgbClr val="435D74"/>
            </a:solidFill>
          </p:spPr>
        </p:sp>
      </p:grpSp>
      <p:sp>
        <p:nvSpPr>
          <p:cNvPr name="Freeform 55" id="55"/>
          <p:cNvSpPr/>
          <p:nvPr/>
        </p:nvSpPr>
        <p:spPr>
          <a:xfrm flipH="false" flipV="false" rot="0">
            <a:off x="11576196" y="7078480"/>
            <a:ext cx="5349520" cy="1706736"/>
          </a:xfrm>
          <a:custGeom>
            <a:avLst/>
            <a:gdLst/>
            <a:ahLst/>
            <a:cxnLst/>
            <a:rect r="r" b="b" t="t" l="l"/>
            <a:pathLst>
              <a:path h="1706736" w="5349520">
                <a:moveTo>
                  <a:pt x="0" y="0"/>
                </a:moveTo>
                <a:lnTo>
                  <a:pt x="5349520" y="0"/>
                </a:lnTo>
                <a:lnTo>
                  <a:pt x="5349520" y="1706736"/>
                </a:lnTo>
                <a:lnTo>
                  <a:pt x="0" y="1706736"/>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56" id="56"/>
          <p:cNvSpPr/>
          <p:nvPr/>
        </p:nvSpPr>
        <p:spPr>
          <a:xfrm flipH="false" flipV="false" rot="0">
            <a:off x="13477603" y="3371939"/>
            <a:ext cx="447854" cy="424468"/>
          </a:xfrm>
          <a:custGeom>
            <a:avLst/>
            <a:gdLst/>
            <a:ahLst/>
            <a:cxnLst/>
            <a:rect r="r" b="b" t="t" l="l"/>
            <a:pathLst>
              <a:path h="424468" w="447854">
                <a:moveTo>
                  <a:pt x="0" y="0"/>
                </a:moveTo>
                <a:lnTo>
                  <a:pt x="447854" y="0"/>
                </a:lnTo>
                <a:lnTo>
                  <a:pt x="447854" y="424468"/>
                </a:lnTo>
                <a:lnTo>
                  <a:pt x="0" y="424468"/>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grpSp>
        <p:nvGrpSpPr>
          <p:cNvPr name="Group 57" id="57"/>
          <p:cNvGrpSpPr/>
          <p:nvPr/>
        </p:nvGrpSpPr>
        <p:grpSpPr>
          <a:xfrm rot="0">
            <a:off x="13821485" y="2376601"/>
            <a:ext cx="588944" cy="146346"/>
            <a:chOff x="0" y="0"/>
            <a:chExt cx="785259" cy="195128"/>
          </a:xfrm>
        </p:grpSpPr>
        <p:sp>
          <p:nvSpPr>
            <p:cNvPr name="Freeform 58" id="58"/>
            <p:cNvSpPr/>
            <p:nvPr/>
          </p:nvSpPr>
          <p:spPr>
            <a:xfrm flipH="false" flipV="false" rot="0">
              <a:off x="0" y="0"/>
              <a:ext cx="785241" cy="195072"/>
            </a:xfrm>
            <a:custGeom>
              <a:avLst/>
              <a:gdLst/>
              <a:ahLst/>
              <a:cxnLst/>
              <a:rect r="r" b="b" t="t" l="l"/>
              <a:pathLst>
                <a:path h="195072" w="785241">
                  <a:moveTo>
                    <a:pt x="25400" y="12700"/>
                  </a:moveTo>
                  <a:lnTo>
                    <a:pt x="25400" y="182372"/>
                  </a:lnTo>
                  <a:lnTo>
                    <a:pt x="12700" y="182372"/>
                  </a:lnTo>
                  <a:lnTo>
                    <a:pt x="12700" y="169672"/>
                  </a:lnTo>
                  <a:lnTo>
                    <a:pt x="772541" y="169672"/>
                  </a:lnTo>
                  <a:lnTo>
                    <a:pt x="772541" y="182372"/>
                  </a:lnTo>
                  <a:lnTo>
                    <a:pt x="759841" y="182372"/>
                  </a:lnTo>
                  <a:lnTo>
                    <a:pt x="759841" y="12700"/>
                  </a:lnTo>
                  <a:lnTo>
                    <a:pt x="772541" y="12700"/>
                  </a:lnTo>
                  <a:lnTo>
                    <a:pt x="772541" y="25400"/>
                  </a:lnTo>
                  <a:lnTo>
                    <a:pt x="12700" y="25400"/>
                  </a:lnTo>
                  <a:lnTo>
                    <a:pt x="12700" y="12700"/>
                  </a:lnTo>
                  <a:lnTo>
                    <a:pt x="25400" y="12700"/>
                  </a:lnTo>
                  <a:moveTo>
                    <a:pt x="0" y="12700"/>
                  </a:moveTo>
                  <a:cubicBezTo>
                    <a:pt x="0" y="5715"/>
                    <a:pt x="5715" y="0"/>
                    <a:pt x="12700" y="0"/>
                  </a:cubicBezTo>
                  <a:lnTo>
                    <a:pt x="772541" y="0"/>
                  </a:lnTo>
                  <a:cubicBezTo>
                    <a:pt x="779526" y="0"/>
                    <a:pt x="785241" y="5715"/>
                    <a:pt x="785241" y="12700"/>
                  </a:cubicBezTo>
                  <a:lnTo>
                    <a:pt x="785241" y="182372"/>
                  </a:lnTo>
                  <a:cubicBezTo>
                    <a:pt x="785241" y="189357"/>
                    <a:pt x="779526" y="195072"/>
                    <a:pt x="772541" y="195072"/>
                  </a:cubicBezTo>
                  <a:lnTo>
                    <a:pt x="12700" y="195072"/>
                  </a:lnTo>
                  <a:cubicBezTo>
                    <a:pt x="5715" y="195072"/>
                    <a:pt x="0" y="189357"/>
                    <a:pt x="0" y="182372"/>
                  </a:cubicBezTo>
                  <a:lnTo>
                    <a:pt x="0" y="12700"/>
                  </a:lnTo>
                  <a:close/>
                </a:path>
              </a:pathLst>
            </a:custGeom>
            <a:solidFill>
              <a:srgbClr val="CFD9E0"/>
            </a:solidFill>
          </p:spPr>
        </p:sp>
      </p:grpSp>
      <p:sp>
        <p:nvSpPr>
          <p:cNvPr name="AutoShape 59" id="59"/>
          <p:cNvSpPr/>
          <p:nvPr/>
        </p:nvSpPr>
        <p:spPr>
          <a:xfrm rot="5336131">
            <a:off x="13363837" y="3062300"/>
            <a:ext cx="1025427" cy="0"/>
          </a:xfrm>
          <a:prstGeom prst="line">
            <a:avLst/>
          </a:prstGeom>
          <a:ln cap="rnd" w="9525">
            <a:solidFill>
              <a:srgbClr val="CFD9E0"/>
            </a:solidFill>
            <a:prstDash val="solid"/>
            <a:headEnd type="none" len="sm" w="sm"/>
            <a:tailEnd type="oval" len="lg" w="lg"/>
          </a:ln>
        </p:spPr>
      </p:sp>
      <p:sp>
        <p:nvSpPr>
          <p:cNvPr name="Freeform 60" id="60"/>
          <p:cNvSpPr/>
          <p:nvPr/>
        </p:nvSpPr>
        <p:spPr>
          <a:xfrm flipH="false" flipV="false" rot="0">
            <a:off x="13031150" y="3169530"/>
            <a:ext cx="446948" cy="829298"/>
          </a:xfrm>
          <a:custGeom>
            <a:avLst/>
            <a:gdLst/>
            <a:ahLst/>
            <a:cxnLst/>
            <a:rect r="r" b="b" t="t" l="l"/>
            <a:pathLst>
              <a:path h="829298" w="446948">
                <a:moveTo>
                  <a:pt x="0" y="0"/>
                </a:moveTo>
                <a:lnTo>
                  <a:pt x="446948" y="0"/>
                </a:lnTo>
                <a:lnTo>
                  <a:pt x="446948" y="829298"/>
                </a:lnTo>
                <a:lnTo>
                  <a:pt x="0" y="82929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grpSp>
        <p:nvGrpSpPr>
          <p:cNvPr name="Group 61" id="61"/>
          <p:cNvGrpSpPr/>
          <p:nvPr/>
        </p:nvGrpSpPr>
        <p:grpSpPr>
          <a:xfrm rot="0">
            <a:off x="13144883" y="2376601"/>
            <a:ext cx="588944" cy="146346"/>
            <a:chOff x="0" y="0"/>
            <a:chExt cx="785259" cy="195128"/>
          </a:xfrm>
        </p:grpSpPr>
        <p:sp>
          <p:nvSpPr>
            <p:cNvPr name="Freeform 62" id="62"/>
            <p:cNvSpPr/>
            <p:nvPr/>
          </p:nvSpPr>
          <p:spPr>
            <a:xfrm flipH="false" flipV="false" rot="0">
              <a:off x="0" y="0"/>
              <a:ext cx="785241" cy="195072"/>
            </a:xfrm>
            <a:custGeom>
              <a:avLst/>
              <a:gdLst/>
              <a:ahLst/>
              <a:cxnLst/>
              <a:rect r="r" b="b" t="t" l="l"/>
              <a:pathLst>
                <a:path h="195072" w="785241">
                  <a:moveTo>
                    <a:pt x="25400" y="12700"/>
                  </a:moveTo>
                  <a:lnTo>
                    <a:pt x="25400" y="182372"/>
                  </a:lnTo>
                  <a:lnTo>
                    <a:pt x="12700" y="182372"/>
                  </a:lnTo>
                  <a:lnTo>
                    <a:pt x="12700" y="169672"/>
                  </a:lnTo>
                  <a:lnTo>
                    <a:pt x="772541" y="169672"/>
                  </a:lnTo>
                  <a:lnTo>
                    <a:pt x="772541" y="182372"/>
                  </a:lnTo>
                  <a:lnTo>
                    <a:pt x="759841" y="182372"/>
                  </a:lnTo>
                  <a:lnTo>
                    <a:pt x="759841" y="12700"/>
                  </a:lnTo>
                  <a:lnTo>
                    <a:pt x="772541" y="12700"/>
                  </a:lnTo>
                  <a:lnTo>
                    <a:pt x="772541" y="25400"/>
                  </a:lnTo>
                  <a:lnTo>
                    <a:pt x="12700" y="25400"/>
                  </a:lnTo>
                  <a:lnTo>
                    <a:pt x="12700" y="12700"/>
                  </a:lnTo>
                  <a:lnTo>
                    <a:pt x="25400" y="12700"/>
                  </a:lnTo>
                  <a:moveTo>
                    <a:pt x="0" y="12700"/>
                  </a:moveTo>
                  <a:cubicBezTo>
                    <a:pt x="0" y="5715"/>
                    <a:pt x="5715" y="0"/>
                    <a:pt x="12700" y="0"/>
                  </a:cubicBezTo>
                  <a:lnTo>
                    <a:pt x="772541" y="0"/>
                  </a:lnTo>
                  <a:cubicBezTo>
                    <a:pt x="779526" y="0"/>
                    <a:pt x="785241" y="5715"/>
                    <a:pt x="785241" y="12700"/>
                  </a:cubicBezTo>
                  <a:lnTo>
                    <a:pt x="785241" y="182372"/>
                  </a:lnTo>
                  <a:cubicBezTo>
                    <a:pt x="785241" y="189357"/>
                    <a:pt x="779526" y="195072"/>
                    <a:pt x="772541" y="195072"/>
                  </a:cubicBezTo>
                  <a:lnTo>
                    <a:pt x="12700" y="195072"/>
                  </a:lnTo>
                  <a:cubicBezTo>
                    <a:pt x="5715" y="195072"/>
                    <a:pt x="0" y="189357"/>
                    <a:pt x="0" y="182372"/>
                  </a:cubicBezTo>
                  <a:lnTo>
                    <a:pt x="0" y="12700"/>
                  </a:lnTo>
                  <a:close/>
                </a:path>
              </a:pathLst>
            </a:custGeom>
            <a:solidFill>
              <a:srgbClr val="A5B7C6"/>
            </a:solidFill>
          </p:spPr>
        </p:sp>
      </p:grpSp>
      <p:sp>
        <p:nvSpPr>
          <p:cNvPr name="AutoShape 63" id="63"/>
          <p:cNvSpPr/>
          <p:nvPr/>
        </p:nvSpPr>
        <p:spPr>
          <a:xfrm rot="5313099">
            <a:off x="12978805" y="2926050"/>
            <a:ext cx="753691" cy="0"/>
          </a:xfrm>
          <a:prstGeom prst="line">
            <a:avLst/>
          </a:prstGeom>
          <a:ln cap="rnd" w="9525">
            <a:solidFill>
              <a:srgbClr val="A5B7C6"/>
            </a:solidFill>
            <a:prstDash val="solid"/>
            <a:headEnd type="none" len="sm" w="sm"/>
            <a:tailEnd type="oval" len="lg" w="lg"/>
          </a:ln>
        </p:spPr>
      </p:sp>
      <p:sp>
        <p:nvSpPr>
          <p:cNvPr name="Freeform 64" id="64"/>
          <p:cNvSpPr/>
          <p:nvPr/>
        </p:nvSpPr>
        <p:spPr>
          <a:xfrm flipH="false" flipV="false" rot="0">
            <a:off x="12572205" y="2969105"/>
            <a:ext cx="516078" cy="1230111"/>
          </a:xfrm>
          <a:custGeom>
            <a:avLst/>
            <a:gdLst/>
            <a:ahLst/>
            <a:cxnLst/>
            <a:rect r="r" b="b" t="t" l="l"/>
            <a:pathLst>
              <a:path h="1230111" w="516078">
                <a:moveTo>
                  <a:pt x="0" y="0"/>
                </a:moveTo>
                <a:lnTo>
                  <a:pt x="516078" y="0"/>
                </a:lnTo>
                <a:lnTo>
                  <a:pt x="516078" y="1230111"/>
                </a:lnTo>
                <a:lnTo>
                  <a:pt x="0" y="1230111"/>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grpSp>
        <p:nvGrpSpPr>
          <p:cNvPr name="Group 65" id="65"/>
          <p:cNvGrpSpPr/>
          <p:nvPr/>
        </p:nvGrpSpPr>
        <p:grpSpPr>
          <a:xfrm rot="0">
            <a:off x="12468281" y="2376601"/>
            <a:ext cx="588944" cy="146346"/>
            <a:chOff x="0" y="0"/>
            <a:chExt cx="785259" cy="195128"/>
          </a:xfrm>
        </p:grpSpPr>
        <p:sp>
          <p:nvSpPr>
            <p:cNvPr name="Freeform 66" id="66"/>
            <p:cNvSpPr/>
            <p:nvPr/>
          </p:nvSpPr>
          <p:spPr>
            <a:xfrm flipH="false" flipV="false" rot="0">
              <a:off x="0" y="0"/>
              <a:ext cx="785241" cy="195072"/>
            </a:xfrm>
            <a:custGeom>
              <a:avLst/>
              <a:gdLst/>
              <a:ahLst/>
              <a:cxnLst/>
              <a:rect r="r" b="b" t="t" l="l"/>
              <a:pathLst>
                <a:path h="195072" w="785241">
                  <a:moveTo>
                    <a:pt x="25400" y="12700"/>
                  </a:moveTo>
                  <a:lnTo>
                    <a:pt x="25400" y="182372"/>
                  </a:lnTo>
                  <a:lnTo>
                    <a:pt x="12700" y="182372"/>
                  </a:lnTo>
                  <a:lnTo>
                    <a:pt x="12700" y="169672"/>
                  </a:lnTo>
                  <a:lnTo>
                    <a:pt x="772541" y="169672"/>
                  </a:lnTo>
                  <a:lnTo>
                    <a:pt x="772541" y="182372"/>
                  </a:lnTo>
                  <a:lnTo>
                    <a:pt x="759841" y="182372"/>
                  </a:lnTo>
                  <a:lnTo>
                    <a:pt x="759841" y="12700"/>
                  </a:lnTo>
                  <a:lnTo>
                    <a:pt x="772541" y="12700"/>
                  </a:lnTo>
                  <a:lnTo>
                    <a:pt x="772541" y="25400"/>
                  </a:lnTo>
                  <a:lnTo>
                    <a:pt x="12700" y="25400"/>
                  </a:lnTo>
                  <a:lnTo>
                    <a:pt x="12700" y="12700"/>
                  </a:lnTo>
                  <a:lnTo>
                    <a:pt x="25400" y="12700"/>
                  </a:lnTo>
                  <a:moveTo>
                    <a:pt x="0" y="12700"/>
                  </a:moveTo>
                  <a:cubicBezTo>
                    <a:pt x="0" y="5715"/>
                    <a:pt x="5715" y="0"/>
                    <a:pt x="12700" y="0"/>
                  </a:cubicBezTo>
                  <a:lnTo>
                    <a:pt x="772541" y="0"/>
                  </a:lnTo>
                  <a:cubicBezTo>
                    <a:pt x="779526" y="0"/>
                    <a:pt x="785241" y="5715"/>
                    <a:pt x="785241" y="12700"/>
                  </a:cubicBezTo>
                  <a:lnTo>
                    <a:pt x="785241" y="182372"/>
                  </a:lnTo>
                  <a:cubicBezTo>
                    <a:pt x="785241" y="189357"/>
                    <a:pt x="779526" y="195072"/>
                    <a:pt x="772541" y="195072"/>
                  </a:cubicBezTo>
                  <a:lnTo>
                    <a:pt x="12700" y="195072"/>
                  </a:lnTo>
                  <a:cubicBezTo>
                    <a:pt x="5715" y="195072"/>
                    <a:pt x="0" y="189357"/>
                    <a:pt x="0" y="182372"/>
                  </a:cubicBezTo>
                  <a:lnTo>
                    <a:pt x="0" y="12700"/>
                  </a:lnTo>
                  <a:close/>
                </a:path>
              </a:pathLst>
            </a:custGeom>
            <a:solidFill>
              <a:srgbClr val="869FB2"/>
            </a:solidFill>
          </p:spPr>
        </p:sp>
      </p:grpSp>
      <p:sp>
        <p:nvSpPr>
          <p:cNvPr name="AutoShape 67" id="67"/>
          <p:cNvSpPr/>
          <p:nvPr/>
        </p:nvSpPr>
        <p:spPr>
          <a:xfrm rot="5269463">
            <a:off x="12611594" y="2799950"/>
            <a:ext cx="501812" cy="0"/>
          </a:xfrm>
          <a:prstGeom prst="line">
            <a:avLst/>
          </a:prstGeom>
          <a:ln cap="rnd" w="9525">
            <a:solidFill>
              <a:srgbClr val="869FB2"/>
            </a:solidFill>
            <a:prstDash val="solid"/>
            <a:headEnd type="none" len="sm" w="sm"/>
            <a:tailEnd type="oval" len="lg" w="lg"/>
          </a:ln>
        </p:spPr>
      </p:sp>
      <p:sp>
        <p:nvSpPr>
          <p:cNvPr name="Freeform 68" id="68"/>
          <p:cNvSpPr/>
          <p:nvPr/>
        </p:nvSpPr>
        <p:spPr>
          <a:xfrm flipH="false" flipV="false" rot="0">
            <a:off x="12083478" y="2726044"/>
            <a:ext cx="615942" cy="1716281"/>
          </a:xfrm>
          <a:custGeom>
            <a:avLst/>
            <a:gdLst/>
            <a:ahLst/>
            <a:cxnLst/>
            <a:rect r="r" b="b" t="t" l="l"/>
            <a:pathLst>
              <a:path h="1716281" w="615942">
                <a:moveTo>
                  <a:pt x="0" y="0"/>
                </a:moveTo>
                <a:lnTo>
                  <a:pt x="615942" y="0"/>
                </a:lnTo>
                <a:lnTo>
                  <a:pt x="615942" y="1716281"/>
                </a:lnTo>
                <a:lnTo>
                  <a:pt x="0" y="1716281"/>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grpSp>
        <p:nvGrpSpPr>
          <p:cNvPr name="Group 69" id="69"/>
          <p:cNvGrpSpPr/>
          <p:nvPr/>
        </p:nvGrpSpPr>
        <p:grpSpPr>
          <a:xfrm rot="0">
            <a:off x="11791679" y="2376601"/>
            <a:ext cx="588944" cy="146346"/>
            <a:chOff x="0" y="0"/>
            <a:chExt cx="785259" cy="195128"/>
          </a:xfrm>
        </p:grpSpPr>
        <p:sp>
          <p:nvSpPr>
            <p:cNvPr name="Freeform 70" id="70"/>
            <p:cNvSpPr/>
            <p:nvPr/>
          </p:nvSpPr>
          <p:spPr>
            <a:xfrm flipH="false" flipV="false" rot="0">
              <a:off x="0" y="0"/>
              <a:ext cx="785241" cy="195072"/>
            </a:xfrm>
            <a:custGeom>
              <a:avLst/>
              <a:gdLst/>
              <a:ahLst/>
              <a:cxnLst/>
              <a:rect r="r" b="b" t="t" l="l"/>
              <a:pathLst>
                <a:path h="195072" w="785241">
                  <a:moveTo>
                    <a:pt x="25400" y="12700"/>
                  </a:moveTo>
                  <a:lnTo>
                    <a:pt x="25400" y="182372"/>
                  </a:lnTo>
                  <a:lnTo>
                    <a:pt x="12700" y="182372"/>
                  </a:lnTo>
                  <a:lnTo>
                    <a:pt x="12700" y="169672"/>
                  </a:lnTo>
                  <a:lnTo>
                    <a:pt x="772541" y="169672"/>
                  </a:lnTo>
                  <a:lnTo>
                    <a:pt x="772541" y="182372"/>
                  </a:lnTo>
                  <a:lnTo>
                    <a:pt x="759841" y="182372"/>
                  </a:lnTo>
                  <a:lnTo>
                    <a:pt x="759841" y="12700"/>
                  </a:lnTo>
                  <a:lnTo>
                    <a:pt x="772541" y="12700"/>
                  </a:lnTo>
                  <a:lnTo>
                    <a:pt x="772541" y="25400"/>
                  </a:lnTo>
                  <a:lnTo>
                    <a:pt x="12700" y="25400"/>
                  </a:lnTo>
                  <a:lnTo>
                    <a:pt x="12700" y="12700"/>
                  </a:lnTo>
                  <a:lnTo>
                    <a:pt x="25400" y="12700"/>
                  </a:lnTo>
                  <a:moveTo>
                    <a:pt x="0" y="12700"/>
                  </a:moveTo>
                  <a:cubicBezTo>
                    <a:pt x="0" y="5715"/>
                    <a:pt x="5715" y="0"/>
                    <a:pt x="12700" y="0"/>
                  </a:cubicBezTo>
                  <a:lnTo>
                    <a:pt x="772541" y="0"/>
                  </a:lnTo>
                  <a:cubicBezTo>
                    <a:pt x="779526" y="0"/>
                    <a:pt x="785241" y="5715"/>
                    <a:pt x="785241" y="12700"/>
                  </a:cubicBezTo>
                  <a:lnTo>
                    <a:pt x="785241" y="182372"/>
                  </a:lnTo>
                  <a:cubicBezTo>
                    <a:pt x="785241" y="189357"/>
                    <a:pt x="779526" y="195072"/>
                    <a:pt x="772541" y="195072"/>
                  </a:cubicBezTo>
                  <a:lnTo>
                    <a:pt x="12700" y="195072"/>
                  </a:lnTo>
                  <a:cubicBezTo>
                    <a:pt x="5715" y="195072"/>
                    <a:pt x="0" y="189357"/>
                    <a:pt x="0" y="182372"/>
                  </a:cubicBezTo>
                  <a:lnTo>
                    <a:pt x="0" y="12700"/>
                  </a:lnTo>
                  <a:close/>
                </a:path>
              </a:pathLst>
            </a:custGeom>
            <a:solidFill>
              <a:srgbClr val="657E93"/>
            </a:solidFill>
          </p:spPr>
        </p:sp>
      </p:grpSp>
      <p:sp>
        <p:nvSpPr>
          <p:cNvPr name="AutoShape 71" id="71"/>
          <p:cNvSpPr/>
          <p:nvPr/>
        </p:nvSpPr>
        <p:spPr>
          <a:xfrm rot="5089659">
            <a:off x="12208245" y="2655050"/>
            <a:ext cx="211310" cy="0"/>
          </a:xfrm>
          <a:prstGeom prst="line">
            <a:avLst/>
          </a:prstGeom>
          <a:ln cap="rnd" w="9525">
            <a:solidFill>
              <a:srgbClr val="657E93"/>
            </a:solidFill>
            <a:prstDash val="solid"/>
            <a:headEnd type="none" len="sm" w="sm"/>
            <a:tailEnd type="oval" len="lg" w="lg"/>
          </a:ln>
        </p:spPr>
      </p:sp>
      <p:sp>
        <p:nvSpPr>
          <p:cNvPr name="Freeform 72" id="72"/>
          <p:cNvSpPr/>
          <p:nvPr/>
        </p:nvSpPr>
        <p:spPr>
          <a:xfrm flipH="false" flipV="false" rot="0">
            <a:off x="16625693" y="3985021"/>
            <a:ext cx="299626" cy="513650"/>
          </a:xfrm>
          <a:custGeom>
            <a:avLst/>
            <a:gdLst/>
            <a:ahLst/>
            <a:cxnLst/>
            <a:rect r="r" b="b" t="t" l="l"/>
            <a:pathLst>
              <a:path h="513650" w="299626">
                <a:moveTo>
                  <a:pt x="0" y="0"/>
                </a:moveTo>
                <a:lnTo>
                  <a:pt x="299626" y="0"/>
                </a:lnTo>
                <a:lnTo>
                  <a:pt x="299626" y="513650"/>
                </a:lnTo>
                <a:lnTo>
                  <a:pt x="0" y="513650"/>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grpSp>
        <p:nvGrpSpPr>
          <p:cNvPr name="Group 73" id="73"/>
          <p:cNvGrpSpPr/>
          <p:nvPr/>
        </p:nvGrpSpPr>
        <p:grpSpPr>
          <a:xfrm rot="0">
            <a:off x="14467443" y="4173359"/>
            <a:ext cx="1033256" cy="165906"/>
            <a:chOff x="0" y="0"/>
            <a:chExt cx="1377675" cy="221208"/>
          </a:xfrm>
        </p:grpSpPr>
        <p:sp>
          <p:nvSpPr>
            <p:cNvPr name="Freeform 74" id="74"/>
            <p:cNvSpPr/>
            <p:nvPr/>
          </p:nvSpPr>
          <p:spPr>
            <a:xfrm flipH="false" flipV="false" rot="0">
              <a:off x="0" y="0"/>
              <a:ext cx="1377696" cy="221234"/>
            </a:xfrm>
            <a:custGeom>
              <a:avLst/>
              <a:gdLst/>
              <a:ahLst/>
              <a:cxnLst/>
              <a:rect r="r" b="b" t="t" l="l"/>
              <a:pathLst>
                <a:path h="221234" w="1377696">
                  <a:moveTo>
                    <a:pt x="1377696" y="12700"/>
                  </a:moveTo>
                  <a:lnTo>
                    <a:pt x="1377696" y="208534"/>
                  </a:lnTo>
                  <a:cubicBezTo>
                    <a:pt x="1377696" y="215519"/>
                    <a:pt x="1371981" y="221234"/>
                    <a:pt x="1364996" y="221234"/>
                  </a:cubicBezTo>
                  <a:lnTo>
                    <a:pt x="12700" y="221234"/>
                  </a:lnTo>
                  <a:cubicBezTo>
                    <a:pt x="5715" y="221234"/>
                    <a:pt x="0" y="215519"/>
                    <a:pt x="0" y="208534"/>
                  </a:cubicBezTo>
                  <a:lnTo>
                    <a:pt x="0" y="12700"/>
                  </a:lnTo>
                  <a:cubicBezTo>
                    <a:pt x="0" y="5715"/>
                    <a:pt x="5715" y="0"/>
                    <a:pt x="12700" y="0"/>
                  </a:cubicBezTo>
                  <a:lnTo>
                    <a:pt x="1364996" y="0"/>
                  </a:lnTo>
                  <a:cubicBezTo>
                    <a:pt x="1371981" y="0"/>
                    <a:pt x="1377696" y="5715"/>
                    <a:pt x="1377696" y="12700"/>
                  </a:cubicBezTo>
                  <a:moveTo>
                    <a:pt x="1352296" y="12700"/>
                  </a:moveTo>
                  <a:lnTo>
                    <a:pt x="1364996" y="12700"/>
                  </a:lnTo>
                  <a:lnTo>
                    <a:pt x="1364996" y="25400"/>
                  </a:lnTo>
                  <a:lnTo>
                    <a:pt x="12700" y="25400"/>
                  </a:lnTo>
                  <a:lnTo>
                    <a:pt x="12700" y="12700"/>
                  </a:lnTo>
                  <a:lnTo>
                    <a:pt x="25400" y="12700"/>
                  </a:lnTo>
                  <a:lnTo>
                    <a:pt x="25400" y="208534"/>
                  </a:lnTo>
                  <a:lnTo>
                    <a:pt x="12700" y="208534"/>
                  </a:lnTo>
                  <a:lnTo>
                    <a:pt x="12700" y="195834"/>
                  </a:lnTo>
                  <a:lnTo>
                    <a:pt x="1364996" y="195834"/>
                  </a:lnTo>
                  <a:lnTo>
                    <a:pt x="1364996" y="208534"/>
                  </a:lnTo>
                  <a:lnTo>
                    <a:pt x="1352296" y="208534"/>
                  </a:lnTo>
                  <a:lnTo>
                    <a:pt x="1352296" y="12700"/>
                  </a:lnTo>
                  <a:close/>
                </a:path>
              </a:pathLst>
            </a:custGeom>
            <a:solidFill>
              <a:srgbClr val="CFD9E0"/>
            </a:solidFill>
          </p:spPr>
        </p:sp>
      </p:grpSp>
      <p:sp>
        <p:nvSpPr>
          <p:cNvPr name="AutoShape 75" id="75"/>
          <p:cNvSpPr/>
          <p:nvPr/>
        </p:nvSpPr>
        <p:spPr>
          <a:xfrm rot="51977">
            <a:off x="15530077" y="4256300"/>
            <a:ext cx="1259994" cy="0"/>
          </a:xfrm>
          <a:prstGeom prst="line">
            <a:avLst/>
          </a:prstGeom>
          <a:ln cap="rnd" w="9525">
            <a:solidFill>
              <a:srgbClr val="CFD9E0"/>
            </a:solidFill>
            <a:prstDash val="solid"/>
            <a:headEnd type="none" len="sm" w="sm"/>
            <a:tailEnd type="oval" len="lg" w="lg"/>
          </a:ln>
        </p:spPr>
      </p:sp>
      <p:sp>
        <p:nvSpPr>
          <p:cNvPr name="Freeform 76" id="76"/>
          <p:cNvSpPr/>
          <p:nvPr/>
        </p:nvSpPr>
        <p:spPr>
          <a:xfrm flipH="false" flipV="false" rot="0">
            <a:off x="16345697" y="3469977"/>
            <a:ext cx="579602" cy="512584"/>
          </a:xfrm>
          <a:custGeom>
            <a:avLst/>
            <a:gdLst/>
            <a:ahLst/>
            <a:cxnLst/>
            <a:rect r="r" b="b" t="t" l="l"/>
            <a:pathLst>
              <a:path h="512584" w="579602">
                <a:moveTo>
                  <a:pt x="0" y="0"/>
                </a:moveTo>
                <a:lnTo>
                  <a:pt x="579602" y="0"/>
                </a:lnTo>
                <a:lnTo>
                  <a:pt x="579602" y="512584"/>
                </a:lnTo>
                <a:lnTo>
                  <a:pt x="0" y="512584"/>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grpSp>
        <p:nvGrpSpPr>
          <p:cNvPr name="Group 77" id="77"/>
          <p:cNvGrpSpPr/>
          <p:nvPr/>
        </p:nvGrpSpPr>
        <p:grpSpPr>
          <a:xfrm rot="0">
            <a:off x="14467443" y="3731297"/>
            <a:ext cx="1033256" cy="165888"/>
            <a:chOff x="0" y="0"/>
            <a:chExt cx="1377675" cy="221184"/>
          </a:xfrm>
        </p:grpSpPr>
        <p:sp>
          <p:nvSpPr>
            <p:cNvPr name="Freeform 78" id="78"/>
            <p:cNvSpPr/>
            <p:nvPr/>
          </p:nvSpPr>
          <p:spPr>
            <a:xfrm flipH="false" flipV="false" rot="0">
              <a:off x="0" y="0"/>
              <a:ext cx="1377696" cy="221107"/>
            </a:xfrm>
            <a:custGeom>
              <a:avLst/>
              <a:gdLst/>
              <a:ahLst/>
              <a:cxnLst/>
              <a:rect r="r" b="b" t="t" l="l"/>
              <a:pathLst>
                <a:path h="221107" w="1377696">
                  <a:moveTo>
                    <a:pt x="1377696" y="12700"/>
                  </a:moveTo>
                  <a:lnTo>
                    <a:pt x="1377696" y="208407"/>
                  </a:lnTo>
                  <a:cubicBezTo>
                    <a:pt x="1377696" y="215392"/>
                    <a:pt x="1371981" y="221107"/>
                    <a:pt x="1364996" y="221107"/>
                  </a:cubicBezTo>
                  <a:lnTo>
                    <a:pt x="12700" y="221107"/>
                  </a:lnTo>
                  <a:cubicBezTo>
                    <a:pt x="5715" y="221107"/>
                    <a:pt x="0" y="215392"/>
                    <a:pt x="0" y="208407"/>
                  </a:cubicBezTo>
                  <a:lnTo>
                    <a:pt x="0" y="12700"/>
                  </a:lnTo>
                  <a:cubicBezTo>
                    <a:pt x="0" y="5715"/>
                    <a:pt x="5715" y="0"/>
                    <a:pt x="12700" y="0"/>
                  </a:cubicBezTo>
                  <a:lnTo>
                    <a:pt x="1364996" y="0"/>
                  </a:lnTo>
                  <a:cubicBezTo>
                    <a:pt x="1371981" y="0"/>
                    <a:pt x="1377696" y="5715"/>
                    <a:pt x="1377696" y="12700"/>
                  </a:cubicBezTo>
                  <a:moveTo>
                    <a:pt x="1352296" y="12700"/>
                  </a:moveTo>
                  <a:lnTo>
                    <a:pt x="1364996" y="12700"/>
                  </a:lnTo>
                  <a:lnTo>
                    <a:pt x="1364996" y="25400"/>
                  </a:lnTo>
                  <a:lnTo>
                    <a:pt x="12700" y="25400"/>
                  </a:lnTo>
                  <a:lnTo>
                    <a:pt x="12700" y="12700"/>
                  </a:lnTo>
                  <a:lnTo>
                    <a:pt x="25400" y="12700"/>
                  </a:lnTo>
                  <a:lnTo>
                    <a:pt x="25400" y="208407"/>
                  </a:lnTo>
                  <a:lnTo>
                    <a:pt x="12700" y="208407"/>
                  </a:lnTo>
                  <a:lnTo>
                    <a:pt x="12700" y="195707"/>
                  </a:lnTo>
                  <a:lnTo>
                    <a:pt x="1364996" y="195707"/>
                  </a:lnTo>
                  <a:lnTo>
                    <a:pt x="1364996" y="208407"/>
                  </a:lnTo>
                  <a:lnTo>
                    <a:pt x="1352296" y="208407"/>
                  </a:lnTo>
                  <a:lnTo>
                    <a:pt x="1352296" y="12700"/>
                  </a:lnTo>
                  <a:close/>
                </a:path>
              </a:pathLst>
            </a:custGeom>
            <a:solidFill>
              <a:srgbClr val="A5B7C6"/>
            </a:solidFill>
          </p:spPr>
        </p:sp>
      </p:grpSp>
      <p:sp>
        <p:nvSpPr>
          <p:cNvPr name="AutoShape 79" id="79"/>
          <p:cNvSpPr/>
          <p:nvPr/>
        </p:nvSpPr>
        <p:spPr>
          <a:xfrm rot="67711">
            <a:off x="15529955" y="3814250"/>
            <a:ext cx="967238" cy="0"/>
          </a:xfrm>
          <a:prstGeom prst="line">
            <a:avLst/>
          </a:prstGeom>
          <a:ln cap="rnd" w="9525">
            <a:solidFill>
              <a:srgbClr val="A5B7C6"/>
            </a:solidFill>
            <a:prstDash val="solid"/>
            <a:headEnd type="none" len="sm" w="sm"/>
            <a:tailEnd type="oval" len="lg" w="lg"/>
          </a:ln>
        </p:spPr>
      </p:sp>
      <p:sp>
        <p:nvSpPr>
          <p:cNvPr name="Freeform 80" id="80"/>
          <p:cNvSpPr/>
          <p:nvPr/>
        </p:nvSpPr>
        <p:spPr>
          <a:xfrm flipH="false" flipV="false" rot="0">
            <a:off x="16068529" y="2940615"/>
            <a:ext cx="856770" cy="592384"/>
          </a:xfrm>
          <a:custGeom>
            <a:avLst/>
            <a:gdLst/>
            <a:ahLst/>
            <a:cxnLst/>
            <a:rect r="r" b="b" t="t" l="l"/>
            <a:pathLst>
              <a:path h="592384" w="856770">
                <a:moveTo>
                  <a:pt x="0" y="0"/>
                </a:moveTo>
                <a:lnTo>
                  <a:pt x="856770" y="0"/>
                </a:lnTo>
                <a:lnTo>
                  <a:pt x="856770" y="592384"/>
                </a:lnTo>
                <a:lnTo>
                  <a:pt x="0" y="592384"/>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grpSp>
        <p:nvGrpSpPr>
          <p:cNvPr name="Group 81" id="81"/>
          <p:cNvGrpSpPr/>
          <p:nvPr/>
        </p:nvGrpSpPr>
        <p:grpSpPr>
          <a:xfrm rot="0">
            <a:off x="14467443" y="3209529"/>
            <a:ext cx="1033256" cy="165906"/>
            <a:chOff x="0" y="0"/>
            <a:chExt cx="1377675" cy="221208"/>
          </a:xfrm>
        </p:grpSpPr>
        <p:sp>
          <p:nvSpPr>
            <p:cNvPr name="Freeform 82" id="82"/>
            <p:cNvSpPr/>
            <p:nvPr/>
          </p:nvSpPr>
          <p:spPr>
            <a:xfrm flipH="false" flipV="false" rot="0">
              <a:off x="0" y="0"/>
              <a:ext cx="1377696" cy="221234"/>
            </a:xfrm>
            <a:custGeom>
              <a:avLst/>
              <a:gdLst/>
              <a:ahLst/>
              <a:cxnLst/>
              <a:rect r="r" b="b" t="t" l="l"/>
              <a:pathLst>
                <a:path h="221234" w="1377696">
                  <a:moveTo>
                    <a:pt x="1377696" y="12700"/>
                  </a:moveTo>
                  <a:lnTo>
                    <a:pt x="1377696" y="208534"/>
                  </a:lnTo>
                  <a:cubicBezTo>
                    <a:pt x="1377696" y="215519"/>
                    <a:pt x="1371981" y="221234"/>
                    <a:pt x="1364996" y="221234"/>
                  </a:cubicBezTo>
                  <a:lnTo>
                    <a:pt x="12700" y="221234"/>
                  </a:lnTo>
                  <a:cubicBezTo>
                    <a:pt x="5715" y="221234"/>
                    <a:pt x="0" y="215519"/>
                    <a:pt x="0" y="208534"/>
                  </a:cubicBezTo>
                  <a:lnTo>
                    <a:pt x="0" y="12700"/>
                  </a:lnTo>
                  <a:cubicBezTo>
                    <a:pt x="0" y="5715"/>
                    <a:pt x="5715" y="0"/>
                    <a:pt x="12700" y="0"/>
                  </a:cubicBezTo>
                  <a:lnTo>
                    <a:pt x="1364996" y="0"/>
                  </a:lnTo>
                  <a:cubicBezTo>
                    <a:pt x="1371981" y="0"/>
                    <a:pt x="1377696" y="5715"/>
                    <a:pt x="1377696" y="12700"/>
                  </a:cubicBezTo>
                  <a:moveTo>
                    <a:pt x="1352296" y="12700"/>
                  </a:moveTo>
                  <a:lnTo>
                    <a:pt x="1364996" y="12700"/>
                  </a:lnTo>
                  <a:lnTo>
                    <a:pt x="1364996" y="25400"/>
                  </a:lnTo>
                  <a:lnTo>
                    <a:pt x="12700" y="25400"/>
                  </a:lnTo>
                  <a:lnTo>
                    <a:pt x="12700" y="12700"/>
                  </a:lnTo>
                  <a:lnTo>
                    <a:pt x="25400" y="12700"/>
                  </a:lnTo>
                  <a:lnTo>
                    <a:pt x="25400" y="208534"/>
                  </a:lnTo>
                  <a:lnTo>
                    <a:pt x="12700" y="208534"/>
                  </a:lnTo>
                  <a:lnTo>
                    <a:pt x="12700" y="195834"/>
                  </a:lnTo>
                  <a:lnTo>
                    <a:pt x="1364996" y="195834"/>
                  </a:lnTo>
                  <a:lnTo>
                    <a:pt x="1364996" y="208534"/>
                  </a:lnTo>
                  <a:lnTo>
                    <a:pt x="1352296" y="208534"/>
                  </a:lnTo>
                  <a:lnTo>
                    <a:pt x="1352296" y="12700"/>
                  </a:lnTo>
                  <a:close/>
                </a:path>
              </a:pathLst>
            </a:custGeom>
            <a:solidFill>
              <a:srgbClr val="869FB2"/>
            </a:solidFill>
          </p:spPr>
        </p:sp>
      </p:grpSp>
      <p:sp>
        <p:nvSpPr>
          <p:cNvPr name="AutoShape 83" id="83"/>
          <p:cNvSpPr/>
          <p:nvPr/>
        </p:nvSpPr>
        <p:spPr>
          <a:xfrm rot="98861">
            <a:off x="15529712" y="3292500"/>
            <a:ext cx="662524" cy="0"/>
          </a:xfrm>
          <a:prstGeom prst="line">
            <a:avLst/>
          </a:prstGeom>
          <a:ln cap="rnd" w="9525">
            <a:solidFill>
              <a:srgbClr val="869FB2"/>
            </a:solidFill>
            <a:prstDash val="solid"/>
            <a:headEnd type="none" len="sm" w="sm"/>
            <a:tailEnd type="oval" len="lg" w="lg"/>
          </a:ln>
        </p:spPr>
      </p:sp>
      <p:sp>
        <p:nvSpPr>
          <p:cNvPr name="Freeform 84" id="84"/>
          <p:cNvSpPr/>
          <p:nvPr/>
        </p:nvSpPr>
        <p:spPr>
          <a:xfrm flipH="false" flipV="false" rot="0">
            <a:off x="15732313" y="2376891"/>
            <a:ext cx="1192986" cy="707556"/>
          </a:xfrm>
          <a:custGeom>
            <a:avLst/>
            <a:gdLst/>
            <a:ahLst/>
            <a:cxnLst/>
            <a:rect r="r" b="b" t="t" l="l"/>
            <a:pathLst>
              <a:path h="707556" w="1192986">
                <a:moveTo>
                  <a:pt x="0" y="0"/>
                </a:moveTo>
                <a:lnTo>
                  <a:pt x="1192986" y="0"/>
                </a:lnTo>
                <a:lnTo>
                  <a:pt x="1192986" y="707556"/>
                </a:lnTo>
                <a:lnTo>
                  <a:pt x="0" y="707556"/>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grpSp>
        <p:nvGrpSpPr>
          <p:cNvPr name="Group 85" id="85"/>
          <p:cNvGrpSpPr/>
          <p:nvPr/>
        </p:nvGrpSpPr>
        <p:grpSpPr>
          <a:xfrm rot="0">
            <a:off x="14467443" y="2727625"/>
            <a:ext cx="1033256" cy="165888"/>
            <a:chOff x="0" y="0"/>
            <a:chExt cx="1377675" cy="221184"/>
          </a:xfrm>
        </p:grpSpPr>
        <p:sp>
          <p:nvSpPr>
            <p:cNvPr name="Freeform 86" id="86"/>
            <p:cNvSpPr/>
            <p:nvPr/>
          </p:nvSpPr>
          <p:spPr>
            <a:xfrm flipH="false" flipV="false" rot="0">
              <a:off x="0" y="0"/>
              <a:ext cx="1377696" cy="221107"/>
            </a:xfrm>
            <a:custGeom>
              <a:avLst/>
              <a:gdLst/>
              <a:ahLst/>
              <a:cxnLst/>
              <a:rect r="r" b="b" t="t" l="l"/>
              <a:pathLst>
                <a:path h="221107" w="1377696">
                  <a:moveTo>
                    <a:pt x="1377696" y="12700"/>
                  </a:moveTo>
                  <a:lnTo>
                    <a:pt x="1377696" y="208407"/>
                  </a:lnTo>
                  <a:cubicBezTo>
                    <a:pt x="1377696" y="215392"/>
                    <a:pt x="1371981" y="221107"/>
                    <a:pt x="1364996" y="221107"/>
                  </a:cubicBezTo>
                  <a:lnTo>
                    <a:pt x="12700" y="221107"/>
                  </a:lnTo>
                  <a:cubicBezTo>
                    <a:pt x="5715" y="221107"/>
                    <a:pt x="0" y="215392"/>
                    <a:pt x="0" y="208407"/>
                  </a:cubicBezTo>
                  <a:lnTo>
                    <a:pt x="0" y="12700"/>
                  </a:lnTo>
                  <a:cubicBezTo>
                    <a:pt x="0" y="5715"/>
                    <a:pt x="5715" y="0"/>
                    <a:pt x="12700" y="0"/>
                  </a:cubicBezTo>
                  <a:lnTo>
                    <a:pt x="1364996" y="0"/>
                  </a:lnTo>
                  <a:cubicBezTo>
                    <a:pt x="1371981" y="0"/>
                    <a:pt x="1377696" y="5715"/>
                    <a:pt x="1377696" y="12700"/>
                  </a:cubicBezTo>
                  <a:moveTo>
                    <a:pt x="1352296" y="12700"/>
                  </a:moveTo>
                  <a:lnTo>
                    <a:pt x="1364996" y="12700"/>
                  </a:lnTo>
                  <a:lnTo>
                    <a:pt x="1364996" y="25400"/>
                  </a:lnTo>
                  <a:lnTo>
                    <a:pt x="12700" y="25400"/>
                  </a:lnTo>
                  <a:lnTo>
                    <a:pt x="12700" y="12700"/>
                  </a:lnTo>
                  <a:lnTo>
                    <a:pt x="25400" y="12700"/>
                  </a:lnTo>
                  <a:lnTo>
                    <a:pt x="25400" y="208407"/>
                  </a:lnTo>
                  <a:lnTo>
                    <a:pt x="12700" y="208407"/>
                  </a:lnTo>
                  <a:lnTo>
                    <a:pt x="12700" y="195707"/>
                  </a:lnTo>
                  <a:lnTo>
                    <a:pt x="1364996" y="195707"/>
                  </a:lnTo>
                  <a:lnTo>
                    <a:pt x="1364996" y="208407"/>
                  </a:lnTo>
                  <a:lnTo>
                    <a:pt x="1352296" y="208407"/>
                  </a:lnTo>
                  <a:lnTo>
                    <a:pt x="1352296" y="12700"/>
                  </a:lnTo>
                  <a:close/>
                </a:path>
              </a:pathLst>
            </a:custGeom>
            <a:solidFill>
              <a:srgbClr val="869FB1"/>
            </a:solidFill>
          </p:spPr>
        </p:sp>
      </p:grpSp>
      <p:sp>
        <p:nvSpPr>
          <p:cNvPr name="AutoShape 87" id="87"/>
          <p:cNvSpPr/>
          <p:nvPr/>
        </p:nvSpPr>
        <p:spPr>
          <a:xfrm rot="188080">
            <a:off x="15529788" y="2810600"/>
            <a:ext cx="348371" cy="0"/>
          </a:xfrm>
          <a:prstGeom prst="line">
            <a:avLst/>
          </a:prstGeom>
          <a:ln cap="rnd" w="9525">
            <a:solidFill>
              <a:srgbClr val="869FB1"/>
            </a:solidFill>
            <a:prstDash val="solid"/>
            <a:headEnd type="none" len="sm" w="sm"/>
            <a:tailEnd type="oval" len="lg" w="lg"/>
          </a:ln>
        </p:spPr>
      </p:sp>
    </p:spTree>
  </p:cSld>
  <p:clrMapOvr>
    <a:masterClrMapping/>
  </p:clrMapOvr>
</p:sld>
</file>

<file path=ppt/slides/slide75.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227625" y="1863075"/>
            <a:ext cx="139117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...and our sets of editable icons</a:t>
            </a:r>
          </a:p>
        </p:txBody>
      </p:sp>
      <p:sp>
        <p:nvSpPr>
          <p:cNvPr name="TextBox 3" id="3"/>
          <p:cNvSpPr txBox="true"/>
          <p:nvPr/>
        </p:nvSpPr>
        <p:spPr>
          <a:xfrm rot="0">
            <a:off x="1749175" y="3226250"/>
            <a:ext cx="14868750" cy="867675"/>
          </a:xfrm>
          <a:prstGeom prst="rect">
            <a:avLst/>
          </a:prstGeom>
        </p:spPr>
        <p:txBody>
          <a:bodyPr anchor="t" rtlCol="false" tIns="0" lIns="0" bIns="0" rIns="0">
            <a:spAutoFit/>
          </a:bodyPr>
          <a:lstStyle/>
          <a:p>
            <a:pPr algn="ctr">
              <a:lnSpc>
                <a:spcPts val="3036"/>
              </a:lnSpc>
            </a:pPr>
            <a:r>
              <a:rPr lang="en-US" sz="2200">
                <a:solidFill>
                  <a:srgbClr val="FFFFFF"/>
                </a:solidFill>
                <a:latin typeface="Arial"/>
              </a:rPr>
              <a:t>You can</a:t>
            </a:r>
            <a:r>
              <a:rPr lang="en-US" sz="2200">
                <a:solidFill>
                  <a:srgbClr val="435D74"/>
                </a:solidFill>
                <a:latin typeface="Arial"/>
              </a:rPr>
              <a:t> </a:t>
            </a:r>
            <a:r>
              <a:rPr lang="en-US" sz="2200">
                <a:solidFill>
                  <a:srgbClr val="869FB2"/>
                </a:solidFill>
                <a:latin typeface="Arial"/>
              </a:rPr>
              <a:t>resize</a:t>
            </a:r>
            <a:r>
              <a:rPr lang="en-US" sz="2200">
                <a:solidFill>
                  <a:srgbClr val="435D74"/>
                </a:solidFill>
                <a:latin typeface="Arial"/>
              </a:rPr>
              <a:t> </a:t>
            </a:r>
            <a:r>
              <a:rPr lang="en-US" sz="2200">
                <a:solidFill>
                  <a:srgbClr val="FFFFFF"/>
                </a:solidFill>
                <a:latin typeface="Arial"/>
              </a:rPr>
              <a:t>these icons without losing quality.</a:t>
            </a:r>
          </a:p>
          <a:p>
            <a:pPr algn="ctr">
              <a:lnSpc>
                <a:spcPts val="3036"/>
              </a:lnSpc>
            </a:pPr>
            <a:r>
              <a:rPr lang="en-US" sz="2200">
                <a:solidFill>
                  <a:srgbClr val="FFFFFF"/>
                </a:solidFill>
                <a:latin typeface="Arial"/>
              </a:rPr>
              <a:t>You can </a:t>
            </a:r>
            <a:r>
              <a:rPr lang="en-US" sz="2200">
                <a:solidFill>
                  <a:srgbClr val="869FB2"/>
                </a:solidFill>
                <a:latin typeface="Arial"/>
              </a:rPr>
              <a:t>change the stroke and fill color</a:t>
            </a:r>
            <a:r>
              <a:rPr lang="en-US" sz="2200">
                <a:solidFill>
                  <a:srgbClr val="FFFFFF"/>
                </a:solidFill>
                <a:latin typeface="Arial"/>
              </a:rPr>
              <a:t>; just select the icon and click on the</a:t>
            </a:r>
            <a:r>
              <a:rPr lang="en-US" sz="2200">
                <a:solidFill>
                  <a:srgbClr val="435D74"/>
                </a:solidFill>
                <a:latin typeface="Arial"/>
              </a:rPr>
              <a:t> </a:t>
            </a:r>
            <a:r>
              <a:rPr lang="en-US" sz="2200">
                <a:solidFill>
                  <a:srgbClr val="869FB2"/>
                </a:solidFill>
                <a:latin typeface="Arial"/>
              </a:rPr>
              <a:t>paint bucket/pen</a:t>
            </a:r>
            <a:r>
              <a:rPr lang="en-US" sz="2200">
                <a:solidFill>
                  <a:srgbClr val="FFFFFF"/>
                </a:solidFill>
                <a:latin typeface="Arial"/>
              </a:rPr>
              <a:t>.</a:t>
            </a:r>
          </a:p>
          <a:p>
            <a:pPr algn="ctr">
              <a:lnSpc>
                <a:spcPts val="3036"/>
              </a:lnSpc>
            </a:pPr>
            <a:r>
              <a:rPr lang="en-US" sz="2200">
                <a:solidFill>
                  <a:srgbClr val="FFFFFF"/>
                </a:solidFill>
                <a:latin typeface="Arial"/>
              </a:rPr>
              <a:t>In Google Slides, you can also use </a:t>
            </a:r>
            <a:r>
              <a:rPr lang="en-US" sz="2200" u="sng">
                <a:solidFill>
                  <a:srgbClr val="869FB2"/>
                </a:solidFill>
                <a:latin typeface="Arial"/>
                <a:hlinkClick r:id="rId3" tooltip="https://chrome.google.com/webstore/detail/flaticon-for-gsuit-gslide/haekgjfnhhdkgfgmldhfokhmfkgmciba"/>
              </a:rPr>
              <a:t>Flaticon’s extension</a:t>
            </a:r>
            <a:r>
              <a:rPr lang="en-US" sz="2200">
                <a:solidFill>
                  <a:srgbClr val="FFFFFF"/>
                </a:solidFill>
                <a:latin typeface="Arial"/>
              </a:rPr>
              <a:t>, allowing you to customize and add even more icons.</a:t>
            </a:r>
          </a:p>
          <a:p>
            <a:pPr algn="ctr">
              <a:lnSpc>
                <a:spcPts val="3036"/>
              </a:lnSpc>
            </a:pPr>
          </a:p>
        </p:txBody>
      </p:sp>
      <p:sp>
        <p:nvSpPr>
          <p:cNvPr name="Freeform 4" id="4"/>
          <p:cNvSpPr/>
          <p:nvPr/>
        </p:nvSpPr>
        <p:spPr>
          <a:xfrm flipH="false" flipV="false" rot="0">
            <a:off x="1732486" y="4583174"/>
            <a:ext cx="831092" cy="710106"/>
          </a:xfrm>
          <a:custGeom>
            <a:avLst/>
            <a:gdLst/>
            <a:ahLst/>
            <a:cxnLst/>
            <a:rect r="r" b="b" t="t" l="l"/>
            <a:pathLst>
              <a:path h="710106" w="831092">
                <a:moveTo>
                  <a:pt x="0" y="0"/>
                </a:moveTo>
                <a:lnTo>
                  <a:pt x="831092" y="0"/>
                </a:lnTo>
                <a:lnTo>
                  <a:pt x="831092" y="710106"/>
                </a:lnTo>
                <a:lnTo>
                  <a:pt x="0" y="7101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2823588" y="4575616"/>
            <a:ext cx="720712" cy="717662"/>
          </a:xfrm>
          <a:custGeom>
            <a:avLst/>
            <a:gdLst/>
            <a:ahLst/>
            <a:cxnLst/>
            <a:rect r="r" b="b" t="t" l="l"/>
            <a:pathLst>
              <a:path h="717662" w="720712">
                <a:moveTo>
                  <a:pt x="0" y="0"/>
                </a:moveTo>
                <a:lnTo>
                  <a:pt x="720712" y="0"/>
                </a:lnTo>
                <a:lnTo>
                  <a:pt x="720712" y="717662"/>
                </a:lnTo>
                <a:lnTo>
                  <a:pt x="0" y="71766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3917040" y="4605148"/>
            <a:ext cx="718426" cy="655614"/>
          </a:xfrm>
          <a:custGeom>
            <a:avLst/>
            <a:gdLst/>
            <a:ahLst/>
            <a:cxnLst/>
            <a:rect r="r" b="b" t="t" l="l"/>
            <a:pathLst>
              <a:path h="655614" w="718426">
                <a:moveTo>
                  <a:pt x="0" y="0"/>
                </a:moveTo>
                <a:lnTo>
                  <a:pt x="718426" y="0"/>
                </a:lnTo>
                <a:lnTo>
                  <a:pt x="718426" y="655614"/>
                </a:lnTo>
                <a:lnTo>
                  <a:pt x="0" y="6556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5159764" y="4574854"/>
            <a:ext cx="415164" cy="719188"/>
          </a:xfrm>
          <a:custGeom>
            <a:avLst/>
            <a:gdLst/>
            <a:ahLst/>
            <a:cxnLst/>
            <a:rect r="r" b="b" t="t" l="l"/>
            <a:pathLst>
              <a:path h="719188" w="415164">
                <a:moveTo>
                  <a:pt x="0" y="0"/>
                </a:moveTo>
                <a:lnTo>
                  <a:pt x="415164" y="0"/>
                </a:lnTo>
                <a:lnTo>
                  <a:pt x="415164" y="719188"/>
                </a:lnTo>
                <a:lnTo>
                  <a:pt x="0" y="71918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6099306" y="4642936"/>
            <a:ext cx="725984" cy="580036"/>
          </a:xfrm>
          <a:custGeom>
            <a:avLst/>
            <a:gdLst/>
            <a:ahLst/>
            <a:cxnLst/>
            <a:rect r="r" b="b" t="t" l="l"/>
            <a:pathLst>
              <a:path h="580036" w="725984">
                <a:moveTo>
                  <a:pt x="0" y="0"/>
                </a:moveTo>
                <a:lnTo>
                  <a:pt x="725984" y="0"/>
                </a:lnTo>
                <a:lnTo>
                  <a:pt x="725984" y="580036"/>
                </a:lnTo>
                <a:lnTo>
                  <a:pt x="0" y="58003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0">
            <a:off x="7128486" y="4579808"/>
            <a:ext cx="844682" cy="710486"/>
          </a:xfrm>
          <a:custGeom>
            <a:avLst/>
            <a:gdLst/>
            <a:ahLst/>
            <a:cxnLst/>
            <a:rect r="r" b="b" t="t" l="l"/>
            <a:pathLst>
              <a:path h="710486" w="844682">
                <a:moveTo>
                  <a:pt x="0" y="0"/>
                </a:moveTo>
                <a:lnTo>
                  <a:pt x="844682" y="0"/>
                </a:lnTo>
                <a:lnTo>
                  <a:pt x="844682" y="710486"/>
                </a:lnTo>
                <a:lnTo>
                  <a:pt x="0" y="71048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false" flipV="false" rot="0">
            <a:off x="8287670" y="4576378"/>
            <a:ext cx="715376" cy="714678"/>
          </a:xfrm>
          <a:custGeom>
            <a:avLst/>
            <a:gdLst/>
            <a:ahLst/>
            <a:cxnLst/>
            <a:rect r="r" b="b" t="t" l="l"/>
            <a:pathLst>
              <a:path h="714678" w="715376">
                <a:moveTo>
                  <a:pt x="0" y="0"/>
                </a:moveTo>
                <a:lnTo>
                  <a:pt x="715376" y="0"/>
                </a:lnTo>
                <a:lnTo>
                  <a:pt x="715376" y="714678"/>
                </a:lnTo>
                <a:lnTo>
                  <a:pt x="0" y="71467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false" flipV="false" rot="0">
            <a:off x="9375788" y="4579426"/>
            <a:ext cx="719188" cy="707818"/>
          </a:xfrm>
          <a:custGeom>
            <a:avLst/>
            <a:gdLst/>
            <a:ahLst/>
            <a:cxnLst/>
            <a:rect r="r" b="b" t="t" l="l"/>
            <a:pathLst>
              <a:path h="707818" w="719188">
                <a:moveTo>
                  <a:pt x="0" y="0"/>
                </a:moveTo>
                <a:lnTo>
                  <a:pt x="719188" y="0"/>
                </a:lnTo>
                <a:lnTo>
                  <a:pt x="719188" y="707818"/>
                </a:lnTo>
                <a:lnTo>
                  <a:pt x="0" y="707818"/>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2" id="12"/>
          <p:cNvSpPr/>
          <p:nvPr/>
        </p:nvSpPr>
        <p:spPr>
          <a:xfrm flipH="false" flipV="false" rot="0">
            <a:off x="10469240" y="4574156"/>
            <a:ext cx="717664" cy="719124"/>
          </a:xfrm>
          <a:custGeom>
            <a:avLst/>
            <a:gdLst/>
            <a:ahLst/>
            <a:cxnLst/>
            <a:rect r="r" b="b" t="t" l="l"/>
            <a:pathLst>
              <a:path h="719124" w="717664">
                <a:moveTo>
                  <a:pt x="0" y="0"/>
                </a:moveTo>
                <a:lnTo>
                  <a:pt x="717664" y="0"/>
                </a:lnTo>
                <a:lnTo>
                  <a:pt x="717664" y="719124"/>
                </a:lnTo>
                <a:lnTo>
                  <a:pt x="0" y="71912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3" id="13"/>
          <p:cNvSpPr/>
          <p:nvPr/>
        </p:nvSpPr>
        <p:spPr>
          <a:xfrm flipH="false" flipV="false" rot="0">
            <a:off x="12745248" y="4616454"/>
            <a:ext cx="527134" cy="635228"/>
          </a:xfrm>
          <a:custGeom>
            <a:avLst/>
            <a:gdLst/>
            <a:ahLst/>
            <a:cxnLst/>
            <a:rect r="r" b="b" t="t" l="l"/>
            <a:pathLst>
              <a:path h="635228" w="527134">
                <a:moveTo>
                  <a:pt x="0" y="0"/>
                </a:moveTo>
                <a:lnTo>
                  <a:pt x="527134" y="0"/>
                </a:lnTo>
                <a:lnTo>
                  <a:pt x="527134" y="635228"/>
                </a:lnTo>
                <a:lnTo>
                  <a:pt x="0" y="63522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4" id="14"/>
          <p:cNvSpPr/>
          <p:nvPr/>
        </p:nvSpPr>
        <p:spPr>
          <a:xfrm flipH="false" flipV="false" rot="0">
            <a:off x="13740386" y="4591240"/>
            <a:ext cx="720712" cy="686924"/>
          </a:xfrm>
          <a:custGeom>
            <a:avLst/>
            <a:gdLst/>
            <a:ahLst/>
            <a:cxnLst/>
            <a:rect r="r" b="b" t="t" l="l"/>
            <a:pathLst>
              <a:path h="686924" w="720712">
                <a:moveTo>
                  <a:pt x="0" y="0"/>
                </a:moveTo>
                <a:lnTo>
                  <a:pt x="720712" y="0"/>
                </a:lnTo>
                <a:lnTo>
                  <a:pt x="720712" y="686924"/>
                </a:lnTo>
                <a:lnTo>
                  <a:pt x="0" y="686924"/>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5" id="15"/>
          <p:cNvSpPr/>
          <p:nvPr/>
        </p:nvSpPr>
        <p:spPr>
          <a:xfrm flipH="false" flipV="false" rot="0">
            <a:off x="14882930" y="4605720"/>
            <a:ext cx="684384" cy="654280"/>
          </a:xfrm>
          <a:custGeom>
            <a:avLst/>
            <a:gdLst/>
            <a:ahLst/>
            <a:cxnLst/>
            <a:rect r="r" b="b" t="t" l="l"/>
            <a:pathLst>
              <a:path h="654280" w="684384">
                <a:moveTo>
                  <a:pt x="0" y="0"/>
                </a:moveTo>
                <a:lnTo>
                  <a:pt x="684384" y="0"/>
                </a:lnTo>
                <a:lnTo>
                  <a:pt x="684384" y="654280"/>
                </a:lnTo>
                <a:lnTo>
                  <a:pt x="0" y="654280"/>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6" id="16"/>
          <p:cNvSpPr/>
          <p:nvPr/>
        </p:nvSpPr>
        <p:spPr>
          <a:xfrm flipH="false" flipV="false" rot="0">
            <a:off x="15979366" y="4700414"/>
            <a:ext cx="665522" cy="468132"/>
          </a:xfrm>
          <a:custGeom>
            <a:avLst/>
            <a:gdLst/>
            <a:ahLst/>
            <a:cxnLst/>
            <a:rect r="r" b="b" t="t" l="l"/>
            <a:pathLst>
              <a:path h="468132" w="665522">
                <a:moveTo>
                  <a:pt x="0" y="0"/>
                </a:moveTo>
                <a:lnTo>
                  <a:pt x="665522" y="0"/>
                </a:lnTo>
                <a:lnTo>
                  <a:pt x="665522" y="468132"/>
                </a:lnTo>
                <a:lnTo>
                  <a:pt x="0" y="468132"/>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7" id="17"/>
          <p:cNvSpPr/>
          <p:nvPr/>
        </p:nvSpPr>
        <p:spPr>
          <a:xfrm flipH="false" flipV="false" rot="0">
            <a:off x="11646588" y="4619502"/>
            <a:ext cx="630654" cy="629956"/>
          </a:xfrm>
          <a:custGeom>
            <a:avLst/>
            <a:gdLst/>
            <a:ahLst/>
            <a:cxnLst/>
            <a:rect r="r" b="b" t="t" l="l"/>
            <a:pathLst>
              <a:path h="629956" w="630654">
                <a:moveTo>
                  <a:pt x="0" y="0"/>
                </a:moveTo>
                <a:lnTo>
                  <a:pt x="630654" y="0"/>
                </a:lnTo>
                <a:lnTo>
                  <a:pt x="630654" y="629956"/>
                </a:lnTo>
                <a:lnTo>
                  <a:pt x="0" y="629956"/>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8" id="18"/>
          <p:cNvSpPr/>
          <p:nvPr/>
        </p:nvSpPr>
        <p:spPr>
          <a:xfrm flipH="false" flipV="false" rot="0">
            <a:off x="4994550" y="5488318"/>
            <a:ext cx="741860" cy="741100"/>
          </a:xfrm>
          <a:custGeom>
            <a:avLst/>
            <a:gdLst/>
            <a:ahLst/>
            <a:cxnLst/>
            <a:rect r="r" b="b" t="t" l="l"/>
            <a:pathLst>
              <a:path h="741100" w="741860">
                <a:moveTo>
                  <a:pt x="0" y="0"/>
                </a:moveTo>
                <a:lnTo>
                  <a:pt x="741860" y="0"/>
                </a:lnTo>
                <a:lnTo>
                  <a:pt x="741860" y="741100"/>
                </a:lnTo>
                <a:lnTo>
                  <a:pt x="0" y="74110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19" id="19"/>
          <p:cNvSpPr/>
          <p:nvPr/>
        </p:nvSpPr>
        <p:spPr>
          <a:xfrm flipH="false" flipV="false" rot="0">
            <a:off x="1721880" y="5492954"/>
            <a:ext cx="743766" cy="731382"/>
          </a:xfrm>
          <a:custGeom>
            <a:avLst/>
            <a:gdLst/>
            <a:ahLst/>
            <a:cxnLst/>
            <a:rect r="r" b="b" t="t" l="l"/>
            <a:pathLst>
              <a:path h="731382" w="743766">
                <a:moveTo>
                  <a:pt x="0" y="0"/>
                </a:moveTo>
                <a:lnTo>
                  <a:pt x="743766" y="0"/>
                </a:lnTo>
                <a:lnTo>
                  <a:pt x="743766" y="731382"/>
                </a:lnTo>
                <a:lnTo>
                  <a:pt x="0" y="731382"/>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0" id="20"/>
          <p:cNvSpPr/>
          <p:nvPr/>
        </p:nvSpPr>
        <p:spPr>
          <a:xfrm flipH="false" flipV="false" rot="0">
            <a:off x="2987698" y="5551066"/>
            <a:ext cx="567970" cy="682160"/>
          </a:xfrm>
          <a:custGeom>
            <a:avLst/>
            <a:gdLst/>
            <a:ahLst/>
            <a:cxnLst/>
            <a:rect r="r" b="b" t="t" l="l"/>
            <a:pathLst>
              <a:path h="682160" w="567970">
                <a:moveTo>
                  <a:pt x="0" y="0"/>
                </a:moveTo>
                <a:lnTo>
                  <a:pt x="567970" y="0"/>
                </a:lnTo>
                <a:lnTo>
                  <a:pt x="567970" y="682160"/>
                </a:lnTo>
                <a:lnTo>
                  <a:pt x="0" y="682160"/>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1" id="21"/>
          <p:cNvSpPr/>
          <p:nvPr/>
        </p:nvSpPr>
        <p:spPr>
          <a:xfrm flipH="false" flipV="false" rot="0">
            <a:off x="3905672" y="5548844"/>
            <a:ext cx="745670" cy="685146"/>
          </a:xfrm>
          <a:custGeom>
            <a:avLst/>
            <a:gdLst/>
            <a:ahLst/>
            <a:cxnLst/>
            <a:rect r="r" b="b" t="t" l="l"/>
            <a:pathLst>
              <a:path h="685146" w="745670">
                <a:moveTo>
                  <a:pt x="0" y="0"/>
                </a:moveTo>
                <a:lnTo>
                  <a:pt x="745670" y="0"/>
                </a:lnTo>
                <a:lnTo>
                  <a:pt x="745670" y="685146"/>
                </a:lnTo>
                <a:lnTo>
                  <a:pt x="0" y="685146"/>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2" id="22"/>
          <p:cNvSpPr/>
          <p:nvPr/>
        </p:nvSpPr>
        <p:spPr>
          <a:xfrm flipH="false" flipV="false" rot="0">
            <a:off x="6159832" y="5488954"/>
            <a:ext cx="665458" cy="745036"/>
          </a:xfrm>
          <a:custGeom>
            <a:avLst/>
            <a:gdLst/>
            <a:ahLst/>
            <a:cxnLst/>
            <a:rect r="r" b="b" t="t" l="l"/>
            <a:pathLst>
              <a:path h="745036" w="665458">
                <a:moveTo>
                  <a:pt x="0" y="0"/>
                </a:moveTo>
                <a:lnTo>
                  <a:pt x="665458" y="0"/>
                </a:lnTo>
                <a:lnTo>
                  <a:pt x="665458" y="745036"/>
                </a:lnTo>
                <a:lnTo>
                  <a:pt x="0" y="745036"/>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3" id="23"/>
          <p:cNvSpPr/>
          <p:nvPr/>
        </p:nvSpPr>
        <p:spPr>
          <a:xfrm flipH="false" flipV="false" rot="0">
            <a:off x="7241152" y="5491050"/>
            <a:ext cx="673780" cy="711184"/>
          </a:xfrm>
          <a:custGeom>
            <a:avLst/>
            <a:gdLst/>
            <a:ahLst/>
            <a:cxnLst/>
            <a:rect r="r" b="b" t="t" l="l"/>
            <a:pathLst>
              <a:path h="711184" w="673780">
                <a:moveTo>
                  <a:pt x="0" y="0"/>
                </a:moveTo>
                <a:lnTo>
                  <a:pt x="673780" y="0"/>
                </a:lnTo>
                <a:lnTo>
                  <a:pt x="673780" y="711184"/>
                </a:lnTo>
                <a:lnTo>
                  <a:pt x="0" y="711184"/>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4" id="24"/>
          <p:cNvSpPr/>
          <p:nvPr/>
        </p:nvSpPr>
        <p:spPr>
          <a:xfrm flipH="false" flipV="false" rot="0">
            <a:off x="8253630" y="5521408"/>
            <a:ext cx="760786" cy="726236"/>
          </a:xfrm>
          <a:custGeom>
            <a:avLst/>
            <a:gdLst/>
            <a:ahLst/>
            <a:cxnLst/>
            <a:rect r="r" b="b" t="t" l="l"/>
            <a:pathLst>
              <a:path h="726236" w="760786">
                <a:moveTo>
                  <a:pt x="0" y="0"/>
                </a:moveTo>
                <a:lnTo>
                  <a:pt x="760786" y="0"/>
                </a:lnTo>
                <a:lnTo>
                  <a:pt x="760786" y="726236"/>
                </a:lnTo>
                <a:lnTo>
                  <a:pt x="0" y="726236"/>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5" id="25"/>
          <p:cNvSpPr/>
          <p:nvPr/>
        </p:nvSpPr>
        <p:spPr>
          <a:xfrm flipH="false" flipV="false" rot="0">
            <a:off x="9351972" y="5491368"/>
            <a:ext cx="762692" cy="737288"/>
          </a:xfrm>
          <a:custGeom>
            <a:avLst/>
            <a:gdLst/>
            <a:ahLst/>
            <a:cxnLst/>
            <a:rect r="r" b="b" t="t" l="l"/>
            <a:pathLst>
              <a:path h="737288" w="762692">
                <a:moveTo>
                  <a:pt x="0" y="0"/>
                </a:moveTo>
                <a:lnTo>
                  <a:pt x="762692" y="0"/>
                </a:lnTo>
                <a:lnTo>
                  <a:pt x="762692" y="737288"/>
                </a:lnTo>
                <a:lnTo>
                  <a:pt x="0" y="737288"/>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26" id="26"/>
          <p:cNvSpPr/>
          <p:nvPr/>
        </p:nvSpPr>
        <p:spPr>
          <a:xfrm flipH="false" flipV="false" rot="0">
            <a:off x="10441232" y="5582122"/>
            <a:ext cx="746370" cy="604932"/>
          </a:xfrm>
          <a:custGeom>
            <a:avLst/>
            <a:gdLst/>
            <a:ahLst/>
            <a:cxnLst/>
            <a:rect r="r" b="b" t="t" l="l"/>
            <a:pathLst>
              <a:path h="604932" w="746370">
                <a:moveTo>
                  <a:pt x="0" y="0"/>
                </a:moveTo>
                <a:lnTo>
                  <a:pt x="746370" y="0"/>
                </a:lnTo>
                <a:lnTo>
                  <a:pt x="746370" y="604932"/>
                </a:lnTo>
                <a:lnTo>
                  <a:pt x="0" y="604932"/>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7" id="27"/>
          <p:cNvSpPr/>
          <p:nvPr/>
        </p:nvSpPr>
        <p:spPr>
          <a:xfrm flipH="false" flipV="false" rot="0">
            <a:off x="11577322" y="5545034"/>
            <a:ext cx="568732" cy="688194"/>
          </a:xfrm>
          <a:custGeom>
            <a:avLst/>
            <a:gdLst/>
            <a:ahLst/>
            <a:cxnLst/>
            <a:rect r="r" b="b" t="t" l="l"/>
            <a:pathLst>
              <a:path h="688194" w="568732">
                <a:moveTo>
                  <a:pt x="0" y="0"/>
                </a:moveTo>
                <a:lnTo>
                  <a:pt x="568732" y="0"/>
                </a:lnTo>
                <a:lnTo>
                  <a:pt x="568732" y="688194"/>
                </a:lnTo>
                <a:lnTo>
                  <a:pt x="0" y="688194"/>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28" id="28"/>
          <p:cNvSpPr/>
          <p:nvPr/>
        </p:nvSpPr>
        <p:spPr>
          <a:xfrm flipH="false" flipV="false" rot="0">
            <a:off x="12681736" y="5541286"/>
            <a:ext cx="686670" cy="686606"/>
          </a:xfrm>
          <a:custGeom>
            <a:avLst/>
            <a:gdLst/>
            <a:ahLst/>
            <a:cxnLst/>
            <a:rect r="r" b="b" t="t" l="l"/>
            <a:pathLst>
              <a:path h="686606" w="686670">
                <a:moveTo>
                  <a:pt x="0" y="0"/>
                </a:moveTo>
                <a:lnTo>
                  <a:pt x="686670" y="0"/>
                </a:lnTo>
                <a:lnTo>
                  <a:pt x="686670" y="686606"/>
                </a:lnTo>
                <a:lnTo>
                  <a:pt x="0" y="686606"/>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29" id="29"/>
          <p:cNvSpPr/>
          <p:nvPr/>
        </p:nvSpPr>
        <p:spPr>
          <a:xfrm flipH="false" flipV="false" rot="0">
            <a:off x="13948316" y="5579074"/>
            <a:ext cx="510494" cy="654916"/>
          </a:xfrm>
          <a:custGeom>
            <a:avLst/>
            <a:gdLst/>
            <a:ahLst/>
            <a:cxnLst/>
            <a:rect r="r" b="b" t="t" l="l"/>
            <a:pathLst>
              <a:path h="654916" w="510494">
                <a:moveTo>
                  <a:pt x="0" y="0"/>
                </a:moveTo>
                <a:lnTo>
                  <a:pt x="510494" y="0"/>
                </a:lnTo>
                <a:lnTo>
                  <a:pt x="510494" y="654916"/>
                </a:lnTo>
                <a:lnTo>
                  <a:pt x="0" y="654916"/>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0" id="30"/>
          <p:cNvSpPr/>
          <p:nvPr/>
        </p:nvSpPr>
        <p:spPr>
          <a:xfrm flipH="false" flipV="false" rot="0">
            <a:off x="15061394" y="5580598"/>
            <a:ext cx="488582" cy="652628"/>
          </a:xfrm>
          <a:custGeom>
            <a:avLst/>
            <a:gdLst/>
            <a:ahLst/>
            <a:cxnLst/>
            <a:rect r="r" b="b" t="t" l="l"/>
            <a:pathLst>
              <a:path h="652628" w="488582">
                <a:moveTo>
                  <a:pt x="0" y="0"/>
                </a:moveTo>
                <a:lnTo>
                  <a:pt x="488582" y="0"/>
                </a:lnTo>
                <a:lnTo>
                  <a:pt x="488582" y="652628"/>
                </a:lnTo>
                <a:lnTo>
                  <a:pt x="0" y="652628"/>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1" id="31"/>
          <p:cNvSpPr/>
          <p:nvPr/>
        </p:nvSpPr>
        <p:spPr>
          <a:xfrm flipH="false" flipV="false" rot="0">
            <a:off x="15976382" y="5664496"/>
            <a:ext cx="664696" cy="567970"/>
          </a:xfrm>
          <a:custGeom>
            <a:avLst/>
            <a:gdLst/>
            <a:ahLst/>
            <a:cxnLst/>
            <a:rect r="r" b="b" t="t" l="l"/>
            <a:pathLst>
              <a:path h="567970" w="664696">
                <a:moveTo>
                  <a:pt x="0" y="0"/>
                </a:moveTo>
                <a:lnTo>
                  <a:pt x="664696" y="0"/>
                </a:lnTo>
                <a:lnTo>
                  <a:pt x="664696" y="567970"/>
                </a:lnTo>
                <a:lnTo>
                  <a:pt x="0" y="567970"/>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2" id="32"/>
          <p:cNvSpPr/>
          <p:nvPr/>
        </p:nvSpPr>
        <p:spPr>
          <a:xfrm flipH="false" flipV="false" rot="0">
            <a:off x="4996836" y="6490252"/>
            <a:ext cx="731254" cy="584546"/>
          </a:xfrm>
          <a:custGeom>
            <a:avLst/>
            <a:gdLst/>
            <a:ahLst/>
            <a:cxnLst/>
            <a:rect r="r" b="b" t="t" l="l"/>
            <a:pathLst>
              <a:path h="584546" w="731254">
                <a:moveTo>
                  <a:pt x="0" y="0"/>
                </a:moveTo>
                <a:lnTo>
                  <a:pt x="731254" y="0"/>
                </a:lnTo>
                <a:lnTo>
                  <a:pt x="731254" y="584546"/>
                </a:lnTo>
                <a:lnTo>
                  <a:pt x="0" y="584546"/>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3" id="33"/>
          <p:cNvSpPr/>
          <p:nvPr/>
        </p:nvSpPr>
        <p:spPr>
          <a:xfrm flipH="false" flipV="false" rot="0">
            <a:off x="7176880" y="6516736"/>
            <a:ext cx="728968" cy="524846"/>
          </a:xfrm>
          <a:custGeom>
            <a:avLst/>
            <a:gdLst/>
            <a:ahLst/>
            <a:cxnLst/>
            <a:rect r="r" b="b" t="t" l="l"/>
            <a:pathLst>
              <a:path h="524846" w="728968">
                <a:moveTo>
                  <a:pt x="0" y="0"/>
                </a:moveTo>
                <a:lnTo>
                  <a:pt x="728968" y="0"/>
                </a:lnTo>
                <a:lnTo>
                  <a:pt x="728968" y="524846"/>
                </a:lnTo>
                <a:lnTo>
                  <a:pt x="0" y="524846"/>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4" id="34"/>
          <p:cNvSpPr/>
          <p:nvPr/>
        </p:nvSpPr>
        <p:spPr>
          <a:xfrm flipH="false" flipV="false" rot="0">
            <a:off x="10526652" y="6459704"/>
            <a:ext cx="646596" cy="641578"/>
          </a:xfrm>
          <a:custGeom>
            <a:avLst/>
            <a:gdLst/>
            <a:ahLst/>
            <a:cxnLst/>
            <a:rect r="r" b="b" t="t" l="l"/>
            <a:pathLst>
              <a:path h="641578" w="646596">
                <a:moveTo>
                  <a:pt x="0" y="0"/>
                </a:moveTo>
                <a:lnTo>
                  <a:pt x="646596" y="0"/>
                </a:lnTo>
                <a:lnTo>
                  <a:pt x="646596" y="641578"/>
                </a:lnTo>
                <a:lnTo>
                  <a:pt x="0" y="641578"/>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5" id="35"/>
          <p:cNvSpPr/>
          <p:nvPr/>
        </p:nvSpPr>
        <p:spPr>
          <a:xfrm flipH="false" flipV="false" rot="0">
            <a:off x="11531634" y="6455448"/>
            <a:ext cx="729730" cy="649644"/>
          </a:xfrm>
          <a:custGeom>
            <a:avLst/>
            <a:gdLst/>
            <a:ahLst/>
            <a:cxnLst/>
            <a:rect r="r" b="b" t="t" l="l"/>
            <a:pathLst>
              <a:path h="649644" w="729730">
                <a:moveTo>
                  <a:pt x="0" y="0"/>
                </a:moveTo>
                <a:lnTo>
                  <a:pt x="729730" y="0"/>
                </a:lnTo>
                <a:lnTo>
                  <a:pt x="729730" y="649644"/>
                </a:lnTo>
                <a:lnTo>
                  <a:pt x="0" y="649644"/>
                </a:lnTo>
                <a:lnTo>
                  <a:pt x="0" y="0"/>
                </a:lnTo>
                <a:close/>
              </a:path>
            </a:pathLst>
          </a:custGeom>
          <a:blipFill>
            <a:blip r:embed="rId66">
              <a:extLst>
                <a:ext uri="{96DAC541-7B7A-43D3-8B79-37D633B846F1}">
                  <asvg:svgBlip xmlns:asvg="http://schemas.microsoft.com/office/drawing/2016/SVG/main" r:embed="rId67"/>
                </a:ext>
              </a:extLst>
            </a:blip>
            <a:stretch>
              <a:fillRect l="0" t="0" r="0" b="0"/>
            </a:stretch>
          </a:blipFill>
        </p:spPr>
      </p:sp>
      <p:sp>
        <p:nvSpPr>
          <p:cNvPr name="Freeform 36" id="36"/>
          <p:cNvSpPr/>
          <p:nvPr/>
        </p:nvSpPr>
        <p:spPr>
          <a:xfrm flipH="false" flipV="false" rot="0">
            <a:off x="12457166" y="6475328"/>
            <a:ext cx="893078" cy="607790"/>
          </a:xfrm>
          <a:custGeom>
            <a:avLst/>
            <a:gdLst/>
            <a:ahLst/>
            <a:cxnLst/>
            <a:rect r="r" b="b" t="t" l="l"/>
            <a:pathLst>
              <a:path h="607790" w="893078">
                <a:moveTo>
                  <a:pt x="0" y="0"/>
                </a:moveTo>
                <a:lnTo>
                  <a:pt x="893078" y="0"/>
                </a:lnTo>
                <a:lnTo>
                  <a:pt x="893078" y="607790"/>
                </a:lnTo>
                <a:lnTo>
                  <a:pt x="0" y="607790"/>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7" id="37"/>
          <p:cNvSpPr/>
          <p:nvPr/>
        </p:nvSpPr>
        <p:spPr>
          <a:xfrm flipH="false" flipV="false" rot="0">
            <a:off x="1731724" y="6414612"/>
            <a:ext cx="728966" cy="729792"/>
          </a:xfrm>
          <a:custGeom>
            <a:avLst/>
            <a:gdLst/>
            <a:ahLst/>
            <a:cxnLst/>
            <a:rect r="r" b="b" t="t" l="l"/>
            <a:pathLst>
              <a:path h="729792" w="728966">
                <a:moveTo>
                  <a:pt x="0" y="0"/>
                </a:moveTo>
                <a:lnTo>
                  <a:pt x="728966" y="0"/>
                </a:lnTo>
                <a:lnTo>
                  <a:pt x="728966" y="729792"/>
                </a:lnTo>
                <a:lnTo>
                  <a:pt x="0" y="729792"/>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38" id="38"/>
          <p:cNvSpPr/>
          <p:nvPr/>
        </p:nvSpPr>
        <p:spPr>
          <a:xfrm flipH="false" flipV="false" rot="0">
            <a:off x="2809234" y="6453924"/>
            <a:ext cx="740338" cy="651932"/>
          </a:xfrm>
          <a:custGeom>
            <a:avLst/>
            <a:gdLst/>
            <a:ahLst/>
            <a:cxnLst/>
            <a:rect r="r" b="b" t="t" l="l"/>
            <a:pathLst>
              <a:path h="651932" w="740338">
                <a:moveTo>
                  <a:pt x="0" y="0"/>
                </a:moveTo>
                <a:lnTo>
                  <a:pt x="740338" y="0"/>
                </a:lnTo>
                <a:lnTo>
                  <a:pt x="740338" y="651932"/>
                </a:lnTo>
                <a:lnTo>
                  <a:pt x="0" y="651932"/>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39" id="39"/>
          <p:cNvSpPr/>
          <p:nvPr/>
        </p:nvSpPr>
        <p:spPr>
          <a:xfrm flipH="false" flipV="false" rot="0">
            <a:off x="3909482" y="6424838"/>
            <a:ext cx="732778" cy="708962"/>
          </a:xfrm>
          <a:custGeom>
            <a:avLst/>
            <a:gdLst/>
            <a:ahLst/>
            <a:cxnLst/>
            <a:rect r="r" b="b" t="t" l="l"/>
            <a:pathLst>
              <a:path h="708962" w="732778">
                <a:moveTo>
                  <a:pt x="0" y="0"/>
                </a:moveTo>
                <a:lnTo>
                  <a:pt x="732778" y="0"/>
                </a:lnTo>
                <a:lnTo>
                  <a:pt x="732778" y="708962"/>
                </a:lnTo>
                <a:lnTo>
                  <a:pt x="0" y="708962"/>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40" id="40"/>
          <p:cNvSpPr/>
          <p:nvPr/>
        </p:nvSpPr>
        <p:spPr>
          <a:xfrm flipH="false" flipV="false" rot="0">
            <a:off x="6086478" y="6431252"/>
            <a:ext cx="732016" cy="697340"/>
          </a:xfrm>
          <a:custGeom>
            <a:avLst/>
            <a:gdLst/>
            <a:ahLst/>
            <a:cxnLst/>
            <a:rect r="r" b="b" t="t" l="l"/>
            <a:pathLst>
              <a:path h="697340" w="732016">
                <a:moveTo>
                  <a:pt x="0" y="0"/>
                </a:moveTo>
                <a:lnTo>
                  <a:pt x="732016" y="0"/>
                </a:lnTo>
                <a:lnTo>
                  <a:pt x="732016" y="697340"/>
                </a:lnTo>
                <a:lnTo>
                  <a:pt x="0" y="697340"/>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p:spPr>
      </p:sp>
      <p:sp>
        <p:nvSpPr>
          <p:cNvPr name="Freeform 41" id="41"/>
          <p:cNvSpPr/>
          <p:nvPr/>
        </p:nvSpPr>
        <p:spPr>
          <a:xfrm flipH="false" flipV="false" rot="0">
            <a:off x="8436666" y="6369964"/>
            <a:ext cx="418214" cy="766882"/>
          </a:xfrm>
          <a:custGeom>
            <a:avLst/>
            <a:gdLst/>
            <a:ahLst/>
            <a:cxnLst/>
            <a:rect r="r" b="b" t="t" l="l"/>
            <a:pathLst>
              <a:path h="766882" w="418214">
                <a:moveTo>
                  <a:pt x="0" y="0"/>
                </a:moveTo>
                <a:lnTo>
                  <a:pt x="418214" y="0"/>
                </a:lnTo>
                <a:lnTo>
                  <a:pt x="418214" y="766882"/>
                </a:lnTo>
                <a:lnTo>
                  <a:pt x="0" y="766882"/>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Freeform 42" id="42"/>
          <p:cNvSpPr/>
          <p:nvPr/>
        </p:nvSpPr>
        <p:spPr>
          <a:xfrm flipH="false" flipV="false" rot="0">
            <a:off x="9633638" y="6372314"/>
            <a:ext cx="166460" cy="759072"/>
          </a:xfrm>
          <a:custGeom>
            <a:avLst/>
            <a:gdLst/>
            <a:ahLst/>
            <a:cxnLst/>
            <a:rect r="r" b="b" t="t" l="l"/>
            <a:pathLst>
              <a:path h="759072" w="166460">
                <a:moveTo>
                  <a:pt x="0" y="0"/>
                </a:moveTo>
                <a:lnTo>
                  <a:pt x="166460" y="0"/>
                </a:lnTo>
                <a:lnTo>
                  <a:pt x="166460" y="759072"/>
                </a:lnTo>
                <a:lnTo>
                  <a:pt x="0" y="759072"/>
                </a:lnTo>
                <a:lnTo>
                  <a:pt x="0" y="0"/>
                </a:lnTo>
                <a:close/>
              </a:path>
            </a:pathLst>
          </a:custGeom>
          <a:blipFill>
            <a:blip r:embed="rId80">
              <a:extLst>
                <a:ext uri="{96DAC541-7B7A-43D3-8B79-37D633B846F1}">
                  <asvg:svgBlip xmlns:asvg="http://schemas.microsoft.com/office/drawing/2016/SVG/main" r:embed="rId81"/>
                </a:ext>
              </a:extLst>
            </a:blip>
            <a:stretch>
              <a:fillRect l="0" t="0" r="0" b="0"/>
            </a:stretch>
          </a:blipFill>
        </p:spPr>
      </p:sp>
      <p:sp>
        <p:nvSpPr>
          <p:cNvPr name="Freeform 43" id="43"/>
          <p:cNvSpPr/>
          <p:nvPr/>
        </p:nvSpPr>
        <p:spPr>
          <a:xfrm flipH="false" flipV="false" rot="0">
            <a:off x="13793288" y="6432014"/>
            <a:ext cx="645834" cy="695752"/>
          </a:xfrm>
          <a:custGeom>
            <a:avLst/>
            <a:gdLst/>
            <a:ahLst/>
            <a:cxnLst/>
            <a:rect r="r" b="b" t="t" l="l"/>
            <a:pathLst>
              <a:path h="695752" w="645834">
                <a:moveTo>
                  <a:pt x="0" y="0"/>
                </a:moveTo>
                <a:lnTo>
                  <a:pt x="645834" y="0"/>
                </a:lnTo>
                <a:lnTo>
                  <a:pt x="645834" y="695752"/>
                </a:lnTo>
                <a:lnTo>
                  <a:pt x="0" y="695752"/>
                </a:lnTo>
                <a:lnTo>
                  <a:pt x="0" y="0"/>
                </a:lnTo>
                <a:close/>
              </a:path>
            </a:pathLst>
          </a:custGeom>
          <a:blipFill>
            <a:blip r:embed="rId82">
              <a:extLst>
                <a:ext uri="{96DAC541-7B7A-43D3-8B79-37D633B846F1}">
                  <asvg:svgBlip xmlns:asvg="http://schemas.microsoft.com/office/drawing/2016/SVG/main" r:embed="rId83"/>
                </a:ext>
              </a:extLst>
            </a:blip>
            <a:stretch>
              <a:fillRect l="0" t="0" r="0" b="0"/>
            </a:stretch>
          </a:blipFill>
        </p:spPr>
      </p:sp>
      <p:sp>
        <p:nvSpPr>
          <p:cNvPr name="Freeform 44" id="44"/>
          <p:cNvSpPr/>
          <p:nvPr/>
        </p:nvSpPr>
        <p:spPr>
          <a:xfrm flipH="false" flipV="false" rot="0">
            <a:off x="14858732" y="6446366"/>
            <a:ext cx="669268" cy="667808"/>
          </a:xfrm>
          <a:custGeom>
            <a:avLst/>
            <a:gdLst/>
            <a:ahLst/>
            <a:cxnLst/>
            <a:rect r="r" b="b" t="t" l="l"/>
            <a:pathLst>
              <a:path h="667808" w="669268">
                <a:moveTo>
                  <a:pt x="0" y="0"/>
                </a:moveTo>
                <a:lnTo>
                  <a:pt x="669268" y="0"/>
                </a:lnTo>
                <a:lnTo>
                  <a:pt x="669268" y="667808"/>
                </a:lnTo>
                <a:lnTo>
                  <a:pt x="0" y="667808"/>
                </a:lnTo>
                <a:lnTo>
                  <a:pt x="0" y="0"/>
                </a:lnTo>
                <a:close/>
              </a:path>
            </a:pathLst>
          </a:custGeom>
          <a:blipFill>
            <a:blip r:embed="rId84">
              <a:extLst>
                <a:ext uri="{96DAC541-7B7A-43D3-8B79-37D633B846F1}">
                  <asvg:svgBlip xmlns:asvg="http://schemas.microsoft.com/office/drawing/2016/SVG/main" r:embed="rId85"/>
                </a:ext>
              </a:extLst>
            </a:blip>
            <a:stretch>
              <a:fillRect l="0" t="0" r="0" b="0"/>
            </a:stretch>
          </a:blipFill>
        </p:spPr>
      </p:sp>
      <p:sp>
        <p:nvSpPr>
          <p:cNvPr name="Freeform 45" id="45"/>
          <p:cNvSpPr/>
          <p:nvPr/>
        </p:nvSpPr>
        <p:spPr>
          <a:xfrm flipH="false" flipV="false" rot="0">
            <a:off x="16158592" y="6414612"/>
            <a:ext cx="459812" cy="728270"/>
          </a:xfrm>
          <a:custGeom>
            <a:avLst/>
            <a:gdLst/>
            <a:ahLst/>
            <a:cxnLst/>
            <a:rect r="r" b="b" t="t" l="l"/>
            <a:pathLst>
              <a:path h="728270" w="459812">
                <a:moveTo>
                  <a:pt x="0" y="0"/>
                </a:moveTo>
                <a:lnTo>
                  <a:pt x="459812" y="0"/>
                </a:lnTo>
                <a:lnTo>
                  <a:pt x="459812" y="728270"/>
                </a:lnTo>
                <a:lnTo>
                  <a:pt x="0" y="728270"/>
                </a:lnTo>
                <a:lnTo>
                  <a:pt x="0" y="0"/>
                </a:lnTo>
                <a:close/>
              </a:path>
            </a:pathLst>
          </a:custGeom>
          <a:blipFill>
            <a:blip r:embed="rId86">
              <a:extLst>
                <a:ext uri="{96DAC541-7B7A-43D3-8B79-37D633B846F1}">
                  <asvg:svgBlip xmlns:asvg="http://schemas.microsoft.com/office/drawing/2016/SVG/main" r:embed="rId87"/>
                </a:ext>
              </a:extLst>
            </a:blip>
            <a:stretch>
              <a:fillRect l="0" t="0" r="0" b="0"/>
            </a:stretch>
          </a:blipFill>
        </p:spPr>
      </p:sp>
      <p:sp>
        <p:nvSpPr>
          <p:cNvPr name="Freeform 46" id="46"/>
          <p:cNvSpPr/>
          <p:nvPr/>
        </p:nvSpPr>
        <p:spPr>
          <a:xfrm flipH="false" flipV="false" rot="0">
            <a:off x="10432912" y="7450968"/>
            <a:ext cx="712390" cy="531262"/>
          </a:xfrm>
          <a:custGeom>
            <a:avLst/>
            <a:gdLst/>
            <a:ahLst/>
            <a:cxnLst/>
            <a:rect r="r" b="b" t="t" l="l"/>
            <a:pathLst>
              <a:path h="531262" w="712390">
                <a:moveTo>
                  <a:pt x="0" y="0"/>
                </a:moveTo>
                <a:lnTo>
                  <a:pt x="712390" y="0"/>
                </a:lnTo>
                <a:lnTo>
                  <a:pt x="712390" y="531262"/>
                </a:lnTo>
                <a:lnTo>
                  <a:pt x="0" y="531262"/>
                </a:lnTo>
                <a:lnTo>
                  <a:pt x="0" y="0"/>
                </a:lnTo>
                <a:close/>
              </a:path>
            </a:pathLst>
          </a:custGeom>
          <a:blipFill>
            <a:blip r:embed="rId88">
              <a:extLst>
                <a:ext uri="{96DAC541-7B7A-43D3-8B79-37D633B846F1}">
                  <asvg:svgBlip xmlns:asvg="http://schemas.microsoft.com/office/drawing/2016/SVG/main" r:embed="rId89"/>
                </a:ext>
              </a:extLst>
            </a:blip>
            <a:stretch>
              <a:fillRect l="0" t="0" r="0" b="0"/>
            </a:stretch>
          </a:blipFill>
        </p:spPr>
      </p:sp>
      <p:sp>
        <p:nvSpPr>
          <p:cNvPr name="Freeform 47" id="47"/>
          <p:cNvSpPr/>
          <p:nvPr/>
        </p:nvSpPr>
        <p:spPr>
          <a:xfrm flipH="false" flipV="false" rot="0">
            <a:off x="13698786" y="7467988"/>
            <a:ext cx="710106" cy="496076"/>
          </a:xfrm>
          <a:custGeom>
            <a:avLst/>
            <a:gdLst/>
            <a:ahLst/>
            <a:cxnLst/>
            <a:rect r="r" b="b" t="t" l="l"/>
            <a:pathLst>
              <a:path h="496076" w="710106">
                <a:moveTo>
                  <a:pt x="0" y="0"/>
                </a:moveTo>
                <a:lnTo>
                  <a:pt x="710106" y="0"/>
                </a:lnTo>
                <a:lnTo>
                  <a:pt x="710106" y="496076"/>
                </a:lnTo>
                <a:lnTo>
                  <a:pt x="0" y="496076"/>
                </a:lnTo>
                <a:lnTo>
                  <a:pt x="0" y="0"/>
                </a:lnTo>
                <a:close/>
              </a:path>
            </a:pathLst>
          </a:custGeom>
          <a:blipFill>
            <a:blip r:embed="rId90">
              <a:extLst>
                <a:ext uri="{96DAC541-7B7A-43D3-8B79-37D633B846F1}">
                  <asvg:svgBlip xmlns:asvg="http://schemas.microsoft.com/office/drawing/2016/SVG/main" r:embed="rId91"/>
                </a:ext>
              </a:extLst>
            </a:blip>
            <a:stretch>
              <a:fillRect l="0" t="0" r="0" b="0"/>
            </a:stretch>
          </a:blipFill>
        </p:spPr>
      </p:sp>
      <p:sp>
        <p:nvSpPr>
          <p:cNvPr name="Freeform 48" id="48"/>
          <p:cNvSpPr/>
          <p:nvPr/>
        </p:nvSpPr>
        <p:spPr>
          <a:xfrm flipH="false" flipV="false" rot="0">
            <a:off x="15837994" y="7429374"/>
            <a:ext cx="784220" cy="560414"/>
          </a:xfrm>
          <a:custGeom>
            <a:avLst/>
            <a:gdLst/>
            <a:ahLst/>
            <a:cxnLst/>
            <a:rect r="r" b="b" t="t" l="l"/>
            <a:pathLst>
              <a:path h="560414" w="784220">
                <a:moveTo>
                  <a:pt x="0" y="0"/>
                </a:moveTo>
                <a:lnTo>
                  <a:pt x="784220" y="0"/>
                </a:lnTo>
                <a:lnTo>
                  <a:pt x="784220" y="560414"/>
                </a:lnTo>
                <a:lnTo>
                  <a:pt x="0" y="560414"/>
                </a:lnTo>
                <a:lnTo>
                  <a:pt x="0" y="0"/>
                </a:lnTo>
                <a:close/>
              </a:path>
            </a:pathLst>
          </a:custGeom>
          <a:blipFill>
            <a:blip r:embed="rId92">
              <a:extLst>
                <a:ext uri="{96DAC541-7B7A-43D3-8B79-37D633B846F1}">
                  <asvg:svgBlip xmlns:asvg="http://schemas.microsoft.com/office/drawing/2016/SVG/main" r:embed="rId93"/>
                </a:ext>
              </a:extLst>
            </a:blip>
            <a:stretch>
              <a:fillRect l="0" t="0" r="0" b="0"/>
            </a:stretch>
          </a:blipFill>
        </p:spPr>
      </p:sp>
      <p:sp>
        <p:nvSpPr>
          <p:cNvPr name="Freeform 49" id="49"/>
          <p:cNvSpPr/>
          <p:nvPr/>
        </p:nvSpPr>
        <p:spPr>
          <a:xfrm flipH="false" flipV="false" rot="0">
            <a:off x="1734708" y="7388728"/>
            <a:ext cx="710868" cy="653962"/>
          </a:xfrm>
          <a:custGeom>
            <a:avLst/>
            <a:gdLst/>
            <a:ahLst/>
            <a:cxnLst/>
            <a:rect r="r" b="b" t="t" l="l"/>
            <a:pathLst>
              <a:path h="653962" w="710868">
                <a:moveTo>
                  <a:pt x="0" y="0"/>
                </a:moveTo>
                <a:lnTo>
                  <a:pt x="710868" y="0"/>
                </a:lnTo>
                <a:lnTo>
                  <a:pt x="710868" y="653962"/>
                </a:lnTo>
                <a:lnTo>
                  <a:pt x="0" y="653962"/>
                </a:lnTo>
                <a:lnTo>
                  <a:pt x="0" y="0"/>
                </a:lnTo>
                <a:close/>
              </a:path>
            </a:pathLst>
          </a:custGeom>
          <a:blipFill>
            <a:blip r:embed="rId94">
              <a:extLst>
                <a:ext uri="{96DAC541-7B7A-43D3-8B79-37D633B846F1}">
                  <asvg:svgBlip xmlns:asvg="http://schemas.microsoft.com/office/drawing/2016/SVG/main" r:embed="rId95"/>
                </a:ext>
              </a:extLst>
            </a:blip>
            <a:stretch>
              <a:fillRect l="0" t="0" r="0" b="0"/>
            </a:stretch>
          </a:blipFill>
        </p:spPr>
      </p:sp>
      <p:sp>
        <p:nvSpPr>
          <p:cNvPr name="Freeform 50" id="50"/>
          <p:cNvSpPr/>
          <p:nvPr/>
        </p:nvSpPr>
        <p:spPr>
          <a:xfrm flipH="false" flipV="false" rot="0">
            <a:off x="2817554" y="7361928"/>
            <a:ext cx="715440" cy="710294"/>
          </a:xfrm>
          <a:custGeom>
            <a:avLst/>
            <a:gdLst/>
            <a:ahLst/>
            <a:cxnLst/>
            <a:rect r="r" b="b" t="t" l="l"/>
            <a:pathLst>
              <a:path h="710294" w="715440">
                <a:moveTo>
                  <a:pt x="0" y="0"/>
                </a:moveTo>
                <a:lnTo>
                  <a:pt x="715440" y="0"/>
                </a:lnTo>
                <a:lnTo>
                  <a:pt x="715440" y="710294"/>
                </a:lnTo>
                <a:lnTo>
                  <a:pt x="0" y="710294"/>
                </a:lnTo>
                <a:lnTo>
                  <a:pt x="0" y="0"/>
                </a:lnTo>
                <a:close/>
              </a:path>
            </a:pathLst>
          </a:custGeom>
          <a:blipFill>
            <a:blip r:embed="rId96">
              <a:extLst>
                <a:ext uri="{96DAC541-7B7A-43D3-8B79-37D633B846F1}">
                  <asvg:svgBlip xmlns:asvg="http://schemas.microsoft.com/office/drawing/2016/SVG/main" r:embed="rId97"/>
                </a:ext>
              </a:extLst>
            </a:blip>
            <a:stretch>
              <a:fillRect l="0" t="0" r="0" b="0"/>
            </a:stretch>
          </a:blipFill>
        </p:spPr>
      </p:sp>
      <p:sp>
        <p:nvSpPr>
          <p:cNvPr name="Freeform 51" id="51"/>
          <p:cNvSpPr/>
          <p:nvPr/>
        </p:nvSpPr>
        <p:spPr>
          <a:xfrm flipH="false" flipV="false" rot="0">
            <a:off x="3905672" y="7361928"/>
            <a:ext cx="715438" cy="710294"/>
          </a:xfrm>
          <a:custGeom>
            <a:avLst/>
            <a:gdLst/>
            <a:ahLst/>
            <a:cxnLst/>
            <a:rect r="r" b="b" t="t" l="l"/>
            <a:pathLst>
              <a:path h="710294" w="715438">
                <a:moveTo>
                  <a:pt x="0" y="0"/>
                </a:moveTo>
                <a:lnTo>
                  <a:pt x="715438" y="0"/>
                </a:lnTo>
                <a:lnTo>
                  <a:pt x="715438" y="710294"/>
                </a:lnTo>
                <a:lnTo>
                  <a:pt x="0" y="710294"/>
                </a:lnTo>
                <a:lnTo>
                  <a:pt x="0" y="0"/>
                </a:lnTo>
                <a:close/>
              </a:path>
            </a:pathLst>
          </a:custGeom>
          <a:blipFill>
            <a:blip r:embed="rId98">
              <a:extLst>
                <a:ext uri="{96DAC541-7B7A-43D3-8B79-37D633B846F1}">
                  <asvg:svgBlip xmlns:asvg="http://schemas.microsoft.com/office/drawing/2016/SVG/main" r:embed="rId99"/>
                </a:ext>
              </a:extLst>
            </a:blip>
            <a:stretch>
              <a:fillRect l="0" t="0" r="0" b="0"/>
            </a:stretch>
          </a:blipFill>
        </p:spPr>
      </p:sp>
      <p:sp>
        <p:nvSpPr>
          <p:cNvPr name="Freeform 52" id="52"/>
          <p:cNvSpPr/>
          <p:nvPr/>
        </p:nvSpPr>
        <p:spPr>
          <a:xfrm flipH="false" flipV="false" rot="0">
            <a:off x="4993788" y="7361928"/>
            <a:ext cx="715440" cy="710294"/>
          </a:xfrm>
          <a:custGeom>
            <a:avLst/>
            <a:gdLst/>
            <a:ahLst/>
            <a:cxnLst/>
            <a:rect r="r" b="b" t="t" l="l"/>
            <a:pathLst>
              <a:path h="710294" w="715440">
                <a:moveTo>
                  <a:pt x="0" y="0"/>
                </a:moveTo>
                <a:lnTo>
                  <a:pt x="715440" y="0"/>
                </a:lnTo>
                <a:lnTo>
                  <a:pt x="715440" y="710294"/>
                </a:lnTo>
                <a:lnTo>
                  <a:pt x="0" y="710294"/>
                </a:lnTo>
                <a:lnTo>
                  <a:pt x="0" y="0"/>
                </a:lnTo>
                <a:close/>
              </a:path>
            </a:pathLst>
          </a:custGeom>
          <a:blipFill>
            <a:blip r:embed="rId100">
              <a:extLst>
                <a:ext uri="{96DAC541-7B7A-43D3-8B79-37D633B846F1}">
                  <asvg:svgBlip xmlns:asvg="http://schemas.microsoft.com/office/drawing/2016/SVG/main" r:embed="rId101"/>
                </a:ext>
              </a:extLst>
            </a:blip>
            <a:stretch>
              <a:fillRect l="0" t="0" r="0" b="0"/>
            </a:stretch>
          </a:blipFill>
        </p:spPr>
      </p:sp>
      <p:sp>
        <p:nvSpPr>
          <p:cNvPr name="Freeform 53" id="53"/>
          <p:cNvSpPr/>
          <p:nvPr/>
        </p:nvSpPr>
        <p:spPr>
          <a:xfrm flipH="false" flipV="false" rot="0">
            <a:off x="6081968" y="7362118"/>
            <a:ext cx="712328" cy="711630"/>
          </a:xfrm>
          <a:custGeom>
            <a:avLst/>
            <a:gdLst/>
            <a:ahLst/>
            <a:cxnLst/>
            <a:rect r="r" b="b" t="t" l="l"/>
            <a:pathLst>
              <a:path h="711630" w="712328">
                <a:moveTo>
                  <a:pt x="0" y="0"/>
                </a:moveTo>
                <a:lnTo>
                  <a:pt x="712328" y="0"/>
                </a:lnTo>
                <a:lnTo>
                  <a:pt x="712328" y="711630"/>
                </a:lnTo>
                <a:lnTo>
                  <a:pt x="0" y="711630"/>
                </a:lnTo>
                <a:lnTo>
                  <a:pt x="0" y="0"/>
                </a:lnTo>
                <a:close/>
              </a:path>
            </a:pathLst>
          </a:custGeom>
          <a:blipFill>
            <a:blip r:embed="rId102">
              <a:extLst>
                <a:ext uri="{96DAC541-7B7A-43D3-8B79-37D633B846F1}">
                  <asvg:svgBlip xmlns:asvg="http://schemas.microsoft.com/office/drawing/2016/SVG/main" r:embed="rId103"/>
                </a:ext>
              </a:extLst>
            </a:blip>
            <a:stretch>
              <a:fillRect l="0" t="0" r="0" b="0"/>
            </a:stretch>
          </a:blipFill>
        </p:spPr>
      </p:sp>
      <p:sp>
        <p:nvSpPr>
          <p:cNvPr name="Freeform 54" id="54"/>
          <p:cNvSpPr/>
          <p:nvPr/>
        </p:nvSpPr>
        <p:spPr>
          <a:xfrm flipH="false" flipV="false" rot="0">
            <a:off x="7168560" y="7398382"/>
            <a:ext cx="716138" cy="635990"/>
          </a:xfrm>
          <a:custGeom>
            <a:avLst/>
            <a:gdLst/>
            <a:ahLst/>
            <a:cxnLst/>
            <a:rect r="r" b="b" t="t" l="l"/>
            <a:pathLst>
              <a:path h="635990" w="716138">
                <a:moveTo>
                  <a:pt x="0" y="0"/>
                </a:moveTo>
                <a:lnTo>
                  <a:pt x="716138" y="0"/>
                </a:lnTo>
                <a:lnTo>
                  <a:pt x="716138" y="635990"/>
                </a:lnTo>
                <a:lnTo>
                  <a:pt x="0" y="635990"/>
                </a:lnTo>
                <a:lnTo>
                  <a:pt x="0" y="0"/>
                </a:lnTo>
                <a:close/>
              </a:path>
            </a:pathLst>
          </a:custGeom>
          <a:blipFill>
            <a:blip r:embed="rId104">
              <a:extLst>
                <a:ext uri="{96DAC541-7B7A-43D3-8B79-37D633B846F1}">
                  <asvg:svgBlip xmlns:asvg="http://schemas.microsoft.com/office/drawing/2016/SVG/main" r:embed="rId105"/>
                </a:ext>
              </a:extLst>
            </a:blip>
            <a:stretch>
              <a:fillRect l="0" t="0" r="0" b="0"/>
            </a:stretch>
          </a:blipFill>
        </p:spPr>
      </p:sp>
      <p:sp>
        <p:nvSpPr>
          <p:cNvPr name="Freeform 55" id="55"/>
          <p:cNvSpPr/>
          <p:nvPr/>
        </p:nvSpPr>
        <p:spPr>
          <a:xfrm flipH="false" flipV="false" rot="0">
            <a:off x="8258964" y="7362118"/>
            <a:ext cx="710804" cy="708582"/>
          </a:xfrm>
          <a:custGeom>
            <a:avLst/>
            <a:gdLst/>
            <a:ahLst/>
            <a:cxnLst/>
            <a:rect r="r" b="b" t="t" l="l"/>
            <a:pathLst>
              <a:path h="708582" w="710804">
                <a:moveTo>
                  <a:pt x="0" y="0"/>
                </a:moveTo>
                <a:lnTo>
                  <a:pt x="710804" y="0"/>
                </a:lnTo>
                <a:lnTo>
                  <a:pt x="710804" y="708582"/>
                </a:lnTo>
                <a:lnTo>
                  <a:pt x="0" y="708582"/>
                </a:lnTo>
                <a:lnTo>
                  <a:pt x="0" y="0"/>
                </a:lnTo>
                <a:close/>
              </a:path>
            </a:pathLst>
          </a:custGeom>
          <a:blipFill>
            <a:blip r:embed="rId106">
              <a:extLst>
                <a:ext uri="{96DAC541-7B7A-43D3-8B79-37D633B846F1}">
                  <asvg:svgBlip xmlns:asvg="http://schemas.microsoft.com/office/drawing/2016/SVG/main" r:embed="rId107"/>
                </a:ext>
              </a:extLst>
            </a:blip>
            <a:stretch>
              <a:fillRect l="0" t="0" r="0" b="0"/>
            </a:stretch>
          </a:blipFill>
        </p:spPr>
      </p:sp>
      <p:sp>
        <p:nvSpPr>
          <p:cNvPr name="Freeform 56" id="56"/>
          <p:cNvSpPr/>
          <p:nvPr/>
        </p:nvSpPr>
        <p:spPr>
          <a:xfrm flipH="false" flipV="false" rot="0">
            <a:off x="9347080" y="7360594"/>
            <a:ext cx="710868" cy="711630"/>
          </a:xfrm>
          <a:custGeom>
            <a:avLst/>
            <a:gdLst/>
            <a:ahLst/>
            <a:cxnLst/>
            <a:rect r="r" b="b" t="t" l="l"/>
            <a:pathLst>
              <a:path h="711630" w="710868">
                <a:moveTo>
                  <a:pt x="0" y="0"/>
                </a:moveTo>
                <a:lnTo>
                  <a:pt x="710868" y="0"/>
                </a:lnTo>
                <a:lnTo>
                  <a:pt x="710868" y="711630"/>
                </a:lnTo>
                <a:lnTo>
                  <a:pt x="0" y="711630"/>
                </a:lnTo>
                <a:lnTo>
                  <a:pt x="0" y="0"/>
                </a:lnTo>
                <a:close/>
              </a:path>
            </a:pathLst>
          </a:custGeom>
          <a:blipFill>
            <a:blip r:embed="rId108">
              <a:extLst>
                <a:ext uri="{96DAC541-7B7A-43D3-8B79-37D633B846F1}">
                  <asvg:svgBlip xmlns:asvg="http://schemas.microsoft.com/office/drawing/2016/SVG/main" r:embed="rId109"/>
                </a:ext>
              </a:extLst>
            </a:blip>
            <a:stretch>
              <a:fillRect l="0" t="0" r="0" b="0"/>
            </a:stretch>
          </a:blipFill>
        </p:spPr>
      </p:sp>
      <p:sp>
        <p:nvSpPr>
          <p:cNvPr name="Freeform 57" id="57"/>
          <p:cNvSpPr/>
          <p:nvPr/>
        </p:nvSpPr>
        <p:spPr>
          <a:xfrm flipH="false" flipV="false" rot="0">
            <a:off x="11558816" y="7398382"/>
            <a:ext cx="635290" cy="637514"/>
          </a:xfrm>
          <a:custGeom>
            <a:avLst/>
            <a:gdLst/>
            <a:ahLst/>
            <a:cxnLst/>
            <a:rect r="r" b="b" t="t" l="l"/>
            <a:pathLst>
              <a:path h="637514" w="635290">
                <a:moveTo>
                  <a:pt x="0" y="0"/>
                </a:moveTo>
                <a:lnTo>
                  <a:pt x="635290" y="0"/>
                </a:lnTo>
                <a:lnTo>
                  <a:pt x="635290" y="637514"/>
                </a:lnTo>
                <a:lnTo>
                  <a:pt x="0" y="637514"/>
                </a:lnTo>
                <a:lnTo>
                  <a:pt x="0" y="0"/>
                </a:lnTo>
                <a:close/>
              </a:path>
            </a:pathLst>
          </a:custGeom>
          <a:blipFill>
            <a:blip r:embed="rId110">
              <a:extLst>
                <a:ext uri="{96DAC541-7B7A-43D3-8B79-37D633B846F1}">
                  <asvg:svgBlip xmlns:asvg="http://schemas.microsoft.com/office/drawing/2016/SVG/main" r:embed="rId111"/>
                </a:ext>
              </a:extLst>
            </a:blip>
            <a:stretch>
              <a:fillRect l="0" t="0" r="0" b="0"/>
            </a:stretch>
          </a:blipFill>
        </p:spPr>
      </p:sp>
      <p:sp>
        <p:nvSpPr>
          <p:cNvPr name="Freeform 58" id="58"/>
          <p:cNvSpPr/>
          <p:nvPr/>
        </p:nvSpPr>
        <p:spPr>
          <a:xfrm flipH="false" flipV="false" rot="0">
            <a:off x="12609146" y="7388918"/>
            <a:ext cx="712392" cy="656820"/>
          </a:xfrm>
          <a:custGeom>
            <a:avLst/>
            <a:gdLst/>
            <a:ahLst/>
            <a:cxnLst/>
            <a:rect r="r" b="b" t="t" l="l"/>
            <a:pathLst>
              <a:path h="656820" w="712392">
                <a:moveTo>
                  <a:pt x="0" y="0"/>
                </a:moveTo>
                <a:lnTo>
                  <a:pt x="712392" y="0"/>
                </a:lnTo>
                <a:lnTo>
                  <a:pt x="712392" y="656820"/>
                </a:lnTo>
                <a:lnTo>
                  <a:pt x="0" y="656820"/>
                </a:lnTo>
                <a:lnTo>
                  <a:pt x="0" y="0"/>
                </a:lnTo>
                <a:close/>
              </a:path>
            </a:pathLst>
          </a:custGeom>
          <a:blipFill>
            <a:blip r:embed="rId112">
              <a:extLst>
                <a:ext uri="{96DAC541-7B7A-43D3-8B79-37D633B846F1}">
                  <asvg:svgBlip xmlns:asvg="http://schemas.microsoft.com/office/drawing/2016/SVG/main" r:embed="rId113"/>
                </a:ext>
              </a:extLst>
            </a:blip>
            <a:stretch>
              <a:fillRect l="0" t="0" r="0" b="0"/>
            </a:stretch>
          </a:blipFill>
        </p:spPr>
      </p:sp>
      <p:sp>
        <p:nvSpPr>
          <p:cNvPr name="Freeform 59" id="59"/>
          <p:cNvSpPr/>
          <p:nvPr/>
        </p:nvSpPr>
        <p:spPr>
          <a:xfrm flipH="false" flipV="false" rot="0">
            <a:off x="14780870" y="7361736"/>
            <a:ext cx="744146" cy="710488"/>
          </a:xfrm>
          <a:custGeom>
            <a:avLst/>
            <a:gdLst/>
            <a:ahLst/>
            <a:cxnLst/>
            <a:rect r="r" b="b" t="t" l="l"/>
            <a:pathLst>
              <a:path h="710488" w="744146">
                <a:moveTo>
                  <a:pt x="0" y="0"/>
                </a:moveTo>
                <a:lnTo>
                  <a:pt x="744146" y="0"/>
                </a:lnTo>
                <a:lnTo>
                  <a:pt x="744146" y="710488"/>
                </a:lnTo>
                <a:lnTo>
                  <a:pt x="0" y="710488"/>
                </a:lnTo>
                <a:lnTo>
                  <a:pt x="0" y="0"/>
                </a:lnTo>
                <a:close/>
              </a:path>
            </a:pathLst>
          </a:custGeom>
          <a:blipFill>
            <a:blip r:embed="rId114">
              <a:extLst>
                <a:ext uri="{96DAC541-7B7A-43D3-8B79-37D633B846F1}">
                  <asvg:svgBlip xmlns:asvg="http://schemas.microsoft.com/office/drawing/2016/SVG/main" r:embed="rId115"/>
                </a:ext>
              </a:extLst>
            </a:blip>
            <a:stretch>
              <a:fillRect l="0" t="0" r="0" b="0"/>
            </a:stretch>
          </a:blipFill>
        </p:spPr>
      </p:sp>
      <p:sp>
        <p:nvSpPr>
          <p:cNvPr name="Freeform 60" id="60"/>
          <p:cNvSpPr/>
          <p:nvPr/>
        </p:nvSpPr>
        <p:spPr>
          <a:xfrm flipH="false" flipV="false" rot="0">
            <a:off x="2843276" y="8251258"/>
            <a:ext cx="749418" cy="748020"/>
          </a:xfrm>
          <a:custGeom>
            <a:avLst/>
            <a:gdLst/>
            <a:ahLst/>
            <a:cxnLst/>
            <a:rect r="r" b="b" t="t" l="l"/>
            <a:pathLst>
              <a:path h="748020" w="749418">
                <a:moveTo>
                  <a:pt x="0" y="0"/>
                </a:moveTo>
                <a:lnTo>
                  <a:pt x="749418" y="0"/>
                </a:lnTo>
                <a:lnTo>
                  <a:pt x="749418" y="748020"/>
                </a:lnTo>
                <a:lnTo>
                  <a:pt x="0" y="748020"/>
                </a:lnTo>
                <a:lnTo>
                  <a:pt x="0" y="0"/>
                </a:lnTo>
                <a:close/>
              </a:path>
            </a:pathLst>
          </a:custGeom>
          <a:blipFill>
            <a:blip r:embed="rId116">
              <a:extLst>
                <a:ext uri="{96DAC541-7B7A-43D3-8B79-37D633B846F1}">
                  <asvg:svgBlip xmlns:asvg="http://schemas.microsoft.com/office/drawing/2016/SVG/main" r:embed="rId117"/>
                </a:ext>
              </a:extLst>
            </a:blip>
            <a:stretch>
              <a:fillRect l="0" t="0" r="0" b="0"/>
            </a:stretch>
          </a:blipFill>
        </p:spPr>
      </p:sp>
      <p:sp>
        <p:nvSpPr>
          <p:cNvPr name="Freeform 61" id="61"/>
          <p:cNvSpPr/>
          <p:nvPr/>
        </p:nvSpPr>
        <p:spPr>
          <a:xfrm flipH="false" flipV="false" rot="0">
            <a:off x="3946508" y="8312608"/>
            <a:ext cx="715440" cy="684384"/>
          </a:xfrm>
          <a:custGeom>
            <a:avLst/>
            <a:gdLst/>
            <a:ahLst/>
            <a:cxnLst/>
            <a:rect r="r" b="b" t="t" l="l"/>
            <a:pathLst>
              <a:path h="684384" w="715440">
                <a:moveTo>
                  <a:pt x="0" y="0"/>
                </a:moveTo>
                <a:lnTo>
                  <a:pt x="715440" y="0"/>
                </a:lnTo>
                <a:lnTo>
                  <a:pt x="715440" y="684384"/>
                </a:lnTo>
                <a:lnTo>
                  <a:pt x="0" y="684384"/>
                </a:lnTo>
                <a:lnTo>
                  <a:pt x="0" y="0"/>
                </a:lnTo>
                <a:close/>
              </a:path>
            </a:pathLst>
          </a:custGeom>
          <a:blipFill>
            <a:blip r:embed="rId118">
              <a:extLst>
                <a:ext uri="{96DAC541-7B7A-43D3-8B79-37D633B846F1}">
                  <asvg:svgBlip xmlns:asvg="http://schemas.microsoft.com/office/drawing/2016/SVG/main" r:embed="rId119"/>
                </a:ext>
              </a:extLst>
            </a:blip>
            <a:stretch>
              <a:fillRect l="0" t="0" r="0" b="0"/>
            </a:stretch>
          </a:blipFill>
        </p:spPr>
      </p:sp>
      <p:sp>
        <p:nvSpPr>
          <p:cNvPr name="Freeform 62" id="62"/>
          <p:cNvSpPr/>
          <p:nvPr/>
        </p:nvSpPr>
        <p:spPr>
          <a:xfrm flipH="false" flipV="false" rot="0">
            <a:off x="5047518" y="8271010"/>
            <a:ext cx="682098" cy="680636"/>
          </a:xfrm>
          <a:custGeom>
            <a:avLst/>
            <a:gdLst/>
            <a:ahLst/>
            <a:cxnLst/>
            <a:rect r="r" b="b" t="t" l="l"/>
            <a:pathLst>
              <a:path h="680636" w="682098">
                <a:moveTo>
                  <a:pt x="0" y="0"/>
                </a:moveTo>
                <a:lnTo>
                  <a:pt x="682098" y="0"/>
                </a:lnTo>
                <a:lnTo>
                  <a:pt x="682098" y="680636"/>
                </a:lnTo>
                <a:lnTo>
                  <a:pt x="0" y="680636"/>
                </a:lnTo>
                <a:lnTo>
                  <a:pt x="0" y="0"/>
                </a:lnTo>
                <a:close/>
              </a:path>
            </a:pathLst>
          </a:custGeom>
          <a:blipFill>
            <a:blip r:embed="rId120">
              <a:extLst>
                <a:ext uri="{96DAC541-7B7A-43D3-8B79-37D633B846F1}">
                  <asvg:svgBlip xmlns:asvg="http://schemas.microsoft.com/office/drawing/2016/SVG/main" r:embed="rId121"/>
                </a:ext>
              </a:extLst>
            </a:blip>
            <a:stretch>
              <a:fillRect l="0" t="0" r="0" b="0"/>
            </a:stretch>
          </a:blipFill>
        </p:spPr>
      </p:sp>
      <p:sp>
        <p:nvSpPr>
          <p:cNvPr name="Freeform 63" id="63"/>
          <p:cNvSpPr/>
          <p:nvPr/>
        </p:nvSpPr>
        <p:spPr>
          <a:xfrm flipH="false" flipV="false" rot="0">
            <a:off x="6081206" y="8260720"/>
            <a:ext cx="784158" cy="700706"/>
          </a:xfrm>
          <a:custGeom>
            <a:avLst/>
            <a:gdLst/>
            <a:ahLst/>
            <a:cxnLst/>
            <a:rect r="r" b="b" t="t" l="l"/>
            <a:pathLst>
              <a:path h="700706" w="784158">
                <a:moveTo>
                  <a:pt x="0" y="0"/>
                </a:moveTo>
                <a:lnTo>
                  <a:pt x="784158" y="0"/>
                </a:lnTo>
                <a:lnTo>
                  <a:pt x="784158" y="700706"/>
                </a:lnTo>
                <a:lnTo>
                  <a:pt x="0" y="700706"/>
                </a:lnTo>
                <a:lnTo>
                  <a:pt x="0" y="0"/>
                </a:lnTo>
                <a:close/>
              </a:path>
            </a:pathLst>
          </a:custGeom>
          <a:blipFill>
            <a:blip r:embed="rId122">
              <a:extLst>
                <a:ext uri="{96DAC541-7B7A-43D3-8B79-37D633B846F1}">
                  <asvg:svgBlip xmlns:asvg="http://schemas.microsoft.com/office/drawing/2016/SVG/main" r:embed="rId123"/>
                </a:ext>
              </a:extLst>
            </a:blip>
            <a:stretch>
              <a:fillRect l="0" t="0" r="0" b="0"/>
            </a:stretch>
          </a:blipFill>
        </p:spPr>
      </p:sp>
      <p:sp>
        <p:nvSpPr>
          <p:cNvPr name="Freeform 64" id="64"/>
          <p:cNvSpPr/>
          <p:nvPr/>
        </p:nvSpPr>
        <p:spPr>
          <a:xfrm flipH="false" flipV="false" rot="0">
            <a:off x="7324288" y="8271010"/>
            <a:ext cx="465908" cy="680636"/>
          </a:xfrm>
          <a:custGeom>
            <a:avLst/>
            <a:gdLst/>
            <a:ahLst/>
            <a:cxnLst/>
            <a:rect r="r" b="b" t="t" l="l"/>
            <a:pathLst>
              <a:path h="680636" w="465908">
                <a:moveTo>
                  <a:pt x="0" y="0"/>
                </a:moveTo>
                <a:lnTo>
                  <a:pt x="465908" y="0"/>
                </a:lnTo>
                <a:lnTo>
                  <a:pt x="465908" y="680636"/>
                </a:lnTo>
                <a:lnTo>
                  <a:pt x="0" y="680636"/>
                </a:lnTo>
                <a:lnTo>
                  <a:pt x="0" y="0"/>
                </a:lnTo>
                <a:close/>
              </a:path>
            </a:pathLst>
          </a:custGeom>
          <a:blipFill>
            <a:blip r:embed="rId124">
              <a:extLst>
                <a:ext uri="{96DAC541-7B7A-43D3-8B79-37D633B846F1}">
                  <asvg:svgBlip xmlns:asvg="http://schemas.microsoft.com/office/drawing/2016/SVG/main" r:embed="rId125"/>
                </a:ext>
              </a:extLst>
            </a:blip>
            <a:stretch>
              <a:fillRect l="0" t="0" r="0" b="0"/>
            </a:stretch>
          </a:blipFill>
        </p:spPr>
      </p:sp>
      <p:sp>
        <p:nvSpPr>
          <p:cNvPr name="Freeform 65" id="65"/>
          <p:cNvSpPr/>
          <p:nvPr/>
        </p:nvSpPr>
        <p:spPr>
          <a:xfrm flipH="false" flipV="false" rot="0">
            <a:off x="8298276" y="8242302"/>
            <a:ext cx="688130" cy="737288"/>
          </a:xfrm>
          <a:custGeom>
            <a:avLst/>
            <a:gdLst/>
            <a:ahLst/>
            <a:cxnLst/>
            <a:rect r="r" b="b" t="t" l="l"/>
            <a:pathLst>
              <a:path h="737288" w="688130">
                <a:moveTo>
                  <a:pt x="0" y="0"/>
                </a:moveTo>
                <a:lnTo>
                  <a:pt x="688130" y="0"/>
                </a:lnTo>
                <a:lnTo>
                  <a:pt x="688130" y="737288"/>
                </a:lnTo>
                <a:lnTo>
                  <a:pt x="0" y="737288"/>
                </a:lnTo>
                <a:lnTo>
                  <a:pt x="0" y="0"/>
                </a:lnTo>
                <a:close/>
              </a:path>
            </a:pathLst>
          </a:custGeom>
          <a:blipFill>
            <a:blip r:embed="rId126">
              <a:extLst>
                <a:ext uri="{96DAC541-7B7A-43D3-8B79-37D633B846F1}">
                  <asvg:svgBlip xmlns:asvg="http://schemas.microsoft.com/office/drawing/2016/SVG/main" r:embed="rId127"/>
                </a:ext>
              </a:extLst>
            </a:blip>
            <a:stretch>
              <a:fillRect l="0" t="0" r="0" b="0"/>
            </a:stretch>
          </a:blipFill>
        </p:spPr>
      </p:sp>
      <p:sp>
        <p:nvSpPr>
          <p:cNvPr name="Freeform 66" id="66"/>
          <p:cNvSpPr/>
          <p:nvPr/>
        </p:nvSpPr>
        <p:spPr>
          <a:xfrm flipH="false" flipV="false" rot="0">
            <a:off x="9384108" y="8270818"/>
            <a:ext cx="688194" cy="680066"/>
          </a:xfrm>
          <a:custGeom>
            <a:avLst/>
            <a:gdLst/>
            <a:ahLst/>
            <a:cxnLst/>
            <a:rect r="r" b="b" t="t" l="l"/>
            <a:pathLst>
              <a:path h="680066" w="688194">
                <a:moveTo>
                  <a:pt x="0" y="0"/>
                </a:moveTo>
                <a:lnTo>
                  <a:pt x="688194" y="0"/>
                </a:lnTo>
                <a:lnTo>
                  <a:pt x="688194" y="680066"/>
                </a:lnTo>
                <a:lnTo>
                  <a:pt x="0" y="680066"/>
                </a:lnTo>
                <a:lnTo>
                  <a:pt x="0" y="0"/>
                </a:lnTo>
                <a:close/>
              </a:path>
            </a:pathLst>
          </a:custGeom>
          <a:blipFill>
            <a:blip r:embed="rId128">
              <a:extLst>
                <a:ext uri="{96DAC541-7B7A-43D3-8B79-37D633B846F1}">
                  <asvg:svgBlip xmlns:asvg="http://schemas.microsoft.com/office/drawing/2016/SVG/main" r:embed="rId129"/>
                </a:ext>
              </a:extLst>
            </a:blip>
            <a:stretch>
              <a:fillRect l="0" t="0" r="0" b="0"/>
            </a:stretch>
          </a:blipFill>
        </p:spPr>
      </p:sp>
      <p:sp>
        <p:nvSpPr>
          <p:cNvPr name="Freeform 67" id="67"/>
          <p:cNvSpPr/>
          <p:nvPr/>
        </p:nvSpPr>
        <p:spPr>
          <a:xfrm flipH="false" flipV="false" rot="0">
            <a:off x="10412524" y="8349634"/>
            <a:ext cx="795526" cy="525610"/>
          </a:xfrm>
          <a:custGeom>
            <a:avLst/>
            <a:gdLst/>
            <a:ahLst/>
            <a:cxnLst/>
            <a:rect r="r" b="b" t="t" l="l"/>
            <a:pathLst>
              <a:path h="525610" w="795526">
                <a:moveTo>
                  <a:pt x="0" y="0"/>
                </a:moveTo>
                <a:lnTo>
                  <a:pt x="795526" y="0"/>
                </a:lnTo>
                <a:lnTo>
                  <a:pt x="795526" y="525610"/>
                </a:lnTo>
                <a:lnTo>
                  <a:pt x="0" y="525610"/>
                </a:lnTo>
                <a:lnTo>
                  <a:pt x="0" y="0"/>
                </a:lnTo>
                <a:close/>
              </a:path>
            </a:pathLst>
          </a:custGeom>
          <a:blipFill>
            <a:blip r:embed="rId130">
              <a:extLst>
                <a:ext uri="{96DAC541-7B7A-43D3-8B79-37D633B846F1}">
                  <asvg:svgBlip xmlns:asvg="http://schemas.microsoft.com/office/drawing/2016/SVG/main" r:embed="rId131"/>
                </a:ext>
              </a:extLst>
            </a:blip>
            <a:stretch>
              <a:fillRect l="0" t="0" r="0" b="0"/>
            </a:stretch>
          </a:blipFill>
        </p:spPr>
      </p:sp>
      <p:sp>
        <p:nvSpPr>
          <p:cNvPr name="Freeform 68" id="68"/>
          <p:cNvSpPr/>
          <p:nvPr/>
        </p:nvSpPr>
        <p:spPr>
          <a:xfrm flipH="false" flipV="false" rot="0">
            <a:off x="11455232" y="8409398"/>
            <a:ext cx="881010" cy="580036"/>
          </a:xfrm>
          <a:custGeom>
            <a:avLst/>
            <a:gdLst/>
            <a:ahLst/>
            <a:cxnLst/>
            <a:rect r="r" b="b" t="t" l="l"/>
            <a:pathLst>
              <a:path h="580036" w="881010">
                <a:moveTo>
                  <a:pt x="0" y="0"/>
                </a:moveTo>
                <a:lnTo>
                  <a:pt x="881010" y="0"/>
                </a:lnTo>
                <a:lnTo>
                  <a:pt x="881010" y="580036"/>
                </a:lnTo>
                <a:lnTo>
                  <a:pt x="0" y="580036"/>
                </a:lnTo>
                <a:lnTo>
                  <a:pt x="0" y="0"/>
                </a:lnTo>
                <a:close/>
              </a:path>
            </a:pathLst>
          </a:custGeom>
          <a:blipFill>
            <a:blip r:embed="rId132">
              <a:extLst>
                <a:ext uri="{96DAC541-7B7A-43D3-8B79-37D633B846F1}">
                  <asvg:svgBlip xmlns:asvg="http://schemas.microsoft.com/office/drawing/2016/SVG/main" r:embed="rId133"/>
                </a:ext>
              </a:extLst>
            </a:blip>
            <a:stretch>
              <a:fillRect l="0" t="0" r="0" b="0"/>
            </a:stretch>
          </a:blipFill>
        </p:spPr>
      </p:sp>
      <p:sp>
        <p:nvSpPr>
          <p:cNvPr name="Freeform 69" id="69"/>
          <p:cNvSpPr/>
          <p:nvPr/>
        </p:nvSpPr>
        <p:spPr>
          <a:xfrm flipH="false" flipV="false" rot="0">
            <a:off x="12820126" y="8270248"/>
            <a:ext cx="319900" cy="729032"/>
          </a:xfrm>
          <a:custGeom>
            <a:avLst/>
            <a:gdLst/>
            <a:ahLst/>
            <a:cxnLst/>
            <a:rect r="r" b="b" t="t" l="l"/>
            <a:pathLst>
              <a:path h="729032" w="319900">
                <a:moveTo>
                  <a:pt x="0" y="0"/>
                </a:moveTo>
                <a:lnTo>
                  <a:pt x="319900" y="0"/>
                </a:lnTo>
                <a:lnTo>
                  <a:pt x="319900" y="729032"/>
                </a:lnTo>
                <a:lnTo>
                  <a:pt x="0" y="729032"/>
                </a:lnTo>
                <a:lnTo>
                  <a:pt x="0" y="0"/>
                </a:lnTo>
                <a:close/>
              </a:path>
            </a:pathLst>
          </a:custGeom>
          <a:blipFill>
            <a:blip r:embed="rId134">
              <a:extLst>
                <a:ext uri="{96DAC541-7B7A-43D3-8B79-37D633B846F1}">
                  <asvg:svgBlip xmlns:asvg="http://schemas.microsoft.com/office/drawing/2016/SVG/main" r:embed="rId135"/>
                </a:ext>
              </a:extLst>
            </a:blip>
            <a:stretch>
              <a:fillRect l="0" t="0" r="0" b="0"/>
            </a:stretch>
          </a:blipFill>
        </p:spPr>
      </p:sp>
      <p:sp>
        <p:nvSpPr>
          <p:cNvPr name="Freeform 70" id="70"/>
          <p:cNvSpPr/>
          <p:nvPr/>
        </p:nvSpPr>
        <p:spPr>
          <a:xfrm flipH="false" flipV="false" rot="0">
            <a:off x="13849304" y="8271010"/>
            <a:ext cx="428758" cy="728268"/>
          </a:xfrm>
          <a:custGeom>
            <a:avLst/>
            <a:gdLst/>
            <a:ahLst/>
            <a:cxnLst/>
            <a:rect r="r" b="b" t="t" l="l"/>
            <a:pathLst>
              <a:path h="728268" w="428758">
                <a:moveTo>
                  <a:pt x="0" y="0"/>
                </a:moveTo>
                <a:lnTo>
                  <a:pt x="428758" y="0"/>
                </a:lnTo>
                <a:lnTo>
                  <a:pt x="428758" y="728268"/>
                </a:lnTo>
                <a:lnTo>
                  <a:pt x="0" y="728268"/>
                </a:lnTo>
                <a:lnTo>
                  <a:pt x="0" y="0"/>
                </a:lnTo>
                <a:close/>
              </a:path>
            </a:pathLst>
          </a:custGeom>
          <a:blipFill>
            <a:blip r:embed="rId136">
              <a:extLst>
                <a:ext uri="{96DAC541-7B7A-43D3-8B79-37D633B846F1}">
                  <asvg:svgBlip xmlns:asvg="http://schemas.microsoft.com/office/drawing/2016/SVG/main" r:embed="rId137"/>
                </a:ext>
              </a:extLst>
            </a:blip>
            <a:stretch>
              <a:fillRect l="0" t="0" r="0" b="0"/>
            </a:stretch>
          </a:blipFill>
        </p:spPr>
      </p:sp>
      <p:sp>
        <p:nvSpPr>
          <p:cNvPr name="Freeform 71" id="71"/>
          <p:cNvSpPr/>
          <p:nvPr/>
        </p:nvSpPr>
        <p:spPr>
          <a:xfrm flipH="false" flipV="false" rot="0">
            <a:off x="14769502" y="8295968"/>
            <a:ext cx="760024" cy="702548"/>
          </a:xfrm>
          <a:custGeom>
            <a:avLst/>
            <a:gdLst/>
            <a:ahLst/>
            <a:cxnLst/>
            <a:rect r="r" b="b" t="t" l="l"/>
            <a:pathLst>
              <a:path h="702548" w="760024">
                <a:moveTo>
                  <a:pt x="0" y="0"/>
                </a:moveTo>
                <a:lnTo>
                  <a:pt x="760024" y="0"/>
                </a:lnTo>
                <a:lnTo>
                  <a:pt x="760024" y="702548"/>
                </a:lnTo>
                <a:lnTo>
                  <a:pt x="0" y="702548"/>
                </a:lnTo>
                <a:lnTo>
                  <a:pt x="0" y="0"/>
                </a:lnTo>
                <a:close/>
              </a:path>
            </a:pathLst>
          </a:custGeom>
          <a:blipFill>
            <a:blip r:embed="rId138">
              <a:extLst>
                <a:ext uri="{96DAC541-7B7A-43D3-8B79-37D633B846F1}">
                  <asvg:svgBlip xmlns:asvg="http://schemas.microsoft.com/office/drawing/2016/SVG/main" r:embed="rId139"/>
                </a:ext>
              </a:extLst>
            </a:blip>
            <a:stretch>
              <a:fillRect l="0" t="0" r="0" b="0"/>
            </a:stretch>
          </a:blipFill>
        </p:spPr>
      </p:sp>
    </p:spTree>
  </p:cSld>
  <p:clrMapOvr>
    <a:masterClrMapping/>
  </p:clrMapOvr>
</p:sld>
</file>

<file path=ppt/slides/slide76.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1790775" y="189202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Educational Icons</a:t>
            </a:r>
          </a:p>
        </p:txBody>
      </p:sp>
      <p:sp>
        <p:nvSpPr>
          <p:cNvPr name="TextBox 3" id="3"/>
          <p:cNvSpPr txBox="true"/>
          <p:nvPr/>
        </p:nvSpPr>
        <p:spPr>
          <a:xfrm rot="0">
            <a:off x="9808225" y="189202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Medical Icons</a:t>
            </a:r>
          </a:p>
        </p:txBody>
      </p:sp>
      <p:sp>
        <p:nvSpPr>
          <p:cNvPr name="Freeform 4" id="4"/>
          <p:cNvSpPr/>
          <p:nvPr/>
        </p:nvSpPr>
        <p:spPr>
          <a:xfrm flipH="false" flipV="false" rot="0">
            <a:off x="3978898" y="8564538"/>
            <a:ext cx="749548" cy="692146"/>
          </a:xfrm>
          <a:custGeom>
            <a:avLst/>
            <a:gdLst/>
            <a:ahLst/>
            <a:cxnLst/>
            <a:rect r="r" b="b" t="t" l="l"/>
            <a:pathLst>
              <a:path h="692146" w="749548">
                <a:moveTo>
                  <a:pt x="0" y="0"/>
                </a:moveTo>
                <a:lnTo>
                  <a:pt x="749548" y="0"/>
                </a:lnTo>
                <a:lnTo>
                  <a:pt x="749548" y="692146"/>
                </a:lnTo>
                <a:lnTo>
                  <a:pt x="0" y="69214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4974878" y="8561480"/>
            <a:ext cx="397550" cy="697944"/>
          </a:xfrm>
          <a:custGeom>
            <a:avLst/>
            <a:gdLst/>
            <a:ahLst/>
            <a:cxnLst/>
            <a:rect r="r" b="b" t="t" l="l"/>
            <a:pathLst>
              <a:path h="697944" w="397550">
                <a:moveTo>
                  <a:pt x="0" y="0"/>
                </a:moveTo>
                <a:lnTo>
                  <a:pt x="397550" y="0"/>
                </a:lnTo>
                <a:lnTo>
                  <a:pt x="397550" y="697944"/>
                </a:lnTo>
                <a:lnTo>
                  <a:pt x="0" y="69794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5621916" y="8547846"/>
            <a:ext cx="706290" cy="723746"/>
          </a:xfrm>
          <a:custGeom>
            <a:avLst/>
            <a:gdLst/>
            <a:ahLst/>
            <a:cxnLst/>
            <a:rect r="r" b="b" t="t" l="l"/>
            <a:pathLst>
              <a:path h="723746" w="706290">
                <a:moveTo>
                  <a:pt x="0" y="0"/>
                </a:moveTo>
                <a:lnTo>
                  <a:pt x="706290" y="0"/>
                </a:lnTo>
                <a:lnTo>
                  <a:pt x="706290" y="723746"/>
                </a:lnTo>
                <a:lnTo>
                  <a:pt x="0" y="7237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2551270" y="8565302"/>
            <a:ext cx="418766" cy="733556"/>
          </a:xfrm>
          <a:custGeom>
            <a:avLst/>
            <a:gdLst/>
            <a:ahLst/>
            <a:cxnLst/>
            <a:rect r="r" b="b" t="t" l="l"/>
            <a:pathLst>
              <a:path h="733556" w="418766">
                <a:moveTo>
                  <a:pt x="0" y="0"/>
                </a:moveTo>
                <a:lnTo>
                  <a:pt x="418766" y="0"/>
                </a:lnTo>
                <a:lnTo>
                  <a:pt x="418766" y="733556"/>
                </a:lnTo>
                <a:lnTo>
                  <a:pt x="0" y="73355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3402372" y="8566066"/>
            <a:ext cx="560584" cy="732792"/>
          </a:xfrm>
          <a:custGeom>
            <a:avLst/>
            <a:gdLst/>
            <a:ahLst/>
            <a:cxnLst/>
            <a:rect r="r" b="b" t="t" l="l"/>
            <a:pathLst>
              <a:path h="732792" w="560584">
                <a:moveTo>
                  <a:pt x="0" y="0"/>
                </a:moveTo>
                <a:lnTo>
                  <a:pt x="560584" y="0"/>
                </a:lnTo>
                <a:lnTo>
                  <a:pt x="560584" y="732792"/>
                </a:lnTo>
                <a:lnTo>
                  <a:pt x="0" y="73279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5219142" y="7649916"/>
            <a:ext cx="747254" cy="694694"/>
          </a:xfrm>
          <a:custGeom>
            <a:avLst/>
            <a:gdLst/>
            <a:ahLst/>
            <a:cxnLst/>
            <a:rect r="r" b="b" t="t" l="l"/>
            <a:pathLst>
              <a:path h="694694" w="747254">
                <a:moveTo>
                  <a:pt x="0" y="0"/>
                </a:moveTo>
                <a:lnTo>
                  <a:pt x="747254" y="0"/>
                </a:lnTo>
                <a:lnTo>
                  <a:pt x="747254" y="694694"/>
                </a:lnTo>
                <a:lnTo>
                  <a:pt x="0" y="694694"/>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2577152" y="7644820"/>
            <a:ext cx="726740" cy="702912"/>
          </a:xfrm>
          <a:custGeom>
            <a:avLst/>
            <a:gdLst/>
            <a:ahLst/>
            <a:cxnLst/>
            <a:rect r="r" b="b" t="t" l="l"/>
            <a:pathLst>
              <a:path h="702912" w="726740">
                <a:moveTo>
                  <a:pt x="0" y="0"/>
                </a:moveTo>
                <a:lnTo>
                  <a:pt x="726740" y="0"/>
                </a:lnTo>
                <a:lnTo>
                  <a:pt x="726740" y="702912"/>
                </a:lnTo>
                <a:lnTo>
                  <a:pt x="0" y="70291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1832254" y="7614112"/>
            <a:ext cx="443804" cy="761590"/>
          </a:xfrm>
          <a:custGeom>
            <a:avLst/>
            <a:gdLst/>
            <a:ahLst/>
            <a:cxnLst/>
            <a:rect r="r" b="b" t="t" l="l"/>
            <a:pathLst>
              <a:path h="761590" w="443804">
                <a:moveTo>
                  <a:pt x="0" y="0"/>
                </a:moveTo>
                <a:lnTo>
                  <a:pt x="443804" y="0"/>
                </a:lnTo>
                <a:lnTo>
                  <a:pt x="443804" y="761590"/>
                </a:lnTo>
                <a:lnTo>
                  <a:pt x="0" y="76159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6273542" y="7646348"/>
            <a:ext cx="449856" cy="698262"/>
          </a:xfrm>
          <a:custGeom>
            <a:avLst/>
            <a:gdLst/>
            <a:ahLst/>
            <a:cxnLst/>
            <a:rect r="r" b="b" t="t" l="l"/>
            <a:pathLst>
              <a:path h="698262" w="449856">
                <a:moveTo>
                  <a:pt x="0" y="0"/>
                </a:moveTo>
                <a:lnTo>
                  <a:pt x="449856" y="0"/>
                </a:lnTo>
                <a:lnTo>
                  <a:pt x="449856" y="698262"/>
                </a:lnTo>
                <a:lnTo>
                  <a:pt x="0" y="69826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4358930" y="7702096"/>
            <a:ext cx="724510" cy="585622"/>
          </a:xfrm>
          <a:custGeom>
            <a:avLst/>
            <a:gdLst/>
            <a:ahLst/>
            <a:cxnLst/>
            <a:rect r="r" b="b" t="t" l="l"/>
            <a:pathLst>
              <a:path h="585622" w="724510">
                <a:moveTo>
                  <a:pt x="0" y="0"/>
                </a:moveTo>
                <a:lnTo>
                  <a:pt x="724510" y="0"/>
                </a:lnTo>
                <a:lnTo>
                  <a:pt x="724510" y="585622"/>
                </a:lnTo>
                <a:lnTo>
                  <a:pt x="0" y="585622"/>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7026020" y="7632268"/>
            <a:ext cx="724446" cy="722216"/>
          </a:xfrm>
          <a:custGeom>
            <a:avLst/>
            <a:gdLst/>
            <a:ahLst/>
            <a:cxnLst/>
            <a:rect r="r" b="b" t="t" l="l"/>
            <a:pathLst>
              <a:path h="722216" w="724446">
                <a:moveTo>
                  <a:pt x="0" y="0"/>
                </a:moveTo>
                <a:lnTo>
                  <a:pt x="724446" y="0"/>
                </a:lnTo>
                <a:lnTo>
                  <a:pt x="724446" y="722216"/>
                </a:lnTo>
                <a:lnTo>
                  <a:pt x="0" y="72221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7900632" y="7640614"/>
            <a:ext cx="739610" cy="707564"/>
          </a:xfrm>
          <a:custGeom>
            <a:avLst/>
            <a:gdLst/>
            <a:ahLst/>
            <a:cxnLst/>
            <a:rect r="r" b="b" t="t" l="l"/>
            <a:pathLst>
              <a:path h="707564" w="739610">
                <a:moveTo>
                  <a:pt x="0" y="0"/>
                </a:moveTo>
                <a:lnTo>
                  <a:pt x="739610" y="0"/>
                </a:lnTo>
                <a:lnTo>
                  <a:pt x="739610" y="707564"/>
                </a:lnTo>
                <a:lnTo>
                  <a:pt x="0" y="707564"/>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6" id="16"/>
          <p:cNvSpPr/>
          <p:nvPr/>
        </p:nvSpPr>
        <p:spPr>
          <a:xfrm flipH="false" flipV="false" rot="0">
            <a:off x="3523818" y="7623922"/>
            <a:ext cx="615948" cy="743432"/>
          </a:xfrm>
          <a:custGeom>
            <a:avLst/>
            <a:gdLst/>
            <a:ahLst/>
            <a:cxnLst/>
            <a:rect r="r" b="b" t="t" l="l"/>
            <a:pathLst>
              <a:path h="743432" w="615948">
                <a:moveTo>
                  <a:pt x="0" y="0"/>
                </a:moveTo>
                <a:lnTo>
                  <a:pt x="615948" y="0"/>
                </a:lnTo>
                <a:lnTo>
                  <a:pt x="615948" y="743432"/>
                </a:lnTo>
                <a:lnTo>
                  <a:pt x="0" y="743432"/>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7" id="17"/>
          <p:cNvSpPr/>
          <p:nvPr/>
        </p:nvSpPr>
        <p:spPr>
          <a:xfrm flipH="false" flipV="false" rot="0">
            <a:off x="10746684" y="7617870"/>
            <a:ext cx="462790" cy="706290"/>
          </a:xfrm>
          <a:custGeom>
            <a:avLst/>
            <a:gdLst/>
            <a:ahLst/>
            <a:cxnLst/>
            <a:rect r="r" b="b" t="t" l="l"/>
            <a:pathLst>
              <a:path h="706290" w="462790">
                <a:moveTo>
                  <a:pt x="0" y="0"/>
                </a:moveTo>
                <a:lnTo>
                  <a:pt x="462790" y="0"/>
                </a:lnTo>
                <a:lnTo>
                  <a:pt x="462790" y="706290"/>
                </a:lnTo>
                <a:lnTo>
                  <a:pt x="0" y="706290"/>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8" id="18"/>
          <p:cNvSpPr/>
          <p:nvPr/>
        </p:nvSpPr>
        <p:spPr>
          <a:xfrm flipH="false" flipV="false" rot="0">
            <a:off x="13476722" y="7619400"/>
            <a:ext cx="410420" cy="706798"/>
          </a:xfrm>
          <a:custGeom>
            <a:avLst/>
            <a:gdLst/>
            <a:ahLst/>
            <a:cxnLst/>
            <a:rect r="r" b="b" t="t" l="l"/>
            <a:pathLst>
              <a:path h="706798" w="410420">
                <a:moveTo>
                  <a:pt x="0" y="0"/>
                </a:moveTo>
                <a:lnTo>
                  <a:pt x="410420" y="0"/>
                </a:lnTo>
                <a:lnTo>
                  <a:pt x="410420" y="706798"/>
                </a:lnTo>
                <a:lnTo>
                  <a:pt x="0" y="706798"/>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9" id="19"/>
          <p:cNvSpPr/>
          <p:nvPr/>
        </p:nvSpPr>
        <p:spPr>
          <a:xfrm flipH="false" flipV="false" rot="0">
            <a:off x="11667550" y="7618890"/>
            <a:ext cx="470370" cy="704504"/>
          </a:xfrm>
          <a:custGeom>
            <a:avLst/>
            <a:gdLst/>
            <a:ahLst/>
            <a:cxnLst/>
            <a:rect r="r" b="b" t="t" l="l"/>
            <a:pathLst>
              <a:path h="704504" w="470370">
                <a:moveTo>
                  <a:pt x="0" y="0"/>
                </a:moveTo>
                <a:lnTo>
                  <a:pt x="470370" y="0"/>
                </a:lnTo>
                <a:lnTo>
                  <a:pt x="470370" y="704504"/>
                </a:lnTo>
                <a:lnTo>
                  <a:pt x="0" y="704504"/>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0" id="20"/>
          <p:cNvSpPr/>
          <p:nvPr/>
        </p:nvSpPr>
        <p:spPr>
          <a:xfrm flipH="false" flipV="false" rot="0">
            <a:off x="9884944" y="7618636"/>
            <a:ext cx="477952" cy="705524"/>
          </a:xfrm>
          <a:custGeom>
            <a:avLst/>
            <a:gdLst/>
            <a:ahLst/>
            <a:cxnLst/>
            <a:rect r="r" b="b" t="t" l="l"/>
            <a:pathLst>
              <a:path h="705524" w="477952">
                <a:moveTo>
                  <a:pt x="0" y="0"/>
                </a:moveTo>
                <a:lnTo>
                  <a:pt x="477952" y="0"/>
                </a:lnTo>
                <a:lnTo>
                  <a:pt x="477952" y="705524"/>
                </a:lnTo>
                <a:lnTo>
                  <a:pt x="0" y="705524"/>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1" id="21"/>
          <p:cNvSpPr/>
          <p:nvPr/>
        </p:nvSpPr>
        <p:spPr>
          <a:xfrm flipH="false" flipV="false" rot="0">
            <a:off x="12533050" y="7615576"/>
            <a:ext cx="520446" cy="707054"/>
          </a:xfrm>
          <a:custGeom>
            <a:avLst/>
            <a:gdLst/>
            <a:ahLst/>
            <a:cxnLst/>
            <a:rect r="r" b="b" t="t" l="l"/>
            <a:pathLst>
              <a:path h="707054" w="520446">
                <a:moveTo>
                  <a:pt x="0" y="0"/>
                </a:moveTo>
                <a:lnTo>
                  <a:pt x="520446" y="0"/>
                </a:lnTo>
                <a:lnTo>
                  <a:pt x="520446" y="707054"/>
                </a:lnTo>
                <a:lnTo>
                  <a:pt x="0" y="707054"/>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2" id="22"/>
          <p:cNvSpPr/>
          <p:nvPr/>
        </p:nvSpPr>
        <p:spPr>
          <a:xfrm flipH="false" flipV="false" rot="0">
            <a:off x="15945740" y="7617934"/>
            <a:ext cx="697498" cy="707754"/>
          </a:xfrm>
          <a:custGeom>
            <a:avLst/>
            <a:gdLst/>
            <a:ahLst/>
            <a:cxnLst/>
            <a:rect r="r" b="b" t="t" l="l"/>
            <a:pathLst>
              <a:path h="707754" w="697498">
                <a:moveTo>
                  <a:pt x="0" y="0"/>
                </a:moveTo>
                <a:lnTo>
                  <a:pt x="697498" y="0"/>
                </a:lnTo>
                <a:lnTo>
                  <a:pt x="697498" y="707754"/>
                </a:lnTo>
                <a:lnTo>
                  <a:pt x="0" y="707754"/>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3" id="23"/>
          <p:cNvSpPr/>
          <p:nvPr/>
        </p:nvSpPr>
        <p:spPr>
          <a:xfrm flipH="false" flipV="false" rot="0">
            <a:off x="14368726" y="7619208"/>
            <a:ext cx="404368" cy="705524"/>
          </a:xfrm>
          <a:custGeom>
            <a:avLst/>
            <a:gdLst/>
            <a:ahLst/>
            <a:cxnLst/>
            <a:rect r="r" b="b" t="t" l="l"/>
            <a:pathLst>
              <a:path h="705524" w="404368">
                <a:moveTo>
                  <a:pt x="0" y="0"/>
                </a:moveTo>
                <a:lnTo>
                  <a:pt x="404368" y="0"/>
                </a:lnTo>
                <a:lnTo>
                  <a:pt x="404368" y="705524"/>
                </a:lnTo>
                <a:lnTo>
                  <a:pt x="0" y="705524"/>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4" id="24"/>
          <p:cNvSpPr/>
          <p:nvPr/>
        </p:nvSpPr>
        <p:spPr>
          <a:xfrm flipH="false" flipV="false" rot="0">
            <a:off x="15143248" y="7617870"/>
            <a:ext cx="584094" cy="705524"/>
          </a:xfrm>
          <a:custGeom>
            <a:avLst/>
            <a:gdLst/>
            <a:ahLst/>
            <a:cxnLst/>
            <a:rect r="r" b="b" t="t" l="l"/>
            <a:pathLst>
              <a:path h="705524" w="584094">
                <a:moveTo>
                  <a:pt x="0" y="0"/>
                </a:moveTo>
                <a:lnTo>
                  <a:pt x="584094" y="0"/>
                </a:lnTo>
                <a:lnTo>
                  <a:pt x="584094" y="705524"/>
                </a:lnTo>
                <a:lnTo>
                  <a:pt x="0" y="705524"/>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5" id="25"/>
          <p:cNvSpPr/>
          <p:nvPr/>
        </p:nvSpPr>
        <p:spPr>
          <a:xfrm flipH="false" flipV="false" rot="0">
            <a:off x="4349118" y="6712232"/>
            <a:ext cx="728270" cy="719860"/>
          </a:xfrm>
          <a:custGeom>
            <a:avLst/>
            <a:gdLst/>
            <a:ahLst/>
            <a:cxnLst/>
            <a:rect r="r" b="b" t="t" l="l"/>
            <a:pathLst>
              <a:path h="719860" w="728270">
                <a:moveTo>
                  <a:pt x="0" y="0"/>
                </a:moveTo>
                <a:lnTo>
                  <a:pt x="728270" y="0"/>
                </a:lnTo>
                <a:lnTo>
                  <a:pt x="728270" y="719860"/>
                </a:lnTo>
                <a:lnTo>
                  <a:pt x="0" y="719860"/>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6" id="26"/>
          <p:cNvSpPr/>
          <p:nvPr/>
        </p:nvSpPr>
        <p:spPr>
          <a:xfrm flipH="false" flipV="false" rot="0">
            <a:off x="3463868" y="6711278"/>
            <a:ext cx="736742" cy="723108"/>
          </a:xfrm>
          <a:custGeom>
            <a:avLst/>
            <a:gdLst/>
            <a:ahLst/>
            <a:cxnLst/>
            <a:rect r="r" b="b" t="t" l="l"/>
            <a:pathLst>
              <a:path h="723108" w="736742">
                <a:moveTo>
                  <a:pt x="0" y="0"/>
                </a:moveTo>
                <a:lnTo>
                  <a:pt x="736742" y="0"/>
                </a:lnTo>
                <a:lnTo>
                  <a:pt x="736742" y="723108"/>
                </a:lnTo>
                <a:lnTo>
                  <a:pt x="0" y="723108"/>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7" id="27"/>
          <p:cNvSpPr/>
          <p:nvPr/>
        </p:nvSpPr>
        <p:spPr>
          <a:xfrm flipH="false" flipV="false" rot="0">
            <a:off x="7981034" y="6708346"/>
            <a:ext cx="559118" cy="726804"/>
          </a:xfrm>
          <a:custGeom>
            <a:avLst/>
            <a:gdLst/>
            <a:ahLst/>
            <a:cxnLst/>
            <a:rect r="r" b="b" t="t" l="l"/>
            <a:pathLst>
              <a:path h="726804" w="559118">
                <a:moveTo>
                  <a:pt x="0" y="0"/>
                </a:moveTo>
                <a:lnTo>
                  <a:pt x="559118" y="0"/>
                </a:lnTo>
                <a:lnTo>
                  <a:pt x="559118" y="726804"/>
                </a:lnTo>
                <a:lnTo>
                  <a:pt x="0" y="726804"/>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8" id="28"/>
          <p:cNvSpPr/>
          <p:nvPr/>
        </p:nvSpPr>
        <p:spPr>
          <a:xfrm flipH="false" flipV="false" rot="0">
            <a:off x="6995694" y="6834748"/>
            <a:ext cx="759360" cy="475212"/>
          </a:xfrm>
          <a:custGeom>
            <a:avLst/>
            <a:gdLst/>
            <a:ahLst/>
            <a:cxnLst/>
            <a:rect r="r" b="b" t="t" l="l"/>
            <a:pathLst>
              <a:path h="475212" w="759360">
                <a:moveTo>
                  <a:pt x="0" y="0"/>
                </a:moveTo>
                <a:lnTo>
                  <a:pt x="759360" y="0"/>
                </a:lnTo>
                <a:lnTo>
                  <a:pt x="759360" y="475212"/>
                </a:lnTo>
                <a:lnTo>
                  <a:pt x="0" y="475212"/>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9" id="29"/>
          <p:cNvSpPr/>
          <p:nvPr/>
        </p:nvSpPr>
        <p:spPr>
          <a:xfrm flipH="false" flipV="false" rot="0">
            <a:off x="5225194" y="6734150"/>
            <a:ext cx="752542" cy="675964"/>
          </a:xfrm>
          <a:custGeom>
            <a:avLst/>
            <a:gdLst/>
            <a:ahLst/>
            <a:cxnLst/>
            <a:rect r="r" b="b" t="t" l="l"/>
            <a:pathLst>
              <a:path h="675964" w="752542">
                <a:moveTo>
                  <a:pt x="0" y="0"/>
                </a:moveTo>
                <a:lnTo>
                  <a:pt x="752542" y="0"/>
                </a:lnTo>
                <a:lnTo>
                  <a:pt x="752542" y="675964"/>
                </a:lnTo>
                <a:lnTo>
                  <a:pt x="0" y="675964"/>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0" id="30"/>
          <p:cNvSpPr/>
          <p:nvPr/>
        </p:nvSpPr>
        <p:spPr>
          <a:xfrm flipH="false" flipV="false" rot="0">
            <a:off x="6143828" y="6728862"/>
            <a:ext cx="687304" cy="685010"/>
          </a:xfrm>
          <a:custGeom>
            <a:avLst/>
            <a:gdLst/>
            <a:ahLst/>
            <a:cxnLst/>
            <a:rect r="r" b="b" t="t" l="l"/>
            <a:pathLst>
              <a:path h="685010" w="687304">
                <a:moveTo>
                  <a:pt x="0" y="0"/>
                </a:moveTo>
                <a:lnTo>
                  <a:pt x="687304" y="0"/>
                </a:lnTo>
                <a:lnTo>
                  <a:pt x="687304" y="685010"/>
                </a:lnTo>
                <a:lnTo>
                  <a:pt x="0" y="685010"/>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1" id="31"/>
          <p:cNvSpPr/>
          <p:nvPr/>
        </p:nvSpPr>
        <p:spPr>
          <a:xfrm flipH="false" flipV="false" rot="0">
            <a:off x="1794282" y="6719750"/>
            <a:ext cx="515924" cy="705524"/>
          </a:xfrm>
          <a:custGeom>
            <a:avLst/>
            <a:gdLst/>
            <a:ahLst/>
            <a:cxnLst/>
            <a:rect r="r" b="b" t="t" l="l"/>
            <a:pathLst>
              <a:path h="705524" w="515924">
                <a:moveTo>
                  <a:pt x="0" y="0"/>
                </a:moveTo>
                <a:lnTo>
                  <a:pt x="515924" y="0"/>
                </a:lnTo>
                <a:lnTo>
                  <a:pt x="515924" y="705524"/>
                </a:lnTo>
                <a:lnTo>
                  <a:pt x="0" y="705524"/>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2" id="32"/>
          <p:cNvSpPr/>
          <p:nvPr/>
        </p:nvSpPr>
        <p:spPr>
          <a:xfrm flipH="false" flipV="false" rot="0">
            <a:off x="2667364" y="6688660"/>
            <a:ext cx="542428" cy="766176"/>
          </a:xfrm>
          <a:custGeom>
            <a:avLst/>
            <a:gdLst/>
            <a:ahLst/>
            <a:cxnLst/>
            <a:rect r="r" b="b" t="t" l="l"/>
            <a:pathLst>
              <a:path h="766176" w="542428">
                <a:moveTo>
                  <a:pt x="0" y="0"/>
                </a:moveTo>
                <a:lnTo>
                  <a:pt x="542428" y="0"/>
                </a:lnTo>
                <a:lnTo>
                  <a:pt x="542428" y="766176"/>
                </a:lnTo>
                <a:lnTo>
                  <a:pt x="0" y="766176"/>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3" id="33"/>
          <p:cNvSpPr/>
          <p:nvPr/>
        </p:nvSpPr>
        <p:spPr>
          <a:xfrm flipH="false" flipV="false" rot="0">
            <a:off x="13328788" y="6693948"/>
            <a:ext cx="706226" cy="703996"/>
          </a:xfrm>
          <a:custGeom>
            <a:avLst/>
            <a:gdLst/>
            <a:ahLst/>
            <a:cxnLst/>
            <a:rect r="r" b="b" t="t" l="l"/>
            <a:pathLst>
              <a:path h="703996" w="706226">
                <a:moveTo>
                  <a:pt x="0" y="0"/>
                </a:moveTo>
                <a:lnTo>
                  <a:pt x="706226" y="0"/>
                </a:lnTo>
                <a:lnTo>
                  <a:pt x="706226" y="703996"/>
                </a:lnTo>
                <a:lnTo>
                  <a:pt x="0" y="703996"/>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4" id="34"/>
          <p:cNvSpPr/>
          <p:nvPr/>
        </p:nvSpPr>
        <p:spPr>
          <a:xfrm flipH="false" flipV="false" rot="0">
            <a:off x="1699482" y="3918614"/>
            <a:ext cx="798796" cy="750886"/>
          </a:xfrm>
          <a:custGeom>
            <a:avLst/>
            <a:gdLst/>
            <a:ahLst/>
            <a:cxnLst/>
            <a:rect r="r" b="b" t="t" l="l"/>
            <a:pathLst>
              <a:path h="750886" w="798796">
                <a:moveTo>
                  <a:pt x="0" y="0"/>
                </a:moveTo>
                <a:lnTo>
                  <a:pt x="798796" y="0"/>
                </a:lnTo>
                <a:lnTo>
                  <a:pt x="798796" y="750886"/>
                </a:lnTo>
                <a:lnTo>
                  <a:pt x="0" y="750886"/>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5" id="35"/>
          <p:cNvSpPr/>
          <p:nvPr/>
        </p:nvSpPr>
        <p:spPr>
          <a:xfrm flipH="false" flipV="false" rot="0">
            <a:off x="2568424" y="3927532"/>
            <a:ext cx="758978" cy="732092"/>
          </a:xfrm>
          <a:custGeom>
            <a:avLst/>
            <a:gdLst/>
            <a:ahLst/>
            <a:cxnLst/>
            <a:rect r="r" b="b" t="t" l="l"/>
            <a:pathLst>
              <a:path h="732092" w="758978">
                <a:moveTo>
                  <a:pt x="0" y="0"/>
                </a:moveTo>
                <a:lnTo>
                  <a:pt x="758978" y="0"/>
                </a:lnTo>
                <a:lnTo>
                  <a:pt x="758978" y="732092"/>
                </a:lnTo>
                <a:lnTo>
                  <a:pt x="0" y="732092"/>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6" id="36"/>
          <p:cNvSpPr/>
          <p:nvPr/>
        </p:nvSpPr>
        <p:spPr>
          <a:xfrm flipH="false" flipV="false" rot="0">
            <a:off x="6075532" y="3939128"/>
            <a:ext cx="740438" cy="709856"/>
          </a:xfrm>
          <a:custGeom>
            <a:avLst/>
            <a:gdLst/>
            <a:ahLst/>
            <a:cxnLst/>
            <a:rect r="r" b="b" t="t" l="l"/>
            <a:pathLst>
              <a:path h="709856" w="740438">
                <a:moveTo>
                  <a:pt x="0" y="0"/>
                </a:moveTo>
                <a:lnTo>
                  <a:pt x="740438" y="0"/>
                </a:lnTo>
                <a:lnTo>
                  <a:pt x="740438" y="709856"/>
                </a:lnTo>
                <a:lnTo>
                  <a:pt x="0" y="709856"/>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7" id="37"/>
          <p:cNvSpPr/>
          <p:nvPr/>
        </p:nvSpPr>
        <p:spPr>
          <a:xfrm flipH="false" flipV="false" rot="0">
            <a:off x="7965106" y="3943460"/>
            <a:ext cx="609132" cy="701002"/>
          </a:xfrm>
          <a:custGeom>
            <a:avLst/>
            <a:gdLst/>
            <a:ahLst/>
            <a:cxnLst/>
            <a:rect r="r" b="b" t="t" l="l"/>
            <a:pathLst>
              <a:path h="701002" w="609132">
                <a:moveTo>
                  <a:pt x="0" y="0"/>
                </a:moveTo>
                <a:lnTo>
                  <a:pt x="609132" y="0"/>
                </a:lnTo>
                <a:lnTo>
                  <a:pt x="609132" y="701002"/>
                </a:lnTo>
                <a:lnTo>
                  <a:pt x="0" y="701002"/>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8" id="38"/>
          <p:cNvSpPr/>
          <p:nvPr/>
        </p:nvSpPr>
        <p:spPr>
          <a:xfrm flipH="false" flipV="false" rot="0">
            <a:off x="5135682" y="3988248"/>
            <a:ext cx="799624" cy="612954"/>
          </a:xfrm>
          <a:custGeom>
            <a:avLst/>
            <a:gdLst/>
            <a:ahLst/>
            <a:cxnLst/>
            <a:rect r="r" b="b" t="t" l="l"/>
            <a:pathLst>
              <a:path h="612954" w="799624">
                <a:moveTo>
                  <a:pt x="0" y="0"/>
                </a:moveTo>
                <a:lnTo>
                  <a:pt x="799624" y="0"/>
                </a:lnTo>
                <a:lnTo>
                  <a:pt x="799624" y="612954"/>
                </a:lnTo>
                <a:lnTo>
                  <a:pt x="0" y="612954"/>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39" id="39"/>
          <p:cNvSpPr/>
          <p:nvPr/>
        </p:nvSpPr>
        <p:spPr>
          <a:xfrm flipH="false" flipV="false" rot="0">
            <a:off x="4424168" y="3920716"/>
            <a:ext cx="649396" cy="745726"/>
          </a:xfrm>
          <a:custGeom>
            <a:avLst/>
            <a:gdLst/>
            <a:ahLst/>
            <a:cxnLst/>
            <a:rect r="r" b="b" t="t" l="l"/>
            <a:pathLst>
              <a:path h="745726" w="649396">
                <a:moveTo>
                  <a:pt x="0" y="0"/>
                </a:moveTo>
                <a:lnTo>
                  <a:pt x="649396" y="0"/>
                </a:lnTo>
                <a:lnTo>
                  <a:pt x="649396" y="745726"/>
                </a:lnTo>
                <a:lnTo>
                  <a:pt x="0" y="745726"/>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0" id="40"/>
          <p:cNvSpPr/>
          <p:nvPr/>
        </p:nvSpPr>
        <p:spPr>
          <a:xfrm flipH="false" flipV="false" rot="0">
            <a:off x="3611802" y="3920716"/>
            <a:ext cx="569694" cy="747254"/>
          </a:xfrm>
          <a:custGeom>
            <a:avLst/>
            <a:gdLst/>
            <a:ahLst/>
            <a:cxnLst/>
            <a:rect r="r" b="b" t="t" l="l"/>
            <a:pathLst>
              <a:path h="747254" w="569694">
                <a:moveTo>
                  <a:pt x="0" y="0"/>
                </a:moveTo>
                <a:lnTo>
                  <a:pt x="569694" y="0"/>
                </a:lnTo>
                <a:lnTo>
                  <a:pt x="569694" y="747254"/>
                </a:lnTo>
                <a:lnTo>
                  <a:pt x="0" y="747254"/>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1" id="41"/>
          <p:cNvSpPr/>
          <p:nvPr/>
        </p:nvSpPr>
        <p:spPr>
          <a:xfrm flipH="false" flipV="false" rot="0">
            <a:off x="7010858" y="3960152"/>
            <a:ext cx="685010" cy="668382"/>
          </a:xfrm>
          <a:custGeom>
            <a:avLst/>
            <a:gdLst/>
            <a:ahLst/>
            <a:cxnLst/>
            <a:rect r="r" b="b" t="t" l="l"/>
            <a:pathLst>
              <a:path h="668382" w="685010">
                <a:moveTo>
                  <a:pt x="0" y="0"/>
                </a:moveTo>
                <a:lnTo>
                  <a:pt x="685010" y="0"/>
                </a:lnTo>
                <a:lnTo>
                  <a:pt x="685010" y="668382"/>
                </a:lnTo>
                <a:lnTo>
                  <a:pt x="0" y="668382"/>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2" id="42"/>
          <p:cNvSpPr/>
          <p:nvPr/>
        </p:nvSpPr>
        <p:spPr>
          <a:xfrm flipH="false" flipV="false" rot="0">
            <a:off x="14201104" y="3968498"/>
            <a:ext cx="737380" cy="669082"/>
          </a:xfrm>
          <a:custGeom>
            <a:avLst/>
            <a:gdLst/>
            <a:ahLst/>
            <a:cxnLst/>
            <a:rect r="r" b="b" t="t" l="l"/>
            <a:pathLst>
              <a:path h="669082" w="737380">
                <a:moveTo>
                  <a:pt x="0" y="0"/>
                </a:moveTo>
                <a:lnTo>
                  <a:pt x="737380" y="0"/>
                </a:lnTo>
                <a:lnTo>
                  <a:pt x="737380" y="669082"/>
                </a:lnTo>
                <a:lnTo>
                  <a:pt x="0" y="669082"/>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3" id="43"/>
          <p:cNvSpPr/>
          <p:nvPr/>
        </p:nvSpPr>
        <p:spPr>
          <a:xfrm flipH="false" flipV="false" rot="0">
            <a:off x="15910890" y="4022396"/>
            <a:ext cx="766176" cy="572944"/>
          </a:xfrm>
          <a:custGeom>
            <a:avLst/>
            <a:gdLst/>
            <a:ahLst/>
            <a:cxnLst/>
            <a:rect r="r" b="b" t="t" l="l"/>
            <a:pathLst>
              <a:path h="572944" w="766176">
                <a:moveTo>
                  <a:pt x="0" y="0"/>
                </a:moveTo>
                <a:lnTo>
                  <a:pt x="766176" y="0"/>
                </a:lnTo>
                <a:lnTo>
                  <a:pt x="766176" y="572944"/>
                </a:lnTo>
                <a:lnTo>
                  <a:pt x="0" y="572944"/>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4" id="44"/>
          <p:cNvSpPr/>
          <p:nvPr/>
        </p:nvSpPr>
        <p:spPr>
          <a:xfrm flipH="false" flipV="false" rot="0">
            <a:off x="13313624" y="4058776"/>
            <a:ext cx="737380" cy="491586"/>
          </a:xfrm>
          <a:custGeom>
            <a:avLst/>
            <a:gdLst/>
            <a:ahLst/>
            <a:cxnLst/>
            <a:rect r="r" b="b" t="t" l="l"/>
            <a:pathLst>
              <a:path h="491586" w="737380">
                <a:moveTo>
                  <a:pt x="0" y="0"/>
                </a:moveTo>
                <a:lnTo>
                  <a:pt x="737380" y="0"/>
                </a:lnTo>
                <a:lnTo>
                  <a:pt x="737380" y="491586"/>
                </a:lnTo>
                <a:lnTo>
                  <a:pt x="0" y="491586"/>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5" id="45"/>
          <p:cNvSpPr/>
          <p:nvPr/>
        </p:nvSpPr>
        <p:spPr>
          <a:xfrm flipH="false" flipV="false" rot="0">
            <a:off x="9739302" y="4024436"/>
            <a:ext cx="753308" cy="563132"/>
          </a:xfrm>
          <a:custGeom>
            <a:avLst/>
            <a:gdLst/>
            <a:ahLst/>
            <a:cxnLst/>
            <a:rect r="r" b="b" t="t" l="l"/>
            <a:pathLst>
              <a:path h="563132" w="753308">
                <a:moveTo>
                  <a:pt x="0" y="0"/>
                </a:moveTo>
                <a:lnTo>
                  <a:pt x="753308" y="0"/>
                </a:lnTo>
                <a:lnTo>
                  <a:pt x="753308" y="563132"/>
                </a:lnTo>
                <a:lnTo>
                  <a:pt x="0" y="563132"/>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6" id="46"/>
          <p:cNvSpPr/>
          <p:nvPr/>
        </p:nvSpPr>
        <p:spPr>
          <a:xfrm flipH="false" flipV="false" rot="0">
            <a:off x="10612448" y="4024626"/>
            <a:ext cx="735850" cy="563388"/>
          </a:xfrm>
          <a:custGeom>
            <a:avLst/>
            <a:gdLst/>
            <a:ahLst/>
            <a:cxnLst/>
            <a:rect r="r" b="b" t="t" l="l"/>
            <a:pathLst>
              <a:path h="563388" w="735850">
                <a:moveTo>
                  <a:pt x="0" y="0"/>
                </a:moveTo>
                <a:lnTo>
                  <a:pt x="735850" y="0"/>
                </a:lnTo>
                <a:lnTo>
                  <a:pt x="735850" y="563388"/>
                </a:lnTo>
                <a:lnTo>
                  <a:pt x="0" y="563388"/>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7" id="47"/>
          <p:cNvSpPr/>
          <p:nvPr/>
        </p:nvSpPr>
        <p:spPr>
          <a:xfrm flipH="false" flipV="false" rot="0">
            <a:off x="11508274" y="4011630"/>
            <a:ext cx="741138" cy="587916"/>
          </a:xfrm>
          <a:custGeom>
            <a:avLst/>
            <a:gdLst/>
            <a:ahLst/>
            <a:cxnLst/>
            <a:rect r="r" b="b" t="t" l="l"/>
            <a:pathLst>
              <a:path h="587916" w="741138">
                <a:moveTo>
                  <a:pt x="0" y="0"/>
                </a:moveTo>
                <a:lnTo>
                  <a:pt x="741138" y="0"/>
                </a:lnTo>
                <a:lnTo>
                  <a:pt x="741138" y="587916"/>
                </a:lnTo>
                <a:lnTo>
                  <a:pt x="0" y="587916"/>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8" id="48"/>
          <p:cNvSpPr/>
          <p:nvPr/>
        </p:nvSpPr>
        <p:spPr>
          <a:xfrm flipH="false" flipV="false" rot="0">
            <a:off x="12391996" y="3966204"/>
            <a:ext cx="736616" cy="677492"/>
          </a:xfrm>
          <a:custGeom>
            <a:avLst/>
            <a:gdLst/>
            <a:ahLst/>
            <a:cxnLst/>
            <a:rect r="r" b="b" t="t" l="l"/>
            <a:pathLst>
              <a:path h="677492" w="736616">
                <a:moveTo>
                  <a:pt x="0" y="0"/>
                </a:moveTo>
                <a:lnTo>
                  <a:pt x="736616" y="0"/>
                </a:lnTo>
                <a:lnTo>
                  <a:pt x="736616" y="677492"/>
                </a:lnTo>
                <a:lnTo>
                  <a:pt x="0" y="677492"/>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49" id="49"/>
          <p:cNvSpPr/>
          <p:nvPr/>
        </p:nvSpPr>
        <p:spPr>
          <a:xfrm flipH="false" flipV="false" rot="0">
            <a:off x="15084062" y="4023670"/>
            <a:ext cx="738144" cy="560074"/>
          </a:xfrm>
          <a:custGeom>
            <a:avLst/>
            <a:gdLst/>
            <a:ahLst/>
            <a:cxnLst/>
            <a:rect r="r" b="b" t="t" l="l"/>
            <a:pathLst>
              <a:path h="560074" w="738144">
                <a:moveTo>
                  <a:pt x="0" y="0"/>
                </a:moveTo>
                <a:lnTo>
                  <a:pt x="738144" y="0"/>
                </a:lnTo>
                <a:lnTo>
                  <a:pt x="738144" y="560074"/>
                </a:lnTo>
                <a:lnTo>
                  <a:pt x="0" y="560074"/>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0" id="50"/>
          <p:cNvSpPr/>
          <p:nvPr/>
        </p:nvSpPr>
        <p:spPr>
          <a:xfrm flipH="false" flipV="false" rot="0">
            <a:off x="16020854" y="6697006"/>
            <a:ext cx="557590" cy="703230"/>
          </a:xfrm>
          <a:custGeom>
            <a:avLst/>
            <a:gdLst/>
            <a:ahLst/>
            <a:cxnLst/>
            <a:rect r="r" b="b" t="t" l="l"/>
            <a:pathLst>
              <a:path h="703230" w="557590">
                <a:moveTo>
                  <a:pt x="0" y="0"/>
                </a:moveTo>
                <a:lnTo>
                  <a:pt x="557590" y="0"/>
                </a:lnTo>
                <a:lnTo>
                  <a:pt x="557590" y="703230"/>
                </a:lnTo>
                <a:lnTo>
                  <a:pt x="0" y="703230"/>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1" id="51"/>
          <p:cNvSpPr/>
          <p:nvPr/>
        </p:nvSpPr>
        <p:spPr>
          <a:xfrm flipH="false" flipV="false" rot="0">
            <a:off x="15230276" y="6697834"/>
            <a:ext cx="446608" cy="702402"/>
          </a:xfrm>
          <a:custGeom>
            <a:avLst/>
            <a:gdLst/>
            <a:ahLst/>
            <a:cxnLst/>
            <a:rect r="r" b="b" t="t" l="l"/>
            <a:pathLst>
              <a:path h="702402" w="446608">
                <a:moveTo>
                  <a:pt x="0" y="0"/>
                </a:moveTo>
                <a:lnTo>
                  <a:pt x="446608" y="0"/>
                </a:lnTo>
                <a:lnTo>
                  <a:pt x="446608" y="702402"/>
                </a:lnTo>
                <a:lnTo>
                  <a:pt x="0" y="702402"/>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2" id="52"/>
          <p:cNvSpPr/>
          <p:nvPr/>
        </p:nvSpPr>
        <p:spPr>
          <a:xfrm flipH="false" flipV="false" rot="0">
            <a:off x="14283800" y="6698408"/>
            <a:ext cx="562114" cy="702020"/>
          </a:xfrm>
          <a:custGeom>
            <a:avLst/>
            <a:gdLst/>
            <a:ahLst/>
            <a:cxnLst/>
            <a:rect r="r" b="b" t="t" l="l"/>
            <a:pathLst>
              <a:path h="702020" w="562114">
                <a:moveTo>
                  <a:pt x="0" y="0"/>
                </a:moveTo>
                <a:lnTo>
                  <a:pt x="562114" y="0"/>
                </a:lnTo>
                <a:lnTo>
                  <a:pt x="562114" y="702020"/>
                </a:lnTo>
                <a:lnTo>
                  <a:pt x="0" y="702020"/>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3" id="53"/>
          <p:cNvSpPr/>
          <p:nvPr/>
        </p:nvSpPr>
        <p:spPr>
          <a:xfrm flipH="false" flipV="false" rot="0">
            <a:off x="10628376" y="6700064"/>
            <a:ext cx="727504" cy="706226"/>
          </a:xfrm>
          <a:custGeom>
            <a:avLst/>
            <a:gdLst/>
            <a:ahLst/>
            <a:cxnLst/>
            <a:rect r="r" b="b" t="t" l="l"/>
            <a:pathLst>
              <a:path h="706226" w="727504">
                <a:moveTo>
                  <a:pt x="0" y="0"/>
                </a:moveTo>
                <a:lnTo>
                  <a:pt x="727504" y="0"/>
                </a:lnTo>
                <a:lnTo>
                  <a:pt x="727504" y="706226"/>
                </a:lnTo>
                <a:lnTo>
                  <a:pt x="0" y="706226"/>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4" id="54"/>
          <p:cNvSpPr/>
          <p:nvPr/>
        </p:nvSpPr>
        <p:spPr>
          <a:xfrm flipH="false" flipV="false" rot="0">
            <a:off x="12407158" y="6697962"/>
            <a:ext cx="703230" cy="700746"/>
          </a:xfrm>
          <a:custGeom>
            <a:avLst/>
            <a:gdLst/>
            <a:ahLst/>
            <a:cxnLst/>
            <a:rect r="r" b="b" t="t" l="l"/>
            <a:pathLst>
              <a:path h="700746" w="703230">
                <a:moveTo>
                  <a:pt x="0" y="0"/>
                </a:moveTo>
                <a:lnTo>
                  <a:pt x="703230" y="0"/>
                </a:lnTo>
                <a:lnTo>
                  <a:pt x="703230" y="700746"/>
                </a:lnTo>
                <a:lnTo>
                  <a:pt x="0" y="700746"/>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5" id="55"/>
          <p:cNvSpPr/>
          <p:nvPr/>
        </p:nvSpPr>
        <p:spPr>
          <a:xfrm flipH="false" flipV="false" rot="0">
            <a:off x="11659968" y="6700064"/>
            <a:ext cx="441510" cy="704696"/>
          </a:xfrm>
          <a:custGeom>
            <a:avLst/>
            <a:gdLst/>
            <a:ahLst/>
            <a:cxnLst/>
            <a:rect r="r" b="b" t="t" l="l"/>
            <a:pathLst>
              <a:path h="704696" w="441510">
                <a:moveTo>
                  <a:pt x="0" y="0"/>
                </a:moveTo>
                <a:lnTo>
                  <a:pt x="441510" y="0"/>
                </a:lnTo>
                <a:lnTo>
                  <a:pt x="441510" y="704696"/>
                </a:lnTo>
                <a:lnTo>
                  <a:pt x="0" y="704696"/>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6" id="56"/>
          <p:cNvSpPr/>
          <p:nvPr/>
        </p:nvSpPr>
        <p:spPr>
          <a:xfrm flipH="false" flipV="false" rot="0">
            <a:off x="9764340" y="6699682"/>
            <a:ext cx="716928" cy="704632"/>
          </a:xfrm>
          <a:custGeom>
            <a:avLst/>
            <a:gdLst/>
            <a:ahLst/>
            <a:cxnLst/>
            <a:rect r="r" b="b" t="t" l="l"/>
            <a:pathLst>
              <a:path h="704632" w="716928">
                <a:moveTo>
                  <a:pt x="0" y="0"/>
                </a:moveTo>
                <a:lnTo>
                  <a:pt x="716928" y="0"/>
                </a:lnTo>
                <a:lnTo>
                  <a:pt x="716928" y="704632"/>
                </a:lnTo>
                <a:lnTo>
                  <a:pt x="0" y="704632"/>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7" id="57"/>
          <p:cNvSpPr/>
          <p:nvPr/>
        </p:nvSpPr>
        <p:spPr>
          <a:xfrm flipH="false" flipV="false" rot="0">
            <a:off x="7910442" y="5786016"/>
            <a:ext cx="716928" cy="713616"/>
          </a:xfrm>
          <a:custGeom>
            <a:avLst/>
            <a:gdLst/>
            <a:ahLst/>
            <a:cxnLst/>
            <a:rect r="r" b="b" t="t" l="l"/>
            <a:pathLst>
              <a:path h="713616" w="716928">
                <a:moveTo>
                  <a:pt x="0" y="0"/>
                </a:moveTo>
                <a:lnTo>
                  <a:pt x="716928" y="0"/>
                </a:lnTo>
                <a:lnTo>
                  <a:pt x="716928" y="713616"/>
                </a:lnTo>
                <a:lnTo>
                  <a:pt x="0" y="713616"/>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8" id="58"/>
          <p:cNvSpPr/>
          <p:nvPr/>
        </p:nvSpPr>
        <p:spPr>
          <a:xfrm flipH="false" flipV="false" rot="0">
            <a:off x="6999454" y="4884456"/>
            <a:ext cx="760888" cy="620154"/>
          </a:xfrm>
          <a:custGeom>
            <a:avLst/>
            <a:gdLst/>
            <a:ahLst/>
            <a:cxnLst/>
            <a:rect r="r" b="b" t="t" l="l"/>
            <a:pathLst>
              <a:path h="620154" w="760888">
                <a:moveTo>
                  <a:pt x="0" y="0"/>
                </a:moveTo>
                <a:lnTo>
                  <a:pt x="760888" y="0"/>
                </a:lnTo>
                <a:lnTo>
                  <a:pt x="760888" y="620154"/>
                </a:lnTo>
                <a:lnTo>
                  <a:pt x="0" y="620154"/>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59" id="59"/>
          <p:cNvSpPr/>
          <p:nvPr/>
        </p:nvSpPr>
        <p:spPr>
          <a:xfrm flipH="false" flipV="false" rot="0">
            <a:off x="6089930" y="4870440"/>
            <a:ext cx="800388" cy="648632"/>
          </a:xfrm>
          <a:custGeom>
            <a:avLst/>
            <a:gdLst/>
            <a:ahLst/>
            <a:cxnLst/>
            <a:rect r="r" b="b" t="t" l="l"/>
            <a:pathLst>
              <a:path h="648632" w="800388">
                <a:moveTo>
                  <a:pt x="0" y="0"/>
                </a:moveTo>
                <a:lnTo>
                  <a:pt x="800388" y="0"/>
                </a:lnTo>
                <a:lnTo>
                  <a:pt x="800388" y="648632"/>
                </a:lnTo>
                <a:lnTo>
                  <a:pt x="0" y="648632"/>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0" id="60"/>
          <p:cNvSpPr/>
          <p:nvPr/>
        </p:nvSpPr>
        <p:spPr>
          <a:xfrm flipH="false" flipV="false" rot="0">
            <a:off x="9756758" y="4947784"/>
            <a:ext cx="734322" cy="575046"/>
          </a:xfrm>
          <a:custGeom>
            <a:avLst/>
            <a:gdLst/>
            <a:ahLst/>
            <a:cxnLst/>
            <a:rect r="r" b="b" t="t" l="l"/>
            <a:pathLst>
              <a:path h="575046" w="734322">
                <a:moveTo>
                  <a:pt x="0" y="0"/>
                </a:moveTo>
                <a:lnTo>
                  <a:pt x="734322" y="0"/>
                </a:lnTo>
                <a:lnTo>
                  <a:pt x="734322" y="575046"/>
                </a:lnTo>
                <a:lnTo>
                  <a:pt x="0" y="575046"/>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1" id="61"/>
          <p:cNvSpPr/>
          <p:nvPr/>
        </p:nvSpPr>
        <p:spPr>
          <a:xfrm flipH="false" flipV="false" rot="0">
            <a:off x="2651438" y="5775378"/>
            <a:ext cx="581162" cy="744962"/>
          </a:xfrm>
          <a:custGeom>
            <a:avLst/>
            <a:gdLst/>
            <a:ahLst/>
            <a:cxnLst/>
            <a:rect r="r" b="b" t="t" l="l"/>
            <a:pathLst>
              <a:path h="744962" w="581162">
                <a:moveTo>
                  <a:pt x="0" y="0"/>
                </a:moveTo>
                <a:lnTo>
                  <a:pt x="581162" y="0"/>
                </a:lnTo>
                <a:lnTo>
                  <a:pt x="581162" y="744962"/>
                </a:lnTo>
                <a:lnTo>
                  <a:pt x="0" y="744962"/>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2" id="62"/>
          <p:cNvSpPr/>
          <p:nvPr/>
        </p:nvSpPr>
        <p:spPr>
          <a:xfrm flipH="false" flipV="false" rot="0">
            <a:off x="3638306" y="5764738"/>
            <a:ext cx="382388" cy="765476"/>
          </a:xfrm>
          <a:custGeom>
            <a:avLst/>
            <a:gdLst/>
            <a:ahLst/>
            <a:cxnLst/>
            <a:rect r="r" b="b" t="t" l="l"/>
            <a:pathLst>
              <a:path h="765476" w="382388">
                <a:moveTo>
                  <a:pt x="0" y="0"/>
                </a:moveTo>
                <a:lnTo>
                  <a:pt x="382388" y="0"/>
                </a:lnTo>
                <a:lnTo>
                  <a:pt x="382388" y="765476"/>
                </a:lnTo>
                <a:lnTo>
                  <a:pt x="0" y="765476"/>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3" id="63"/>
          <p:cNvSpPr/>
          <p:nvPr/>
        </p:nvSpPr>
        <p:spPr>
          <a:xfrm flipH="false" flipV="false" rot="0">
            <a:off x="7020670" y="5784998"/>
            <a:ext cx="721452" cy="722408"/>
          </a:xfrm>
          <a:custGeom>
            <a:avLst/>
            <a:gdLst/>
            <a:ahLst/>
            <a:cxnLst/>
            <a:rect r="r" b="b" t="t" l="l"/>
            <a:pathLst>
              <a:path h="722408" w="721452">
                <a:moveTo>
                  <a:pt x="0" y="0"/>
                </a:moveTo>
                <a:lnTo>
                  <a:pt x="721452" y="0"/>
                </a:lnTo>
                <a:lnTo>
                  <a:pt x="721452" y="722408"/>
                </a:lnTo>
                <a:lnTo>
                  <a:pt x="0" y="722408"/>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4" id="64"/>
          <p:cNvSpPr/>
          <p:nvPr/>
        </p:nvSpPr>
        <p:spPr>
          <a:xfrm flipH="false" flipV="false" rot="0">
            <a:off x="6172626" y="5754098"/>
            <a:ext cx="640284" cy="785162"/>
          </a:xfrm>
          <a:custGeom>
            <a:avLst/>
            <a:gdLst/>
            <a:ahLst/>
            <a:cxnLst/>
            <a:rect r="r" b="b" t="t" l="l"/>
            <a:pathLst>
              <a:path h="785162" w="640284">
                <a:moveTo>
                  <a:pt x="0" y="0"/>
                </a:moveTo>
                <a:lnTo>
                  <a:pt x="640284" y="0"/>
                </a:lnTo>
                <a:lnTo>
                  <a:pt x="640284" y="785162"/>
                </a:lnTo>
                <a:lnTo>
                  <a:pt x="0" y="785162"/>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5" id="65"/>
          <p:cNvSpPr/>
          <p:nvPr/>
        </p:nvSpPr>
        <p:spPr>
          <a:xfrm flipH="false" flipV="false" rot="0">
            <a:off x="4507628" y="5788246"/>
            <a:ext cx="421060" cy="715400"/>
          </a:xfrm>
          <a:custGeom>
            <a:avLst/>
            <a:gdLst/>
            <a:ahLst/>
            <a:cxnLst/>
            <a:rect r="r" b="b" t="t" l="l"/>
            <a:pathLst>
              <a:path h="715400" w="421060">
                <a:moveTo>
                  <a:pt x="0" y="0"/>
                </a:moveTo>
                <a:lnTo>
                  <a:pt x="421060" y="0"/>
                </a:lnTo>
                <a:lnTo>
                  <a:pt x="421060" y="715400"/>
                </a:lnTo>
                <a:lnTo>
                  <a:pt x="0" y="715400"/>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6" id="66"/>
          <p:cNvSpPr/>
          <p:nvPr/>
        </p:nvSpPr>
        <p:spPr>
          <a:xfrm flipH="false" flipV="false" rot="0">
            <a:off x="1722226" y="5771492"/>
            <a:ext cx="667618" cy="746552"/>
          </a:xfrm>
          <a:custGeom>
            <a:avLst/>
            <a:gdLst/>
            <a:ahLst/>
            <a:cxnLst/>
            <a:rect r="r" b="b" t="t" l="l"/>
            <a:pathLst>
              <a:path h="746552" w="667618">
                <a:moveTo>
                  <a:pt x="0" y="0"/>
                </a:moveTo>
                <a:lnTo>
                  <a:pt x="667618" y="0"/>
                </a:lnTo>
                <a:lnTo>
                  <a:pt x="667618" y="746552"/>
                </a:lnTo>
                <a:lnTo>
                  <a:pt x="0" y="746552"/>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7" id="67"/>
          <p:cNvSpPr/>
          <p:nvPr/>
        </p:nvSpPr>
        <p:spPr>
          <a:xfrm flipH="false" flipV="false" rot="0">
            <a:off x="5232010" y="5773084"/>
            <a:ext cx="742732" cy="744706"/>
          </a:xfrm>
          <a:custGeom>
            <a:avLst/>
            <a:gdLst/>
            <a:ahLst/>
            <a:cxnLst/>
            <a:rect r="r" b="b" t="t" l="l"/>
            <a:pathLst>
              <a:path h="744706" w="742732">
                <a:moveTo>
                  <a:pt x="0" y="0"/>
                </a:moveTo>
                <a:lnTo>
                  <a:pt x="742732" y="0"/>
                </a:lnTo>
                <a:lnTo>
                  <a:pt x="742732" y="744706"/>
                </a:lnTo>
                <a:lnTo>
                  <a:pt x="0" y="744706"/>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8" id="68"/>
          <p:cNvSpPr/>
          <p:nvPr/>
        </p:nvSpPr>
        <p:spPr>
          <a:xfrm flipH="false" flipV="false" rot="0">
            <a:off x="4320258" y="3032470"/>
            <a:ext cx="799560" cy="683480"/>
          </a:xfrm>
          <a:custGeom>
            <a:avLst/>
            <a:gdLst/>
            <a:ahLst/>
            <a:cxnLst/>
            <a:rect r="r" b="b" t="t" l="l"/>
            <a:pathLst>
              <a:path h="683480" w="799560">
                <a:moveTo>
                  <a:pt x="0" y="0"/>
                </a:moveTo>
                <a:lnTo>
                  <a:pt x="799560" y="0"/>
                </a:lnTo>
                <a:lnTo>
                  <a:pt x="799560" y="683480"/>
                </a:lnTo>
                <a:lnTo>
                  <a:pt x="0" y="683480"/>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69" id="69"/>
          <p:cNvSpPr/>
          <p:nvPr/>
        </p:nvSpPr>
        <p:spPr>
          <a:xfrm flipH="false" flipV="false" rot="0">
            <a:off x="2595308" y="3008962"/>
            <a:ext cx="698708" cy="724446"/>
          </a:xfrm>
          <a:custGeom>
            <a:avLst/>
            <a:gdLst/>
            <a:ahLst/>
            <a:cxnLst/>
            <a:rect r="r" b="b" t="t" l="l"/>
            <a:pathLst>
              <a:path h="724446" w="698708">
                <a:moveTo>
                  <a:pt x="0" y="0"/>
                </a:moveTo>
                <a:lnTo>
                  <a:pt x="698708" y="0"/>
                </a:lnTo>
                <a:lnTo>
                  <a:pt x="698708" y="724446"/>
                </a:lnTo>
                <a:lnTo>
                  <a:pt x="0" y="724446"/>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70" id="70"/>
          <p:cNvSpPr/>
          <p:nvPr/>
        </p:nvSpPr>
        <p:spPr>
          <a:xfrm flipH="false" flipV="false" rot="0">
            <a:off x="7890756" y="3061458"/>
            <a:ext cx="762418" cy="624932"/>
          </a:xfrm>
          <a:custGeom>
            <a:avLst/>
            <a:gdLst/>
            <a:ahLst/>
            <a:cxnLst/>
            <a:rect r="r" b="b" t="t" l="l"/>
            <a:pathLst>
              <a:path h="624932" w="762418">
                <a:moveTo>
                  <a:pt x="0" y="0"/>
                </a:moveTo>
                <a:lnTo>
                  <a:pt x="762418" y="0"/>
                </a:lnTo>
                <a:lnTo>
                  <a:pt x="762418" y="624932"/>
                </a:lnTo>
                <a:lnTo>
                  <a:pt x="0" y="624932"/>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1" id="71"/>
          <p:cNvSpPr/>
          <p:nvPr/>
        </p:nvSpPr>
        <p:spPr>
          <a:xfrm flipH="false" flipV="false" rot="0">
            <a:off x="1704770" y="3021832"/>
            <a:ext cx="706290" cy="703994"/>
          </a:xfrm>
          <a:custGeom>
            <a:avLst/>
            <a:gdLst/>
            <a:ahLst/>
            <a:cxnLst/>
            <a:rect r="r" b="b" t="t" l="l"/>
            <a:pathLst>
              <a:path h="703994" w="706290">
                <a:moveTo>
                  <a:pt x="0" y="0"/>
                </a:moveTo>
                <a:lnTo>
                  <a:pt x="706290" y="0"/>
                </a:lnTo>
                <a:lnTo>
                  <a:pt x="706290" y="703994"/>
                </a:lnTo>
                <a:lnTo>
                  <a:pt x="0" y="703994"/>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2" id="72"/>
          <p:cNvSpPr/>
          <p:nvPr/>
        </p:nvSpPr>
        <p:spPr>
          <a:xfrm flipH="false" flipV="false" rot="0">
            <a:off x="3490434" y="3030942"/>
            <a:ext cx="686538" cy="685010"/>
          </a:xfrm>
          <a:custGeom>
            <a:avLst/>
            <a:gdLst/>
            <a:ahLst/>
            <a:cxnLst/>
            <a:rect r="r" b="b" t="t" l="l"/>
            <a:pathLst>
              <a:path h="685010" w="686538">
                <a:moveTo>
                  <a:pt x="0" y="0"/>
                </a:moveTo>
                <a:lnTo>
                  <a:pt x="686538" y="0"/>
                </a:lnTo>
                <a:lnTo>
                  <a:pt x="686538" y="685010"/>
                </a:lnTo>
                <a:lnTo>
                  <a:pt x="0" y="685010"/>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
        <p:nvSpPr>
          <p:cNvPr name="Freeform 73" id="73"/>
          <p:cNvSpPr/>
          <p:nvPr/>
        </p:nvSpPr>
        <p:spPr>
          <a:xfrm flipH="false" flipV="false" rot="0">
            <a:off x="7018440" y="3010874"/>
            <a:ext cx="731264" cy="727122"/>
          </a:xfrm>
          <a:custGeom>
            <a:avLst/>
            <a:gdLst/>
            <a:ahLst/>
            <a:cxnLst/>
            <a:rect r="r" b="b" t="t" l="l"/>
            <a:pathLst>
              <a:path h="727122" w="731264">
                <a:moveTo>
                  <a:pt x="0" y="0"/>
                </a:moveTo>
                <a:lnTo>
                  <a:pt x="731264" y="0"/>
                </a:lnTo>
                <a:lnTo>
                  <a:pt x="731264" y="727122"/>
                </a:lnTo>
                <a:lnTo>
                  <a:pt x="0" y="727122"/>
                </a:lnTo>
                <a:lnTo>
                  <a:pt x="0" y="0"/>
                </a:lnTo>
                <a:close/>
              </a:path>
            </a:pathLst>
          </a:custGeom>
          <a:blipFill>
            <a:blip r:embed="rId141">
              <a:extLst>
                <a:ext uri="{96DAC541-7B7A-43D3-8B79-37D633B846F1}">
                  <asvg:svgBlip xmlns:asvg="http://schemas.microsoft.com/office/drawing/2016/SVG/main" r:embed="rId142"/>
                </a:ext>
              </a:extLst>
            </a:blip>
            <a:stretch>
              <a:fillRect l="0" t="0" r="0" b="0"/>
            </a:stretch>
          </a:blipFill>
        </p:spPr>
      </p:sp>
      <p:sp>
        <p:nvSpPr>
          <p:cNvPr name="Freeform 74" id="74"/>
          <p:cNvSpPr/>
          <p:nvPr/>
        </p:nvSpPr>
        <p:spPr>
          <a:xfrm flipH="false" flipV="false" rot="0">
            <a:off x="6085406" y="3058274"/>
            <a:ext cx="823070" cy="631174"/>
          </a:xfrm>
          <a:custGeom>
            <a:avLst/>
            <a:gdLst/>
            <a:ahLst/>
            <a:cxnLst/>
            <a:rect r="r" b="b" t="t" l="l"/>
            <a:pathLst>
              <a:path h="631174" w="823070">
                <a:moveTo>
                  <a:pt x="0" y="0"/>
                </a:moveTo>
                <a:lnTo>
                  <a:pt x="823070" y="0"/>
                </a:lnTo>
                <a:lnTo>
                  <a:pt x="823070" y="631174"/>
                </a:lnTo>
                <a:lnTo>
                  <a:pt x="0" y="631174"/>
                </a:lnTo>
                <a:lnTo>
                  <a:pt x="0" y="0"/>
                </a:lnTo>
                <a:close/>
              </a:path>
            </a:pathLst>
          </a:custGeom>
          <a:blipFill>
            <a:blip r:embed="rId143">
              <a:extLst>
                <a:ext uri="{96DAC541-7B7A-43D3-8B79-37D633B846F1}">
                  <asvg:svgBlip xmlns:asvg="http://schemas.microsoft.com/office/drawing/2016/SVG/main" r:embed="rId144"/>
                </a:ext>
              </a:extLst>
            </a:blip>
            <a:stretch>
              <a:fillRect l="0" t="0" r="0" b="0"/>
            </a:stretch>
          </a:blipFill>
        </p:spPr>
      </p:sp>
      <p:sp>
        <p:nvSpPr>
          <p:cNvPr name="Freeform 75" id="75"/>
          <p:cNvSpPr/>
          <p:nvPr/>
        </p:nvSpPr>
        <p:spPr>
          <a:xfrm flipH="false" flipV="false" rot="0">
            <a:off x="5258578" y="3089364"/>
            <a:ext cx="701000" cy="568994"/>
          </a:xfrm>
          <a:custGeom>
            <a:avLst/>
            <a:gdLst/>
            <a:ahLst/>
            <a:cxnLst/>
            <a:rect r="r" b="b" t="t" l="l"/>
            <a:pathLst>
              <a:path h="568994" w="701000">
                <a:moveTo>
                  <a:pt x="0" y="0"/>
                </a:moveTo>
                <a:lnTo>
                  <a:pt x="701000" y="0"/>
                </a:lnTo>
                <a:lnTo>
                  <a:pt x="701000" y="568994"/>
                </a:lnTo>
                <a:lnTo>
                  <a:pt x="0" y="568994"/>
                </a:lnTo>
                <a:lnTo>
                  <a:pt x="0" y="0"/>
                </a:lnTo>
                <a:close/>
              </a:path>
            </a:pathLst>
          </a:custGeom>
          <a:blipFill>
            <a:blip r:embed="rId145">
              <a:extLst>
                <a:ext uri="{96DAC541-7B7A-43D3-8B79-37D633B846F1}">
                  <asvg:svgBlip xmlns:asvg="http://schemas.microsoft.com/office/drawing/2016/SVG/main" r:embed="rId146"/>
                </a:ext>
              </a:extLst>
            </a:blip>
            <a:stretch>
              <a:fillRect l="0" t="0" r="0" b="0"/>
            </a:stretch>
          </a:blipFill>
        </p:spPr>
      </p:sp>
      <p:sp>
        <p:nvSpPr>
          <p:cNvPr name="Freeform 76" id="76"/>
          <p:cNvSpPr/>
          <p:nvPr/>
        </p:nvSpPr>
        <p:spPr>
          <a:xfrm flipH="false" flipV="false" rot="0">
            <a:off x="10610154" y="3005266"/>
            <a:ext cx="735786" cy="730436"/>
          </a:xfrm>
          <a:custGeom>
            <a:avLst/>
            <a:gdLst/>
            <a:ahLst/>
            <a:cxnLst/>
            <a:rect r="r" b="b" t="t" l="l"/>
            <a:pathLst>
              <a:path h="730436" w="735786">
                <a:moveTo>
                  <a:pt x="0" y="0"/>
                </a:moveTo>
                <a:lnTo>
                  <a:pt x="735786" y="0"/>
                </a:lnTo>
                <a:lnTo>
                  <a:pt x="735786" y="730436"/>
                </a:lnTo>
                <a:lnTo>
                  <a:pt x="0" y="730436"/>
                </a:lnTo>
                <a:lnTo>
                  <a:pt x="0" y="0"/>
                </a:lnTo>
                <a:close/>
              </a:path>
            </a:pathLst>
          </a:custGeom>
          <a:blipFill>
            <a:blip r:embed="rId147">
              <a:extLst>
                <a:ext uri="{96DAC541-7B7A-43D3-8B79-37D633B846F1}">
                  <asvg:svgBlip xmlns:asvg="http://schemas.microsoft.com/office/drawing/2016/SVG/main" r:embed="rId148"/>
                </a:ext>
              </a:extLst>
            </a:blip>
            <a:stretch>
              <a:fillRect l="0" t="0" r="0" b="0"/>
            </a:stretch>
          </a:blipFill>
        </p:spPr>
      </p:sp>
      <p:sp>
        <p:nvSpPr>
          <p:cNvPr name="Freeform 77" id="77"/>
          <p:cNvSpPr/>
          <p:nvPr/>
        </p:nvSpPr>
        <p:spPr>
          <a:xfrm flipH="false" flipV="false" rot="0">
            <a:off x="14200340" y="3000234"/>
            <a:ext cx="736616" cy="734066"/>
          </a:xfrm>
          <a:custGeom>
            <a:avLst/>
            <a:gdLst/>
            <a:ahLst/>
            <a:cxnLst/>
            <a:rect r="r" b="b" t="t" l="l"/>
            <a:pathLst>
              <a:path h="734066" w="736616">
                <a:moveTo>
                  <a:pt x="0" y="0"/>
                </a:moveTo>
                <a:lnTo>
                  <a:pt x="736616" y="0"/>
                </a:lnTo>
                <a:lnTo>
                  <a:pt x="736616" y="734066"/>
                </a:lnTo>
                <a:lnTo>
                  <a:pt x="0" y="734066"/>
                </a:lnTo>
                <a:lnTo>
                  <a:pt x="0" y="0"/>
                </a:lnTo>
                <a:close/>
              </a:path>
            </a:pathLst>
          </a:custGeom>
          <a:blipFill>
            <a:blip r:embed="rId149">
              <a:extLst>
                <a:ext uri="{96DAC541-7B7A-43D3-8B79-37D633B846F1}">
                  <asvg:svgBlip xmlns:asvg="http://schemas.microsoft.com/office/drawing/2016/SVG/main" r:embed="rId150"/>
                </a:ext>
              </a:extLst>
            </a:blip>
            <a:stretch>
              <a:fillRect l="0" t="0" r="0" b="0"/>
            </a:stretch>
          </a:blipFill>
        </p:spPr>
      </p:sp>
      <p:sp>
        <p:nvSpPr>
          <p:cNvPr name="Freeform 78" id="78"/>
          <p:cNvSpPr/>
          <p:nvPr/>
        </p:nvSpPr>
        <p:spPr>
          <a:xfrm flipH="false" flipV="false" rot="0">
            <a:off x="15079284" y="3000360"/>
            <a:ext cx="745916" cy="733494"/>
          </a:xfrm>
          <a:custGeom>
            <a:avLst/>
            <a:gdLst/>
            <a:ahLst/>
            <a:cxnLst/>
            <a:rect r="r" b="b" t="t" l="l"/>
            <a:pathLst>
              <a:path h="733494" w="745916">
                <a:moveTo>
                  <a:pt x="0" y="0"/>
                </a:moveTo>
                <a:lnTo>
                  <a:pt x="745916" y="0"/>
                </a:lnTo>
                <a:lnTo>
                  <a:pt x="745916" y="733494"/>
                </a:lnTo>
                <a:lnTo>
                  <a:pt x="0" y="733494"/>
                </a:lnTo>
                <a:lnTo>
                  <a:pt x="0" y="0"/>
                </a:lnTo>
                <a:close/>
              </a:path>
            </a:pathLst>
          </a:custGeom>
          <a:blipFill>
            <a:blip r:embed="rId151">
              <a:extLst>
                <a:ext uri="{96DAC541-7B7A-43D3-8B79-37D633B846F1}">
                  <asvg:svgBlip xmlns:asvg="http://schemas.microsoft.com/office/drawing/2016/SVG/main" r:embed="rId152"/>
                </a:ext>
              </a:extLst>
            </a:blip>
            <a:stretch>
              <a:fillRect l="0" t="0" r="0" b="0"/>
            </a:stretch>
          </a:blipFill>
        </p:spPr>
      </p:sp>
      <p:sp>
        <p:nvSpPr>
          <p:cNvPr name="Freeform 79" id="79"/>
          <p:cNvSpPr/>
          <p:nvPr/>
        </p:nvSpPr>
        <p:spPr>
          <a:xfrm flipH="false" flipV="false" rot="0">
            <a:off x="13298462" y="3000042"/>
            <a:ext cx="780574" cy="734130"/>
          </a:xfrm>
          <a:custGeom>
            <a:avLst/>
            <a:gdLst/>
            <a:ahLst/>
            <a:cxnLst/>
            <a:rect r="r" b="b" t="t" l="l"/>
            <a:pathLst>
              <a:path h="734130" w="780574">
                <a:moveTo>
                  <a:pt x="0" y="0"/>
                </a:moveTo>
                <a:lnTo>
                  <a:pt x="780574" y="0"/>
                </a:lnTo>
                <a:lnTo>
                  <a:pt x="780574" y="734130"/>
                </a:lnTo>
                <a:lnTo>
                  <a:pt x="0" y="734130"/>
                </a:lnTo>
                <a:lnTo>
                  <a:pt x="0" y="0"/>
                </a:lnTo>
                <a:close/>
              </a:path>
            </a:pathLst>
          </a:custGeom>
          <a:blipFill>
            <a:blip r:embed="rId153">
              <a:extLst>
                <a:ext uri="{96DAC541-7B7A-43D3-8B79-37D633B846F1}">
                  <asvg:svgBlip xmlns:asvg="http://schemas.microsoft.com/office/drawing/2016/SVG/main" r:embed="rId154"/>
                </a:ext>
              </a:extLst>
            </a:blip>
            <a:stretch>
              <a:fillRect l="0" t="0" r="0" b="0"/>
            </a:stretch>
          </a:blipFill>
        </p:spPr>
      </p:sp>
      <p:sp>
        <p:nvSpPr>
          <p:cNvPr name="Freeform 80" id="80"/>
          <p:cNvSpPr/>
          <p:nvPr/>
        </p:nvSpPr>
        <p:spPr>
          <a:xfrm flipH="false" flipV="false" rot="0">
            <a:off x="11493876" y="3087006"/>
            <a:ext cx="774522" cy="560712"/>
          </a:xfrm>
          <a:custGeom>
            <a:avLst/>
            <a:gdLst/>
            <a:ahLst/>
            <a:cxnLst/>
            <a:rect r="r" b="b" t="t" l="l"/>
            <a:pathLst>
              <a:path h="560712" w="774522">
                <a:moveTo>
                  <a:pt x="0" y="0"/>
                </a:moveTo>
                <a:lnTo>
                  <a:pt x="774522" y="0"/>
                </a:lnTo>
                <a:lnTo>
                  <a:pt x="774522" y="560712"/>
                </a:lnTo>
                <a:lnTo>
                  <a:pt x="0" y="560712"/>
                </a:lnTo>
                <a:lnTo>
                  <a:pt x="0" y="0"/>
                </a:lnTo>
                <a:close/>
              </a:path>
            </a:pathLst>
          </a:custGeom>
          <a:blipFill>
            <a:blip r:embed="rId155">
              <a:extLst>
                <a:ext uri="{96DAC541-7B7A-43D3-8B79-37D633B846F1}">
                  <asvg:svgBlip xmlns:asvg="http://schemas.microsoft.com/office/drawing/2016/SVG/main" r:embed="rId156"/>
                </a:ext>
              </a:extLst>
            </a:blip>
            <a:stretch>
              <a:fillRect l="0" t="0" r="0" b="0"/>
            </a:stretch>
          </a:blipFill>
        </p:spPr>
      </p:sp>
      <p:sp>
        <p:nvSpPr>
          <p:cNvPr name="Freeform 81" id="81"/>
          <p:cNvSpPr/>
          <p:nvPr/>
        </p:nvSpPr>
        <p:spPr>
          <a:xfrm flipH="false" flipV="false" rot="0">
            <a:off x="12393460" y="3050692"/>
            <a:ext cx="738146" cy="634934"/>
          </a:xfrm>
          <a:custGeom>
            <a:avLst/>
            <a:gdLst/>
            <a:ahLst/>
            <a:cxnLst/>
            <a:rect r="r" b="b" t="t" l="l"/>
            <a:pathLst>
              <a:path h="634934" w="738146">
                <a:moveTo>
                  <a:pt x="0" y="0"/>
                </a:moveTo>
                <a:lnTo>
                  <a:pt x="738146" y="0"/>
                </a:lnTo>
                <a:lnTo>
                  <a:pt x="738146" y="634934"/>
                </a:lnTo>
                <a:lnTo>
                  <a:pt x="0" y="634934"/>
                </a:lnTo>
                <a:lnTo>
                  <a:pt x="0" y="0"/>
                </a:lnTo>
                <a:close/>
              </a:path>
            </a:pathLst>
          </a:custGeom>
          <a:blipFill>
            <a:blip r:embed="rId157">
              <a:extLst>
                <a:ext uri="{96DAC541-7B7A-43D3-8B79-37D633B846F1}">
                  <asvg:svgBlip xmlns:asvg="http://schemas.microsoft.com/office/drawing/2016/SVG/main" r:embed="rId158"/>
                </a:ext>
              </a:extLst>
            </a:blip>
            <a:stretch>
              <a:fillRect l="0" t="0" r="0" b="0"/>
            </a:stretch>
          </a:blipFill>
        </p:spPr>
      </p:sp>
      <p:sp>
        <p:nvSpPr>
          <p:cNvPr name="Freeform 82" id="82"/>
          <p:cNvSpPr/>
          <p:nvPr/>
        </p:nvSpPr>
        <p:spPr>
          <a:xfrm flipH="false" flipV="false" rot="0">
            <a:off x="9881184" y="3001380"/>
            <a:ext cx="493116" cy="734322"/>
          </a:xfrm>
          <a:custGeom>
            <a:avLst/>
            <a:gdLst/>
            <a:ahLst/>
            <a:cxnLst/>
            <a:rect r="r" b="b" t="t" l="l"/>
            <a:pathLst>
              <a:path h="734322" w="493116">
                <a:moveTo>
                  <a:pt x="0" y="0"/>
                </a:moveTo>
                <a:lnTo>
                  <a:pt x="493116" y="0"/>
                </a:lnTo>
                <a:lnTo>
                  <a:pt x="493116" y="734322"/>
                </a:lnTo>
                <a:lnTo>
                  <a:pt x="0" y="734322"/>
                </a:lnTo>
                <a:lnTo>
                  <a:pt x="0" y="0"/>
                </a:lnTo>
                <a:close/>
              </a:path>
            </a:pathLst>
          </a:custGeom>
          <a:blipFill>
            <a:blip r:embed="rId159">
              <a:extLst>
                <a:ext uri="{96DAC541-7B7A-43D3-8B79-37D633B846F1}">
                  <asvg:svgBlip xmlns:asvg="http://schemas.microsoft.com/office/drawing/2016/SVG/main" r:embed="rId160"/>
                </a:ext>
              </a:extLst>
            </a:blip>
            <a:stretch>
              <a:fillRect l="0" t="0" r="0" b="0"/>
            </a:stretch>
          </a:blipFill>
        </p:spPr>
      </p:sp>
      <p:sp>
        <p:nvSpPr>
          <p:cNvPr name="Freeform 83" id="83"/>
          <p:cNvSpPr/>
          <p:nvPr/>
        </p:nvSpPr>
        <p:spPr>
          <a:xfrm flipH="false" flipV="false" rot="0">
            <a:off x="15929812" y="2999788"/>
            <a:ext cx="761718" cy="735150"/>
          </a:xfrm>
          <a:custGeom>
            <a:avLst/>
            <a:gdLst/>
            <a:ahLst/>
            <a:cxnLst/>
            <a:rect r="r" b="b" t="t" l="l"/>
            <a:pathLst>
              <a:path h="735150" w="761718">
                <a:moveTo>
                  <a:pt x="0" y="0"/>
                </a:moveTo>
                <a:lnTo>
                  <a:pt x="761718" y="0"/>
                </a:lnTo>
                <a:lnTo>
                  <a:pt x="761718" y="735150"/>
                </a:lnTo>
                <a:lnTo>
                  <a:pt x="0" y="735150"/>
                </a:lnTo>
                <a:lnTo>
                  <a:pt x="0" y="0"/>
                </a:lnTo>
                <a:close/>
              </a:path>
            </a:pathLst>
          </a:custGeom>
          <a:blipFill>
            <a:blip r:embed="rId161">
              <a:extLst>
                <a:ext uri="{96DAC541-7B7A-43D3-8B79-37D633B846F1}">
                  <asvg:svgBlip xmlns:asvg="http://schemas.microsoft.com/office/drawing/2016/SVG/main" r:embed="rId162"/>
                </a:ext>
              </a:extLst>
            </a:blip>
            <a:stretch>
              <a:fillRect l="0" t="0" r="0" b="0"/>
            </a:stretch>
          </a:blipFill>
        </p:spPr>
      </p:sp>
      <p:sp>
        <p:nvSpPr>
          <p:cNvPr name="Freeform 84" id="84"/>
          <p:cNvSpPr/>
          <p:nvPr/>
        </p:nvSpPr>
        <p:spPr>
          <a:xfrm flipH="false" flipV="false" rot="0">
            <a:off x="11559114" y="5804174"/>
            <a:ext cx="645574" cy="711576"/>
          </a:xfrm>
          <a:custGeom>
            <a:avLst/>
            <a:gdLst/>
            <a:ahLst/>
            <a:cxnLst/>
            <a:rect r="r" b="b" t="t" l="l"/>
            <a:pathLst>
              <a:path h="711576" w="645574">
                <a:moveTo>
                  <a:pt x="0" y="0"/>
                </a:moveTo>
                <a:lnTo>
                  <a:pt x="645574" y="0"/>
                </a:lnTo>
                <a:lnTo>
                  <a:pt x="645574" y="711576"/>
                </a:lnTo>
                <a:lnTo>
                  <a:pt x="0" y="711576"/>
                </a:lnTo>
                <a:lnTo>
                  <a:pt x="0" y="0"/>
                </a:lnTo>
                <a:close/>
              </a:path>
            </a:pathLst>
          </a:custGeom>
          <a:blipFill>
            <a:blip r:embed="rId163">
              <a:extLst>
                <a:ext uri="{96DAC541-7B7A-43D3-8B79-37D633B846F1}">
                  <asvg:svgBlip xmlns:asvg="http://schemas.microsoft.com/office/drawing/2016/SVG/main" r:embed="rId164"/>
                </a:ext>
              </a:extLst>
            </a:blip>
            <a:stretch>
              <a:fillRect l="0" t="0" r="0" b="0"/>
            </a:stretch>
          </a:blipFill>
        </p:spPr>
      </p:sp>
      <p:sp>
        <p:nvSpPr>
          <p:cNvPr name="Freeform 85" id="85"/>
          <p:cNvSpPr/>
          <p:nvPr/>
        </p:nvSpPr>
        <p:spPr>
          <a:xfrm flipH="false" flipV="false" rot="0">
            <a:off x="16014800" y="5804556"/>
            <a:ext cx="570460" cy="711194"/>
          </a:xfrm>
          <a:custGeom>
            <a:avLst/>
            <a:gdLst/>
            <a:ahLst/>
            <a:cxnLst/>
            <a:rect r="r" b="b" t="t" l="l"/>
            <a:pathLst>
              <a:path h="711194" w="570460">
                <a:moveTo>
                  <a:pt x="0" y="0"/>
                </a:moveTo>
                <a:lnTo>
                  <a:pt x="570460" y="0"/>
                </a:lnTo>
                <a:lnTo>
                  <a:pt x="570460" y="711194"/>
                </a:lnTo>
                <a:lnTo>
                  <a:pt x="0" y="711194"/>
                </a:lnTo>
                <a:lnTo>
                  <a:pt x="0" y="0"/>
                </a:lnTo>
                <a:close/>
              </a:path>
            </a:pathLst>
          </a:custGeom>
          <a:blipFill>
            <a:blip r:embed="rId165">
              <a:extLst>
                <a:ext uri="{96DAC541-7B7A-43D3-8B79-37D633B846F1}">
                  <asvg:svgBlip xmlns:asvg="http://schemas.microsoft.com/office/drawing/2016/SVG/main" r:embed="rId166"/>
                </a:ext>
              </a:extLst>
            </a:blip>
            <a:stretch>
              <a:fillRect l="0" t="0" r="0" b="0"/>
            </a:stretch>
          </a:blipFill>
        </p:spPr>
      </p:sp>
      <p:sp>
        <p:nvSpPr>
          <p:cNvPr name="Freeform 86" id="86"/>
          <p:cNvSpPr/>
          <p:nvPr/>
        </p:nvSpPr>
        <p:spPr>
          <a:xfrm flipH="false" flipV="false" rot="0">
            <a:off x="12438248" y="5805576"/>
            <a:ext cx="636464" cy="710938"/>
          </a:xfrm>
          <a:custGeom>
            <a:avLst/>
            <a:gdLst/>
            <a:ahLst/>
            <a:cxnLst/>
            <a:rect r="r" b="b" t="t" l="l"/>
            <a:pathLst>
              <a:path h="710938" w="636464">
                <a:moveTo>
                  <a:pt x="0" y="0"/>
                </a:moveTo>
                <a:lnTo>
                  <a:pt x="636464" y="0"/>
                </a:lnTo>
                <a:lnTo>
                  <a:pt x="636464" y="710938"/>
                </a:lnTo>
                <a:lnTo>
                  <a:pt x="0" y="710938"/>
                </a:lnTo>
                <a:lnTo>
                  <a:pt x="0" y="0"/>
                </a:lnTo>
                <a:close/>
              </a:path>
            </a:pathLst>
          </a:custGeom>
          <a:blipFill>
            <a:blip r:embed="rId167">
              <a:extLst>
                <a:ext uri="{96DAC541-7B7A-43D3-8B79-37D633B846F1}">
                  <asvg:svgBlip xmlns:asvg="http://schemas.microsoft.com/office/drawing/2016/SVG/main" r:embed="rId168"/>
                </a:ext>
              </a:extLst>
            </a:blip>
            <a:stretch>
              <a:fillRect l="0" t="0" r="0" b="0"/>
            </a:stretch>
          </a:blipFill>
        </p:spPr>
      </p:sp>
      <p:sp>
        <p:nvSpPr>
          <p:cNvPr name="Freeform 87" id="87"/>
          <p:cNvSpPr/>
          <p:nvPr/>
        </p:nvSpPr>
        <p:spPr>
          <a:xfrm flipH="false" flipV="false" rot="0">
            <a:off x="9938842" y="5805704"/>
            <a:ext cx="370218" cy="710812"/>
          </a:xfrm>
          <a:custGeom>
            <a:avLst/>
            <a:gdLst/>
            <a:ahLst/>
            <a:cxnLst/>
            <a:rect r="r" b="b" t="t" l="l"/>
            <a:pathLst>
              <a:path h="710812" w="370218">
                <a:moveTo>
                  <a:pt x="0" y="0"/>
                </a:moveTo>
                <a:lnTo>
                  <a:pt x="370218" y="0"/>
                </a:lnTo>
                <a:lnTo>
                  <a:pt x="370218" y="710812"/>
                </a:lnTo>
                <a:lnTo>
                  <a:pt x="0" y="710812"/>
                </a:lnTo>
                <a:lnTo>
                  <a:pt x="0" y="0"/>
                </a:lnTo>
                <a:close/>
              </a:path>
            </a:pathLst>
          </a:custGeom>
          <a:blipFill>
            <a:blip r:embed="rId169">
              <a:extLst>
                <a:ext uri="{96DAC541-7B7A-43D3-8B79-37D633B846F1}">
                  <asvg:svgBlip xmlns:asvg="http://schemas.microsoft.com/office/drawing/2016/SVG/main" r:embed="rId170"/>
                </a:ext>
              </a:extLst>
            </a:blip>
            <a:stretch>
              <a:fillRect l="0" t="0" r="0" b="0"/>
            </a:stretch>
          </a:blipFill>
        </p:spPr>
      </p:sp>
      <p:sp>
        <p:nvSpPr>
          <p:cNvPr name="Freeform 88" id="88"/>
          <p:cNvSpPr/>
          <p:nvPr/>
        </p:nvSpPr>
        <p:spPr>
          <a:xfrm flipH="false" flipV="false" rot="0">
            <a:off x="15149110" y="5806086"/>
            <a:ext cx="606774" cy="711194"/>
          </a:xfrm>
          <a:custGeom>
            <a:avLst/>
            <a:gdLst/>
            <a:ahLst/>
            <a:cxnLst/>
            <a:rect r="r" b="b" t="t" l="l"/>
            <a:pathLst>
              <a:path h="711194" w="606774">
                <a:moveTo>
                  <a:pt x="0" y="0"/>
                </a:moveTo>
                <a:lnTo>
                  <a:pt x="606774" y="0"/>
                </a:lnTo>
                <a:lnTo>
                  <a:pt x="606774" y="711194"/>
                </a:lnTo>
                <a:lnTo>
                  <a:pt x="0" y="711194"/>
                </a:lnTo>
                <a:lnTo>
                  <a:pt x="0" y="0"/>
                </a:lnTo>
                <a:close/>
              </a:path>
            </a:pathLst>
          </a:custGeom>
          <a:blipFill>
            <a:blip r:embed="rId171">
              <a:extLst>
                <a:ext uri="{96DAC541-7B7A-43D3-8B79-37D633B846F1}">
                  <asvg:svgBlip xmlns:asvg="http://schemas.microsoft.com/office/drawing/2016/SVG/main" r:embed="rId172"/>
                </a:ext>
              </a:extLst>
            </a:blip>
            <a:stretch>
              <a:fillRect l="0" t="0" r="0" b="0"/>
            </a:stretch>
          </a:blipFill>
        </p:spPr>
      </p:sp>
      <p:sp>
        <p:nvSpPr>
          <p:cNvPr name="Freeform 89" id="89"/>
          <p:cNvSpPr/>
          <p:nvPr/>
        </p:nvSpPr>
        <p:spPr>
          <a:xfrm flipH="false" flipV="false" rot="0">
            <a:off x="14243600" y="5805704"/>
            <a:ext cx="636462" cy="709284"/>
          </a:xfrm>
          <a:custGeom>
            <a:avLst/>
            <a:gdLst/>
            <a:ahLst/>
            <a:cxnLst/>
            <a:rect r="r" b="b" t="t" l="l"/>
            <a:pathLst>
              <a:path h="709284" w="636462">
                <a:moveTo>
                  <a:pt x="0" y="0"/>
                </a:moveTo>
                <a:lnTo>
                  <a:pt x="636462" y="0"/>
                </a:lnTo>
                <a:lnTo>
                  <a:pt x="636462" y="709284"/>
                </a:lnTo>
                <a:lnTo>
                  <a:pt x="0" y="709284"/>
                </a:lnTo>
                <a:lnTo>
                  <a:pt x="0" y="0"/>
                </a:lnTo>
                <a:close/>
              </a:path>
            </a:pathLst>
          </a:custGeom>
          <a:blipFill>
            <a:blip r:embed="rId173">
              <a:extLst>
                <a:ext uri="{96DAC541-7B7A-43D3-8B79-37D633B846F1}">
                  <asvg:svgBlip xmlns:asvg="http://schemas.microsoft.com/office/drawing/2016/SVG/main" r:embed="rId174"/>
                </a:ext>
              </a:extLst>
            </a:blip>
            <a:stretch>
              <a:fillRect l="0" t="0" r="0" b="0"/>
            </a:stretch>
          </a:blipFill>
        </p:spPr>
      </p:sp>
      <p:sp>
        <p:nvSpPr>
          <p:cNvPr name="Freeform 90" id="90"/>
          <p:cNvSpPr/>
          <p:nvPr/>
        </p:nvSpPr>
        <p:spPr>
          <a:xfrm flipH="false" flipV="false" rot="0">
            <a:off x="13370518" y="5805704"/>
            <a:ext cx="622828" cy="710812"/>
          </a:xfrm>
          <a:custGeom>
            <a:avLst/>
            <a:gdLst/>
            <a:ahLst/>
            <a:cxnLst/>
            <a:rect r="r" b="b" t="t" l="l"/>
            <a:pathLst>
              <a:path h="710812" w="622828">
                <a:moveTo>
                  <a:pt x="0" y="0"/>
                </a:moveTo>
                <a:lnTo>
                  <a:pt x="622828" y="0"/>
                </a:lnTo>
                <a:lnTo>
                  <a:pt x="622828" y="710812"/>
                </a:lnTo>
                <a:lnTo>
                  <a:pt x="0" y="710812"/>
                </a:lnTo>
                <a:lnTo>
                  <a:pt x="0" y="0"/>
                </a:lnTo>
                <a:close/>
              </a:path>
            </a:pathLst>
          </a:custGeom>
          <a:blipFill>
            <a:blip r:embed="rId175">
              <a:extLst>
                <a:ext uri="{96DAC541-7B7A-43D3-8B79-37D633B846F1}">
                  <asvg:svgBlip xmlns:asvg="http://schemas.microsoft.com/office/drawing/2016/SVG/main" r:embed="rId176"/>
                </a:ext>
              </a:extLst>
            </a:blip>
            <a:stretch>
              <a:fillRect l="0" t="0" r="0" b="0"/>
            </a:stretch>
          </a:blipFill>
        </p:spPr>
      </p:sp>
      <p:sp>
        <p:nvSpPr>
          <p:cNvPr name="Freeform 91" id="91"/>
          <p:cNvSpPr/>
          <p:nvPr/>
        </p:nvSpPr>
        <p:spPr>
          <a:xfrm flipH="false" flipV="false" rot="0">
            <a:off x="10618500" y="5806340"/>
            <a:ext cx="719158" cy="711704"/>
          </a:xfrm>
          <a:custGeom>
            <a:avLst/>
            <a:gdLst/>
            <a:ahLst/>
            <a:cxnLst/>
            <a:rect r="r" b="b" t="t" l="l"/>
            <a:pathLst>
              <a:path h="711704" w="719158">
                <a:moveTo>
                  <a:pt x="0" y="0"/>
                </a:moveTo>
                <a:lnTo>
                  <a:pt x="719158" y="0"/>
                </a:lnTo>
                <a:lnTo>
                  <a:pt x="719158" y="711704"/>
                </a:lnTo>
                <a:lnTo>
                  <a:pt x="0" y="711704"/>
                </a:lnTo>
                <a:lnTo>
                  <a:pt x="0" y="0"/>
                </a:lnTo>
                <a:close/>
              </a:path>
            </a:pathLst>
          </a:custGeom>
          <a:blipFill>
            <a:blip r:embed="rId177">
              <a:extLst>
                <a:ext uri="{96DAC541-7B7A-43D3-8B79-37D633B846F1}">
                  <asvg:svgBlip xmlns:asvg="http://schemas.microsoft.com/office/drawing/2016/SVG/main" r:embed="rId178"/>
                </a:ext>
              </a:extLst>
            </a:blip>
            <a:stretch>
              <a:fillRect l="0" t="0" r="0" b="0"/>
            </a:stretch>
          </a:blipFill>
        </p:spPr>
      </p:sp>
      <p:sp>
        <p:nvSpPr>
          <p:cNvPr name="Freeform 92" id="92"/>
          <p:cNvSpPr/>
          <p:nvPr/>
        </p:nvSpPr>
        <p:spPr>
          <a:xfrm flipH="false" flipV="false" rot="0">
            <a:off x="4399130" y="4842344"/>
            <a:ext cx="624358" cy="706862"/>
          </a:xfrm>
          <a:custGeom>
            <a:avLst/>
            <a:gdLst/>
            <a:ahLst/>
            <a:cxnLst/>
            <a:rect r="r" b="b" t="t" l="l"/>
            <a:pathLst>
              <a:path h="706862" w="624358">
                <a:moveTo>
                  <a:pt x="0" y="0"/>
                </a:moveTo>
                <a:lnTo>
                  <a:pt x="624358" y="0"/>
                </a:lnTo>
                <a:lnTo>
                  <a:pt x="624358" y="706862"/>
                </a:lnTo>
                <a:lnTo>
                  <a:pt x="0" y="706862"/>
                </a:lnTo>
                <a:lnTo>
                  <a:pt x="0" y="0"/>
                </a:lnTo>
                <a:close/>
              </a:path>
            </a:pathLst>
          </a:custGeom>
          <a:blipFill>
            <a:blip r:embed="rId179">
              <a:extLst>
                <a:ext uri="{96DAC541-7B7A-43D3-8B79-37D633B846F1}">
                  <asvg:svgBlip xmlns:asvg="http://schemas.microsoft.com/office/drawing/2016/SVG/main" r:embed="rId180"/>
                </a:ext>
              </a:extLst>
            </a:blip>
            <a:stretch>
              <a:fillRect l="0" t="0" r="0" b="0"/>
            </a:stretch>
          </a:blipFill>
        </p:spPr>
      </p:sp>
      <p:sp>
        <p:nvSpPr>
          <p:cNvPr name="Freeform 93" id="93"/>
          <p:cNvSpPr/>
          <p:nvPr/>
        </p:nvSpPr>
        <p:spPr>
          <a:xfrm flipH="false" flipV="false" rot="0">
            <a:off x="3501774" y="4851454"/>
            <a:ext cx="640286" cy="686540"/>
          </a:xfrm>
          <a:custGeom>
            <a:avLst/>
            <a:gdLst/>
            <a:ahLst/>
            <a:cxnLst/>
            <a:rect r="r" b="b" t="t" l="l"/>
            <a:pathLst>
              <a:path h="686540" w="640286">
                <a:moveTo>
                  <a:pt x="0" y="0"/>
                </a:moveTo>
                <a:lnTo>
                  <a:pt x="640286" y="0"/>
                </a:lnTo>
                <a:lnTo>
                  <a:pt x="640286" y="686540"/>
                </a:lnTo>
                <a:lnTo>
                  <a:pt x="0" y="686540"/>
                </a:lnTo>
                <a:lnTo>
                  <a:pt x="0" y="0"/>
                </a:lnTo>
                <a:close/>
              </a:path>
            </a:pathLst>
          </a:custGeom>
          <a:blipFill>
            <a:blip r:embed="rId181">
              <a:extLst>
                <a:ext uri="{96DAC541-7B7A-43D3-8B79-37D633B846F1}">
                  <asvg:svgBlip xmlns:asvg="http://schemas.microsoft.com/office/drawing/2016/SVG/main" r:embed="rId182"/>
                </a:ext>
              </a:extLst>
            </a:blip>
            <a:stretch>
              <a:fillRect l="0" t="0" r="0" b="0"/>
            </a:stretch>
          </a:blipFill>
        </p:spPr>
      </p:sp>
      <p:sp>
        <p:nvSpPr>
          <p:cNvPr name="Freeform 94" id="94"/>
          <p:cNvSpPr/>
          <p:nvPr/>
        </p:nvSpPr>
        <p:spPr>
          <a:xfrm flipH="false" flipV="false" rot="0">
            <a:off x="2596074" y="4851454"/>
            <a:ext cx="676728" cy="685774"/>
          </a:xfrm>
          <a:custGeom>
            <a:avLst/>
            <a:gdLst/>
            <a:ahLst/>
            <a:cxnLst/>
            <a:rect r="r" b="b" t="t" l="l"/>
            <a:pathLst>
              <a:path h="685774" w="676728">
                <a:moveTo>
                  <a:pt x="0" y="0"/>
                </a:moveTo>
                <a:lnTo>
                  <a:pt x="676728" y="0"/>
                </a:lnTo>
                <a:lnTo>
                  <a:pt x="676728" y="685774"/>
                </a:lnTo>
                <a:lnTo>
                  <a:pt x="0" y="685774"/>
                </a:lnTo>
                <a:lnTo>
                  <a:pt x="0" y="0"/>
                </a:lnTo>
                <a:close/>
              </a:path>
            </a:pathLst>
          </a:custGeom>
          <a:blipFill>
            <a:blip r:embed="rId183">
              <a:extLst>
                <a:ext uri="{96DAC541-7B7A-43D3-8B79-37D633B846F1}">
                  <asvg:svgBlip xmlns:asvg="http://schemas.microsoft.com/office/drawing/2016/SVG/main" r:embed="rId184"/>
                </a:ext>
              </a:extLst>
            </a:blip>
            <a:stretch>
              <a:fillRect l="0" t="0" r="0" b="0"/>
            </a:stretch>
          </a:blipFill>
        </p:spPr>
      </p:sp>
      <p:sp>
        <p:nvSpPr>
          <p:cNvPr name="Freeform 95" id="95"/>
          <p:cNvSpPr/>
          <p:nvPr/>
        </p:nvSpPr>
        <p:spPr>
          <a:xfrm flipH="false" flipV="false" rot="0">
            <a:off x="1697954" y="4837056"/>
            <a:ext cx="694120" cy="714572"/>
          </a:xfrm>
          <a:custGeom>
            <a:avLst/>
            <a:gdLst/>
            <a:ahLst/>
            <a:cxnLst/>
            <a:rect r="r" b="b" t="t" l="l"/>
            <a:pathLst>
              <a:path h="714572" w="694120">
                <a:moveTo>
                  <a:pt x="0" y="0"/>
                </a:moveTo>
                <a:lnTo>
                  <a:pt x="694120" y="0"/>
                </a:lnTo>
                <a:lnTo>
                  <a:pt x="694120" y="714572"/>
                </a:lnTo>
                <a:lnTo>
                  <a:pt x="0" y="714572"/>
                </a:lnTo>
                <a:lnTo>
                  <a:pt x="0" y="0"/>
                </a:lnTo>
                <a:close/>
              </a:path>
            </a:pathLst>
          </a:custGeom>
          <a:blipFill>
            <a:blip r:embed="rId185">
              <a:extLst>
                <a:ext uri="{96DAC541-7B7A-43D3-8B79-37D633B846F1}">
                  <asvg:svgBlip xmlns:asvg="http://schemas.microsoft.com/office/drawing/2016/SVG/main" r:embed="rId186"/>
                </a:ext>
              </a:extLst>
            </a:blip>
            <a:stretch>
              <a:fillRect l="0" t="0" r="0" b="0"/>
            </a:stretch>
          </a:blipFill>
        </p:spPr>
      </p:sp>
      <p:sp>
        <p:nvSpPr>
          <p:cNvPr name="Freeform 96" id="96"/>
          <p:cNvSpPr/>
          <p:nvPr/>
        </p:nvSpPr>
        <p:spPr>
          <a:xfrm flipH="false" flipV="false" rot="0">
            <a:off x="7948414" y="4858018"/>
            <a:ext cx="640286" cy="676982"/>
          </a:xfrm>
          <a:custGeom>
            <a:avLst/>
            <a:gdLst/>
            <a:ahLst/>
            <a:cxnLst/>
            <a:rect r="r" b="b" t="t" l="l"/>
            <a:pathLst>
              <a:path h="676982" w="640286">
                <a:moveTo>
                  <a:pt x="0" y="0"/>
                </a:moveTo>
                <a:lnTo>
                  <a:pt x="640286" y="0"/>
                </a:lnTo>
                <a:lnTo>
                  <a:pt x="640286" y="676982"/>
                </a:lnTo>
                <a:lnTo>
                  <a:pt x="0" y="676982"/>
                </a:lnTo>
                <a:lnTo>
                  <a:pt x="0" y="0"/>
                </a:lnTo>
                <a:close/>
              </a:path>
            </a:pathLst>
          </a:custGeom>
          <a:blipFill>
            <a:blip r:embed="rId187">
              <a:extLst>
                <a:ext uri="{96DAC541-7B7A-43D3-8B79-37D633B846F1}">
                  <asvg:svgBlip xmlns:asvg="http://schemas.microsoft.com/office/drawing/2016/SVG/main" r:embed="rId188"/>
                </a:ext>
              </a:extLst>
            </a:blip>
            <a:stretch>
              <a:fillRect l="0" t="0" r="0" b="0"/>
            </a:stretch>
          </a:blipFill>
        </p:spPr>
      </p:sp>
      <p:sp>
        <p:nvSpPr>
          <p:cNvPr name="Freeform 97" id="97"/>
          <p:cNvSpPr/>
          <p:nvPr/>
        </p:nvSpPr>
        <p:spPr>
          <a:xfrm flipH="false" flipV="false" rot="0">
            <a:off x="5246474" y="4862094"/>
            <a:ext cx="710048" cy="665260"/>
          </a:xfrm>
          <a:custGeom>
            <a:avLst/>
            <a:gdLst/>
            <a:ahLst/>
            <a:cxnLst/>
            <a:rect r="r" b="b" t="t" l="l"/>
            <a:pathLst>
              <a:path h="665260" w="710048">
                <a:moveTo>
                  <a:pt x="0" y="0"/>
                </a:moveTo>
                <a:lnTo>
                  <a:pt x="710048" y="0"/>
                </a:lnTo>
                <a:lnTo>
                  <a:pt x="710048" y="665260"/>
                </a:lnTo>
                <a:lnTo>
                  <a:pt x="0" y="665260"/>
                </a:lnTo>
                <a:lnTo>
                  <a:pt x="0" y="0"/>
                </a:lnTo>
                <a:close/>
              </a:path>
            </a:pathLst>
          </a:custGeom>
          <a:blipFill>
            <a:blip r:embed="rId189">
              <a:extLst>
                <a:ext uri="{96DAC541-7B7A-43D3-8B79-37D633B846F1}">
                  <asvg:svgBlip xmlns:asvg="http://schemas.microsoft.com/office/drawing/2016/SVG/main" r:embed="rId190"/>
                </a:ext>
              </a:extLst>
            </a:blip>
            <a:stretch>
              <a:fillRect l="0" t="0" r="0" b="0"/>
            </a:stretch>
          </a:blipFill>
        </p:spPr>
      </p:sp>
      <p:sp>
        <p:nvSpPr>
          <p:cNvPr name="Freeform 98" id="98"/>
          <p:cNvSpPr/>
          <p:nvPr/>
        </p:nvSpPr>
        <p:spPr>
          <a:xfrm flipH="false" flipV="false" rot="0">
            <a:off x="13314388" y="4868146"/>
            <a:ext cx="751014" cy="735850"/>
          </a:xfrm>
          <a:custGeom>
            <a:avLst/>
            <a:gdLst/>
            <a:ahLst/>
            <a:cxnLst/>
            <a:rect r="r" b="b" t="t" l="l"/>
            <a:pathLst>
              <a:path h="735850" w="751014">
                <a:moveTo>
                  <a:pt x="0" y="0"/>
                </a:moveTo>
                <a:lnTo>
                  <a:pt x="751014" y="0"/>
                </a:lnTo>
                <a:lnTo>
                  <a:pt x="751014" y="735850"/>
                </a:lnTo>
                <a:lnTo>
                  <a:pt x="0" y="735850"/>
                </a:lnTo>
                <a:lnTo>
                  <a:pt x="0" y="0"/>
                </a:lnTo>
                <a:close/>
              </a:path>
            </a:pathLst>
          </a:custGeom>
          <a:blipFill>
            <a:blip r:embed="rId191">
              <a:extLst>
                <a:ext uri="{96DAC541-7B7A-43D3-8B79-37D633B846F1}">
                  <asvg:svgBlip xmlns:asvg="http://schemas.microsoft.com/office/drawing/2016/SVG/main" r:embed="rId192"/>
                </a:ext>
              </a:extLst>
            </a:blip>
            <a:stretch>
              <a:fillRect l="0" t="0" r="0" b="0"/>
            </a:stretch>
          </a:blipFill>
        </p:spPr>
      </p:sp>
      <p:sp>
        <p:nvSpPr>
          <p:cNvPr name="Freeform 99" id="99"/>
          <p:cNvSpPr/>
          <p:nvPr/>
        </p:nvSpPr>
        <p:spPr>
          <a:xfrm flipH="false" flipV="false" rot="0">
            <a:off x="14202634" y="4883310"/>
            <a:ext cx="735850" cy="704760"/>
          </a:xfrm>
          <a:custGeom>
            <a:avLst/>
            <a:gdLst/>
            <a:ahLst/>
            <a:cxnLst/>
            <a:rect r="r" b="b" t="t" l="l"/>
            <a:pathLst>
              <a:path h="704760" w="735850">
                <a:moveTo>
                  <a:pt x="0" y="0"/>
                </a:moveTo>
                <a:lnTo>
                  <a:pt x="735850" y="0"/>
                </a:lnTo>
                <a:lnTo>
                  <a:pt x="735850" y="704760"/>
                </a:lnTo>
                <a:lnTo>
                  <a:pt x="0" y="704760"/>
                </a:lnTo>
                <a:lnTo>
                  <a:pt x="0" y="0"/>
                </a:lnTo>
                <a:close/>
              </a:path>
            </a:pathLst>
          </a:custGeom>
          <a:blipFill>
            <a:blip r:embed="rId193">
              <a:extLst>
                <a:ext uri="{96DAC541-7B7A-43D3-8B79-37D633B846F1}">
                  <asvg:svgBlip xmlns:asvg="http://schemas.microsoft.com/office/drawing/2016/SVG/main" r:embed="rId194"/>
                </a:ext>
              </a:extLst>
            </a:blip>
            <a:stretch>
              <a:fillRect l="0" t="0" r="0" b="0"/>
            </a:stretch>
          </a:blipFill>
        </p:spPr>
      </p:sp>
      <p:sp>
        <p:nvSpPr>
          <p:cNvPr name="Freeform 100" id="100"/>
          <p:cNvSpPr/>
          <p:nvPr/>
        </p:nvSpPr>
        <p:spPr>
          <a:xfrm flipH="false" flipV="false" rot="0">
            <a:off x="11512798" y="4868912"/>
            <a:ext cx="735850" cy="734322"/>
          </a:xfrm>
          <a:custGeom>
            <a:avLst/>
            <a:gdLst/>
            <a:ahLst/>
            <a:cxnLst/>
            <a:rect r="r" b="b" t="t" l="l"/>
            <a:pathLst>
              <a:path h="734322" w="735850">
                <a:moveTo>
                  <a:pt x="0" y="0"/>
                </a:moveTo>
                <a:lnTo>
                  <a:pt x="735850" y="0"/>
                </a:lnTo>
                <a:lnTo>
                  <a:pt x="735850" y="734322"/>
                </a:lnTo>
                <a:lnTo>
                  <a:pt x="0" y="734322"/>
                </a:lnTo>
                <a:lnTo>
                  <a:pt x="0" y="0"/>
                </a:lnTo>
                <a:close/>
              </a:path>
            </a:pathLst>
          </a:custGeom>
          <a:blipFill>
            <a:blip r:embed="rId195">
              <a:extLst>
                <a:ext uri="{96DAC541-7B7A-43D3-8B79-37D633B846F1}">
                  <asvg:svgBlip xmlns:asvg="http://schemas.microsoft.com/office/drawing/2016/SVG/main" r:embed="rId196"/>
                </a:ext>
              </a:extLst>
            </a:blip>
            <a:stretch>
              <a:fillRect l="0" t="0" r="0" b="0"/>
            </a:stretch>
          </a:blipFill>
        </p:spPr>
      </p:sp>
      <p:sp>
        <p:nvSpPr>
          <p:cNvPr name="Freeform 101" id="101"/>
          <p:cNvSpPr/>
          <p:nvPr/>
        </p:nvSpPr>
        <p:spPr>
          <a:xfrm flipH="false" flipV="false" rot="0">
            <a:off x="10609390" y="4869102"/>
            <a:ext cx="736616" cy="733940"/>
          </a:xfrm>
          <a:custGeom>
            <a:avLst/>
            <a:gdLst/>
            <a:ahLst/>
            <a:cxnLst/>
            <a:rect r="r" b="b" t="t" l="l"/>
            <a:pathLst>
              <a:path h="733940" w="736616">
                <a:moveTo>
                  <a:pt x="0" y="0"/>
                </a:moveTo>
                <a:lnTo>
                  <a:pt x="736616" y="0"/>
                </a:lnTo>
                <a:lnTo>
                  <a:pt x="736616" y="733940"/>
                </a:lnTo>
                <a:lnTo>
                  <a:pt x="0" y="733940"/>
                </a:lnTo>
                <a:lnTo>
                  <a:pt x="0" y="0"/>
                </a:lnTo>
                <a:close/>
              </a:path>
            </a:pathLst>
          </a:custGeom>
          <a:blipFill>
            <a:blip r:embed="rId197">
              <a:extLst>
                <a:ext uri="{96DAC541-7B7A-43D3-8B79-37D633B846F1}">
                  <asvg:svgBlip xmlns:asvg="http://schemas.microsoft.com/office/drawing/2016/SVG/main" r:embed="rId198"/>
                </a:ext>
              </a:extLst>
            </a:blip>
            <a:stretch>
              <a:fillRect l="0" t="0" r="0" b="0"/>
            </a:stretch>
          </a:blipFill>
        </p:spPr>
      </p:sp>
      <p:sp>
        <p:nvSpPr>
          <p:cNvPr name="Freeform 102" id="102"/>
          <p:cNvSpPr/>
          <p:nvPr/>
        </p:nvSpPr>
        <p:spPr>
          <a:xfrm flipH="false" flipV="false" rot="0">
            <a:off x="15084062" y="4891082"/>
            <a:ext cx="740374" cy="688068"/>
          </a:xfrm>
          <a:custGeom>
            <a:avLst/>
            <a:gdLst/>
            <a:ahLst/>
            <a:cxnLst/>
            <a:rect r="r" b="b" t="t" l="l"/>
            <a:pathLst>
              <a:path h="688068" w="740374">
                <a:moveTo>
                  <a:pt x="0" y="0"/>
                </a:moveTo>
                <a:lnTo>
                  <a:pt x="740374" y="0"/>
                </a:lnTo>
                <a:lnTo>
                  <a:pt x="740374" y="688068"/>
                </a:lnTo>
                <a:lnTo>
                  <a:pt x="0" y="688068"/>
                </a:lnTo>
                <a:lnTo>
                  <a:pt x="0" y="0"/>
                </a:lnTo>
                <a:close/>
              </a:path>
            </a:pathLst>
          </a:custGeom>
          <a:blipFill>
            <a:blip r:embed="rId199">
              <a:extLst>
                <a:ext uri="{96DAC541-7B7A-43D3-8B79-37D633B846F1}">
                  <asvg:svgBlip xmlns:asvg="http://schemas.microsoft.com/office/drawing/2016/SVG/main" r:embed="rId200"/>
                </a:ext>
              </a:extLst>
            </a:blip>
            <a:stretch>
              <a:fillRect l="0" t="0" r="0" b="0"/>
            </a:stretch>
          </a:blipFill>
        </p:spPr>
      </p:sp>
      <p:sp>
        <p:nvSpPr>
          <p:cNvPr name="Freeform 103" id="103"/>
          <p:cNvSpPr/>
          <p:nvPr/>
        </p:nvSpPr>
        <p:spPr>
          <a:xfrm flipH="false" flipV="false" rot="0">
            <a:off x="15929812" y="4868146"/>
            <a:ext cx="747254" cy="735850"/>
          </a:xfrm>
          <a:custGeom>
            <a:avLst/>
            <a:gdLst/>
            <a:ahLst/>
            <a:cxnLst/>
            <a:rect r="r" b="b" t="t" l="l"/>
            <a:pathLst>
              <a:path h="735850" w="747254">
                <a:moveTo>
                  <a:pt x="0" y="0"/>
                </a:moveTo>
                <a:lnTo>
                  <a:pt x="747254" y="0"/>
                </a:lnTo>
                <a:lnTo>
                  <a:pt x="747254" y="735850"/>
                </a:lnTo>
                <a:lnTo>
                  <a:pt x="0" y="735850"/>
                </a:lnTo>
                <a:lnTo>
                  <a:pt x="0" y="0"/>
                </a:lnTo>
                <a:close/>
              </a:path>
            </a:pathLst>
          </a:custGeom>
          <a:blipFill>
            <a:blip r:embed="rId201">
              <a:extLst>
                <a:ext uri="{96DAC541-7B7A-43D3-8B79-37D633B846F1}">
                  <asvg:svgBlip xmlns:asvg="http://schemas.microsoft.com/office/drawing/2016/SVG/main" r:embed="rId202"/>
                </a:ext>
              </a:extLst>
            </a:blip>
            <a:stretch>
              <a:fillRect l="0" t="0" r="0" b="0"/>
            </a:stretch>
          </a:blipFill>
        </p:spPr>
      </p:sp>
      <p:sp>
        <p:nvSpPr>
          <p:cNvPr name="Freeform 104" id="104"/>
          <p:cNvSpPr/>
          <p:nvPr/>
        </p:nvSpPr>
        <p:spPr>
          <a:xfrm flipH="false" flipV="false" rot="0">
            <a:off x="12388172" y="4875474"/>
            <a:ext cx="739674" cy="720942"/>
          </a:xfrm>
          <a:custGeom>
            <a:avLst/>
            <a:gdLst/>
            <a:ahLst/>
            <a:cxnLst/>
            <a:rect r="r" b="b" t="t" l="l"/>
            <a:pathLst>
              <a:path h="720942" w="739674">
                <a:moveTo>
                  <a:pt x="0" y="0"/>
                </a:moveTo>
                <a:lnTo>
                  <a:pt x="739674" y="0"/>
                </a:lnTo>
                <a:lnTo>
                  <a:pt x="739674" y="720942"/>
                </a:lnTo>
                <a:lnTo>
                  <a:pt x="0" y="720942"/>
                </a:lnTo>
                <a:lnTo>
                  <a:pt x="0" y="0"/>
                </a:lnTo>
                <a:close/>
              </a:path>
            </a:pathLst>
          </a:custGeom>
          <a:blipFill>
            <a:blip r:embed="rId203">
              <a:extLst>
                <a:ext uri="{96DAC541-7B7A-43D3-8B79-37D633B846F1}">
                  <asvg:svgBlip xmlns:asvg="http://schemas.microsoft.com/office/drawing/2016/SVG/main" r:embed="rId204"/>
                </a:ext>
              </a:extLst>
            </a:blip>
            <a:stretch>
              <a:fillRect l="0" t="0" r="0" b="0"/>
            </a:stretch>
          </a:blipFill>
        </p:spPr>
      </p:sp>
    </p:spTree>
  </p:cSld>
  <p:clrMapOvr>
    <a:masterClrMapping/>
  </p:clrMapOvr>
</p:sld>
</file>

<file path=ppt/slides/slide77.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1790775" y="188372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Business Icons</a:t>
            </a:r>
          </a:p>
        </p:txBody>
      </p:sp>
      <p:sp>
        <p:nvSpPr>
          <p:cNvPr name="TextBox 3" id="3"/>
          <p:cNvSpPr txBox="true"/>
          <p:nvPr/>
        </p:nvSpPr>
        <p:spPr>
          <a:xfrm rot="0">
            <a:off x="9808225" y="188372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Teamwork Icons</a:t>
            </a:r>
          </a:p>
        </p:txBody>
      </p:sp>
      <p:sp>
        <p:nvSpPr>
          <p:cNvPr name="Freeform 4" id="4"/>
          <p:cNvSpPr/>
          <p:nvPr/>
        </p:nvSpPr>
        <p:spPr>
          <a:xfrm flipH="false" flipV="false" rot="0">
            <a:off x="7082022" y="3017188"/>
            <a:ext cx="700334" cy="698868"/>
          </a:xfrm>
          <a:custGeom>
            <a:avLst/>
            <a:gdLst/>
            <a:ahLst/>
            <a:cxnLst/>
            <a:rect r="r" b="b" t="t" l="l"/>
            <a:pathLst>
              <a:path h="698868" w="700334">
                <a:moveTo>
                  <a:pt x="0" y="0"/>
                </a:moveTo>
                <a:lnTo>
                  <a:pt x="700334" y="0"/>
                </a:lnTo>
                <a:lnTo>
                  <a:pt x="700334" y="698868"/>
                </a:lnTo>
                <a:lnTo>
                  <a:pt x="0" y="69886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6244514" y="3017188"/>
            <a:ext cx="589700" cy="698868"/>
          </a:xfrm>
          <a:custGeom>
            <a:avLst/>
            <a:gdLst/>
            <a:ahLst/>
            <a:cxnLst/>
            <a:rect r="r" b="b" t="t" l="l"/>
            <a:pathLst>
              <a:path h="698868" w="589700">
                <a:moveTo>
                  <a:pt x="0" y="0"/>
                </a:moveTo>
                <a:lnTo>
                  <a:pt x="589700" y="0"/>
                </a:lnTo>
                <a:lnTo>
                  <a:pt x="589700" y="698868"/>
                </a:lnTo>
                <a:lnTo>
                  <a:pt x="0" y="69886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821446" y="3016424"/>
            <a:ext cx="503320" cy="700332"/>
          </a:xfrm>
          <a:custGeom>
            <a:avLst/>
            <a:gdLst/>
            <a:ahLst/>
            <a:cxnLst/>
            <a:rect r="r" b="b" t="t" l="l"/>
            <a:pathLst>
              <a:path h="700332" w="503320">
                <a:moveTo>
                  <a:pt x="0" y="0"/>
                </a:moveTo>
                <a:lnTo>
                  <a:pt x="503320" y="0"/>
                </a:lnTo>
                <a:lnTo>
                  <a:pt x="503320" y="700332"/>
                </a:lnTo>
                <a:lnTo>
                  <a:pt x="0" y="7003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2617262" y="3015660"/>
            <a:ext cx="700332" cy="700396"/>
          </a:xfrm>
          <a:custGeom>
            <a:avLst/>
            <a:gdLst/>
            <a:ahLst/>
            <a:cxnLst/>
            <a:rect r="r" b="b" t="t" l="l"/>
            <a:pathLst>
              <a:path h="700396" w="700332">
                <a:moveTo>
                  <a:pt x="0" y="0"/>
                </a:moveTo>
                <a:lnTo>
                  <a:pt x="700332" y="0"/>
                </a:lnTo>
                <a:lnTo>
                  <a:pt x="700332" y="700396"/>
                </a:lnTo>
                <a:lnTo>
                  <a:pt x="0" y="70039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3513842" y="3019478"/>
            <a:ext cx="691994" cy="691994"/>
          </a:xfrm>
          <a:custGeom>
            <a:avLst/>
            <a:gdLst/>
            <a:ahLst/>
            <a:cxnLst/>
            <a:rect r="r" b="b" t="t" l="l"/>
            <a:pathLst>
              <a:path h="691994" w="691994">
                <a:moveTo>
                  <a:pt x="0" y="0"/>
                </a:moveTo>
                <a:lnTo>
                  <a:pt x="691994" y="0"/>
                </a:lnTo>
                <a:lnTo>
                  <a:pt x="691994" y="691994"/>
                </a:lnTo>
                <a:lnTo>
                  <a:pt x="0" y="69199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4433912" y="3021006"/>
            <a:ext cx="637442" cy="691230"/>
          </a:xfrm>
          <a:custGeom>
            <a:avLst/>
            <a:gdLst/>
            <a:ahLst/>
            <a:cxnLst/>
            <a:rect r="r" b="b" t="t" l="l"/>
            <a:pathLst>
              <a:path h="691230" w="637442">
                <a:moveTo>
                  <a:pt x="0" y="0"/>
                </a:moveTo>
                <a:lnTo>
                  <a:pt x="637442" y="0"/>
                </a:lnTo>
                <a:lnTo>
                  <a:pt x="637442" y="691230"/>
                </a:lnTo>
                <a:lnTo>
                  <a:pt x="0" y="69123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7976312" y="3136922"/>
            <a:ext cx="698104" cy="460100"/>
          </a:xfrm>
          <a:custGeom>
            <a:avLst/>
            <a:gdLst/>
            <a:ahLst/>
            <a:cxnLst/>
            <a:rect r="r" b="b" t="t" l="l"/>
            <a:pathLst>
              <a:path h="460100" w="698104">
                <a:moveTo>
                  <a:pt x="0" y="0"/>
                </a:moveTo>
                <a:lnTo>
                  <a:pt x="698104" y="0"/>
                </a:lnTo>
                <a:lnTo>
                  <a:pt x="698104" y="460100"/>
                </a:lnTo>
                <a:lnTo>
                  <a:pt x="0" y="46010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5266074" y="2999746"/>
            <a:ext cx="758004" cy="732224"/>
          </a:xfrm>
          <a:custGeom>
            <a:avLst/>
            <a:gdLst/>
            <a:ahLst/>
            <a:cxnLst/>
            <a:rect r="r" b="b" t="t" l="l"/>
            <a:pathLst>
              <a:path h="732224" w="758004">
                <a:moveTo>
                  <a:pt x="0" y="0"/>
                </a:moveTo>
                <a:lnTo>
                  <a:pt x="758004" y="0"/>
                </a:lnTo>
                <a:lnTo>
                  <a:pt x="758004" y="732224"/>
                </a:lnTo>
                <a:lnTo>
                  <a:pt x="0" y="73222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13350512" y="3032338"/>
            <a:ext cx="655646" cy="714018"/>
          </a:xfrm>
          <a:custGeom>
            <a:avLst/>
            <a:gdLst/>
            <a:ahLst/>
            <a:cxnLst/>
            <a:rect r="r" b="b" t="t" l="l"/>
            <a:pathLst>
              <a:path h="714018" w="655646">
                <a:moveTo>
                  <a:pt x="0" y="0"/>
                </a:moveTo>
                <a:lnTo>
                  <a:pt x="655646" y="0"/>
                </a:lnTo>
                <a:lnTo>
                  <a:pt x="655646" y="714018"/>
                </a:lnTo>
                <a:lnTo>
                  <a:pt x="0" y="71401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16040318" y="3033102"/>
            <a:ext cx="601794" cy="713254"/>
          </a:xfrm>
          <a:custGeom>
            <a:avLst/>
            <a:gdLst/>
            <a:ahLst/>
            <a:cxnLst/>
            <a:rect r="r" b="b" t="t" l="l"/>
            <a:pathLst>
              <a:path h="713254" w="601794">
                <a:moveTo>
                  <a:pt x="0" y="0"/>
                </a:moveTo>
                <a:lnTo>
                  <a:pt x="601794" y="0"/>
                </a:lnTo>
                <a:lnTo>
                  <a:pt x="601794" y="713254"/>
                </a:lnTo>
                <a:lnTo>
                  <a:pt x="0" y="71325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10754726" y="3032338"/>
            <a:ext cx="514714" cy="713254"/>
          </a:xfrm>
          <a:custGeom>
            <a:avLst/>
            <a:gdLst/>
            <a:ahLst/>
            <a:cxnLst/>
            <a:rect r="r" b="b" t="t" l="l"/>
            <a:pathLst>
              <a:path h="713254" w="514714">
                <a:moveTo>
                  <a:pt x="0" y="0"/>
                </a:moveTo>
                <a:lnTo>
                  <a:pt x="514714" y="0"/>
                </a:lnTo>
                <a:lnTo>
                  <a:pt x="514714" y="713254"/>
                </a:lnTo>
                <a:lnTo>
                  <a:pt x="0" y="713254"/>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9761134" y="3071740"/>
            <a:ext cx="712490" cy="635212"/>
          </a:xfrm>
          <a:custGeom>
            <a:avLst/>
            <a:gdLst/>
            <a:ahLst/>
            <a:cxnLst/>
            <a:rect r="r" b="b" t="t" l="l"/>
            <a:pathLst>
              <a:path h="635212" w="712490">
                <a:moveTo>
                  <a:pt x="0" y="0"/>
                </a:moveTo>
                <a:lnTo>
                  <a:pt x="712490" y="0"/>
                </a:lnTo>
                <a:lnTo>
                  <a:pt x="712490" y="635212"/>
                </a:lnTo>
                <a:lnTo>
                  <a:pt x="0" y="635212"/>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6" id="16"/>
          <p:cNvSpPr/>
          <p:nvPr/>
        </p:nvSpPr>
        <p:spPr>
          <a:xfrm flipH="false" flipV="false" rot="0">
            <a:off x="11542966" y="3031574"/>
            <a:ext cx="714718" cy="714782"/>
          </a:xfrm>
          <a:custGeom>
            <a:avLst/>
            <a:gdLst/>
            <a:ahLst/>
            <a:cxnLst/>
            <a:rect r="r" b="b" t="t" l="l"/>
            <a:pathLst>
              <a:path h="714782" w="714718">
                <a:moveTo>
                  <a:pt x="0" y="0"/>
                </a:moveTo>
                <a:lnTo>
                  <a:pt x="714718" y="0"/>
                </a:lnTo>
                <a:lnTo>
                  <a:pt x="714718" y="714782"/>
                </a:lnTo>
                <a:lnTo>
                  <a:pt x="0" y="714782"/>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7" id="17"/>
          <p:cNvSpPr/>
          <p:nvPr/>
        </p:nvSpPr>
        <p:spPr>
          <a:xfrm flipH="false" flipV="false" rot="0">
            <a:off x="14243338" y="3067220"/>
            <a:ext cx="642724" cy="642726"/>
          </a:xfrm>
          <a:custGeom>
            <a:avLst/>
            <a:gdLst/>
            <a:ahLst/>
            <a:cxnLst/>
            <a:rect r="r" b="b" t="t" l="l"/>
            <a:pathLst>
              <a:path h="642726" w="642724">
                <a:moveTo>
                  <a:pt x="0" y="0"/>
                </a:moveTo>
                <a:lnTo>
                  <a:pt x="642724" y="0"/>
                </a:lnTo>
                <a:lnTo>
                  <a:pt x="642724" y="642726"/>
                </a:lnTo>
                <a:lnTo>
                  <a:pt x="0" y="64272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8" id="18"/>
          <p:cNvSpPr/>
          <p:nvPr/>
        </p:nvSpPr>
        <p:spPr>
          <a:xfrm flipH="false" flipV="false" rot="0">
            <a:off x="15125532" y="3029728"/>
            <a:ext cx="654118" cy="720384"/>
          </a:xfrm>
          <a:custGeom>
            <a:avLst/>
            <a:gdLst/>
            <a:ahLst/>
            <a:cxnLst/>
            <a:rect r="r" b="b" t="t" l="l"/>
            <a:pathLst>
              <a:path h="720384" w="654118">
                <a:moveTo>
                  <a:pt x="0" y="0"/>
                </a:moveTo>
                <a:lnTo>
                  <a:pt x="654118" y="0"/>
                </a:lnTo>
                <a:lnTo>
                  <a:pt x="654118" y="720384"/>
                </a:lnTo>
                <a:lnTo>
                  <a:pt x="0" y="720384"/>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9" id="19"/>
          <p:cNvSpPr/>
          <p:nvPr/>
        </p:nvSpPr>
        <p:spPr>
          <a:xfrm flipH="false" flipV="false" rot="0">
            <a:off x="12442458" y="2997346"/>
            <a:ext cx="723272" cy="724366"/>
          </a:xfrm>
          <a:custGeom>
            <a:avLst/>
            <a:gdLst/>
            <a:ahLst/>
            <a:cxnLst/>
            <a:rect r="r" b="b" t="t" l="l"/>
            <a:pathLst>
              <a:path h="724366" w="723272">
                <a:moveTo>
                  <a:pt x="0" y="0"/>
                </a:moveTo>
                <a:lnTo>
                  <a:pt x="723272" y="0"/>
                </a:lnTo>
                <a:lnTo>
                  <a:pt x="723272" y="724366"/>
                </a:lnTo>
                <a:lnTo>
                  <a:pt x="0" y="724366"/>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0" id="20"/>
          <p:cNvSpPr/>
          <p:nvPr/>
        </p:nvSpPr>
        <p:spPr>
          <a:xfrm flipH="false" flipV="false" rot="0">
            <a:off x="5322918" y="4030002"/>
            <a:ext cx="645016" cy="546988"/>
          </a:xfrm>
          <a:custGeom>
            <a:avLst/>
            <a:gdLst/>
            <a:ahLst/>
            <a:cxnLst/>
            <a:rect r="r" b="b" t="t" l="l"/>
            <a:pathLst>
              <a:path h="546988" w="645016">
                <a:moveTo>
                  <a:pt x="0" y="0"/>
                </a:moveTo>
                <a:lnTo>
                  <a:pt x="645016" y="0"/>
                </a:lnTo>
                <a:lnTo>
                  <a:pt x="645016" y="546988"/>
                </a:lnTo>
                <a:lnTo>
                  <a:pt x="0" y="546988"/>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1" id="21"/>
          <p:cNvSpPr/>
          <p:nvPr/>
        </p:nvSpPr>
        <p:spPr>
          <a:xfrm flipH="false" flipV="false" rot="0">
            <a:off x="13342174" y="4018608"/>
            <a:ext cx="665512" cy="563664"/>
          </a:xfrm>
          <a:custGeom>
            <a:avLst/>
            <a:gdLst/>
            <a:ahLst/>
            <a:cxnLst/>
            <a:rect r="r" b="b" t="t" l="l"/>
            <a:pathLst>
              <a:path h="563664" w="665512">
                <a:moveTo>
                  <a:pt x="0" y="0"/>
                </a:moveTo>
                <a:lnTo>
                  <a:pt x="665512" y="0"/>
                </a:lnTo>
                <a:lnTo>
                  <a:pt x="665512" y="563664"/>
                </a:lnTo>
                <a:lnTo>
                  <a:pt x="0" y="563664"/>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2" id="22"/>
          <p:cNvSpPr/>
          <p:nvPr/>
        </p:nvSpPr>
        <p:spPr>
          <a:xfrm flipH="false" flipV="false" rot="0">
            <a:off x="3491880" y="3934264"/>
            <a:ext cx="736742" cy="736680"/>
          </a:xfrm>
          <a:custGeom>
            <a:avLst/>
            <a:gdLst/>
            <a:ahLst/>
            <a:cxnLst/>
            <a:rect r="r" b="b" t="t" l="l"/>
            <a:pathLst>
              <a:path h="736680" w="736742">
                <a:moveTo>
                  <a:pt x="0" y="0"/>
                </a:moveTo>
                <a:lnTo>
                  <a:pt x="736742" y="0"/>
                </a:lnTo>
                <a:lnTo>
                  <a:pt x="736742" y="736680"/>
                </a:lnTo>
                <a:lnTo>
                  <a:pt x="0" y="736680"/>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3" id="23"/>
          <p:cNvSpPr/>
          <p:nvPr/>
        </p:nvSpPr>
        <p:spPr>
          <a:xfrm flipH="false" flipV="false" rot="0">
            <a:off x="4403612" y="3953170"/>
            <a:ext cx="699568" cy="698870"/>
          </a:xfrm>
          <a:custGeom>
            <a:avLst/>
            <a:gdLst/>
            <a:ahLst/>
            <a:cxnLst/>
            <a:rect r="r" b="b" t="t" l="l"/>
            <a:pathLst>
              <a:path h="698870" w="699568">
                <a:moveTo>
                  <a:pt x="0" y="0"/>
                </a:moveTo>
                <a:lnTo>
                  <a:pt x="699568" y="0"/>
                </a:lnTo>
                <a:lnTo>
                  <a:pt x="699568" y="698870"/>
                </a:lnTo>
                <a:lnTo>
                  <a:pt x="0" y="698870"/>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4" id="24"/>
          <p:cNvSpPr/>
          <p:nvPr/>
        </p:nvSpPr>
        <p:spPr>
          <a:xfrm flipH="false" flipV="false" rot="0">
            <a:off x="6188434" y="3953170"/>
            <a:ext cx="700396" cy="701098"/>
          </a:xfrm>
          <a:custGeom>
            <a:avLst/>
            <a:gdLst/>
            <a:ahLst/>
            <a:cxnLst/>
            <a:rect r="r" b="b" t="t" l="l"/>
            <a:pathLst>
              <a:path h="701098" w="700396">
                <a:moveTo>
                  <a:pt x="0" y="0"/>
                </a:moveTo>
                <a:lnTo>
                  <a:pt x="700396" y="0"/>
                </a:lnTo>
                <a:lnTo>
                  <a:pt x="700396" y="701098"/>
                </a:lnTo>
                <a:lnTo>
                  <a:pt x="0" y="70109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5" id="25"/>
          <p:cNvSpPr/>
          <p:nvPr/>
        </p:nvSpPr>
        <p:spPr>
          <a:xfrm flipH="false" flipV="false" rot="0">
            <a:off x="1741878" y="3951642"/>
            <a:ext cx="664750" cy="700142"/>
          </a:xfrm>
          <a:custGeom>
            <a:avLst/>
            <a:gdLst/>
            <a:ahLst/>
            <a:cxnLst/>
            <a:rect r="r" b="b" t="t" l="l"/>
            <a:pathLst>
              <a:path h="700142" w="664750">
                <a:moveTo>
                  <a:pt x="0" y="0"/>
                </a:moveTo>
                <a:lnTo>
                  <a:pt x="664750" y="0"/>
                </a:lnTo>
                <a:lnTo>
                  <a:pt x="664750" y="700142"/>
                </a:lnTo>
                <a:lnTo>
                  <a:pt x="0" y="700142"/>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6" id="26"/>
          <p:cNvSpPr/>
          <p:nvPr/>
        </p:nvSpPr>
        <p:spPr>
          <a:xfrm flipH="false" flipV="false" rot="0">
            <a:off x="2552078" y="3923634"/>
            <a:ext cx="829934" cy="757940"/>
          </a:xfrm>
          <a:custGeom>
            <a:avLst/>
            <a:gdLst/>
            <a:ahLst/>
            <a:cxnLst/>
            <a:rect r="r" b="b" t="t" l="l"/>
            <a:pathLst>
              <a:path h="757940" w="829934">
                <a:moveTo>
                  <a:pt x="0" y="0"/>
                </a:moveTo>
                <a:lnTo>
                  <a:pt x="829934" y="0"/>
                </a:lnTo>
                <a:lnTo>
                  <a:pt x="829934" y="757940"/>
                </a:lnTo>
                <a:lnTo>
                  <a:pt x="0" y="757940"/>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7" id="27"/>
          <p:cNvSpPr/>
          <p:nvPr/>
        </p:nvSpPr>
        <p:spPr>
          <a:xfrm flipH="false" flipV="false" rot="0">
            <a:off x="7958870" y="3953170"/>
            <a:ext cx="690530" cy="699696"/>
          </a:xfrm>
          <a:custGeom>
            <a:avLst/>
            <a:gdLst/>
            <a:ahLst/>
            <a:cxnLst/>
            <a:rect r="r" b="b" t="t" l="l"/>
            <a:pathLst>
              <a:path h="699696" w="690530">
                <a:moveTo>
                  <a:pt x="0" y="0"/>
                </a:moveTo>
                <a:lnTo>
                  <a:pt x="690530" y="0"/>
                </a:lnTo>
                <a:lnTo>
                  <a:pt x="690530" y="699696"/>
                </a:lnTo>
                <a:lnTo>
                  <a:pt x="0" y="699696"/>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8" id="28"/>
          <p:cNvSpPr/>
          <p:nvPr/>
        </p:nvSpPr>
        <p:spPr>
          <a:xfrm flipH="false" flipV="false" rot="0">
            <a:off x="7153252" y="3951642"/>
            <a:ext cx="568502" cy="703388"/>
          </a:xfrm>
          <a:custGeom>
            <a:avLst/>
            <a:gdLst/>
            <a:ahLst/>
            <a:cxnLst/>
            <a:rect r="r" b="b" t="t" l="l"/>
            <a:pathLst>
              <a:path h="703388" w="568502">
                <a:moveTo>
                  <a:pt x="0" y="0"/>
                </a:moveTo>
                <a:lnTo>
                  <a:pt x="568502" y="0"/>
                </a:lnTo>
                <a:lnTo>
                  <a:pt x="568502" y="703388"/>
                </a:lnTo>
                <a:lnTo>
                  <a:pt x="0" y="703388"/>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9" id="29"/>
          <p:cNvSpPr/>
          <p:nvPr/>
        </p:nvSpPr>
        <p:spPr>
          <a:xfrm flipH="false" flipV="false" rot="0">
            <a:off x="5444180" y="5780324"/>
            <a:ext cx="477540" cy="743682"/>
          </a:xfrm>
          <a:custGeom>
            <a:avLst/>
            <a:gdLst/>
            <a:ahLst/>
            <a:cxnLst/>
            <a:rect r="r" b="b" t="t" l="l"/>
            <a:pathLst>
              <a:path h="743682" w="477540">
                <a:moveTo>
                  <a:pt x="0" y="0"/>
                </a:moveTo>
                <a:lnTo>
                  <a:pt x="477540" y="0"/>
                </a:lnTo>
                <a:lnTo>
                  <a:pt x="477540" y="743682"/>
                </a:lnTo>
                <a:lnTo>
                  <a:pt x="0" y="743682"/>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0" id="30"/>
          <p:cNvSpPr/>
          <p:nvPr/>
        </p:nvSpPr>
        <p:spPr>
          <a:xfrm flipH="false" flipV="false" rot="0">
            <a:off x="11551304" y="3938784"/>
            <a:ext cx="722294" cy="721594"/>
          </a:xfrm>
          <a:custGeom>
            <a:avLst/>
            <a:gdLst/>
            <a:ahLst/>
            <a:cxnLst/>
            <a:rect r="r" b="b" t="t" l="l"/>
            <a:pathLst>
              <a:path h="721594" w="722294">
                <a:moveTo>
                  <a:pt x="0" y="0"/>
                </a:moveTo>
                <a:lnTo>
                  <a:pt x="722294" y="0"/>
                </a:lnTo>
                <a:lnTo>
                  <a:pt x="722294" y="721594"/>
                </a:lnTo>
                <a:lnTo>
                  <a:pt x="0" y="721594"/>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1" id="31"/>
          <p:cNvSpPr/>
          <p:nvPr/>
        </p:nvSpPr>
        <p:spPr>
          <a:xfrm flipH="false" flipV="false" rot="0">
            <a:off x="12432734" y="3940312"/>
            <a:ext cx="722294" cy="722294"/>
          </a:xfrm>
          <a:custGeom>
            <a:avLst/>
            <a:gdLst/>
            <a:ahLst/>
            <a:cxnLst/>
            <a:rect r="r" b="b" t="t" l="l"/>
            <a:pathLst>
              <a:path h="722294" w="722294">
                <a:moveTo>
                  <a:pt x="0" y="0"/>
                </a:moveTo>
                <a:lnTo>
                  <a:pt x="722294" y="0"/>
                </a:lnTo>
                <a:lnTo>
                  <a:pt x="722294" y="722294"/>
                </a:lnTo>
                <a:lnTo>
                  <a:pt x="0" y="722294"/>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2" id="32"/>
          <p:cNvSpPr/>
          <p:nvPr/>
        </p:nvSpPr>
        <p:spPr>
          <a:xfrm flipH="false" flipV="false" rot="0">
            <a:off x="2578622" y="5852444"/>
            <a:ext cx="816312" cy="599566"/>
          </a:xfrm>
          <a:custGeom>
            <a:avLst/>
            <a:gdLst/>
            <a:ahLst/>
            <a:cxnLst/>
            <a:rect r="r" b="b" t="t" l="l"/>
            <a:pathLst>
              <a:path h="599566" w="816312">
                <a:moveTo>
                  <a:pt x="0" y="0"/>
                </a:moveTo>
                <a:lnTo>
                  <a:pt x="816312" y="0"/>
                </a:lnTo>
                <a:lnTo>
                  <a:pt x="816312" y="599566"/>
                </a:lnTo>
                <a:lnTo>
                  <a:pt x="0" y="599566"/>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3" id="33"/>
          <p:cNvSpPr/>
          <p:nvPr/>
        </p:nvSpPr>
        <p:spPr>
          <a:xfrm flipH="false" flipV="false" rot="0">
            <a:off x="15956930" y="3938784"/>
            <a:ext cx="722294" cy="721594"/>
          </a:xfrm>
          <a:custGeom>
            <a:avLst/>
            <a:gdLst/>
            <a:ahLst/>
            <a:cxnLst/>
            <a:rect r="r" b="b" t="t" l="l"/>
            <a:pathLst>
              <a:path h="721594" w="722294">
                <a:moveTo>
                  <a:pt x="0" y="0"/>
                </a:moveTo>
                <a:lnTo>
                  <a:pt x="722294" y="0"/>
                </a:lnTo>
                <a:lnTo>
                  <a:pt x="722294" y="721594"/>
                </a:lnTo>
                <a:lnTo>
                  <a:pt x="0" y="721594"/>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4" id="34"/>
          <p:cNvSpPr/>
          <p:nvPr/>
        </p:nvSpPr>
        <p:spPr>
          <a:xfrm flipH="false" flipV="false" rot="0">
            <a:off x="4412714" y="5781214"/>
            <a:ext cx="744318" cy="744318"/>
          </a:xfrm>
          <a:custGeom>
            <a:avLst/>
            <a:gdLst/>
            <a:ahLst/>
            <a:cxnLst/>
            <a:rect r="r" b="b" t="t" l="l"/>
            <a:pathLst>
              <a:path h="744318" w="744318">
                <a:moveTo>
                  <a:pt x="0" y="0"/>
                </a:moveTo>
                <a:lnTo>
                  <a:pt x="744318" y="0"/>
                </a:lnTo>
                <a:lnTo>
                  <a:pt x="744318" y="744318"/>
                </a:lnTo>
                <a:lnTo>
                  <a:pt x="0" y="744318"/>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5" id="35"/>
          <p:cNvSpPr/>
          <p:nvPr/>
        </p:nvSpPr>
        <p:spPr>
          <a:xfrm flipH="false" flipV="false" rot="0">
            <a:off x="1708522" y="5817626"/>
            <a:ext cx="754948" cy="671496"/>
          </a:xfrm>
          <a:custGeom>
            <a:avLst/>
            <a:gdLst/>
            <a:ahLst/>
            <a:cxnLst/>
            <a:rect r="r" b="b" t="t" l="l"/>
            <a:pathLst>
              <a:path h="671496" w="754948">
                <a:moveTo>
                  <a:pt x="0" y="0"/>
                </a:moveTo>
                <a:lnTo>
                  <a:pt x="754948" y="0"/>
                </a:lnTo>
                <a:lnTo>
                  <a:pt x="754948" y="671496"/>
                </a:lnTo>
                <a:lnTo>
                  <a:pt x="0" y="671496"/>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6" id="36"/>
          <p:cNvSpPr/>
          <p:nvPr/>
        </p:nvSpPr>
        <p:spPr>
          <a:xfrm flipH="false" flipV="false" rot="0">
            <a:off x="3499456" y="5789554"/>
            <a:ext cx="773854" cy="726876"/>
          </a:xfrm>
          <a:custGeom>
            <a:avLst/>
            <a:gdLst/>
            <a:ahLst/>
            <a:cxnLst/>
            <a:rect r="r" b="b" t="t" l="l"/>
            <a:pathLst>
              <a:path h="726876" w="773854">
                <a:moveTo>
                  <a:pt x="0" y="0"/>
                </a:moveTo>
                <a:lnTo>
                  <a:pt x="773854" y="0"/>
                </a:lnTo>
                <a:lnTo>
                  <a:pt x="773854" y="726876"/>
                </a:lnTo>
                <a:lnTo>
                  <a:pt x="0" y="726876"/>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7" id="37"/>
          <p:cNvSpPr/>
          <p:nvPr/>
        </p:nvSpPr>
        <p:spPr>
          <a:xfrm flipH="false" flipV="false" rot="0">
            <a:off x="14197824" y="3938784"/>
            <a:ext cx="719302" cy="723122"/>
          </a:xfrm>
          <a:custGeom>
            <a:avLst/>
            <a:gdLst/>
            <a:ahLst/>
            <a:cxnLst/>
            <a:rect r="r" b="b" t="t" l="l"/>
            <a:pathLst>
              <a:path h="723122" w="719302">
                <a:moveTo>
                  <a:pt x="0" y="0"/>
                </a:moveTo>
                <a:lnTo>
                  <a:pt x="719302" y="0"/>
                </a:lnTo>
                <a:lnTo>
                  <a:pt x="719302" y="723122"/>
                </a:lnTo>
                <a:lnTo>
                  <a:pt x="0" y="723122"/>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8" id="38"/>
          <p:cNvSpPr/>
          <p:nvPr/>
        </p:nvSpPr>
        <p:spPr>
          <a:xfrm flipH="false" flipV="false" rot="0">
            <a:off x="6188434" y="5790318"/>
            <a:ext cx="788304" cy="723058"/>
          </a:xfrm>
          <a:custGeom>
            <a:avLst/>
            <a:gdLst/>
            <a:ahLst/>
            <a:cxnLst/>
            <a:rect r="r" b="b" t="t" l="l"/>
            <a:pathLst>
              <a:path h="723058" w="788304">
                <a:moveTo>
                  <a:pt x="0" y="0"/>
                </a:moveTo>
                <a:lnTo>
                  <a:pt x="788304" y="0"/>
                </a:lnTo>
                <a:lnTo>
                  <a:pt x="788304" y="723058"/>
                </a:lnTo>
                <a:lnTo>
                  <a:pt x="0" y="723058"/>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39" id="39"/>
          <p:cNvSpPr/>
          <p:nvPr/>
        </p:nvSpPr>
        <p:spPr>
          <a:xfrm flipH="false" flipV="false" rot="0">
            <a:off x="10705456" y="3980478"/>
            <a:ext cx="654184" cy="645016"/>
          </a:xfrm>
          <a:custGeom>
            <a:avLst/>
            <a:gdLst/>
            <a:ahLst/>
            <a:cxnLst/>
            <a:rect r="r" b="b" t="t" l="l"/>
            <a:pathLst>
              <a:path h="645016" w="654184">
                <a:moveTo>
                  <a:pt x="0" y="0"/>
                </a:moveTo>
                <a:lnTo>
                  <a:pt x="654184" y="0"/>
                </a:lnTo>
                <a:lnTo>
                  <a:pt x="654184" y="645016"/>
                </a:lnTo>
                <a:lnTo>
                  <a:pt x="0" y="645016"/>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0" id="40"/>
          <p:cNvSpPr/>
          <p:nvPr/>
        </p:nvSpPr>
        <p:spPr>
          <a:xfrm flipH="false" flipV="false" rot="0">
            <a:off x="15077792" y="3940312"/>
            <a:ext cx="722294" cy="723058"/>
          </a:xfrm>
          <a:custGeom>
            <a:avLst/>
            <a:gdLst/>
            <a:ahLst/>
            <a:cxnLst/>
            <a:rect r="r" b="b" t="t" l="l"/>
            <a:pathLst>
              <a:path h="723058" w="722294">
                <a:moveTo>
                  <a:pt x="0" y="0"/>
                </a:moveTo>
                <a:lnTo>
                  <a:pt x="722294" y="0"/>
                </a:lnTo>
                <a:lnTo>
                  <a:pt x="722294" y="723058"/>
                </a:lnTo>
                <a:lnTo>
                  <a:pt x="0" y="723058"/>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1" id="41"/>
          <p:cNvSpPr/>
          <p:nvPr/>
        </p:nvSpPr>
        <p:spPr>
          <a:xfrm flipH="false" flipV="false" rot="0">
            <a:off x="9792198" y="3941840"/>
            <a:ext cx="716310" cy="716246"/>
          </a:xfrm>
          <a:custGeom>
            <a:avLst/>
            <a:gdLst/>
            <a:ahLst/>
            <a:cxnLst/>
            <a:rect r="r" b="b" t="t" l="l"/>
            <a:pathLst>
              <a:path h="716246" w="716310">
                <a:moveTo>
                  <a:pt x="0" y="0"/>
                </a:moveTo>
                <a:lnTo>
                  <a:pt x="716310" y="0"/>
                </a:lnTo>
                <a:lnTo>
                  <a:pt x="716310" y="716246"/>
                </a:lnTo>
                <a:lnTo>
                  <a:pt x="0" y="716246"/>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2" id="42"/>
          <p:cNvSpPr/>
          <p:nvPr/>
        </p:nvSpPr>
        <p:spPr>
          <a:xfrm flipH="false" flipV="false" rot="0">
            <a:off x="8097574" y="5954038"/>
            <a:ext cx="566976" cy="397208"/>
          </a:xfrm>
          <a:custGeom>
            <a:avLst/>
            <a:gdLst/>
            <a:ahLst/>
            <a:cxnLst/>
            <a:rect r="r" b="b" t="t" l="l"/>
            <a:pathLst>
              <a:path h="397208" w="566976">
                <a:moveTo>
                  <a:pt x="0" y="0"/>
                </a:moveTo>
                <a:lnTo>
                  <a:pt x="566976" y="0"/>
                </a:lnTo>
                <a:lnTo>
                  <a:pt x="566976" y="397208"/>
                </a:lnTo>
                <a:lnTo>
                  <a:pt x="0" y="397208"/>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3" id="43"/>
          <p:cNvSpPr/>
          <p:nvPr/>
        </p:nvSpPr>
        <p:spPr>
          <a:xfrm flipH="false" flipV="false" rot="0">
            <a:off x="8108206" y="4860382"/>
            <a:ext cx="437374" cy="698104"/>
          </a:xfrm>
          <a:custGeom>
            <a:avLst/>
            <a:gdLst/>
            <a:ahLst/>
            <a:cxnLst/>
            <a:rect r="r" b="b" t="t" l="l"/>
            <a:pathLst>
              <a:path h="698104" w="437374">
                <a:moveTo>
                  <a:pt x="0" y="0"/>
                </a:moveTo>
                <a:lnTo>
                  <a:pt x="437374" y="0"/>
                </a:lnTo>
                <a:lnTo>
                  <a:pt x="437374" y="698104"/>
                </a:lnTo>
                <a:lnTo>
                  <a:pt x="0" y="698104"/>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4" id="44"/>
          <p:cNvSpPr/>
          <p:nvPr/>
        </p:nvSpPr>
        <p:spPr>
          <a:xfrm flipH="false" flipV="false" rot="0">
            <a:off x="4370256" y="4855098"/>
            <a:ext cx="765514" cy="713190"/>
          </a:xfrm>
          <a:custGeom>
            <a:avLst/>
            <a:gdLst/>
            <a:ahLst/>
            <a:cxnLst/>
            <a:rect r="r" b="b" t="t" l="l"/>
            <a:pathLst>
              <a:path h="713190" w="765514">
                <a:moveTo>
                  <a:pt x="0" y="0"/>
                </a:moveTo>
                <a:lnTo>
                  <a:pt x="765514" y="0"/>
                </a:lnTo>
                <a:lnTo>
                  <a:pt x="765514" y="713190"/>
                </a:lnTo>
                <a:lnTo>
                  <a:pt x="0" y="713190"/>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5" id="45"/>
          <p:cNvSpPr/>
          <p:nvPr/>
        </p:nvSpPr>
        <p:spPr>
          <a:xfrm flipH="false" flipV="false" rot="0">
            <a:off x="7078204" y="4855098"/>
            <a:ext cx="710198" cy="710962"/>
          </a:xfrm>
          <a:custGeom>
            <a:avLst/>
            <a:gdLst/>
            <a:ahLst/>
            <a:cxnLst/>
            <a:rect r="r" b="b" t="t" l="l"/>
            <a:pathLst>
              <a:path h="710962" w="710198">
                <a:moveTo>
                  <a:pt x="0" y="0"/>
                </a:moveTo>
                <a:lnTo>
                  <a:pt x="710198" y="0"/>
                </a:lnTo>
                <a:lnTo>
                  <a:pt x="710198" y="710962"/>
                </a:lnTo>
                <a:lnTo>
                  <a:pt x="0" y="710962"/>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6" id="46"/>
          <p:cNvSpPr/>
          <p:nvPr/>
        </p:nvSpPr>
        <p:spPr>
          <a:xfrm flipH="false" flipV="false" rot="0">
            <a:off x="5313814" y="4878586"/>
            <a:ext cx="665514" cy="664686"/>
          </a:xfrm>
          <a:custGeom>
            <a:avLst/>
            <a:gdLst/>
            <a:ahLst/>
            <a:cxnLst/>
            <a:rect r="r" b="b" t="t" l="l"/>
            <a:pathLst>
              <a:path h="664686" w="665514">
                <a:moveTo>
                  <a:pt x="0" y="0"/>
                </a:moveTo>
                <a:lnTo>
                  <a:pt x="665514" y="0"/>
                </a:lnTo>
                <a:lnTo>
                  <a:pt x="665514" y="664686"/>
                </a:lnTo>
                <a:lnTo>
                  <a:pt x="0" y="664686"/>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7" id="47"/>
          <p:cNvSpPr/>
          <p:nvPr/>
        </p:nvSpPr>
        <p:spPr>
          <a:xfrm flipH="false" flipV="false" rot="0">
            <a:off x="3463046" y="4845232"/>
            <a:ext cx="798870" cy="731396"/>
          </a:xfrm>
          <a:custGeom>
            <a:avLst/>
            <a:gdLst/>
            <a:ahLst/>
            <a:cxnLst/>
            <a:rect r="r" b="b" t="t" l="l"/>
            <a:pathLst>
              <a:path h="731396" w="798870">
                <a:moveTo>
                  <a:pt x="0" y="0"/>
                </a:moveTo>
                <a:lnTo>
                  <a:pt x="798870" y="0"/>
                </a:lnTo>
                <a:lnTo>
                  <a:pt x="798870" y="731396"/>
                </a:lnTo>
                <a:lnTo>
                  <a:pt x="0" y="731396"/>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8" id="48"/>
          <p:cNvSpPr/>
          <p:nvPr/>
        </p:nvSpPr>
        <p:spPr>
          <a:xfrm flipH="false" flipV="false" rot="0">
            <a:off x="6194482" y="4867128"/>
            <a:ext cx="689766" cy="686776"/>
          </a:xfrm>
          <a:custGeom>
            <a:avLst/>
            <a:gdLst/>
            <a:ahLst/>
            <a:cxnLst/>
            <a:rect r="r" b="b" t="t" l="l"/>
            <a:pathLst>
              <a:path h="686776" w="689766">
                <a:moveTo>
                  <a:pt x="0" y="0"/>
                </a:moveTo>
                <a:lnTo>
                  <a:pt x="689766" y="0"/>
                </a:lnTo>
                <a:lnTo>
                  <a:pt x="689766" y="686776"/>
                </a:lnTo>
                <a:lnTo>
                  <a:pt x="0" y="686776"/>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49" id="49"/>
          <p:cNvSpPr/>
          <p:nvPr/>
        </p:nvSpPr>
        <p:spPr>
          <a:xfrm flipH="false" flipV="false" rot="0">
            <a:off x="2556598" y="4878586"/>
            <a:ext cx="821658" cy="664686"/>
          </a:xfrm>
          <a:custGeom>
            <a:avLst/>
            <a:gdLst/>
            <a:ahLst/>
            <a:cxnLst/>
            <a:rect r="r" b="b" t="t" l="l"/>
            <a:pathLst>
              <a:path h="664686" w="821658">
                <a:moveTo>
                  <a:pt x="0" y="0"/>
                </a:moveTo>
                <a:lnTo>
                  <a:pt x="821658" y="0"/>
                </a:lnTo>
                <a:lnTo>
                  <a:pt x="821658" y="664686"/>
                </a:lnTo>
                <a:lnTo>
                  <a:pt x="0" y="664686"/>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0" id="50"/>
          <p:cNvSpPr/>
          <p:nvPr/>
        </p:nvSpPr>
        <p:spPr>
          <a:xfrm flipH="false" flipV="false" rot="0">
            <a:off x="1741878" y="4878586"/>
            <a:ext cx="663986" cy="663986"/>
          </a:xfrm>
          <a:custGeom>
            <a:avLst/>
            <a:gdLst/>
            <a:ahLst/>
            <a:cxnLst/>
            <a:rect r="r" b="b" t="t" l="l"/>
            <a:pathLst>
              <a:path h="663986" w="663986">
                <a:moveTo>
                  <a:pt x="0" y="0"/>
                </a:moveTo>
                <a:lnTo>
                  <a:pt x="663986" y="0"/>
                </a:lnTo>
                <a:lnTo>
                  <a:pt x="663986" y="663986"/>
                </a:lnTo>
                <a:lnTo>
                  <a:pt x="0" y="663986"/>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1" id="51"/>
          <p:cNvSpPr/>
          <p:nvPr/>
        </p:nvSpPr>
        <p:spPr>
          <a:xfrm flipH="false" flipV="false" rot="0">
            <a:off x="13289914" y="4912706"/>
            <a:ext cx="742790" cy="557810"/>
          </a:xfrm>
          <a:custGeom>
            <a:avLst/>
            <a:gdLst/>
            <a:ahLst/>
            <a:cxnLst/>
            <a:rect r="r" b="b" t="t" l="l"/>
            <a:pathLst>
              <a:path h="557810" w="742790">
                <a:moveTo>
                  <a:pt x="0" y="0"/>
                </a:moveTo>
                <a:lnTo>
                  <a:pt x="742790" y="0"/>
                </a:lnTo>
                <a:lnTo>
                  <a:pt x="742790" y="557810"/>
                </a:lnTo>
                <a:lnTo>
                  <a:pt x="0" y="557810"/>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2" id="52"/>
          <p:cNvSpPr/>
          <p:nvPr/>
        </p:nvSpPr>
        <p:spPr>
          <a:xfrm flipH="false" flipV="false" rot="0">
            <a:off x="10777514" y="4829318"/>
            <a:ext cx="520698" cy="724584"/>
          </a:xfrm>
          <a:custGeom>
            <a:avLst/>
            <a:gdLst/>
            <a:ahLst/>
            <a:cxnLst/>
            <a:rect r="r" b="b" t="t" l="l"/>
            <a:pathLst>
              <a:path h="724584" w="520698">
                <a:moveTo>
                  <a:pt x="0" y="0"/>
                </a:moveTo>
                <a:lnTo>
                  <a:pt x="520698" y="0"/>
                </a:lnTo>
                <a:lnTo>
                  <a:pt x="520698" y="724584"/>
                </a:lnTo>
                <a:lnTo>
                  <a:pt x="0" y="724584"/>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3" id="53"/>
          <p:cNvSpPr/>
          <p:nvPr/>
        </p:nvSpPr>
        <p:spPr>
          <a:xfrm flipH="false" flipV="false" rot="0">
            <a:off x="7134284" y="5811514"/>
            <a:ext cx="696576" cy="680662"/>
          </a:xfrm>
          <a:custGeom>
            <a:avLst/>
            <a:gdLst/>
            <a:ahLst/>
            <a:cxnLst/>
            <a:rect r="r" b="b" t="t" l="l"/>
            <a:pathLst>
              <a:path h="680662" w="696576">
                <a:moveTo>
                  <a:pt x="0" y="0"/>
                </a:moveTo>
                <a:lnTo>
                  <a:pt x="696576" y="0"/>
                </a:lnTo>
                <a:lnTo>
                  <a:pt x="696576" y="680662"/>
                </a:lnTo>
                <a:lnTo>
                  <a:pt x="0" y="680662"/>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4" id="54"/>
          <p:cNvSpPr/>
          <p:nvPr/>
        </p:nvSpPr>
        <p:spPr>
          <a:xfrm flipH="false" flipV="false" rot="0">
            <a:off x="15934206" y="4830082"/>
            <a:ext cx="711726" cy="723822"/>
          </a:xfrm>
          <a:custGeom>
            <a:avLst/>
            <a:gdLst/>
            <a:ahLst/>
            <a:cxnLst/>
            <a:rect r="r" b="b" t="t" l="l"/>
            <a:pathLst>
              <a:path h="723822" w="711726">
                <a:moveTo>
                  <a:pt x="0" y="0"/>
                </a:moveTo>
                <a:lnTo>
                  <a:pt x="711726" y="0"/>
                </a:lnTo>
                <a:lnTo>
                  <a:pt x="711726" y="723822"/>
                </a:lnTo>
                <a:lnTo>
                  <a:pt x="0" y="723822"/>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5" id="55"/>
          <p:cNvSpPr/>
          <p:nvPr/>
        </p:nvSpPr>
        <p:spPr>
          <a:xfrm flipH="false" flipV="false" rot="0">
            <a:off x="15058822" y="4829318"/>
            <a:ext cx="711726" cy="724586"/>
          </a:xfrm>
          <a:custGeom>
            <a:avLst/>
            <a:gdLst/>
            <a:ahLst/>
            <a:cxnLst/>
            <a:rect r="r" b="b" t="t" l="l"/>
            <a:pathLst>
              <a:path h="724586" w="711726">
                <a:moveTo>
                  <a:pt x="0" y="0"/>
                </a:moveTo>
                <a:lnTo>
                  <a:pt x="711726" y="0"/>
                </a:lnTo>
                <a:lnTo>
                  <a:pt x="711726" y="724586"/>
                </a:lnTo>
                <a:lnTo>
                  <a:pt x="0" y="724586"/>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6" id="56"/>
          <p:cNvSpPr/>
          <p:nvPr/>
        </p:nvSpPr>
        <p:spPr>
          <a:xfrm flipH="false" flipV="false" rot="0">
            <a:off x="11466388" y="4863436"/>
            <a:ext cx="893652" cy="654118"/>
          </a:xfrm>
          <a:custGeom>
            <a:avLst/>
            <a:gdLst/>
            <a:ahLst/>
            <a:cxnLst/>
            <a:rect r="r" b="b" t="t" l="l"/>
            <a:pathLst>
              <a:path h="654118" w="893652">
                <a:moveTo>
                  <a:pt x="0" y="0"/>
                </a:moveTo>
                <a:lnTo>
                  <a:pt x="893652" y="0"/>
                </a:lnTo>
                <a:lnTo>
                  <a:pt x="893652" y="654118"/>
                </a:lnTo>
                <a:lnTo>
                  <a:pt x="0" y="654118"/>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7" id="57"/>
          <p:cNvSpPr/>
          <p:nvPr/>
        </p:nvSpPr>
        <p:spPr>
          <a:xfrm flipH="false" flipV="false" rot="0">
            <a:off x="9753560" y="4836128"/>
            <a:ext cx="815548" cy="713256"/>
          </a:xfrm>
          <a:custGeom>
            <a:avLst/>
            <a:gdLst/>
            <a:ahLst/>
            <a:cxnLst/>
            <a:rect r="r" b="b" t="t" l="l"/>
            <a:pathLst>
              <a:path h="713256" w="815548">
                <a:moveTo>
                  <a:pt x="0" y="0"/>
                </a:moveTo>
                <a:lnTo>
                  <a:pt x="815548" y="0"/>
                </a:lnTo>
                <a:lnTo>
                  <a:pt x="815548" y="713256"/>
                </a:lnTo>
                <a:lnTo>
                  <a:pt x="0" y="713256"/>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8" id="58"/>
          <p:cNvSpPr/>
          <p:nvPr/>
        </p:nvSpPr>
        <p:spPr>
          <a:xfrm flipH="false" flipV="false" rot="0">
            <a:off x="14141744" y="4821742"/>
            <a:ext cx="796644" cy="742026"/>
          </a:xfrm>
          <a:custGeom>
            <a:avLst/>
            <a:gdLst/>
            <a:ahLst/>
            <a:cxnLst/>
            <a:rect r="r" b="b" t="t" l="l"/>
            <a:pathLst>
              <a:path h="742026" w="796644">
                <a:moveTo>
                  <a:pt x="0" y="0"/>
                </a:moveTo>
                <a:lnTo>
                  <a:pt x="796644" y="0"/>
                </a:lnTo>
                <a:lnTo>
                  <a:pt x="796644" y="742026"/>
                </a:lnTo>
                <a:lnTo>
                  <a:pt x="0" y="742026"/>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59" id="59"/>
          <p:cNvSpPr/>
          <p:nvPr/>
        </p:nvSpPr>
        <p:spPr>
          <a:xfrm flipH="false" flipV="false" rot="0">
            <a:off x="12476656" y="4867192"/>
            <a:ext cx="632922" cy="648072"/>
          </a:xfrm>
          <a:custGeom>
            <a:avLst/>
            <a:gdLst/>
            <a:ahLst/>
            <a:cxnLst/>
            <a:rect r="r" b="b" t="t" l="l"/>
            <a:pathLst>
              <a:path h="648072" w="632922">
                <a:moveTo>
                  <a:pt x="0" y="0"/>
                </a:moveTo>
                <a:lnTo>
                  <a:pt x="632922" y="0"/>
                </a:lnTo>
                <a:lnTo>
                  <a:pt x="632922" y="648072"/>
                </a:lnTo>
                <a:lnTo>
                  <a:pt x="0" y="648072"/>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0" id="60"/>
          <p:cNvSpPr/>
          <p:nvPr/>
        </p:nvSpPr>
        <p:spPr>
          <a:xfrm flipH="false" flipV="false" rot="0">
            <a:off x="10636518" y="5964222"/>
            <a:ext cx="742026" cy="441576"/>
          </a:xfrm>
          <a:custGeom>
            <a:avLst/>
            <a:gdLst/>
            <a:ahLst/>
            <a:cxnLst/>
            <a:rect r="r" b="b" t="t" l="l"/>
            <a:pathLst>
              <a:path h="441576" w="742026">
                <a:moveTo>
                  <a:pt x="0" y="0"/>
                </a:moveTo>
                <a:lnTo>
                  <a:pt x="742026" y="0"/>
                </a:lnTo>
                <a:lnTo>
                  <a:pt x="742026" y="441576"/>
                </a:lnTo>
                <a:lnTo>
                  <a:pt x="0" y="441576"/>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1" id="61"/>
          <p:cNvSpPr/>
          <p:nvPr/>
        </p:nvSpPr>
        <p:spPr>
          <a:xfrm flipH="false" flipV="false" rot="0">
            <a:off x="14147856" y="5811514"/>
            <a:ext cx="742790" cy="743618"/>
          </a:xfrm>
          <a:custGeom>
            <a:avLst/>
            <a:gdLst/>
            <a:ahLst/>
            <a:cxnLst/>
            <a:rect r="r" b="b" t="t" l="l"/>
            <a:pathLst>
              <a:path h="743618" w="742790">
                <a:moveTo>
                  <a:pt x="0" y="0"/>
                </a:moveTo>
                <a:lnTo>
                  <a:pt x="742790" y="0"/>
                </a:lnTo>
                <a:lnTo>
                  <a:pt x="742790" y="743618"/>
                </a:lnTo>
                <a:lnTo>
                  <a:pt x="0" y="743618"/>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2" id="62"/>
          <p:cNvSpPr/>
          <p:nvPr/>
        </p:nvSpPr>
        <p:spPr>
          <a:xfrm flipH="false" flipV="false" rot="0">
            <a:off x="12376654" y="5910816"/>
            <a:ext cx="742790" cy="545714"/>
          </a:xfrm>
          <a:custGeom>
            <a:avLst/>
            <a:gdLst/>
            <a:ahLst/>
            <a:cxnLst/>
            <a:rect r="r" b="b" t="t" l="l"/>
            <a:pathLst>
              <a:path h="545714" w="742790">
                <a:moveTo>
                  <a:pt x="0" y="0"/>
                </a:moveTo>
                <a:lnTo>
                  <a:pt x="742790" y="0"/>
                </a:lnTo>
                <a:lnTo>
                  <a:pt x="742790" y="545714"/>
                </a:lnTo>
                <a:lnTo>
                  <a:pt x="0" y="545714"/>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3" id="63"/>
          <p:cNvSpPr/>
          <p:nvPr/>
        </p:nvSpPr>
        <p:spPr>
          <a:xfrm flipH="false" flipV="false" rot="0">
            <a:off x="15042908" y="5812278"/>
            <a:ext cx="719300" cy="742026"/>
          </a:xfrm>
          <a:custGeom>
            <a:avLst/>
            <a:gdLst/>
            <a:ahLst/>
            <a:cxnLst/>
            <a:rect r="r" b="b" t="t" l="l"/>
            <a:pathLst>
              <a:path h="742026" w="719300">
                <a:moveTo>
                  <a:pt x="0" y="0"/>
                </a:moveTo>
                <a:lnTo>
                  <a:pt x="719300" y="0"/>
                </a:lnTo>
                <a:lnTo>
                  <a:pt x="719300" y="742026"/>
                </a:lnTo>
                <a:lnTo>
                  <a:pt x="0" y="742026"/>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4" id="64"/>
          <p:cNvSpPr/>
          <p:nvPr/>
        </p:nvSpPr>
        <p:spPr>
          <a:xfrm flipH="false" flipV="false" rot="0">
            <a:off x="11565690" y="5813042"/>
            <a:ext cx="603322" cy="742026"/>
          </a:xfrm>
          <a:custGeom>
            <a:avLst/>
            <a:gdLst/>
            <a:ahLst/>
            <a:cxnLst/>
            <a:rect r="r" b="b" t="t" l="l"/>
            <a:pathLst>
              <a:path h="742026" w="603322">
                <a:moveTo>
                  <a:pt x="0" y="0"/>
                </a:moveTo>
                <a:lnTo>
                  <a:pt x="603322" y="0"/>
                </a:lnTo>
                <a:lnTo>
                  <a:pt x="603322" y="742026"/>
                </a:lnTo>
                <a:lnTo>
                  <a:pt x="0" y="742026"/>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5" id="65"/>
          <p:cNvSpPr/>
          <p:nvPr/>
        </p:nvSpPr>
        <p:spPr>
          <a:xfrm flipH="false" flipV="false" rot="0">
            <a:off x="13261078" y="5835004"/>
            <a:ext cx="743554" cy="698868"/>
          </a:xfrm>
          <a:custGeom>
            <a:avLst/>
            <a:gdLst/>
            <a:ahLst/>
            <a:cxnLst/>
            <a:rect r="r" b="b" t="t" l="l"/>
            <a:pathLst>
              <a:path h="698868" w="743554">
                <a:moveTo>
                  <a:pt x="0" y="0"/>
                </a:moveTo>
                <a:lnTo>
                  <a:pt x="743554" y="0"/>
                </a:lnTo>
                <a:lnTo>
                  <a:pt x="743554" y="698868"/>
                </a:lnTo>
                <a:lnTo>
                  <a:pt x="0" y="698868"/>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6" id="66"/>
          <p:cNvSpPr/>
          <p:nvPr/>
        </p:nvSpPr>
        <p:spPr>
          <a:xfrm flipH="false" flipV="false" rot="0">
            <a:off x="4342948" y="6738458"/>
            <a:ext cx="816312" cy="687474"/>
          </a:xfrm>
          <a:custGeom>
            <a:avLst/>
            <a:gdLst/>
            <a:ahLst/>
            <a:cxnLst/>
            <a:rect r="r" b="b" t="t" l="l"/>
            <a:pathLst>
              <a:path h="687474" w="816312">
                <a:moveTo>
                  <a:pt x="0" y="0"/>
                </a:moveTo>
                <a:lnTo>
                  <a:pt x="816312" y="0"/>
                </a:lnTo>
                <a:lnTo>
                  <a:pt x="816312" y="687474"/>
                </a:lnTo>
                <a:lnTo>
                  <a:pt x="0" y="687474"/>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7" id="67"/>
          <p:cNvSpPr/>
          <p:nvPr/>
        </p:nvSpPr>
        <p:spPr>
          <a:xfrm flipH="false" flipV="false" rot="0">
            <a:off x="9782396" y="5850216"/>
            <a:ext cx="669268" cy="669268"/>
          </a:xfrm>
          <a:custGeom>
            <a:avLst/>
            <a:gdLst/>
            <a:ahLst/>
            <a:cxnLst/>
            <a:rect r="r" b="b" t="t" l="l"/>
            <a:pathLst>
              <a:path h="669268" w="669268">
                <a:moveTo>
                  <a:pt x="0" y="0"/>
                </a:moveTo>
                <a:lnTo>
                  <a:pt x="669268" y="0"/>
                </a:lnTo>
                <a:lnTo>
                  <a:pt x="669268" y="669268"/>
                </a:lnTo>
                <a:lnTo>
                  <a:pt x="0" y="669268"/>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8" id="68"/>
          <p:cNvSpPr/>
          <p:nvPr/>
        </p:nvSpPr>
        <p:spPr>
          <a:xfrm flipH="false" flipV="false" rot="0">
            <a:off x="15952348" y="5850216"/>
            <a:ext cx="669332" cy="669268"/>
          </a:xfrm>
          <a:custGeom>
            <a:avLst/>
            <a:gdLst/>
            <a:ahLst/>
            <a:cxnLst/>
            <a:rect r="r" b="b" t="t" l="l"/>
            <a:pathLst>
              <a:path h="669268" w="669332">
                <a:moveTo>
                  <a:pt x="0" y="0"/>
                </a:moveTo>
                <a:lnTo>
                  <a:pt x="669332" y="0"/>
                </a:lnTo>
                <a:lnTo>
                  <a:pt x="669332" y="669268"/>
                </a:lnTo>
                <a:lnTo>
                  <a:pt x="0" y="669268"/>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69" id="69"/>
          <p:cNvSpPr/>
          <p:nvPr/>
        </p:nvSpPr>
        <p:spPr>
          <a:xfrm flipH="false" flipV="false" rot="0">
            <a:off x="6183914" y="6748262"/>
            <a:ext cx="709434" cy="665514"/>
          </a:xfrm>
          <a:custGeom>
            <a:avLst/>
            <a:gdLst/>
            <a:ahLst/>
            <a:cxnLst/>
            <a:rect r="r" b="b" t="t" l="l"/>
            <a:pathLst>
              <a:path h="665514" w="709434">
                <a:moveTo>
                  <a:pt x="0" y="0"/>
                </a:moveTo>
                <a:lnTo>
                  <a:pt x="709434" y="0"/>
                </a:lnTo>
                <a:lnTo>
                  <a:pt x="709434" y="665514"/>
                </a:lnTo>
                <a:lnTo>
                  <a:pt x="0" y="665514"/>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70" id="70"/>
          <p:cNvSpPr/>
          <p:nvPr/>
        </p:nvSpPr>
        <p:spPr>
          <a:xfrm flipH="false" flipV="false" rot="0">
            <a:off x="7976312" y="6760420"/>
            <a:ext cx="707908" cy="637760"/>
          </a:xfrm>
          <a:custGeom>
            <a:avLst/>
            <a:gdLst/>
            <a:ahLst/>
            <a:cxnLst/>
            <a:rect r="r" b="b" t="t" l="l"/>
            <a:pathLst>
              <a:path h="637760" w="707908">
                <a:moveTo>
                  <a:pt x="0" y="0"/>
                </a:moveTo>
                <a:lnTo>
                  <a:pt x="707908" y="0"/>
                </a:lnTo>
                <a:lnTo>
                  <a:pt x="707908" y="637760"/>
                </a:lnTo>
                <a:lnTo>
                  <a:pt x="0" y="637760"/>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1" id="71"/>
          <p:cNvSpPr/>
          <p:nvPr/>
        </p:nvSpPr>
        <p:spPr>
          <a:xfrm flipH="false" flipV="false" rot="0">
            <a:off x="7082022" y="6734640"/>
            <a:ext cx="696514" cy="692376"/>
          </a:xfrm>
          <a:custGeom>
            <a:avLst/>
            <a:gdLst/>
            <a:ahLst/>
            <a:cxnLst/>
            <a:rect r="r" b="b" t="t" l="l"/>
            <a:pathLst>
              <a:path h="692376" w="696514">
                <a:moveTo>
                  <a:pt x="0" y="0"/>
                </a:moveTo>
                <a:lnTo>
                  <a:pt x="696514" y="0"/>
                </a:lnTo>
                <a:lnTo>
                  <a:pt x="696514" y="692376"/>
                </a:lnTo>
                <a:lnTo>
                  <a:pt x="0" y="692376"/>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2" id="72"/>
          <p:cNvSpPr/>
          <p:nvPr/>
        </p:nvSpPr>
        <p:spPr>
          <a:xfrm flipH="false" flipV="false" rot="0">
            <a:off x="1700184" y="6705868"/>
            <a:ext cx="739034" cy="751320"/>
          </a:xfrm>
          <a:custGeom>
            <a:avLst/>
            <a:gdLst/>
            <a:ahLst/>
            <a:cxnLst/>
            <a:rect r="r" b="b" t="t" l="l"/>
            <a:pathLst>
              <a:path h="751320" w="739034">
                <a:moveTo>
                  <a:pt x="0" y="0"/>
                </a:moveTo>
                <a:lnTo>
                  <a:pt x="739034" y="0"/>
                </a:lnTo>
                <a:lnTo>
                  <a:pt x="739034" y="751320"/>
                </a:lnTo>
                <a:lnTo>
                  <a:pt x="0" y="751320"/>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
        <p:nvSpPr>
          <p:cNvPr name="Freeform 73" id="73"/>
          <p:cNvSpPr/>
          <p:nvPr/>
        </p:nvSpPr>
        <p:spPr>
          <a:xfrm flipH="false" flipV="false" rot="0">
            <a:off x="2629356" y="6716434"/>
            <a:ext cx="669334" cy="730696"/>
          </a:xfrm>
          <a:custGeom>
            <a:avLst/>
            <a:gdLst/>
            <a:ahLst/>
            <a:cxnLst/>
            <a:rect r="r" b="b" t="t" l="l"/>
            <a:pathLst>
              <a:path h="730696" w="669334">
                <a:moveTo>
                  <a:pt x="0" y="0"/>
                </a:moveTo>
                <a:lnTo>
                  <a:pt x="669334" y="0"/>
                </a:lnTo>
                <a:lnTo>
                  <a:pt x="669334" y="730696"/>
                </a:lnTo>
                <a:lnTo>
                  <a:pt x="0" y="730696"/>
                </a:lnTo>
                <a:lnTo>
                  <a:pt x="0" y="0"/>
                </a:lnTo>
                <a:close/>
              </a:path>
            </a:pathLst>
          </a:custGeom>
          <a:blipFill>
            <a:blip r:embed="rId141">
              <a:extLst>
                <a:ext uri="{96DAC541-7B7A-43D3-8B79-37D633B846F1}">
                  <asvg:svgBlip xmlns:asvg="http://schemas.microsoft.com/office/drawing/2016/SVG/main" r:embed="rId142"/>
                </a:ext>
              </a:extLst>
            </a:blip>
            <a:stretch>
              <a:fillRect l="0" t="0" r="0" b="0"/>
            </a:stretch>
          </a:blipFill>
        </p:spPr>
      </p:sp>
      <p:sp>
        <p:nvSpPr>
          <p:cNvPr name="Freeform 74" id="74"/>
          <p:cNvSpPr/>
          <p:nvPr/>
        </p:nvSpPr>
        <p:spPr>
          <a:xfrm flipH="false" flipV="false" rot="0">
            <a:off x="3497164" y="6745270"/>
            <a:ext cx="718538" cy="671560"/>
          </a:xfrm>
          <a:custGeom>
            <a:avLst/>
            <a:gdLst/>
            <a:ahLst/>
            <a:cxnLst/>
            <a:rect r="r" b="b" t="t" l="l"/>
            <a:pathLst>
              <a:path h="671560" w="718538">
                <a:moveTo>
                  <a:pt x="0" y="0"/>
                </a:moveTo>
                <a:lnTo>
                  <a:pt x="718538" y="0"/>
                </a:lnTo>
                <a:lnTo>
                  <a:pt x="718538" y="671560"/>
                </a:lnTo>
                <a:lnTo>
                  <a:pt x="0" y="671560"/>
                </a:lnTo>
                <a:lnTo>
                  <a:pt x="0" y="0"/>
                </a:lnTo>
                <a:close/>
              </a:path>
            </a:pathLst>
          </a:custGeom>
          <a:blipFill>
            <a:blip r:embed="rId143">
              <a:extLst>
                <a:ext uri="{96DAC541-7B7A-43D3-8B79-37D633B846F1}">
                  <asvg:svgBlip xmlns:asvg="http://schemas.microsoft.com/office/drawing/2016/SVG/main" r:embed="rId144"/>
                </a:ext>
              </a:extLst>
            </a:blip>
            <a:stretch>
              <a:fillRect l="0" t="0" r="0" b="0"/>
            </a:stretch>
          </a:blipFill>
        </p:spPr>
      </p:sp>
      <p:sp>
        <p:nvSpPr>
          <p:cNvPr name="Freeform 75" id="75"/>
          <p:cNvSpPr/>
          <p:nvPr/>
        </p:nvSpPr>
        <p:spPr>
          <a:xfrm flipH="false" flipV="false" rot="0">
            <a:off x="5281986" y="6715670"/>
            <a:ext cx="730696" cy="729932"/>
          </a:xfrm>
          <a:custGeom>
            <a:avLst/>
            <a:gdLst/>
            <a:ahLst/>
            <a:cxnLst/>
            <a:rect r="r" b="b" t="t" l="l"/>
            <a:pathLst>
              <a:path h="729932" w="730696">
                <a:moveTo>
                  <a:pt x="0" y="0"/>
                </a:moveTo>
                <a:lnTo>
                  <a:pt x="730696" y="0"/>
                </a:lnTo>
                <a:lnTo>
                  <a:pt x="730696" y="729932"/>
                </a:lnTo>
                <a:lnTo>
                  <a:pt x="0" y="729932"/>
                </a:lnTo>
                <a:lnTo>
                  <a:pt x="0" y="0"/>
                </a:lnTo>
                <a:close/>
              </a:path>
            </a:pathLst>
          </a:custGeom>
          <a:blipFill>
            <a:blip r:embed="rId145">
              <a:extLst>
                <a:ext uri="{96DAC541-7B7A-43D3-8B79-37D633B846F1}">
                  <asvg:svgBlip xmlns:asvg="http://schemas.microsoft.com/office/drawing/2016/SVG/main" r:embed="rId146"/>
                </a:ext>
              </a:extLst>
            </a:blip>
            <a:stretch>
              <a:fillRect l="0" t="0" r="0" b="0"/>
            </a:stretch>
          </a:blipFill>
        </p:spPr>
      </p:sp>
      <p:sp>
        <p:nvSpPr>
          <p:cNvPr name="Freeform 76" id="76"/>
          <p:cNvSpPr/>
          <p:nvPr/>
        </p:nvSpPr>
        <p:spPr>
          <a:xfrm flipH="false" flipV="false" rot="0">
            <a:off x="9772528" y="6732348"/>
            <a:ext cx="701098" cy="700396"/>
          </a:xfrm>
          <a:custGeom>
            <a:avLst/>
            <a:gdLst/>
            <a:ahLst/>
            <a:cxnLst/>
            <a:rect r="r" b="b" t="t" l="l"/>
            <a:pathLst>
              <a:path h="700396" w="701098">
                <a:moveTo>
                  <a:pt x="0" y="0"/>
                </a:moveTo>
                <a:lnTo>
                  <a:pt x="701098" y="0"/>
                </a:lnTo>
                <a:lnTo>
                  <a:pt x="701098" y="700396"/>
                </a:lnTo>
                <a:lnTo>
                  <a:pt x="0" y="700396"/>
                </a:lnTo>
                <a:lnTo>
                  <a:pt x="0" y="0"/>
                </a:lnTo>
                <a:close/>
              </a:path>
            </a:pathLst>
          </a:custGeom>
          <a:blipFill>
            <a:blip r:embed="rId147">
              <a:extLst>
                <a:ext uri="{96DAC541-7B7A-43D3-8B79-37D633B846F1}">
                  <asvg:svgBlip xmlns:asvg="http://schemas.microsoft.com/office/drawing/2016/SVG/main" r:embed="rId148"/>
                </a:ext>
              </a:extLst>
            </a:blip>
            <a:stretch>
              <a:fillRect l="0" t="0" r="0" b="0"/>
            </a:stretch>
          </a:blipFill>
        </p:spPr>
      </p:sp>
      <p:sp>
        <p:nvSpPr>
          <p:cNvPr name="Freeform 77" id="77"/>
          <p:cNvSpPr/>
          <p:nvPr/>
        </p:nvSpPr>
        <p:spPr>
          <a:xfrm flipH="false" flipV="false" rot="0">
            <a:off x="10663826" y="6827894"/>
            <a:ext cx="694286" cy="509368"/>
          </a:xfrm>
          <a:custGeom>
            <a:avLst/>
            <a:gdLst/>
            <a:ahLst/>
            <a:cxnLst/>
            <a:rect r="r" b="b" t="t" l="l"/>
            <a:pathLst>
              <a:path h="509368" w="694286">
                <a:moveTo>
                  <a:pt x="0" y="0"/>
                </a:moveTo>
                <a:lnTo>
                  <a:pt x="694286" y="0"/>
                </a:lnTo>
                <a:lnTo>
                  <a:pt x="694286" y="509368"/>
                </a:lnTo>
                <a:lnTo>
                  <a:pt x="0" y="509368"/>
                </a:lnTo>
                <a:lnTo>
                  <a:pt x="0" y="0"/>
                </a:lnTo>
                <a:close/>
              </a:path>
            </a:pathLst>
          </a:custGeom>
          <a:blipFill>
            <a:blip r:embed="rId149">
              <a:extLst>
                <a:ext uri="{96DAC541-7B7A-43D3-8B79-37D633B846F1}">
                  <asvg:svgBlip xmlns:asvg="http://schemas.microsoft.com/office/drawing/2016/SVG/main" r:embed="rId150"/>
                </a:ext>
              </a:extLst>
            </a:blip>
            <a:stretch>
              <a:fillRect l="0" t="0" r="0" b="0"/>
            </a:stretch>
          </a:blipFill>
        </p:spPr>
      </p:sp>
      <p:sp>
        <p:nvSpPr>
          <p:cNvPr name="Freeform 78" id="78"/>
          <p:cNvSpPr/>
          <p:nvPr/>
        </p:nvSpPr>
        <p:spPr>
          <a:xfrm flipH="false" flipV="false" rot="0">
            <a:off x="11553596" y="6819556"/>
            <a:ext cx="692758" cy="529036"/>
          </a:xfrm>
          <a:custGeom>
            <a:avLst/>
            <a:gdLst/>
            <a:ahLst/>
            <a:cxnLst/>
            <a:rect r="r" b="b" t="t" l="l"/>
            <a:pathLst>
              <a:path h="529036" w="692758">
                <a:moveTo>
                  <a:pt x="0" y="0"/>
                </a:moveTo>
                <a:lnTo>
                  <a:pt x="692758" y="0"/>
                </a:lnTo>
                <a:lnTo>
                  <a:pt x="692758" y="529036"/>
                </a:lnTo>
                <a:lnTo>
                  <a:pt x="0" y="529036"/>
                </a:lnTo>
                <a:lnTo>
                  <a:pt x="0" y="0"/>
                </a:lnTo>
                <a:close/>
              </a:path>
            </a:pathLst>
          </a:custGeom>
          <a:blipFill>
            <a:blip r:embed="rId151">
              <a:extLst>
                <a:ext uri="{96DAC541-7B7A-43D3-8B79-37D633B846F1}">
                  <asvg:svgBlip xmlns:asvg="http://schemas.microsoft.com/office/drawing/2016/SVG/main" r:embed="rId152"/>
                </a:ext>
              </a:extLst>
            </a:blip>
            <a:stretch>
              <a:fillRect l="0" t="0" r="0" b="0"/>
            </a:stretch>
          </a:blipFill>
        </p:spPr>
      </p:sp>
      <p:sp>
        <p:nvSpPr>
          <p:cNvPr name="Freeform 79" id="79"/>
          <p:cNvSpPr/>
          <p:nvPr/>
        </p:nvSpPr>
        <p:spPr>
          <a:xfrm flipH="false" flipV="false" rot="0">
            <a:off x="14216030" y="6793010"/>
            <a:ext cx="689766" cy="580598"/>
          </a:xfrm>
          <a:custGeom>
            <a:avLst/>
            <a:gdLst/>
            <a:ahLst/>
            <a:cxnLst/>
            <a:rect r="r" b="b" t="t" l="l"/>
            <a:pathLst>
              <a:path h="580598" w="689766">
                <a:moveTo>
                  <a:pt x="0" y="0"/>
                </a:moveTo>
                <a:lnTo>
                  <a:pt x="689766" y="0"/>
                </a:lnTo>
                <a:lnTo>
                  <a:pt x="689766" y="580598"/>
                </a:lnTo>
                <a:lnTo>
                  <a:pt x="0" y="580598"/>
                </a:lnTo>
                <a:lnTo>
                  <a:pt x="0" y="0"/>
                </a:lnTo>
                <a:close/>
              </a:path>
            </a:pathLst>
          </a:custGeom>
          <a:blipFill>
            <a:blip r:embed="rId153">
              <a:extLst>
                <a:ext uri="{96DAC541-7B7A-43D3-8B79-37D633B846F1}">
                  <asvg:svgBlip xmlns:asvg="http://schemas.microsoft.com/office/drawing/2016/SVG/main" r:embed="rId154"/>
                </a:ext>
              </a:extLst>
            </a:blip>
            <a:stretch>
              <a:fillRect l="0" t="0" r="0" b="0"/>
            </a:stretch>
          </a:blipFill>
        </p:spPr>
      </p:sp>
      <p:sp>
        <p:nvSpPr>
          <p:cNvPr name="Freeform 80" id="80"/>
          <p:cNvSpPr/>
          <p:nvPr/>
        </p:nvSpPr>
        <p:spPr>
          <a:xfrm flipH="false" flipV="false" rot="0">
            <a:off x="15103508" y="6781616"/>
            <a:ext cx="689766" cy="602622"/>
          </a:xfrm>
          <a:custGeom>
            <a:avLst/>
            <a:gdLst/>
            <a:ahLst/>
            <a:cxnLst/>
            <a:rect r="r" b="b" t="t" l="l"/>
            <a:pathLst>
              <a:path h="602622" w="689766">
                <a:moveTo>
                  <a:pt x="0" y="0"/>
                </a:moveTo>
                <a:lnTo>
                  <a:pt x="689766" y="0"/>
                </a:lnTo>
                <a:lnTo>
                  <a:pt x="689766" y="602622"/>
                </a:lnTo>
                <a:lnTo>
                  <a:pt x="0" y="602622"/>
                </a:lnTo>
                <a:lnTo>
                  <a:pt x="0" y="0"/>
                </a:lnTo>
                <a:close/>
              </a:path>
            </a:pathLst>
          </a:custGeom>
          <a:blipFill>
            <a:blip r:embed="rId155">
              <a:extLst>
                <a:ext uri="{96DAC541-7B7A-43D3-8B79-37D633B846F1}">
                  <asvg:svgBlip xmlns:asvg="http://schemas.microsoft.com/office/drawing/2016/SVG/main" r:embed="rId156"/>
                </a:ext>
              </a:extLst>
            </a:blip>
            <a:stretch>
              <a:fillRect l="0" t="0" r="0" b="0"/>
            </a:stretch>
          </a:blipFill>
        </p:spPr>
      </p:sp>
      <p:sp>
        <p:nvSpPr>
          <p:cNvPr name="Freeform 81" id="81"/>
          <p:cNvSpPr/>
          <p:nvPr/>
        </p:nvSpPr>
        <p:spPr>
          <a:xfrm flipH="false" flipV="false" rot="0">
            <a:off x="13414168" y="6774806"/>
            <a:ext cx="522290" cy="617008"/>
          </a:xfrm>
          <a:custGeom>
            <a:avLst/>
            <a:gdLst/>
            <a:ahLst/>
            <a:cxnLst/>
            <a:rect r="r" b="b" t="t" l="l"/>
            <a:pathLst>
              <a:path h="617008" w="522290">
                <a:moveTo>
                  <a:pt x="0" y="0"/>
                </a:moveTo>
                <a:lnTo>
                  <a:pt x="522290" y="0"/>
                </a:lnTo>
                <a:lnTo>
                  <a:pt x="522290" y="617008"/>
                </a:lnTo>
                <a:lnTo>
                  <a:pt x="0" y="617008"/>
                </a:lnTo>
                <a:lnTo>
                  <a:pt x="0" y="0"/>
                </a:lnTo>
                <a:close/>
              </a:path>
            </a:pathLst>
          </a:custGeom>
          <a:blipFill>
            <a:blip r:embed="rId157">
              <a:extLst>
                <a:ext uri="{96DAC541-7B7A-43D3-8B79-37D633B846F1}">
                  <asvg:svgBlip xmlns:asvg="http://schemas.microsoft.com/office/drawing/2016/SVG/main" r:embed="rId158"/>
                </a:ext>
              </a:extLst>
            </a:blip>
            <a:stretch>
              <a:fillRect l="0" t="0" r="0" b="0"/>
            </a:stretch>
          </a:blipFill>
        </p:spPr>
      </p:sp>
      <p:sp>
        <p:nvSpPr>
          <p:cNvPr name="Freeform 82" id="82"/>
          <p:cNvSpPr/>
          <p:nvPr/>
        </p:nvSpPr>
        <p:spPr>
          <a:xfrm flipH="false" flipV="false" rot="0">
            <a:off x="1697956" y="8595274"/>
            <a:ext cx="755648" cy="648836"/>
          </a:xfrm>
          <a:custGeom>
            <a:avLst/>
            <a:gdLst/>
            <a:ahLst/>
            <a:cxnLst/>
            <a:rect r="r" b="b" t="t" l="l"/>
            <a:pathLst>
              <a:path h="648836" w="755648">
                <a:moveTo>
                  <a:pt x="0" y="0"/>
                </a:moveTo>
                <a:lnTo>
                  <a:pt x="755648" y="0"/>
                </a:lnTo>
                <a:lnTo>
                  <a:pt x="755648" y="648836"/>
                </a:lnTo>
                <a:lnTo>
                  <a:pt x="0" y="648836"/>
                </a:lnTo>
                <a:lnTo>
                  <a:pt x="0" y="0"/>
                </a:lnTo>
                <a:close/>
              </a:path>
            </a:pathLst>
          </a:custGeom>
          <a:blipFill>
            <a:blip r:embed="rId159">
              <a:extLst>
                <a:ext uri="{96DAC541-7B7A-43D3-8B79-37D633B846F1}">
                  <asvg:svgBlip xmlns:asvg="http://schemas.microsoft.com/office/drawing/2016/SVG/main" r:embed="rId160"/>
                </a:ext>
              </a:extLst>
            </a:blip>
            <a:stretch>
              <a:fillRect l="0" t="0" r="0" b="0"/>
            </a:stretch>
          </a:blipFill>
        </p:spPr>
      </p:sp>
      <p:sp>
        <p:nvSpPr>
          <p:cNvPr name="Freeform 83" id="83"/>
          <p:cNvSpPr/>
          <p:nvPr/>
        </p:nvSpPr>
        <p:spPr>
          <a:xfrm flipH="false" flipV="false" rot="0">
            <a:off x="3508558" y="8573186"/>
            <a:ext cx="702878" cy="691930"/>
          </a:xfrm>
          <a:custGeom>
            <a:avLst/>
            <a:gdLst/>
            <a:ahLst/>
            <a:cxnLst/>
            <a:rect r="r" b="b" t="t" l="l"/>
            <a:pathLst>
              <a:path h="691930" w="702878">
                <a:moveTo>
                  <a:pt x="0" y="0"/>
                </a:moveTo>
                <a:lnTo>
                  <a:pt x="702878" y="0"/>
                </a:lnTo>
                <a:lnTo>
                  <a:pt x="702878" y="691930"/>
                </a:lnTo>
                <a:lnTo>
                  <a:pt x="0" y="691930"/>
                </a:lnTo>
                <a:lnTo>
                  <a:pt x="0" y="0"/>
                </a:lnTo>
                <a:close/>
              </a:path>
            </a:pathLst>
          </a:custGeom>
          <a:blipFill>
            <a:blip r:embed="rId161">
              <a:extLst>
                <a:ext uri="{96DAC541-7B7A-43D3-8B79-37D633B846F1}">
                  <asvg:svgBlip xmlns:asvg="http://schemas.microsoft.com/office/drawing/2016/SVG/main" r:embed="rId162"/>
                </a:ext>
              </a:extLst>
            </a:blip>
            <a:stretch>
              <a:fillRect l="0" t="0" r="0" b="0"/>
            </a:stretch>
          </a:blipFill>
        </p:spPr>
      </p:sp>
      <p:sp>
        <p:nvSpPr>
          <p:cNvPr name="Freeform 84" id="84"/>
          <p:cNvSpPr/>
          <p:nvPr/>
        </p:nvSpPr>
        <p:spPr>
          <a:xfrm flipH="false" flipV="false" rot="0">
            <a:off x="7992226" y="8582352"/>
            <a:ext cx="673024" cy="670096"/>
          </a:xfrm>
          <a:custGeom>
            <a:avLst/>
            <a:gdLst/>
            <a:ahLst/>
            <a:cxnLst/>
            <a:rect r="r" b="b" t="t" l="l"/>
            <a:pathLst>
              <a:path h="670096" w="673024">
                <a:moveTo>
                  <a:pt x="0" y="0"/>
                </a:moveTo>
                <a:lnTo>
                  <a:pt x="673024" y="0"/>
                </a:lnTo>
                <a:lnTo>
                  <a:pt x="673024" y="670096"/>
                </a:lnTo>
                <a:lnTo>
                  <a:pt x="0" y="670096"/>
                </a:lnTo>
                <a:lnTo>
                  <a:pt x="0" y="0"/>
                </a:lnTo>
                <a:close/>
              </a:path>
            </a:pathLst>
          </a:custGeom>
          <a:blipFill>
            <a:blip r:embed="rId163">
              <a:extLst>
                <a:ext uri="{96DAC541-7B7A-43D3-8B79-37D633B846F1}">
                  <asvg:svgBlip xmlns:asvg="http://schemas.microsoft.com/office/drawing/2016/SVG/main" r:embed="rId164"/>
                </a:ext>
              </a:extLst>
            </a:blip>
            <a:stretch>
              <a:fillRect l="0" t="0" r="0" b="0"/>
            </a:stretch>
          </a:blipFill>
        </p:spPr>
      </p:sp>
      <p:sp>
        <p:nvSpPr>
          <p:cNvPr name="Freeform 85" id="85"/>
          <p:cNvSpPr/>
          <p:nvPr/>
        </p:nvSpPr>
        <p:spPr>
          <a:xfrm flipH="false" flipV="false" rot="0">
            <a:off x="2663474" y="8614754"/>
            <a:ext cx="609432" cy="608096"/>
          </a:xfrm>
          <a:custGeom>
            <a:avLst/>
            <a:gdLst/>
            <a:ahLst/>
            <a:cxnLst/>
            <a:rect r="r" b="b" t="t" l="l"/>
            <a:pathLst>
              <a:path h="608096" w="609432">
                <a:moveTo>
                  <a:pt x="0" y="0"/>
                </a:moveTo>
                <a:lnTo>
                  <a:pt x="609432" y="0"/>
                </a:lnTo>
                <a:lnTo>
                  <a:pt x="609432" y="608096"/>
                </a:lnTo>
                <a:lnTo>
                  <a:pt x="0" y="608096"/>
                </a:lnTo>
                <a:lnTo>
                  <a:pt x="0" y="0"/>
                </a:lnTo>
                <a:close/>
              </a:path>
            </a:pathLst>
          </a:custGeom>
          <a:blipFill>
            <a:blip r:embed="rId165">
              <a:extLst>
                <a:ext uri="{96DAC541-7B7A-43D3-8B79-37D633B846F1}">
                  <asvg:svgBlip xmlns:asvg="http://schemas.microsoft.com/office/drawing/2016/SVG/main" r:embed="rId166"/>
                </a:ext>
              </a:extLst>
            </a:blip>
            <a:stretch>
              <a:fillRect l="0" t="0" r="0" b="0"/>
            </a:stretch>
          </a:blipFill>
        </p:spPr>
      </p:sp>
      <p:sp>
        <p:nvSpPr>
          <p:cNvPr name="Freeform 86" id="86"/>
          <p:cNvSpPr/>
          <p:nvPr/>
        </p:nvSpPr>
        <p:spPr>
          <a:xfrm flipH="false" flipV="false" rot="0">
            <a:off x="4358162" y="8571022"/>
            <a:ext cx="795050" cy="697340"/>
          </a:xfrm>
          <a:custGeom>
            <a:avLst/>
            <a:gdLst/>
            <a:ahLst/>
            <a:cxnLst/>
            <a:rect r="r" b="b" t="t" l="l"/>
            <a:pathLst>
              <a:path h="697340" w="795050">
                <a:moveTo>
                  <a:pt x="0" y="0"/>
                </a:moveTo>
                <a:lnTo>
                  <a:pt x="795050" y="0"/>
                </a:lnTo>
                <a:lnTo>
                  <a:pt x="795050" y="697340"/>
                </a:lnTo>
                <a:lnTo>
                  <a:pt x="0" y="697340"/>
                </a:lnTo>
                <a:lnTo>
                  <a:pt x="0" y="0"/>
                </a:lnTo>
                <a:close/>
              </a:path>
            </a:pathLst>
          </a:custGeom>
          <a:blipFill>
            <a:blip r:embed="rId167">
              <a:extLst>
                <a:ext uri="{96DAC541-7B7A-43D3-8B79-37D633B846F1}">
                  <asvg:svgBlip xmlns:asvg="http://schemas.microsoft.com/office/drawing/2016/SVG/main" r:embed="rId168"/>
                </a:ext>
              </a:extLst>
            </a:blip>
            <a:stretch>
              <a:fillRect l="0" t="0" r="0" b="0"/>
            </a:stretch>
          </a:blipFill>
        </p:spPr>
      </p:sp>
      <p:sp>
        <p:nvSpPr>
          <p:cNvPr name="Freeform 87" id="87"/>
          <p:cNvSpPr/>
          <p:nvPr/>
        </p:nvSpPr>
        <p:spPr>
          <a:xfrm flipH="false" flipV="false" rot="0">
            <a:off x="7168402" y="8589992"/>
            <a:ext cx="535148" cy="658830"/>
          </a:xfrm>
          <a:custGeom>
            <a:avLst/>
            <a:gdLst/>
            <a:ahLst/>
            <a:cxnLst/>
            <a:rect r="r" b="b" t="t" l="l"/>
            <a:pathLst>
              <a:path h="658830" w="535148">
                <a:moveTo>
                  <a:pt x="0" y="0"/>
                </a:moveTo>
                <a:lnTo>
                  <a:pt x="535148" y="0"/>
                </a:lnTo>
                <a:lnTo>
                  <a:pt x="535148" y="658830"/>
                </a:lnTo>
                <a:lnTo>
                  <a:pt x="0" y="658830"/>
                </a:lnTo>
                <a:lnTo>
                  <a:pt x="0" y="0"/>
                </a:lnTo>
                <a:close/>
              </a:path>
            </a:pathLst>
          </a:custGeom>
          <a:blipFill>
            <a:blip r:embed="rId169">
              <a:extLst>
                <a:ext uri="{96DAC541-7B7A-43D3-8B79-37D633B846F1}">
                  <asvg:svgBlip xmlns:asvg="http://schemas.microsoft.com/office/drawing/2016/SVG/main" r:embed="rId170"/>
                </a:ext>
              </a:extLst>
            </a:blip>
            <a:stretch>
              <a:fillRect l="0" t="0" r="0" b="0"/>
            </a:stretch>
          </a:blipFill>
        </p:spPr>
      </p:sp>
      <p:sp>
        <p:nvSpPr>
          <p:cNvPr name="Freeform 88" id="88"/>
          <p:cNvSpPr/>
          <p:nvPr/>
        </p:nvSpPr>
        <p:spPr>
          <a:xfrm flipH="false" flipV="false" rot="0">
            <a:off x="6165710" y="8591456"/>
            <a:ext cx="751892" cy="655646"/>
          </a:xfrm>
          <a:custGeom>
            <a:avLst/>
            <a:gdLst/>
            <a:ahLst/>
            <a:cxnLst/>
            <a:rect r="r" b="b" t="t" l="l"/>
            <a:pathLst>
              <a:path h="655646" w="751892">
                <a:moveTo>
                  <a:pt x="0" y="0"/>
                </a:moveTo>
                <a:lnTo>
                  <a:pt x="751892" y="0"/>
                </a:lnTo>
                <a:lnTo>
                  <a:pt x="751892" y="655646"/>
                </a:lnTo>
                <a:lnTo>
                  <a:pt x="0" y="655646"/>
                </a:lnTo>
                <a:lnTo>
                  <a:pt x="0" y="0"/>
                </a:lnTo>
                <a:close/>
              </a:path>
            </a:pathLst>
          </a:custGeom>
          <a:blipFill>
            <a:blip r:embed="rId171">
              <a:extLst>
                <a:ext uri="{96DAC541-7B7A-43D3-8B79-37D633B846F1}">
                  <asvg:svgBlip xmlns:asvg="http://schemas.microsoft.com/office/drawing/2016/SVG/main" r:embed="rId172"/>
                </a:ext>
              </a:extLst>
            </a:blip>
            <a:stretch>
              <a:fillRect l="0" t="0" r="0" b="0"/>
            </a:stretch>
          </a:blipFill>
        </p:spPr>
      </p:sp>
      <p:sp>
        <p:nvSpPr>
          <p:cNvPr name="Freeform 89" id="89"/>
          <p:cNvSpPr/>
          <p:nvPr/>
        </p:nvSpPr>
        <p:spPr>
          <a:xfrm flipH="false" flipV="false" rot="0">
            <a:off x="5498032" y="8582352"/>
            <a:ext cx="301662" cy="673852"/>
          </a:xfrm>
          <a:custGeom>
            <a:avLst/>
            <a:gdLst/>
            <a:ahLst/>
            <a:cxnLst/>
            <a:rect r="r" b="b" t="t" l="l"/>
            <a:pathLst>
              <a:path h="673852" w="301662">
                <a:moveTo>
                  <a:pt x="0" y="0"/>
                </a:moveTo>
                <a:lnTo>
                  <a:pt x="301662" y="0"/>
                </a:lnTo>
                <a:lnTo>
                  <a:pt x="301662" y="673852"/>
                </a:lnTo>
                <a:lnTo>
                  <a:pt x="0" y="673852"/>
                </a:lnTo>
                <a:lnTo>
                  <a:pt x="0" y="0"/>
                </a:lnTo>
                <a:close/>
              </a:path>
            </a:pathLst>
          </a:custGeom>
          <a:blipFill>
            <a:blip r:embed="rId173">
              <a:extLst>
                <a:ext uri="{96DAC541-7B7A-43D3-8B79-37D633B846F1}">
                  <asvg:svgBlip xmlns:asvg="http://schemas.microsoft.com/office/drawing/2016/SVG/main" r:embed="rId174"/>
                </a:ext>
              </a:extLst>
            </a:blip>
            <a:stretch>
              <a:fillRect l="0" t="0" r="0" b="0"/>
            </a:stretch>
          </a:blipFill>
        </p:spPr>
      </p:sp>
      <p:sp>
        <p:nvSpPr>
          <p:cNvPr name="Freeform 90" id="90"/>
          <p:cNvSpPr/>
          <p:nvPr/>
        </p:nvSpPr>
        <p:spPr>
          <a:xfrm flipH="false" flipV="false" rot="0">
            <a:off x="14255432" y="8558864"/>
            <a:ext cx="496508" cy="723884"/>
          </a:xfrm>
          <a:custGeom>
            <a:avLst/>
            <a:gdLst/>
            <a:ahLst/>
            <a:cxnLst/>
            <a:rect r="r" b="b" t="t" l="l"/>
            <a:pathLst>
              <a:path h="723884" w="496508">
                <a:moveTo>
                  <a:pt x="0" y="0"/>
                </a:moveTo>
                <a:lnTo>
                  <a:pt x="496508" y="0"/>
                </a:lnTo>
                <a:lnTo>
                  <a:pt x="496508" y="723884"/>
                </a:lnTo>
                <a:lnTo>
                  <a:pt x="0" y="723884"/>
                </a:lnTo>
                <a:lnTo>
                  <a:pt x="0" y="0"/>
                </a:lnTo>
                <a:close/>
              </a:path>
            </a:pathLst>
          </a:custGeom>
          <a:blipFill>
            <a:blip r:embed="rId175">
              <a:extLst>
                <a:ext uri="{96DAC541-7B7A-43D3-8B79-37D633B846F1}">
                  <asvg:svgBlip xmlns:asvg="http://schemas.microsoft.com/office/drawing/2016/SVG/main" r:embed="rId176"/>
                </a:ext>
              </a:extLst>
            </a:blip>
            <a:stretch>
              <a:fillRect l="0" t="0" r="0" b="0"/>
            </a:stretch>
          </a:blipFill>
        </p:spPr>
      </p:sp>
      <p:sp>
        <p:nvSpPr>
          <p:cNvPr name="Freeform 91" id="91"/>
          <p:cNvSpPr/>
          <p:nvPr/>
        </p:nvSpPr>
        <p:spPr>
          <a:xfrm flipH="false" flipV="false" rot="0">
            <a:off x="15130816" y="8558864"/>
            <a:ext cx="496508" cy="723884"/>
          </a:xfrm>
          <a:custGeom>
            <a:avLst/>
            <a:gdLst/>
            <a:ahLst/>
            <a:cxnLst/>
            <a:rect r="r" b="b" t="t" l="l"/>
            <a:pathLst>
              <a:path h="723884" w="496508">
                <a:moveTo>
                  <a:pt x="0" y="0"/>
                </a:moveTo>
                <a:lnTo>
                  <a:pt x="496508" y="0"/>
                </a:lnTo>
                <a:lnTo>
                  <a:pt x="496508" y="723884"/>
                </a:lnTo>
                <a:lnTo>
                  <a:pt x="0" y="723884"/>
                </a:lnTo>
                <a:lnTo>
                  <a:pt x="0" y="0"/>
                </a:lnTo>
                <a:close/>
              </a:path>
            </a:pathLst>
          </a:custGeom>
          <a:blipFill>
            <a:blip r:embed="rId177">
              <a:extLst>
                <a:ext uri="{96DAC541-7B7A-43D3-8B79-37D633B846F1}">
                  <asvg:svgBlip xmlns:asvg="http://schemas.microsoft.com/office/drawing/2016/SVG/main" r:embed="rId178"/>
                </a:ext>
              </a:extLst>
            </a:blip>
            <a:stretch>
              <a:fillRect l="0" t="0" r="0" b="0"/>
            </a:stretch>
          </a:blipFill>
        </p:spPr>
      </p:sp>
      <p:sp>
        <p:nvSpPr>
          <p:cNvPr name="Freeform 92" id="92"/>
          <p:cNvSpPr/>
          <p:nvPr/>
        </p:nvSpPr>
        <p:spPr>
          <a:xfrm flipH="false" flipV="false" rot="0">
            <a:off x="12528218" y="8558864"/>
            <a:ext cx="450996" cy="723120"/>
          </a:xfrm>
          <a:custGeom>
            <a:avLst/>
            <a:gdLst/>
            <a:ahLst/>
            <a:cxnLst/>
            <a:rect r="r" b="b" t="t" l="l"/>
            <a:pathLst>
              <a:path h="723120" w="450996">
                <a:moveTo>
                  <a:pt x="0" y="0"/>
                </a:moveTo>
                <a:lnTo>
                  <a:pt x="450996" y="0"/>
                </a:lnTo>
                <a:lnTo>
                  <a:pt x="450996" y="723120"/>
                </a:lnTo>
                <a:lnTo>
                  <a:pt x="0" y="723120"/>
                </a:lnTo>
                <a:lnTo>
                  <a:pt x="0" y="0"/>
                </a:lnTo>
                <a:close/>
              </a:path>
            </a:pathLst>
          </a:custGeom>
          <a:blipFill>
            <a:blip r:embed="rId179">
              <a:extLst>
                <a:ext uri="{96DAC541-7B7A-43D3-8B79-37D633B846F1}">
                  <asvg:svgBlip xmlns:asvg="http://schemas.microsoft.com/office/drawing/2016/SVG/main" r:embed="rId180"/>
                </a:ext>
              </a:extLst>
            </a:blip>
            <a:stretch>
              <a:fillRect l="0" t="0" r="0" b="0"/>
            </a:stretch>
          </a:blipFill>
        </p:spPr>
      </p:sp>
      <p:sp>
        <p:nvSpPr>
          <p:cNvPr name="Freeform 93" id="93"/>
          <p:cNvSpPr/>
          <p:nvPr/>
        </p:nvSpPr>
        <p:spPr>
          <a:xfrm flipH="false" flipV="false" rot="0">
            <a:off x="15859156" y="8568730"/>
            <a:ext cx="790532" cy="702624"/>
          </a:xfrm>
          <a:custGeom>
            <a:avLst/>
            <a:gdLst/>
            <a:ahLst/>
            <a:cxnLst/>
            <a:rect r="r" b="b" t="t" l="l"/>
            <a:pathLst>
              <a:path h="702624" w="790532">
                <a:moveTo>
                  <a:pt x="0" y="0"/>
                </a:moveTo>
                <a:lnTo>
                  <a:pt x="790532" y="0"/>
                </a:lnTo>
                <a:lnTo>
                  <a:pt x="790532" y="702624"/>
                </a:lnTo>
                <a:lnTo>
                  <a:pt x="0" y="702624"/>
                </a:lnTo>
                <a:lnTo>
                  <a:pt x="0" y="0"/>
                </a:lnTo>
                <a:close/>
              </a:path>
            </a:pathLst>
          </a:custGeom>
          <a:blipFill>
            <a:blip r:embed="rId181">
              <a:extLst>
                <a:ext uri="{96DAC541-7B7A-43D3-8B79-37D633B846F1}">
                  <asvg:svgBlip xmlns:asvg="http://schemas.microsoft.com/office/drawing/2016/SVG/main" r:embed="rId182"/>
                </a:ext>
              </a:extLst>
            </a:blip>
            <a:stretch>
              <a:fillRect l="0" t="0" r="0" b="0"/>
            </a:stretch>
          </a:blipFill>
        </p:spPr>
      </p:sp>
      <p:sp>
        <p:nvSpPr>
          <p:cNvPr name="Freeform 94" id="94"/>
          <p:cNvSpPr/>
          <p:nvPr/>
        </p:nvSpPr>
        <p:spPr>
          <a:xfrm flipH="false" flipV="false" rot="0">
            <a:off x="13191004" y="8647554"/>
            <a:ext cx="852630" cy="665652"/>
          </a:xfrm>
          <a:custGeom>
            <a:avLst/>
            <a:gdLst/>
            <a:ahLst/>
            <a:cxnLst/>
            <a:rect r="r" b="b" t="t" l="l"/>
            <a:pathLst>
              <a:path h="665652" w="852630">
                <a:moveTo>
                  <a:pt x="0" y="0"/>
                </a:moveTo>
                <a:lnTo>
                  <a:pt x="852630" y="0"/>
                </a:lnTo>
                <a:lnTo>
                  <a:pt x="852630" y="665652"/>
                </a:lnTo>
                <a:lnTo>
                  <a:pt x="0" y="665652"/>
                </a:lnTo>
                <a:lnTo>
                  <a:pt x="0" y="0"/>
                </a:lnTo>
                <a:close/>
              </a:path>
            </a:pathLst>
          </a:custGeom>
          <a:blipFill>
            <a:blip r:embed="rId183">
              <a:extLst>
                <a:ext uri="{96DAC541-7B7A-43D3-8B79-37D633B846F1}">
                  <asvg:svgBlip xmlns:asvg="http://schemas.microsoft.com/office/drawing/2016/SVG/main" r:embed="rId184"/>
                </a:ext>
              </a:extLst>
            </a:blip>
            <a:stretch>
              <a:fillRect l="0" t="0" r="0" b="0"/>
            </a:stretch>
          </a:blipFill>
        </p:spPr>
      </p:sp>
      <p:sp>
        <p:nvSpPr>
          <p:cNvPr name="Freeform 95" id="95"/>
          <p:cNvSpPr/>
          <p:nvPr/>
        </p:nvSpPr>
        <p:spPr>
          <a:xfrm flipH="false" flipV="false" rot="0">
            <a:off x="10715324" y="8595274"/>
            <a:ext cx="574550" cy="652592"/>
          </a:xfrm>
          <a:custGeom>
            <a:avLst/>
            <a:gdLst/>
            <a:ahLst/>
            <a:cxnLst/>
            <a:rect r="r" b="b" t="t" l="l"/>
            <a:pathLst>
              <a:path h="652592" w="574550">
                <a:moveTo>
                  <a:pt x="0" y="0"/>
                </a:moveTo>
                <a:lnTo>
                  <a:pt x="574550" y="0"/>
                </a:lnTo>
                <a:lnTo>
                  <a:pt x="574550" y="652592"/>
                </a:lnTo>
                <a:lnTo>
                  <a:pt x="0" y="652592"/>
                </a:lnTo>
                <a:lnTo>
                  <a:pt x="0" y="0"/>
                </a:lnTo>
                <a:close/>
              </a:path>
            </a:pathLst>
          </a:custGeom>
          <a:blipFill>
            <a:blip r:embed="rId185">
              <a:extLst>
                <a:ext uri="{96DAC541-7B7A-43D3-8B79-37D633B846F1}">
                  <asvg:svgBlip xmlns:asvg="http://schemas.microsoft.com/office/drawing/2016/SVG/main" r:embed="rId186"/>
                </a:ext>
              </a:extLst>
            </a:blip>
            <a:stretch>
              <a:fillRect l="0" t="0" r="0" b="0"/>
            </a:stretch>
          </a:blipFill>
        </p:spPr>
      </p:sp>
      <p:sp>
        <p:nvSpPr>
          <p:cNvPr name="Freeform 96" id="96"/>
          <p:cNvSpPr/>
          <p:nvPr/>
        </p:nvSpPr>
        <p:spPr>
          <a:xfrm flipH="false" flipV="false" rot="0">
            <a:off x="11548248" y="8589100"/>
            <a:ext cx="663222" cy="663348"/>
          </a:xfrm>
          <a:custGeom>
            <a:avLst/>
            <a:gdLst/>
            <a:ahLst/>
            <a:cxnLst/>
            <a:rect r="r" b="b" t="t" l="l"/>
            <a:pathLst>
              <a:path h="663348" w="663222">
                <a:moveTo>
                  <a:pt x="0" y="0"/>
                </a:moveTo>
                <a:lnTo>
                  <a:pt x="663222" y="0"/>
                </a:lnTo>
                <a:lnTo>
                  <a:pt x="663222" y="663348"/>
                </a:lnTo>
                <a:lnTo>
                  <a:pt x="0" y="663348"/>
                </a:lnTo>
                <a:lnTo>
                  <a:pt x="0" y="0"/>
                </a:lnTo>
                <a:close/>
              </a:path>
            </a:pathLst>
          </a:custGeom>
          <a:blipFill>
            <a:blip r:embed="rId187">
              <a:extLst>
                <a:ext uri="{96DAC541-7B7A-43D3-8B79-37D633B846F1}">
                  <asvg:svgBlip xmlns:asvg="http://schemas.microsoft.com/office/drawing/2016/SVG/main" r:embed="rId188"/>
                </a:ext>
              </a:extLst>
            </a:blip>
            <a:stretch>
              <a:fillRect l="0" t="0" r="0" b="0"/>
            </a:stretch>
          </a:blipFill>
        </p:spPr>
      </p:sp>
      <p:sp>
        <p:nvSpPr>
          <p:cNvPr name="Freeform 97" id="97"/>
          <p:cNvSpPr/>
          <p:nvPr/>
        </p:nvSpPr>
        <p:spPr>
          <a:xfrm flipH="false" flipV="false" rot="0">
            <a:off x="9780868" y="8574778"/>
            <a:ext cx="691994" cy="692058"/>
          </a:xfrm>
          <a:custGeom>
            <a:avLst/>
            <a:gdLst/>
            <a:ahLst/>
            <a:cxnLst/>
            <a:rect r="r" b="b" t="t" l="l"/>
            <a:pathLst>
              <a:path h="692058" w="691994">
                <a:moveTo>
                  <a:pt x="0" y="0"/>
                </a:moveTo>
                <a:lnTo>
                  <a:pt x="691994" y="0"/>
                </a:lnTo>
                <a:lnTo>
                  <a:pt x="691994" y="692058"/>
                </a:lnTo>
                <a:lnTo>
                  <a:pt x="0" y="692058"/>
                </a:lnTo>
                <a:lnTo>
                  <a:pt x="0" y="0"/>
                </a:lnTo>
                <a:close/>
              </a:path>
            </a:pathLst>
          </a:custGeom>
          <a:blipFill>
            <a:blip r:embed="rId189">
              <a:extLst>
                <a:ext uri="{96DAC541-7B7A-43D3-8B79-37D633B846F1}">
                  <asvg:svgBlip xmlns:asvg="http://schemas.microsoft.com/office/drawing/2016/SVG/main" r:embed="rId190"/>
                </a:ext>
              </a:extLst>
            </a:blip>
            <a:stretch>
              <a:fillRect l="0" t="0" r="0" b="0"/>
            </a:stretch>
          </a:blipFill>
        </p:spPr>
      </p:sp>
      <p:sp>
        <p:nvSpPr>
          <p:cNvPr name="Freeform 98" id="98"/>
          <p:cNvSpPr/>
          <p:nvPr/>
        </p:nvSpPr>
        <p:spPr>
          <a:xfrm flipH="false" flipV="false" rot="0">
            <a:off x="4331618" y="7622118"/>
            <a:ext cx="845084" cy="685946"/>
          </a:xfrm>
          <a:custGeom>
            <a:avLst/>
            <a:gdLst/>
            <a:ahLst/>
            <a:cxnLst/>
            <a:rect r="r" b="b" t="t" l="l"/>
            <a:pathLst>
              <a:path h="685946" w="845084">
                <a:moveTo>
                  <a:pt x="0" y="0"/>
                </a:moveTo>
                <a:lnTo>
                  <a:pt x="845084" y="0"/>
                </a:lnTo>
                <a:lnTo>
                  <a:pt x="845084" y="685946"/>
                </a:lnTo>
                <a:lnTo>
                  <a:pt x="0" y="685946"/>
                </a:lnTo>
                <a:lnTo>
                  <a:pt x="0" y="0"/>
                </a:lnTo>
                <a:close/>
              </a:path>
            </a:pathLst>
          </a:custGeom>
          <a:blipFill>
            <a:blip r:embed="rId191">
              <a:extLst>
                <a:ext uri="{96DAC541-7B7A-43D3-8B79-37D633B846F1}">
                  <asvg:svgBlip xmlns:asvg="http://schemas.microsoft.com/office/drawing/2016/SVG/main" r:embed="rId192"/>
                </a:ext>
              </a:extLst>
            </a:blip>
            <a:stretch>
              <a:fillRect l="0" t="0" r="0" b="0"/>
            </a:stretch>
          </a:blipFill>
        </p:spPr>
      </p:sp>
      <p:sp>
        <p:nvSpPr>
          <p:cNvPr name="Freeform 99" id="99"/>
          <p:cNvSpPr/>
          <p:nvPr/>
        </p:nvSpPr>
        <p:spPr>
          <a:xfrm flipH="false" flipV="false" rot="0">
            <a:off x="12435026" y="6795302"/>
            <a:ext cx="695048" cy="579834"/>
          </a:xfrm>
          <a:custGeom>
            <a:avLst/>
            <a:gdLst/>
            <a:ahLst/>
            <a:cxnLst/>
            <a:rect r="r" b="b" t="t" l="l"/>
            <a:pathLst>
              <a:path h="579834" w="695048">
                <a:moveTo>
                  <a:pt x="0" y="0"/>
                </a:moveTo>
                <a:lnTo>
                  <a:pt x="695048" y="0"/>
                </a:lnTo>
                <a:lnTo>
                  <a:pt x="695048" y="579834"/>
                </a:lnTo>
                <a:lnTo>
                  <a:pt x="0" y="579834"/>
                </a:lnTo>
                <a:lnTo>
                  <a:pt x="0" y="0"/>
                </a:lnTo>
                <a:close/>
              </a:path>
            </a:pathLst>
          </a:custGeom>
          <a:blipFill>
            <a:blip r:embed="rId193">
              <a:extLst>
                <a:ext uri="{96DAC541-7B7A-43D3-8B79-37D633B846F1}">
                  <asvg:svgBlip xmlns:asvg="http://schemas.microsoft.com/office/drawing/2016/SVG/main" r:embed="rId194"/>
                </a:ext>
              </a:extLst>
            </a:blip>
            <a:stretch>
              <a:fillRect l="0" t="0" r="0" b="0"/>
            </a:stretch>
          </a:blipFill>
        </p:spPr>
      </p:sp>
      <p:sp>
        <p:nvSpPr>
          <p:cNvPr name="Freeform 100" id="100"/>
          <p:cNvSpPr/>
          <p:nvPr/>
        </p:nvSpPr>
        <p:spPr>
          <a:xfrm flipH="false" flipV="false" rot="0">
            <a:off x="1807060" y="7612250"/>
            <a:ext cx="529100" cy="706444"/>
          </a:xfrm>
          <a:custGeom>
            <a:avLst/>
            <a:gdLst/>
            <a:ahLst/>
            <a:cxnLst/>
            <a:rect r="r" b="b" t="t" l="l"/>
            <a:pathLst>
              <a:path h="706444" w="529100">
                <a:moveTo>
                  <a:pt x="0" y="0"/>
                </a:moveTo>
                <a:lnTo>
                  <a:pt x="529100" y="0"/>
                </a:lnTo>
                <a:lnTo>
                  <a:pt x="529100" y="706444"/>
                </a:lnTo>
                <a:lnTo>
                  <a:pt x="0" y="706444"/>
                </a:lnTo>
                <a:lnTo>
                  <a:pt x="0" y="0"/>
                </a:lnTo>
                <a:close/>
              </a:path>
            </a:pathLst>
          </a:custGeom>
          <a:blipFill>
            <a:blip r:embed="rId195">
              <a:extLst>
                <a:ext uri="{96DAC541-7B7A-43D3-8B79-37D633B846F1}">
                  <asvg:svgBlip xmlns:asvg="http://schemas.microsoft.com/office/drawing/2016/SVG/main" r:embed="rId196"/>
                </a:ext>
              </a:extLst>
            </a:blip>
            <a:stretch>
              <a:fillRect l="0" t="0" r="0" b="0"/>
            </a:stretch>
          </a:blipFill>
        </p:spPr>
      </p:sp>
      <p:sp>
        <p:nvSpPr>
          <p:cNvPr name="Freeform 101" id="101"/>
          <p:cNvSpPr/>
          <p:nvPr/>
        </p:nvSpPr>
        <p:spPr>
          <a:xfrm flipH="false" flipV="false" rot="0">
            <a:off x="5222916" y="7632748"/>
            <a:ext cx="852658" cy="664750"/>
          </a:xfrm>
          <a:custGeom>
            <a:avLst/>
            <a:gdLst/>
            <a:ahLst/>
            <a:cxnLst/>
            <a:rect r="r" b="b" t="t" l="l"/>
            <a:pathLst>
              <a:path h="664750" w="852658">
                <a:moveTo>
                  <a:pt x="0" y="0"/>
                </a:moveTo>
                <a:lnTo>
                  <a:pt x="852658" y="0"/>
                </a:lnTo>
                <a:lnTo>
                  <a:pt x="852658" y="664750"/>
                </a:lnTo>
                <a:lnTo>
                  <a:pt x="0" y="664750"/>
                </a:lnTo>
                <a:lnTo>
                  <a:pt x="0" y="0"/>
                </a:lnTo>
                <a:close/>
              </a:path>
            </a:pathLst>
          </a:custGeom>
          <a:blipFill>
            <a:blip r:embed="rId197">
              <a:extLst>
                <a:ext uri="{96DAC541-7B7A-43D3-8B79-37D633B846F1}">
                  <asvg:svgBlip xmlns:asvg="http://schemas.microsoft.com/office/drawing/2016/SVG/main" r:embed="rId198"/>
                </a:ext>
              </a:extLst>
            </a:blip>
            <a:stretch>
              <a:fillRect l="0" t="0" r="0" b="0"/>
            </a:stretch>
          </a:blipFill>
        </p:spPr>
      </p:sp>
      <p:sp>
        <p:nvSpPr>
          <p:cNvPr name="Freeform 102" id="102"/>
          <p:cNvSpPr/>
          <p:nvPr/>
        </p:nvSpPr>
        <p:spPr>
          <a:xfrm flipH="false" flipV="false" rot="0">
            <a:off x="3505504" y="7607732"/>
            <a:ext cx="712490" cy="713254"/>
          </a:xfrm>
          <a:custGeom>
            <a:avLst/>
            <a:gdLst/>
            <a:ahLst/>
            <a:cxnLst/>
            <a:rect r="r" b="b" t="t" l="l"/>
            <a:pathLst>
              <a:path h="713254" w="712490">
                <a:moveTo>
                  <a:pt x="0" y="0"/>
                </a:moveTo>
                <a:lnTo>
                  <a:pt x="712490" y="0"/>
                </a:lnTo>
                <a:lnTo>
                  <a:pt x="712490" y="713254"/>
                </a:lnTo>
                <a:lnTo>
                  <a:pt x="0" y="713254"/>
                </a:lnTo>
                <a:lnTo>
                  <a:pt x="0" y="0"/>
                </a:lnTo>
                <a:close/>
              </a:path>
            </a:pathLst>
          </a:custGeom>
          <a:blipFill>
            <a:blip r:embed="rId199">
              <a:extLst>
                <a:ext uri="{96DAC541-7B7A-43D3-8B79-37D633B846F1}">
                  <asvg:svgBlip xmlns:asvg="http://schemas.microsoft.com/office/drawing/2016/SVG/main" r:embed="rId200"/>
                </a:ext>
              </a:extLst>
            </a:blip>
            <a:stretch>
              <a:fillRect l="0" t="0" r="0" b="0"/>
            </a:stretch>
          </a:blipFill>
        </p:spPr>
      </p:sp>
      <p:sp>
        <p:nvSpPr>
          <p:cNvPr name="Freeform 103" id="103"/>
          <p:cNvSpPr/>
          <p:nvPr/>
        </p:nvSpPr>
        <p:spPr>
          <a:xfrm flipH="false" flipV="false" rot="0">
            <a:off x="8039968" y="7610786"/>
            <a:ext cx="587408" cy="707908"/>
          </a:xfrm>
          <a:custGeom>
            <a:avLst/>
            <a:gdLst/>
            <a:ahLst/>
            <a:cxnLst/>
            <a:rect r="r" b="b" t="t" l="l"/>
            <a:pathLst>
              <a:path h="707908" w="587408">
                <a:moveTo>
                  <a:pt x="0" y="0"/>
                </a:moveTo>
                <a:lnTo>
                  <a:pt x="587408" y="0"/>
                </a:lnTo>
                <a:lnTo>
                  <a:pt x="587408" y="707908"/>
                </a:lnTo>
                <a:lnTo>
                  <a:pt x="0" y="707908"/>
                </a:lnTo>
                <a:lnTo>
                  <a:pt x="0" y="0"/>
                </a:lnTo>
                <a:close/>
              </a:path>
            </a:pathLst>
          </a:custGeom>
          <a:blipFill>
            <a:blip r:embed="rId201">
              <a:extLst>
                <a:ext uri="{96DAC541-7B7A-43D3-8B79-37D633B846F1}">
                  <asvg:svgBlip xmlns:asvg="http://schemas.microsoft.com/office/drawing/2016/SVG/main" r:embed="rId202"/>
                </a:ext>
              </a:extLst>
            </a:blip>
            <a:stretch>
              <a:fillRect l="0" t="0" r="0" b="0"/>
            </a:stretch>
          </a:blipFill>
        </p:spPr>
      </p:sp>
      <p:sp>
        <p:nvSpPr>
          <p:cNvPr name="Freeform 104" id="104"/>
          <p:cNvSpPr/>
          <p:nvPr/>
        </p:nvSpPr>
        <p:spPr>
          <a:xfrm flipH="false" flipV="false" rot="0">
            <a:off x="16013010" y="6780088"/>
            <a:ext cx="647308" cy="606378"/>
          </a:xfrm>
          <a:custGeom>
            <a:avLst/>
            <a:gdLst/>
            <a:ahLst/>
            <a:cxnLst/>
            <a:rect r="r" b="b" t="t" l="l"/>
            <a:pathLst>
              <a:path h="606378" w="647308">
                <a:moveTo>
                  <a:pt x="0" y="0"/>
                </a:moveTo>
                <a:lnTo>
                  <a:pt x="647308" y="0"/>
                </a:lnTo>
                <a:lnTo>
                  <a:pt x="647308" y="606378"/>
                </a:lnTo>
                <a:lnTo>
                  <a:pt x="0" y="606378"/>
                </a:lnTo>
                <a:lnTo>
                  <a:pt x="0" y="0"/>
                </a:lnTo>
                <a:close/>
              </a:path>
            </a:pathLst>
          </a:custGeom>
          <a:blipFill>
            <a:blip r:embed="rId203">
              <a:extLst>
                <a:ext uri="{96DAC541-7B7A-43D3-8B79-37D633B846F1}">
                  <asvg:svgBlip xmlns:asvg="http://schemas.microsoft.com/office/drawing/2016/SVG/main" r:embed="rId204"/>
                </a:ext>
              </a:extLst>
            </a:blip>
            <a:stretch>
              <a:fillRect l="0" t="0" r="0" b="0"/>
            </a:stretch>
          </a:blipFill>
        </p:spPr>
      </p:sp>
      <p:sp>
        <p:nvSpPr>
          <p:cNvPr name="Freeform 105" id="105"/>
          <p:cNvSpPr/>
          <p:nvPr/>
        </p:nvSpPr>
        <p:spPr>
          <a:xfrm flipH="false" flipV="false" rot="0">
            <a:off x="2598292" y="7613014"/>
            <a:ext cx="735978" cy="702624"/>
          </a:xfrm>
          <a:custGeom>
            <a:avLst/>
            <a:gdLst/>
            <a:ahLst/>
            <a:cxnLst/>
            <a:rect r="r" b="b" t="t" l="l"/>
            <a:pathLst>
              <a:path h="702624" w="735978">
                <a:moveTo>
                  <a:pt x="0" y="0"/>
                </a:moveTo>
                <a:lnTo>
                  <a:pt x="735978" y="0"/>
                </a:lnTo>
                <a:lnTo>
                  <a:pt x="735978" y="702624"/>
                </a:lnTo>
                <a:lnTo>
                  <a:pt x="0" y="702624"/>
                </a:lnTo>
                <a:lnTo>
                  <a:pt x="0" y="0"/>
                </a:lnTo>
                <a:close/>
              </a:path>
            </a:pathLst>
          </a:custGeom>
          <a:blipFill>
            <a:blip r:embed="rId205">
              <a:extLst>
                <a:ext uri="{96DAC541-7B7A-43D3-8B79-37D633B846F1}">
                  <asvg:svgBlip xmlns:asvg="http://schemas.microsoft.com/office/drawing/2016/SVG/main" r:embed="rId206"/>
                </a:ext>
              </a:extLst>
            </a:blip>
            <a:stretch>
              <a:fillRect l="0" t="0" r="0" b="0"/>
            </a:stretch>
          </a:blipFill>
        </p:spPr>
      </p:sp>
      <p:sp>
        <p:nvSpPr>
          <p:cNvPr name="Freeform 106" id="106"/>
          <p:cNvSpPr/>
          <p:nvPr/>
        </p:nvSpPr>
        <p:spPr>
          <a:xfrm flipH="false" flipV="false" rot="0">
            <a:off x="7049432" y="7608368"/>
            <a:ext cx="778374" cy="711854"/>
          </a:xfrm>
          <a:custGeom>
            <a:avLst/>
            <a:gdLst/>
            <a:ahLst/>
            <a:cxnLst/>
            <a:rect r="r" b="b" t="t" l="l"/>
            <a:pathLst>
              <a:path h="711854" w="778374">
                <a:moveTo>
                  <a:pt x="0" y="0"/>
                </a:moveTo>
                <a:lnTo>
                  <a:pt x="778374" y="0"/>
                </a:lnTo>
                <a:lnTo>
                  <a:pt x="778374" y="711854"/>
                </a:lnTo>
                <a:lnTo>
                  <a:pt x="0" y="711854"/>
                </a:lnTo>
                <a:lnTo>
                  <a:pt x="0" y="0"/>
                </a:lnTo>
                <a:close/>
              </a:path>
            </a:pathLst>
          </a:custGeom>
          <a:blipFill>
            <a:blip r:embed="rId207">
              <a:extLst>
                <a:ext uri="{96DAC541-7B7A-43D3-8B79-37D633B846F1}">
                  <asvg:svgBlip xmlns:asvg="http://schemas.microsoft.com/office/drawing/2016/SVG/main" r:embed="rId208"/>
                </a:ext>
              </a:extLst>
            </a:blip>
            <a:stretch>
              <a:fillRect l="0" t="0" r="0" b="0"/>
            </a:stretch>
          </a:blipFill>
        </p:spPr>
      </p:sp>
      <p:sp>
        <p:nvSpPr>
          <p:cNvPr name="Freeform 107" id="107"/>
          <p:cNvSpPr/>
          <p:nvPr/>
        </p:nvSpPr>
        <p:spPr>
          <a:xfrm flipH="false" flipV="false" rot="0">
            <a:off x="6191490" y="7610786"/>
            <a:ext cx="705680" cy="709436"/>
          </a:xfrm>
          <a:custGeom>
            <a:avLst/>
            <a:gdLst/>
            <a:ahLst/>
            <a:cxnLst/>
            <a:rect r="r" b="b" t="t" l="l"/>
            <a:pathLst>
              <a:path h="709436" w="705680">
                <a:moveTo>
                  <a:pt x="0" y="0"/>
                </a:moveTo>
                <a:lnTo>
                  <a:pt x="705680" y="0"/>
                </a:lnTo>
                <a:lnTo>
                  <a:pt x="705680" y="709436"/>
                </a:lnTo>
                <a:lnTo>
                  <a:pt x="0" y="709436"/>
                </a:lnTo>
                <a:lnTo>
                  <a:pt x="0" y="0"/>
                </a:lnTo>
                <a:close/>
              </a:path>
            </a:pathLst>
          </a:custGeom>
          <a:blipFill>
            <a:blip r:embed="rId209">
              <a:extLst>
                <a:ext uri="{96DAC541-7B7A-43D3-8B79-37D633B846F1}">
                  <asvg:svgBlip xmlns:asvg="http://schemas.microsoft.com/office/drawing/2016/SVG/main" r:embed="rId210"/>
                </a:ext>
              </a:extLst>
            </a:blip>
            <a:stretch>
              <a:fillRect l="0" t="0" r="0" b="0"/>
            </a:stretch>
          </a:blipFill>
        </p:spPr>
      </p:sp>
      <p:sp>
        <p:nvSpPr>
          <p:cNvPr name="Freeform 108" id="108"/>
          <p:cNvSpPr/>
          <p:nvPr/>
        </p:nvSpPr>
        <p:spPr>
          <a:xfrm flipH="false" flipV="false" rot="0">
            <a:off x="15100516" y="7665340"/>
            <a:ext cx="742790" cy="602558"/>
          </a:xfrm>
          <a:custGeom>
            <a:avLst/>
            <a:gdLst/>
            <a:ahLst/>
            <a:cxnLst/>
            <a:rect r="r" b="b" t="t" l="l"/>
            <a:pathLst>
              <a:path h="602558" w="742790">
                <a:moveTo>
                  <a:pt x="0" y="0"/>
                </a:moveTo>
                <a:lnTo>
                  <a:pt x="742790" y="0"/>
                </a:lnTo>
                <a:lnTo>
                  <a:pt x="742790" y="602558"/>
                </a:lnTo>
                <a:lnTo>
                  <a:pt x="0" y="602558"/>
                </a:lnTo>
                <a:lnTo>
                  <a:pt x="0" y="0"/>
                </a:lnTo>
                <a:close/>
              </a:path>
            </a:pathLst>
          </a:custGeom>
          <a:blipFill>
            <a:blip r:embed="rId211">
              <a:extLst>
                <a:ext uri="{96DAC541-7B7A-43D3-8B79-37D633B846F1}">
                  <asvg:svgBlip xmlns:asvg="http://schemas.microsoft.com/office/drawing/2016/SVG/main" r:embed="rId212"/>
                </a:ext>
              </a:extLst>
            </a:blip>
            <a:stretch>
              <a:fillRect l="0" t="0" r="0" b="0"/>
            </a:stretch>
          </a:blipFill>
        </p:spPr>
      </p:sp>
      <p:sp>
        <p:nvSpPr>
          <p:cNvPr name="Freeform 109" id="109"/>
          <p:cNvSpPr/>
          <p:nvPr/>
        </p:nvSpPr>
        <p:spPr>
          <a:xfrm flipH="false" flipV="false" rot="0">
            <a:off x="14228952" y="7617598"/>
            <a:ext cx="701096" cy="701096"/>
          </a:xfrm>
          <a:custGeom>
            <a:avLst/>
            <a:gdLst/>
            <a:ahLst/>
            <a:cxnLst/>
            <a:rect r="r" b="b" t="t" l="l"/>
            <a:pathLst>
              <a:path h="701096" w="701096">
                <a:moveTo>
                  <a:pt x="0" y="0"/>
                </a:moveTo>
                <a:lnTo>
                  <a:pt x="701096" y="0"/>
                </a:lnTo>
                <a:lnTo>
                  <a:pt x="701096" y="701096"/>
                </a:lnTo>
                <a:lnTo>
                  <a:pt x="0" y="701096"/>
                </a:lnTo>
                <a:lnTo>
                  <a:pt x="0" y="0"/>
                </a:lnTo>
                <a:close/>
              </a:path>
            </a:pathLst>
          </a:custGeom>
          <a:blipFill>
            <a:blip r:embed="rId213">
              <a:extLst>
                <a:ext uri="{96DAC541-7B7A-43D3-8B79-37D633B846F1}">
                  <asvg:svgBlip xmlns:asvg="http://schemas.microsoft.com/office/drawing/2016/SVG/main" r:embed="rId214"/>
                </a:ext>
              </a:extLst>
            </a:blip>
            <a:stretch>
              <a:fillRect l="0" t="0" r="0" b="0"/>
            </a:stretch>
          </a:blipFill>
        </p:spPr>
      </p:sp>
      <p:sp>
        <p:nvSpPr>
          <p:cNvPr name="Freeform 110" id="110"/>
          <p:cNvSpPr/>
          <p:nvPr/>
        </p:nvSpPr>
        <p:spPr>
          <a:xfrm flipH="false" flipV="false" rot="0">
            <a:off x="13319450" y="7616070"/>
            <a:ext cx="735214" cy="701098"/>
          </a:xfrm>
          <a:custGeom>
            <a:avLst/>
            <a:gdLst/>
            <a:ahLst/>
            <a:cxnLst/>
            <a:rect r="r" b="b" t="t" l="l"/>
            <a:pathLst>
              <a:path h="701098" w="735214">
                <a:moveTo>
                  <a:pt x="0" y="0"/>
                </a:moveTo>
                <a:lnTo>
                  <a:pt x="735214" y="0"/>
                </a:lnTo>
                <a:lnTo>
                  <a:pt x="735214" y="701098"/>
                </a:lnTo>
                <a:lnTo>
                  <a:pt x="0" y="701098"/>
                </a:lnTo>
                <a:lnTo>
                  <a:pt x="0" y="0"/>
                </a:lnTo>
                <a:close/>
              </a:path>
            </a:pathLst>
          </a:custGeom>
          <a:blipFill>
            <a:blip r:embed="rId215">
              <a:extLst>
                <a:ext uri="{96DAC541-7B7A-43D3-8B79-37D633B846F1}">
                  <asvg:svgBlip xmlns:asvg="http://schemas.microsoft.com/office/drawing/2016/SVG/main" r:embed="rId216"/>
                </a:ext>
              </a:extLst>
            </a:blip>
            <a:stretch>
              <a:fillRect l="0" t="0" r="0" b="0"/>
            </a:stretch>
          </a:blipFill>
        </p:spPr>
      </p:sp>
      <p:sp>
        <p:nvSpPr>
          <p:cNvPr name="Freeform 111" id="111"/>
          <p:cNvSpPr/>
          <p:nvPr/>
        </p:nvSpPr>
        <p:spPr>
          <a:xfrm flipH="false" flipV="false" rot="0">
            <a:off x="12438782" y="7633512"/>
            <a:ext cx="713254" cy="668504"/>
          </a:xfrm>
          <a:custGeom>
            <a:avLst/>
            <a:gdLst/>
            <a:ahLst/>
            <a:cxnLst/>
            <a:rect r="r" b="b" t="t" l="l"/>
            <a:pathLst>
              <a:path h="668504" w="713254">
                <a:moveTo>
                  <a:pt x="0" y="0"/>
                </a:moveTo>
                <a:lnTo>
                  <a:pt x="713254" y="0"/>
                </a:lnTo>
                <a:lnTo>
                  <a:pt x="713254" y="668504"/>
                </a:lnTo>
                <a:lnTo>
                  <a:pt x="0" y="668504"/>
                </a:lnTo>
                <a:lnTo>
                  <a:pt x="0" y="0"/>
                </a:lnTo>
                <a:close/>
              </a:path>
            </a:pathLst>
          </a:custGeom>
          <a:blipFill>
            <a:blip r:embed="rId217">
              <a:extLst>
                <a:ext uri="{96DAC541-7B7A-43D3-8B79-37D633B846F1}">
                  <asvg:svgBlip xmlns:asvg="http://schemas.microsoft.com/office/drawing/2016/SVG/main" r:embed="rId218"/>
                </a:ext>
              </a:extLst>
            </a:blip>
            <a:stretch>
              <a:fillRect l="0" t="0" r="0" b="0"/>
            </a:stretch>
          </a:blipFill>
        </p:spPr>
      </p:sp>
      <p:sp>
        <p:nvSpPr>
          <p:cNvPr name="Freeform 112" id="112"/>
          <p:cNvSpPr/>
          <p:nvPr/>
        </p:nvSpPr>
        <p:spPr>
          <a:xfrm flipH="false" flipV="false" rot="0">
            <a:off x="11557352" y="7653944"/>
            <a:ext cx="698104" cy="626112"/>
          </a:xfrm>
          <a:custGeom>
            <a:avLst/>
            <a:gdLst/>
            <a:ahLst/>
            <a:cxnLst/>
            <a:rect r="r" b="b" t="t" l="l"/>
            <a:pathLst>
              <a:path h="626112" w="698104">
                <a:moveTo>
                  <a:pt x="0" y="0"/>
                </a:moveTo>
                <a:lnTo>
                  <a:pt x="698104" y="0"/>
                </a:lnTo>
                <a:lnTo>
                  <a:pt x="698104" y="626112"/>
                </a:lnTo>
                <a:lnTo>
                  <a:pt x="0" y="626112"/>
                </a:lnTo>
                <a:lnTo>
                  <a:pt x="0" y="0"/>
                </a:lnTo>
                <a:close/>
              </a:path>
            </a:pathLst>
          </a:custGeom>
          <a:blipFill>
            <a:blip r:embed="rId219">
              <a:extLst>
                <a:ext uri="{96DAC541-7B7A-43D3-8B79-37D633B846F1}">
                  <asvg:svgBlip xmlns:asvg="http://schemas.microsoft.com/office/drawing/2016/SVG/main" r:embed="rId220"/>
                </a:ext>
              </a:extLst>
            </a:blip>
            <a:stretch>
              <a:fillRect l="0" t="0" r="0" b="0"/>
            </a:stretch>
          </a:blipFill>
        </p:spPr>
      </p:sp>
      <p:sp>
        <p:nvSpPr>
          <p:cNvPr name="Freeform 113" id="113"/>
          <p:cNvSpPr/>
          <p:nvPr/>
        </p:nvSpPr>
        <p:spPr>
          <a:xfrm flipH="false" flipV="false" rot="0">
            <a:off x="10711568" y="7669094"/>
            <a:ext cx="598038" cy="595810"/>
          </a:xfrm>
          <a:custGeom>
            <a:avLst/>
            <a:gdLst/>
            <a:ahLst/>
            <a:cxnLst/>
            <a:rect r="r" b="b" t="t" l="l"/>
            <a:pathLst>
              <a:path h="595810" w="598038">
                <a:moveTo>
                  <a:pt x="0" y="0"/>
                </a:moveTo>
                <a:lnTo>
                  <a:pt x="598038" y="0"/>
                </a:lnTo>
                <a:lnTo>
                  <a:pt x="598038" y="595810"/>
                </a:lnTo>
                <a:lnTo>
                  <a:pt x="0" y="595810"/>
                </a:lnTo>
                <a:lnTo>
                  <a:pt x="0" y="0"/>
                </a:lnTo>
                <a:close/>
              </a:path>
            </a:pathLst>
          </a:custGeom>
          <a:blipFill>
            <a:blip r:embed="rId221">
              <a:extLst>
                <a:ext uri="{96DAC541-7B7A-43D3-8B79-37D633B846F1}">
                  <asvg:svgBlip xmlns:asvg="http://schemas.microsoft.com/office/drawing/2016/SVG/main" r:embed="rId222"/>
                </a:ext>
              </a:extLst>
            </a:blip>
            <a:stretch>
              <a:fillRect l="0" t="0" r="0" b="0"/>
            </a:stretch>
          </a:blipFill>
        </p:spPr>
      </p:sp>
      <p:sp>
        <p:nvSpPr>
          <p:cNvPr name="Freeform 114" id="114"/>
          <p:cNvSpPr/>
          <p:nvPr/>
        </p:nvSpPr>
        <p:spPr>
          <a:xfrm flipH="false" flipV="false" rot="0">
            <a:off x="16072910" y="7614542"/>
            <a:ext cx="584354" cy="707972"/>
          </a:xfrm>
          <a:custGeom>
            <a:avLst/>
            <a:gdLst/>
            <a:ahLst/>
            <a:cxnLst/>
            <a:rect r="r" b="b" t="t" l="l"/>
            <a:pathLst>
              <a:path h="707972" w="584354">
                <a:moveTo>
                  <a:pt x="0" y="0"/>
                </a:moveTo>
                <a:lnTo>
                  <a:pt x="584354" y="0"/>
                </a:lnTo>
                <a:lnTo>
                  <a:pt x="584354" y="707972"/>
                </a:lnTo>
                <a:lnTo>
                  <a:pt x="0" y="707972"/>
                </a:lnTo>
                <a:lnTo>
                  <a:pt x="0" y="0"/>
                </a:lnTo>
                <a:close/>
              </a:path>
            </a:pathLst>
          </a:custGeom>
          <a:blipFill>
            <a:blip r:embed="rId223">
              <a:extLst>
                <a:ext uri="{96DAC541-7B7A-43D3-8B79-37D633B846F1}">
                  <asvg:svgBlip xmlns:asvg="http://schemas.microsoft.com/office/drawing/2016/SVG/main" r:embed="rId224"/>
                </a:ext>
              </a:extLst>
            </a:blip>
            <a:stretch>
              <a:fillRect l="0" t="0" r="0" b="0"/>
            </a:stretch>
          </a:blipFill>
        </p:spPr>
      </p:sp>
      <p:sp>
        <p:nvSpPr>
          <p:cNvPr name="Freeform 115" id="115"/>
          <p:cNvSpPr/>
          <p:nvPr/>
        </p:nvSpPr>
        <p:spPr>
          <a:xfrm flipH="false" flipV="false" rot="0">
            <a:off x="9749804" y="7617598"/>
            <a:ext cx="691230" cy="701670"/>
          </a:xfrm>
          <a:custGeom>
            <a:avLst/>
            <a:gdLst/>
            <a:ahLst/>
            <a:cxnLst/>
            <a:rect r="r" b="b" t="t" l="l"/>
            <a:pathLst>
              <a:path h="701670" w="691230">
                <a:moveTo>
                  <a:pt x="0" y="0"/>
                </a:moveTo>
                <a:lnTo>
                  <a:pt x="691230" y="0"/>
                </a:lnTo>
                <a:lnTo>
                  <a:pt x="691230" y="701670"/>
                </a:lnTo>
                <a:lnTo>
                  <a:pt x="0" y="701670"/>
                </a:lnTo>
                <a:lnTo>
                  <a:pt x="0" y="0"/>
                </a:lnTo>
                <a:close/>
              </a:path>
            </a:pathLst>
          </a:custGeom>
          <a:blipFill>
            <a:blip r:embed="rId225">
              <a:extLst>
                <a:ext uri="{96DAC541-7B7A-43D3-8B79-37D633B846F1}">
                  <asvg:svgBlip xmlns:asvg="http://schemas.microsoft.com/office/drawing/2016/SVG/main" r:embed="rId226"/>
                </a:ext>
              </a:extLst>
            </a:blip>
            <a:stretch>
              <a:fillRect l="0" t="0" r="0" b="0"/>
            </a:stretch>
          </a:blipFill>
        </p:spPr>
      </p:sp>
    </p:spTree>
  </p:cSld>
  <p:clrMapOvr>
    <a:masterClrMapping/>
  </p:clrMapOvr>
</p:sld>
</file>

<file path=ppt/slides/slide78.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1790775" y="188377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Help &amp; Support Icons</a:t>
            </a:r>
          </a:p>
        </p:txBody>
      </p:sp>
      <p:sp>
        <p:nvSpPr>
          <p:cNvPr name="TextBox 3" id="3"/>
          <p:cNvSpPr txBox="true"/>
          <p:nvPr/>
        </p:nvSpPr>
        <p:spPr>
          <a:xfrm rot="0">
            <a:off x="9808225" y="188377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Avatar Icons</a:t>
            </a:r>
          </a:p>
        </p:txBody>
      </p:sp>
      <p:sp>
        <p:nvSpPr>
          <p:cNvPr name="Freeform 4" id="4"/>
          <p:cNvSpPr/>
          <p:nvPr/>
        </p:nvSpPr>
        <p:spPr>
          <a:xfrm flipH="false" flipV="false" rot="0">
            <a:off x="5408010" y="8517562"/>
            <a:ext cx="684286" cy="725408"/>
          </a:xfrm>
          <a:custGeom>
            <a:avLst/>
            <a:gdLst/>
            <a:ahLst/>
            <a:cxnLst/>
            <a:rect r="r" b="b" t="t" l="l"/>
            <a:pathLst>
              <a:path h="725408" w="684286">
                <a:moveTo>
                  <a:pt x="0" y="0"/>
                </a:moveTo>
                <a:lnTo>
                  <a:pt x="684286" y="0"/>
                </a:lnTo>
                <a:lnTo>
                  <a:pt x="684286" y="725408"/>
                </a:lnTo>
                <a:lnTo>
                  <a:pt x="0" y="72540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4314924" y="8516992"/>
            <a:ext cx="694868" cy="726738"/>
          </a:xfrm>
          <a:custGeom>
            <a:avLst/>
            <a:gdLst/>
            <a:ahLst/>
            <a:cxnLst/>
            <a:rect r="r" b="b" t="t" l="l"/>
            <a:pathLst>
              <a:path h="726738" w="694868">
                <a:moveTo>
                  <a:pt x="0" y="0"/>
                </a:moveTo>
                <a:lnTo>
                  <a:pt x="694868" y="0"/>
                </a:lnTo>
                <a:lnTo>
                  <a:pt x="694868" y="726738"/>
                </a:lnTo>
                <a:lnTo>
                  <a:pt x="0" y="7267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8021926" y="7527562"/>
            <a:ext cx="687330" cy="726424"/>
          </a:xfrm>
          <a:custGeom>
            <a:avLst/>
            <a:gdLst/>
            <a:ahLst/>
            <a:cxnLst/>
            <a:rect r="r" b="b" t="t" l="l"/>
            <a:pathLst>
              <a:path h="726424" w="687330">
                <a:moveTo>
                  <a:pt x="0" y="0"/>
                </a:moveTo>
                <a:lnTo>
                  <a:pt x="687330" y="0"/>
                </a:lnTo>
                <a:lnTo>
                  <a:pt x="687330" y="726424"/>
                </a:lnTo>
                <a:lnTo>
                  <a:pt x="0" y="72642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4428084" y="7621018"/>
            <a:ext cx="736306" cy="622386"/>
          </a:xfrm>
          <a:custGeom>
            <a:avLst/>
            <a:gdLst/>
            <a:ahLst/>
            <a:cxnLst/>
            <a:rect r="r" b="b" t="t" l="l"/>
            <a:pathLst>
              <a:path h="622386" w="736306">
                <a:moveTo>
                  <a:pt x="0" y="0"/>
                </a:moveTo>
                <a:lnTo>
                  <a:pt x="736306" y="0"/>
                </a:lnTo>
                <a:lnTo>
                  <a:pt x="736306" y="622386"/>
                </a:lnTo>
                <a:lnTo>
                  <a:pt x="0" y="62238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3537876" y="7564438"/>
            <a:ext cx="735610" cy="735546"/>
          </a:xfrm>
          <a:custGeom>
            <a:avLst/>
            <a:gdLst/>
            <a:ahLst/>
            <a:cxnLst/>
            <a:rect r="r" b="b" t="t" l="l"/>
            <a:pathLst>
              <a:path h="735546" w="735610">
                <a:moveTo>
                  <a:pt x="0" y="0"/>
                </a:moveTo>
                <a:lnTo>
                  <a:pt x="735610" y="0"/>
                </a:lnTo>
                <a:lnTo>
                  <a:pt x="735610" y="735546"/>
                </a:lnTo>
                <a:lnTo>
                  <a:pt x="0" y="73554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5362770" y="7596878"/>
            <a:ext cx="651088" cy="654826"/>
          </a:xfrm>
          <a:custGeom>
            <a:avLst/>
            <a:gdLst/>
            <a:ahLst/>
            <a:cxnLst/>
            <a:rect r="r" b="b" t="t" l="l"/>
            <a:pathLst>
              <a:path h="654826" w="651088">
                <a:moveTo>
                  <a:pt x="0" y="0"/>
                </a:moveTo>
                <a:lnTo>
                  <a:pt x="651088" y="0"/>
                </a:lnTo>
                <a:lnTo>
                  <a:pt x="651088" y="654826"/>
                </a:lnTo>
                <a:lnTo>
                  <a:pt x="0" y="65482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2487856" y="8527004"/>
            <a:ext cx="548508" cy="701648"/>
          </a:xfrm>
          <a:custGeom>
            <a:avLst/>
            <a:gdLst/>
            <a:ahLst/>
            <a:cxnLst/>
            <a:rect r="r" b="b" t="t" l="l"/>
            <a:pathLst>
              <a:path h="701648" w="548508">
                <a:moveTo>
                  <a:pt x="0" y="0"/>
                </a:moveTo>
                <a:lnTo>
                  <a:pt x="548508" y="0"/>
                </a:lnTo>
                <a:lnTo>
                  <a:pt x="548508" y="701648"/>
                </a:lnTo>
                <a:lnTo>
                  <a:pt x="0" y="70164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7121200" y="7526676"/>
            <a:ext cx="704690" cy="727310"/>
          </a:xfrm>
          <a:custGeom>
            <a:avLst/>
            <a:gdLst/>
            <a:ahLst/>
            <a:cxnLst/>
            <a:rect r="r" b="b" t="t" l="l"/>
            <a:pathLst>
              <a:path h="727310" w="704690">
                <a:moveTo>
                  <a:pt x="0" y="0"/>
                </a:moveTo>
                <a:lnTo>
                  <a:pt x="704690" y="0"/>
                </a:lnTo>
                <a:lnTo>
                  <a:pt x="704690" y="727310"/>
                </a:lnTo>
                <a:lnTo>
                  <a:pt x="0" y="72731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11581112" y="8522504"/>
            <a:ext cx="559026" cy="712168"/>
          </a:xfrm>
          <a:custGeom>
            <a:avLst/>
            <a:gdLst/>
            <a:ahLst/>
            <a:cxnLst/>
            <a:rect r="r" b="b" t="t" l="l"/>
            <a:pathLst>
              <a:path h="712168" w="559026">
                <a:moveTo>
                  <a:pt x="0" y="0"/>
                </a:moveTo>
                <a:lnTo>
                  <a:pt x="559026" y="0"/>
                </a:lnTo>
                <a:lnTo>
                  <a:pt x="559026" y="712168"/>
                </a:lnTo>
                <a:lnTo>
                  <a:pt x="0" y="71216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10682666" y="8522504"/>
            <a:ext cx="557504" cy="712926"/>
          </a:xfrm>
          <a:custGeom>
            <a:avLst/>
            <a:gdLst/>
            <a:ahLst/>
            <a:cxnLst/>
            <a:rect r="r" b="b" t="t" l="l"/>
            <a:pathLst>
              <a:path h="712926" w="557504">
                <a:moveTo>
                  <a:pt x="0" y="0"/>
                </a:moveTo>
                <a:lnTo>
                  <a:pt x="557504" y="0"/>
                </a:lnTo>
                <a:lnTo>
                  <a:pt x="557504" y="712926"/>
                </a:lnTo>
                <a:lnTo>
                  <a:pt x="0" y="71292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2644690" y="7673164"/>
            <a:ext cx="735610" cy="519742"/>
          </a:xfrm>
          <a:custGeom>
            <a:avLst/>
            <a:gdLst/>
            <a:ahLst/>
            <a:cxnLst/>
            <a:rect r="r" b="b" t="t" l="l"/>
            <a:pathLst>
              <a:path h="519742" w="735610">
                <a:moveTo>
                  <a:pt x="0" y="0"/>
                </a:moveTo>
                <a:lnTo>
                  <a:pt x="735610" y="0"/>
                </a:lnTo>
                <a:lnTo>
                  <a:pt x="735610" y="519742"/>
                </a:lnTo>
                <a:lnTo>
                  <a:pt x="0" y="51974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6207292" y="7532152"/>
            <a:ext cx="720466" cy="724902"/>
          </a:xfrm>
          <a:custGeom>
            <a:avLst/>
            <a:gdLst/>
            <a:ahLst/>
            <a:cxnLst/>
            <a:rect r="r" b="b" t="t" l="l"/>
            <a:pathLst>
              <a:path h="724902" w="720466">
                <a:moveTo>
                  <a:pt x="0" y="0"/>
                </a:moveTo>
                <a:lnTo>
                  <a:pt x="720466" y="0"/>
                </a:lnTo>
                <a:lnTo>
                  <a:pt x="720466" y="724902"/>
                </a:lnTo>
                <a:lnTo>
                  <a:pt x="0" y="724902"/>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6" id="16"/>
          <p:cNvSpPr/>
          <p:nvPr/>
        </p:nvSpPr>
        <p:spPr>
          <a:xfrm flipH="false" flipV="false" rot="0">
            <a:off x="1778686" y="7602454"/>
            <a:ext cx="703170" cy="679410"/>
          </a:xfrm>
          <a:custGeom>
            <a:avLst/>
            <a:gdLst/>
            <a:ahLst/>
            <a:cxnLst/>
            <a:rect r="r" b="b" t="t" l="l"/>
            <a:pathLst>
              <a:path h="679410" w="703170">
                <a:moveTo>
                  <a:pt x="0" y="0"/>
                </a:moveTo>
                <a:lnTo>
                  <a:pt x="703170" y="0"/>
                </a:lnTo>
                <a:lnTo>
                  <a:pt x="703170" y="679410"/>
                </a:lnTo>
                <a:lnTo>
                  <a:pt x="0" y="679410"/>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7" id="17"/>
          <p:cNvSpPr/>
          <p:nvPr/>
        </p:nvSpPr>
        <p:spPr>
          <a:xfrm flipH="false" flipV="false" rot="0">
            <a:off x="9793218" y="8521744"/>
            <a:ext cx="557568" cy="710646"/>
          </a:xfrm>
          <a:custGeom>
            <a:avLst/>
            <a:gdLst/>
            <a:ahLst/>
            <a:cxnLst/>
            <a:rect r="r" b="b" t="t" l="l"/>
            <a:pathLst>
              <a:path h="710646" w="557568">
                <a:moveTo>
                  <a:pt x="0" y="0"/>
                </a:moveTo>
                <a:lnTo>
                  <a:pt x="557568" y="0"/>
                </a:lnTo>
                <a:lnTo>
                  <a:pt x="557568" y="710646"/>
                </a:lnTo>
                <a:lnTo>
                  <a:pt x="0" y="71064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8" id="18"/>
          <p:cNvSpPr/>
          <p:nvPr/>
        </p:nvSpPr>
        <p:spPr>
          <a:xfrm flipH="false" flipV="false" rot="0">
            <a:off x="15196876" y="8532262"/>
            <a:ext cx="520566" cy="691828"/>
          </a:xfrm>
          <a:custGeom>
            <a:avLst/>
            <a:gdLst/>
            <a:ahLst/>
            <a:cxnLst/>
            <a:rect r="r" b="b" t="t" l="l"/>
            <a:pathLst>
              <a:path h="691828" w="520566">
                <a:moveTo>
                  <a:pt x="0" y="0"/>
                </a:moveTo>
                <a:lnTo>
                  <a:pt x="520566" y="0"/>
                </a:lnTo>
                <a:lnTo>
                  <a:pt x="520566" y="691828"/>
                </a:lnTo>
                <a:lnTo>
                  <a:pt x="0" y="691828"/>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9" id="19"/>
          <p:cNvSpPr/>
          <p:nvPr/>
        </p:nvSpPr>
        <p:spPr>
          <a:xfrm flipH="false" flipV="false" rot="0">
            <a:off x="3534138" y="6720292"/>
            <a:ext cx="572648" cy="696328"/>
          </a:xfrm>
          <a:custGeom>
            <a:avLst/>
            <a:gdLst/>
            <a:ahLst/>
            <a:cxnLst/>
            <a:rect r="r" b="b" t="t" l="l"/>
            <a:pathLst>
              <a:path h="696328" w="572648">
                <a:moveTo>
                  <a:pt x="0" y="0"/>
                </a:moveTo>
                <a:lnTo>
                  <a:pt x="572648" y="0"/>
                </a:lnTo>
                <a:lnTo>
                  <a:pt x="572648" y="696328"/>
                </a:lnTo>
                <a:lnTo>
                  <a:pt x="0" y="696328"/>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0" id="20"/>
          <p:cNvSpPr/>
          <p:nvPr/>
        </p:nvSpPr>
        <p:spPr>
          <a:xfrm flipH="false" flipV="false" rot="0">
            <a:off x="14299888" y="8532262"/>
            <a:ext cx="520566" cy="691828"/>
          </a:xfrm>
          <a:custGeom>
            <a:avLst/>
            <a:gdLst/>
            <a:ahLst/>
            <a:cxnLst/>
            <a:rect r="r" b="b" t="t" l="l"/>
            <a:pathLst>
              <a:path h="691828" w="520566">
                <a:moveTo>
                  <a:pt x="0" y="0"/>
                </a:moveTo>
                <a:lnTo>
                  <a:pt x="520566" y="0"/>
                </a:lnTo>
                <a:lnTo>
                  <a:pt x="520566" y="691828"/>
                </a:lnTo>
                <a:lnTo>
                  <a:pt x="0" y="691828"/>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1" id="21"/>
          <p:cNvSpPr/>
          <p:nvPr/>
        </p:nvSpPr>
        <p:spPr>
          <a:xfrm flipH="false" flipV="false" rot="0">
            <a:off x="13390102" y="8518702"/>
            <a:ext cx="540208" cy="720466"/>
          </a:xfrm>
          <a:custGeom>
            <a:avLst/>
            <a:gdLst/>
            <a:ahLst/>
            <a:cxnLst/>
            <a:rect r="r" b="b" t="t" l="l"/>
            <a:pathLst>
              <a:path h="720466" w="540208">
                <a:moveTo>
                  <a:pt x="0" y="0"/>
                </a:moveTo>
                <a:lnTo>
                  <a:pt x="540208" y="0"/>
                </a:lnTo>
                <a:lnTo>
                  <a:pt x="540208" y="720466"/>
                </a:lnTo>
                <a:lnTo>
                  <a:pt x="0" y="720466"/>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2" id="22"/>
          <p:cNvSpPr/>
          <p:nvPr/>
        </p:nvSpPr>
        <p:spPr>
          <a:xfrm flipH="false" flipV="false" rot="0">
            <a:off x="16095322" y="8514902"/>
            <a:ext cx="554526" cy="725028"/>
          </a:xfrm>
          <a:custGeom>
            <a:avLst/>
            <a:gdLst/>
            <a:ahLst/>
            <a:cxnLst/>
            <a:rect r="r" b="b" t="t" l="l"/>
            <a:pathLst>
              <a:path h="725028" w="554526">
                <a:moveTo>
                  <a:pt x="0" y="0"/>
                </a:moveTo>
                <a:lnTo>
                  <a:pt x="554526" y="0"/>
                </a:lnTo>
                <a:lnTo>
                  <a:pt x="554526" y="725028"/>
                </a:lnTo>
                <a:lnTo>
                  <a:pt x="0" y="725028"/>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3" id="23"/>
          <p:cNvSpPr/>
          <p:nvPr/>
        </p:nvSpPr>
        <p:spPr>
          <a:xfrm flipH="false" flipV="false" rot="0">
            <a:off x="12496156" y="7568936"/>
            <a:ext cx="554526" cy="712230"/>
          </a:xfrm>
          <a:custGeom>
            <a:avLst/>
            <a:gdLst/>
            <a:ahLst/>
            <a:cxnLst/>
            <a:rect r="r" b="b" t="t" l="l"/>
            <a:pathLst>
              <a:path h="712230" w="554526">
                <a:moveTo>
                  <a:pt x="0" y="0"/>
                </a:moveTo>
                <a:lnTo>
                  <a:pt x="554526" y="0"/>
                </a:lnTo>
                <a:lnTo>
                  <a:pt x="554526" y="712230"/>
                </a:lnTo>
                <a:lnTo>
                  <a:pt x="0" y="712230"/>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4" id="24"/>
          <p:cNvSpPr/>
          <p:nvPr/>
        </p:nvSpPr>
        <p:spPr>
          <a:xfrm flipH="false" flipV="false" rot="0">
            <a:off x="11601450" y="7571978"/>
            <a:ext cx="555288" cy="709188"/>
          </a:xfrm>
          <a:custGeom>
            <a:avLst/>
            <a:gdLst/>
            <a:ahLst/>
            <a:cxnLst/>
            <a:rect r="r" b="b" t="t" l="l"/>
            <a:pathLst>
              <a:path h="709188" w="555288">
                <a:moveTo>
                  <a:pt x="0" y="0"/>
                </a:moveTo>
                <a:lnTo>
                  <a:pt x="555288" y="0"/>
                </a:lnTo>
                <a:lnTo>
                  <a:pt x="555288" y="709188"/>
                </a:lnTo>
                <a:lnTo>
                  <a:pt x="0" y="70918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5" id="25"/>
          <p:cNvSpPr/>
          <p:nvPr/>
        </p:nvSpPr>
        <p:spPr>
          <a:xfrm flipH="false" flipV="false" rot="0">
            <a:off x="4412244" y="6721496"/>
            <a:ext cx="616366" cy="695124"/>
          </a:xfrm>
          <a:custGeom>
            <a:avLst/>
            <a:gdLst/>
            <a:ahLst/>
            <a:cxnLst/>
            <a:rect r="r" b="b" t="t" l="l"/>
            <a:pathLst>
              <a:path h="695124" w="616366">
                <a:moveTo>
                  <a:pt x="0" y="0"/>
                </a:moveTo>
                <a:lnTo>
                  <a:pt x="616366" y="0"/>
                </a:lnTo>
                <a:lnTo>
                  <a:pt x="616366" y="695124"/>
                </a:lnTo>
                <a:lnTo>
                  <a:pt x="0" y="695124"/>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6" id="26"/>
          <p:cNvSpPr/>
          <p:nvPr/>
        </p:nvSpPr>
        <p:spPr>
          <a:xfrm flipH="false" flipV="false" rot="0">
            <a:off x="10706806" y="7571218"/>
            <a:ext cx="555984" cy="709948"/>
          </a:xfrm>
          <a:custGeom>
            <a:avLst/>
            <a:gdLst/>
            <a:ahLst/>
            <a:cxnLst/>
            <a:rect r="r" b="b" t="t" l="l"/>
            <a:pathLst>
              <a:path h="709948" w="555984">
                <a:moveTo>
                  <a:pt x="0" y="0"/>
                </a:moveTo>
                <a:lnTo>
                  <a:pt x="555984" y="0"/>
                </a:lnTo>
                <a:lnTo>
                  <a:pt x="555984" y="709948"/>
                </a:lnTo>
                <a:lnTo>
                  <a:pt x="0" y="709948"/>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7" id="27"/>
          <p:cNvSpPr/>
          <p:nvPr/>
        </p:nvSpPr>
        <p:spPr>
          <a:xfrm flipH="false" flipV="false" rot="0">
            <a:off x="9792458" y="7571978"/>
            <a:ext cx="557568" cy="709188"/>
          </a:xfrm>
          <a:custGeom>
            <a:avLst/>
            <a:gdLst/>
            <a:ahLst/>
            <a:cxnLst/>
            <a:rect r="r" b="b" t="t" l="l"/>
            <a:pathLst>
              <a:path h="709188" w="557568">
                <a:moveTo>
                  <a:pt x="0" y="0"/>
                </a:moveTo>
                <a:lnTo>
                  <a:pt x="557568" y="0"/>
                </a:lnTo>
                <a:lnTo>
                  <a:pt x="557568" y="709188"/>
                </a:lnTo>
                <a:lnTo>
                  <a:pt x="0" y="709188"/>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8" id="28"/>
          <p:cNvSpPr/>
          <p:nvPr/>
        </p:nvSpPr>
        <p:spPr>
          <a:xfrm flipH="false" flipV="false" rot="0">
            <a:off x="15184774" y="7575716"/>
            <a:ext cx="547748" cy="702408"/>
          </a:xfrm>
          <a:custGeom>
            <a:avLst/>
            <a:gdLst/>
            <a:ahLst/>
            <a:cxnLst/>
            <a:rect r="r" b="b" t="t" l="l"/>
            <a:pathLst>
              <a:path h="702408" w="547748">
                <a:moveTo>
                  <a:pt x="0" y="0"/>
                </a:moveTo>
                <a:lnTo>
                  <a:pt x="547748" y="0"/>
                </a:lnTo>
                <a:lnTo>
                  <a:pt x="547748" y="702408"/>
                </a:lnTo>
                <a:lnTo>
                  <a:pt x="0" y="702408"/>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9" id="29"/>
          <p:cNvSpPr/>
          <p:nvPr/>
        </p:nvSpPr>
        <p:spPr>
          <a:xfrm flipH="false" flipV="false" rot="0">
            <a:off x="14291588" y="7575716"/>
            <a:ext cx="548508" cy="700888"/>
          </a:xfrm>
          <a:custGeom>
            <a:avLst/>
            <a:gdLst/>
            <a:ahLst/>
            <a:cxnLst/>
            <a:rect r="r" b="b" t="t" l="l"/>
            <a:pathLst>
              <a:path h="700888" w="548508">
                <a:moveTo>
                  <a:pt x="0" y="0"/>
                </a:moveTo>
                <a:lnTo>
                  <a:pt x="548508" y="0"/>
                </a:lnTo>
                <a:lnTo>
                  <a:pt x="548508" y="700888"/>
                </a:lnTo>
                <a:lnTo>
                  <a:pt x="0" y="700888"/>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0" id="30"/>
          <p:cNvSpPr/>
          <p:nvPr/>
        </p:nvSpPr>
        <p:spPr>
          <a:xfrm flipH="false" flipV="false" rot="0">
            <a:off x="16108120" y="7574196"/>
            <a:ext cx="532668" cy="707668"/>
          </a:xfrm>
          <a:custGeom>
            <a:avLst/>
            <a:gdLst/>
            <a:ahLst/>
            <a:cxnLst/>
            <a:rect r="r" b="b" t="t" l="l"/>
            <a:pathLst>
              <a:path h="707668" w="532668">
                <a:moveTo>
                  <a:pt x="0" y="0"/>
                </a:moveTo>
                <a:lnTo>
                  <a:pt x="532668" y="0"/>
                </a:lnTo>
                <a:lnTo>
                  <a:pt x="532668" y="707668"/>
                </a:lnTo>
                <a:lnTo>
                  <a:pt x="0" y="707668"/>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1" id="31"/>
          <p:cNvSpPr/>
          <p:nvPr/>
        </p:nvSpPr>
        <p:spPr>
          <a:xfrm flipH="false" flipV="false" rot="0">
            <a:off x="13404422" y="7565198"/>
            <a:ext cx="540208" cy="723508"/>
          </a:xfrm>
          <a:custGeom>
            <a:avLst/>
            <a:gdLst/>
            <a:ahLst/>
            <a:cxnLst/>
            <a:rect r="r" b="b" t="t" l="l"/>
            <a:pathLst>
              <a:path h="723508" w="540208">
                <a:moveTo>
                  <a:pt x="0" y="0"/>
                </a:moveTo>
                <a:lnTo>
                  <a:pt x="540208" y="0"/>
                </a:lnTo>
                <a:lnTo>
                  <a:pt x="540208" y="723508"/>
                </a:lnTo>
                <a:lnTo>
                  <a:pt x="0" y="723508"/>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2" id="32"/>
          <p:cNvSpPr/>
          <p:nvPr/>
        </p:nvSpPr>
        <p:spPr>
          <a:xfrm flipH="false" flipV="false" rot="0">
            <a:off x="7033772" y="6877454"/>
            <a:ext cx="783708" cy="539844"/>
          </a:xfrm>
          <a:custGeom>
            <a:avLst/>
            <a:gdLst/>
            <a:ahLst/>
            <a:cxnLst/>
            <a:rect r="r" b="b" t="t" l="l"/>
            <a:pathLst>
              <a:path h="539844" w="783708">
                <a:moveTo>
                  <a:pt x="0" y="0"/>
                </a:moveTo>
                <a:lnTo>
                  <a:pt x="783708" y="0"/>
                </a:lnTo>
                <a:lnTo>
                  <a:pt x="783708" y="539844"/>
                </a:lnTo>
                <a:lnTo>
                  <a:pt x="0" y="539844"/>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3" id="33"/>
          <p:cNvSpPr/>
          <p:nvPr/>
        </p:nvSpPr>
        <p:spPr>
          <a:xfrm flipH="false" flipV="false" rot="0">
            <a:off x="2621310" y="6721054"/>
            <a:ext cx="612628" cy="694804"/>
          </a:xfrm>
          <a:custGeom>
            <a:avLst/>
            <a:gdLst/>
            <a:ahLst/>
            <a:cxnLst/>
            <a:rect r="r" b="b" t="t" l="l"/>
            <a:pathLst>
              <a:path h="694804" w="612628">
                <a:moveTo>
                  <a:pt x="0" y="0"/>
                </a:moveTo>
                <a:lnTo>
                  <a:pt x="612628" y="0"/>
                </a:lnTo>
                <a:lnTo>
                  <a:pt x="612628" y="694804"/>
                </a:lnTo>
                <a:lnTo>
                  <a:pt x="0" y="694804"/>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4" id="34"/>
          <p:cNvSpPr/>
          <p:nvPr/>
        </p:nvSpPr>
        <p:spPr>
          <a:xfrm flipH="false" flipV="false" rot="0">
            <a:off x="6239356" y="6720292"/>
            <a:ext cx="538686" cy="697086"/>
          </a:xfrm>
          <a:custGeom>
            <a:avLst/>
            <a:gdLst/>
            <a:ahLst/>
            <a:cxnLst/>
            <a:rect r="r" b="b" t="t" l="l"/>
            <a:pathLst>
              <a:path h="697086" w="538686">
                <a:moveTo>
                  <a:pt x="0" y="0"/>
                </a:moveTo>
                <a:lnTo>
                  <a:pt x="538686" y="0"/>
                </a:lnTo>
                <a:lnTo>
                  <a:pt x="538686" y="697086"/>
                </a:lnTo>
                <a:lnTo>
                  <a:pt x="0" y="697086"/>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5" id="35"/>
          <p:cNvSpPr/>
          <p:nvPr/>
        </p:nvSpPr>
        <p:spPr>
          <a:xfrm flipH="false" flipV="false" rot="0">
            <a:off x="7934426" y="6713894"/>
            <a:ext cx="736370" cy="709506"/>
          </a:xfrm>
          <a:custGeom>
            <a:avLst/>
            <a:gdLst/>
            <a:ahLst/>
            <a:cxnLst/>
            <a:rect r="r" b="b" t="t" l="l"/>
            <a:pathLst>
              <a:path h="709506" w="736370">
                <a:moveTo>
                  <a:pt x="0" y="0"/>
                </a:moveTo>
                <a:lnTo>
                  <a:pt x="736370" y="0"/>
                </a:lnTo>
                <a:lnTo>
                  <a:pt x="736370" y="709506"/>
                </a:lnTo>
                <a:lnTo>
                  <a:pt x="0" y="709506"/>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6" id="36"/>
          <p:cNvSpPr/>
          <p:nvPr/>
        </p:nvSpPr>
        <p:spPr>
          <a:xfrm flipH="false" flipV="false" rot="0">
            <a:off x="1742508" y="6720292"/>
            <a:ext cx="570366" cy="694046"/>
          </a:xfrm>
          <a:custGeom>
            <a:avLst/>
            <a:gdLst/>
            <a:ahLst/>
            <a:cxnLst/>
            <a:rect r="r" b="b" t="t" l="l"/>
            <a:pathLst>
              <a:path h="694046" w="570366">
                <a:moveTo>
                  <a:pt x="0" y="0"/>
                </a:moveTo>
                <a:lnTo>
                  <a:pt x="570366" y="0"/>
                </a:lnTo>
                <a:lnTo>
                  <a:pt x="570366" y="694046"/>
                </a:lnTo>
                <a:lnTo>
                  <a:pt x="0" y="694046"/>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7" id="37"/>
          <p:cNvSpPr/>
          <p:nvPr/>
        </p:nvSpPr>
        <p:spPr>
          <a:xfrm flipH="false" flipV="false" rot="0">
            <a:off x="5330330" y="6720292"/>
            <a:ext cx="563588" cy="699370"/>
          </a:xfrm>
          <a:custGeom>
            <a:avLst/>
            <a:gdLst/>
            <a:ahLst/>
            <a:cxnLst/>
            <a:rect r="r" b="b" t="t" l="l"/>
            <a:pathLst>
              <a:path h="699370" w="563588">
                <a:moveTo>
                  <a:pt x="0" y="0"/>
                </a:moveTo>
                <a:lnTo>
                  <a:pt x="563588" y="0"/>
                </a:lnTo>
                <a:lnTo>
                  <a:pt x="563588" y="699370"/>
                </a:lnTo>
                <a:lnTo>
                  <a:pt x="0" y="699370"/>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8" id="38"/>
          <p:cNvSpPr/>
          <p:nvPr/>
        </p:nvSpPr>
        <p:spPr>
          <a:xfrm flipH="false" flipV="false" rot="0">
            <a:off x="14312688" y="6695392"/>
            <a:ext cx="528930" cy="706148"/>
          </a:xfrm>
          <a:custGeom>
            <a:avLst/>
            <a:gdLst/>
            <a:ahLst/>
            <a:cxnLst/>
            <a:rect r="r" b="b" t="t" l="l"/>
            <a:pathLst>
              <a:path h="706148" w="528930">
                <a:moveTo>
                  <a:pt x="0" y="0"/>
                </a:moveTo>
                <a:lnTo>
                  <a:pt x="528930" y="0"/>
                </a:lnTo>
                <a:lnTo>
                  <a:pt x="528930" y="706148"/>
                </a:lnTo>
                <a:lnTo>
                  <a:pt x="0" y="706148"/>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39" id="39"/>
          <p:cNvSpPr/>
          <p:nvPr/>
        </p:nvSpPr>
        <p:spPr>
          <a:xfrm flipH="false" flipV="false" rot="0">
            <a:off x="13407464" y="6693872"/>
            <a:ext cx="529626" cy="705386"/>
          </a:xfrm>
          <a:custGeom>
            <a:avLst/>
            <a:gdLst/>
            <a:ahLst/>
            <a:cxnLst/>
            <a:rect r="r" b="b" t="t" l="l"/>
            <a:pathLst>
              <a:path h="705386" w="529626">
                <a:moveTo>
                  <a:pt x="0" y="0"/>
                </a:moveTo>
                <a:lnTo>
                  <a:pt x="529626" y="0"/>
                </a:lnTo>
                <a:lnTo>
                  <a:pt x="529626" y="705386"/>
                </a:lnTo>
                <a:lnTo>
                  <a:pt x="0" y="705386"/>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0" id="40"/>
          <p:cNvSpPr/>
          <p:nvPr/>
        </p:nvSpPr>
        <p:spPr>
          <a:xfrm flipH="false" flipV="false" rot="0">
            <a:off x="12504456" y="6693872"/>
            <a:ext cx="530386" cy="705386"/>
          </a:xfrm>
          <a:custGeom>
            <a:avLst/>
            <a:gdLst/>
            <a:ahLst/>
            <a:cxnLst/>
            <a:rect r="r" b="b" t="t" l="l"/>
            <a:pathLst>
              <a:path h="705386" w="530386">
                <a:moveTo>
                  <a:pt x="0" y="0"/>
                </a:moveTo>
                <a:lnTo>
                  <a:pt x="530386" y="0"/>
                </a:lnTo>
                <a:lnTo>
                  <a:pt x="530386" y="705386"/>
                </a:lnTo>
                <a:lnTo>
                  <a:pt x="0" y="705386"/>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1" id="41"/>
          <p:cNvSpPr/>
          <p:nvPr/>
        </p:nvSpPr>
        <p:spPr>
          <a:xfrm flipH="false" flipV="false" rot="0">
            <a:off x="11602210" y="6695392"/>
            <a:ext cx="529626" cy="703866"/>
          </a:xfrm>
          <a:custGeom>
            <a:avLst/>
            <a:gdLst/>
            <a:ahLst/>
            <a:cxnLst/>
            <a:rect r="r" b="b" t="t" l="l"/>
            <a:pathLst>
              <a:path h="703866" w="529626">
                <a:moveTo>
                  <a:pt x="0" y="0"/>
                </a:moveTo>
                <a:lnTo>
                  <a:pt x="529626" y="0"/>
                </a:lnTo>
                <a:lnTo>
                  <a:pt x="529626" y="703866"/>
                </a:lnTo>
                <a:lnTo>
                  <a:pt x="0" y="703866"/>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2" id="42"/>
          <p:cNvSpPr/>
          <p:nvPr/>
        </p:nvSpPr>
        <p:spPr>
          <a:xfrm flipH="false" flipV="false" rot="0">
            <a:off x="10698506" y="6693872"/>
            <a:ext cx="531844" cy="705386"/>
          </a:xfrm>
          <a:custGeom>
            <a:avLst/>
            <a:gdLst/>
            <a:ahLst/>
            <a:cxnLst/>
            <a:rect r="r" b="b" t="t" l="l"/>
            <a:pathLst>
              <a:path h="705386" w="531844">
                <a:moveTo>
                  <a:pt x="0" y="0"/>
                </a:moveTo>
                <a:lnTo>
                  <a:pt x="531844" y="0"/>
                </a:lnTo>
                <a:lnTo>
                  <a:pt x="531844" y="705386"/>
                </a:lnTo>
                <a:lnTo>
                  <a:pt x="0" y="705386"/>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3" id="43"/>
          <p:cNvSpPr/>
          <p:nvPr/>
        </p:nvSpPr>
        <p:spPr>
          <a:xfrm flipH="false" flipV="false" rot="0">
            <a:off x="9814318" y="6693872"/>
            <a:ext cx="529690" cy="708428"/>
          </a:xfrm>
          <a:custGeom>
            <a:avLst/>
            <a:gdLst/>
            <a:ahLst/>
            <a:cxnLst/>
            <a:rect r="r" b="b" t="t" l="l"/>
            <a:pathLst>
              <a:path h="708428" w="529690">
                <a:moveTo>
                  <a:pt x="0" y="0"/>
                </a:moveTo>
                <a:lnTo>
                  <a:pt x="529690" y="0"/>
                </a:lnTo>
                <a:lnTo>
                  <a:pt x="529690" y="708428"/>
                </a:lnTo>
                <a:lnTo>
                  <a:pt x="0" y="708428"/>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4" id="44"/>
          <p:cNvSpPr/>
          <p:nvPr/>
        </p:nvSpPr>
        <p:spPr>
          <a:xfrm flipH="false" flipV="false" rot="0">
            <a:off x="16096842" y="6668972"/>
            <a:ext cx="553006" cy="739348"/>
          </a:xfrm>
          <a:custGeom>
            <a:avLst/>
            <a:gdLst/>
            <a:ahLst/>
            <a:cxnLst/>
            <a:rect r="r" b="b" t="t" l="l"/>
            <a:pathLst>
              <a:path h="739348" w="553006">
                <a:moveTo>
                  <a:pt x="0" y="0"/>
                </a:moveTo>
                <a:lnTo>
                  <a:pt x="553006" y="0"/>
                </a:lnTo>
                <a:lnTo>
                  <a:pt x="553006" y="739348"/>
                </a:lnTo>
                <a:lnTo>
                  <a:pt x="0" y="739348"/>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5" id="45"/>
          <p:cNvSpPr/>
          <p:nvPr/>
        </p:nvSpPr>
        <p:spPr>
          <a:xfrm flipH="false" flipV="false" rot="0">
            <a:off x="15151574" y="6659910"/>
            <a:ext cx="590768" cy="753668"/>
          </a:xfrm>
          <a:custGeom>
            <a:avLst/>
            <a:gdLst/>
            <a:ahLst/>
            <a:cxnLst/>
            <a:rect r="r" b="b" t="t" l="l"/>
            <a:pathLst>
              <a:path h="753668" w="590768">
                <a:moveTo>
                  <a:pt x="0" y="0"/>
                </a:moveTo>
                <a:lnTo>
                  <a:pt x="590768" y="0"/>
                </a:lnTo>
                <a:lnTo>
                  <a:pt x="590768" y="753668"/>
                </a:lnTo>
                <a:lnTo>
                  <a:pt x="0" y="753668"/>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6" id="46"/>
          <p:cNvSpPr/>
          <p:nvPr/>
        </p:nvSpPr>
        <p:spPr>
          <a:xfrm flipH="false" flipV="false" rot="0">
            <a:off x="1728124" y="5769006"/>
            <a:ext cx="528168" cy="695566"/>
          </a:xfrm>
          <a:custGeom>
            <a:avLst/>
            <a:gdLst/>
            <a:ahLst/>
            <a:cxnLst/>
            <a:rect r="r" b="b" t="t" l="l"/>
            <a:pathLst>
              <a:path h="695566" w="528168">
                <a:moveTo>
                  <a:pt x="0" y="0"/>
                </a:moveTo>
                <a:lnTo>
                  <a:pt x="528168" y="0"/>
                </a:lnTo>
                <a:lnTo>
                  <a:pt x="528168" y="695566"/>
                </a:lnTo>
                <a:lnTo>
                  <a:pt x="0" y="695566"/>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7" id="47"/>
          <p:cNvSpPr/>
          <p:nvPr/>
        </p:nvSpPr>
        <p:spPr>
          <a:xfrm flipH="false" flipV="false" rot="0">
            <a:off x="7957046" y="5769322"/>
            <a:ext cx="697910" cy="693032"/>
          </a:xfrm>
          <a:custGeom>
            <a:avLst/>
            <a:gdLst/>
            <a:ahLst/>
            <a:cxnLst/>
            <a:rect r="r" b="b" t="t" l="l"/>
            <a:pathLst>
              <a:path h="693032" w="697910">
                <a:moveTo>
                  <a:pt x="0" y="0"/>
                </a:moveTo>
                <a:lnTo>
                  <a:pt x="697910" y="0"/>
                </a:lnTo>
                <a:lnTo>
                  <a:pt x="697910" y="693032"/>
                </a:lnTo>
                <a:lnTo>
                  <a:pt x="0" y="693032"/>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8" id="48"/>
          <p:cNvSpPr/>
          <p:nvPr/>
        </p:nvSpPr>
        <p:spPr>
          <a:xfrm flipH="false" flipV="false" rot="0">
            <a:off x="7055560" y="5770526"/>
            <a:ext cx="694870" cy="691068"/>
          </a:xfrm>
          <a:custGeom>
            <a:avLst/>
            <a:gdLst/>
            <a:ahLst/>
            <a:cxnLst/>
            <a:rect r="r" b="b" t="t" l="l"/>
            <a:pathLst>
              <a:path h="691068" w="694870">
                <a:moveTo>
                  <a:pt x="0" y="0"/>
                </a:moveTo>
                <a:lnTo>
                  <a:pt x="694870" y="0"/>
                </a:lnTo>
                <a:lnTo>
                  <a:pt x="694870" y="691068"/>
                </a:lnTo>
                <a:lnTo>
                  <a:pt x="0" y="691068"/>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49" id="49"/>
          <p:cNvSpPr/>
          <p:nvPr/>
        </p:nvSpPr>
        <p:spPr>
          <a:xfrm flipH="false" flipV="false" rot="0">
            <a:off x="4479342" y="5769006"/>
            <a:ext cx="436108" cy="697088"/>
          </a:xfrm>
          <a:custGeom>
            <a:avLst/>
            <a:gdLst/>
            <a:ahLst/>
            <a:cxnLst/>
            <a:rect r="r" b="b" t="t" l="l"/>
            <a:pathLst>
              <a:path h="697088" w="436108">
                <a:moveTo>
                  <a:pt x="0" y="0"/>
                </a:moveTo>
                <a:lnTo>
                  <a:pt x="436108" y="0"/>
                </a:lnTo>
                <a:lnTo>
                  <a:pt x="436108" y="697088"/>
                </a:lnTo>
                <a:lnTo>
                  <a:pt x="0" y="697088"/>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0" id="50"/>
          <p:cNvSpPr/>
          <p:nvPr/>
        </p:nvSpPr>
        <p:spPr>
          <a:xfrm flipH="false" flipV="false" rot="0">
            <a:off x="5383110" y="5769006"/>
            <a:ext cx="430088" cy="697848"/>
          </a:xfrm>
          <a:custGeom>
            <a:avLst/>
            <a:gdLst/>
            <a:ahLst/>
            <a:cxnLst/>
            <a:rect r="r" b="b" t="t" l="l"/>
            <a:pathLst>
              <a:path h="697848" w="430088">
                <a:moveTo>
                  <a:pt x="0" y="0"/>
                </a:moveTo>
                <a:lnTo>
                  <a:pt x="430088" y="0"/>
                </a:lnTo>
                <a:lnTo>
                  <a:pt x="430088" y="697848"/>
                </a:lnTo>
                <a:lnTo>
                  <a:pt x="0" y="697848"/>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1" id="51"/>
          <p:cNvSpPr/>
          <p:nvPr/>
        </p:nvSpPr>
        <p:spPr>
          <a:xfrm flipH="false" flipV="false" rot="0">
            <a:off x="3540918" y="5769006"/>
            <a:ext cx="509288" cy="697656"/>
          </a:xfrm>
          <a:custGeom>
            <a:avLst/>
            <a:gdLst/>
            <a:ahLst/>
            <a:cxnLst/>
            <a:rect r="r" b="b" t="t" l="l"/>
            <a:pathLst>
              <a:path h="697656" w="509288">
                <a:moveTo>
                  <a:pt x="0" y="0"/>
                </a:moveTo>
                <a:lnTo>
                  <a:pt x="509288" y="0"/>
                </a:lnTo>
                <a:lnTo>
                  <a:pt x="509288" y="697656"/>
                </a:lnTo>
                <a:lnTo>
                  <a:pt x="0" y="697656"/>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2" id="52"/>
          <p:cNvSpPr/>
          <p:nvPr/>
        </p:nvSpPr>
        <p:spPr>
          <a:xfrm flipH="false" flipV="false" rot="0">
            <a:off x="2634932" y="5769766"/>
            <a:ext cx="516764" cy="697086"/>
          </a:xfrm>
          <a:custGeom>
            <a:avLst/>
            <a:gdLst/>
            <a:ahLst/>
            <a:cxnLst/>
            <a:rect r="r" b="b" t="t" l="l"/>
            <a:pathLst>
              <a:path h="697086" w="516764">
                <a:moveTo>
                  <a:pt x="0" y="0"/>
                </a:moveTo>
                <a:lnTo>
                  <a:pt x="516764" y="0"/>
                </a:lnTo>
                <a:lnTo>
                  <a:pt x="516764" y="697086"/>
                </a:lnTo>
                <a:lnTo>
                  <a:pt x="0" y="697086"/>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3" id="53"/>
          <p:cNvSpPr/>
          <p:nvPr/>
        </p:nvSpPr>
        <p:spPr>
          <a:xfrm flipH="false" flipV="false" rot="0">
            <a:off x="6242334" y="5769766"/>
            <a:ext cx="516828" cy="697086"/>
          </a:xfrm>
          <a:custGeom>
            <a:avLst/>
            <a:gdLst/>
            <a:ahLst/>
            <a:cxnLst/>
            <a:rect r="r" b="b" t="t" l="l"/>
            <a:pathLst>
              <a:path h="697086" w="516828">
                <a:moveTo>
                  <a:pt x="0" y="0"/>
                </a:moveTo>
                <a:lnTo>
                  <a:pt x="516828" y="0"/>
                </a:lnTo>
                <a:lnTo>
                  <a:pt x="516828" y="697086"/>
                </a:lnTo>
                <a:lnTo>
                  <a:pt x="0" y="697086"/>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4" id="54"/>
          <p:cNvSpPr/>
          <p:nvPr/>
        </p:nvSpPr>
        <p:spPr>
          <a:xfrm flipH="false" flipV="false" rot="0">
            <a:off x="9799998" y="5764190"/>
            <a:ext cx="542488" cy="693602"/>
          </a:xfrm>
          <a:custGeom>
            <a:avLst/>
            <a:gdLst/>
            <a:ahLst/>
            <a:cxnLst/>
            <a:rect r="r" b="b" t="t" l="l"/>
            <a:pathLst>
              <a:path h="693602" w="542488">
                <a:moveTo>
                  <a:pt x="0" y="0"/>
                </a:moveTo>
                <a:lnTo>
                  <a:pt x="542488" y="0"/>
                </a:lnTo>
                <a:lnTo>
                  <a:pt x="542488" y="693602"/>
                </a:lnTo>
                <a:lnTo>
                  <a:pt x="0" y="693602"/>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5" id="55"/>
          <p:cNvSpPr/>
          <p:nvPr/>
        </p:nvSpPr>
        <p:spPr>
          <a:xfrm flipH="false" flipV="false" rot="0">
            <a:off x="14325550" y="5762226"/>
            <a:ext cx="519046" cy="692588"/>
          </a:xfrm>
          <a:custGeom>
            <a:avLst/>
            <a:gdLst/>
            <a:ahLst/>
            <a:cxnLst/>
            <a:rect r="r" b="b" t="t" l="l"/>
            <a:pathLst>
              <a:path h="692588" w="519046">
                <a:moveTo>
                  <a:pt x="0" y="0"/>
                </a:moveTo>
                <a:lnTo>
                  <a:pt x="519046" y="0"/>
                </a:lnTo>
                <a:lnTo>
                  <a:pt x="519046" y="692588"/>
                </a:lnTo>
                <a:lnTo>
                  <a:pt x="0" y="692588"/>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6" id="56"/>
          <p:cNvSpPr/>
          <p:nvPr/>
        </p:nvSpPr>
        <p:spPr>
          <a:xfrm flipH="false" flipV="false" rot="0">
            <a:off x="13419502" y="5763684"/>
            <a:ext cx="522150" cy="695630"/>
          </a:xfrm>
          <a:custGeom>
            <a:avLst/>
            <a:gdLst/>
            <a:ahLst/>
            <a:cxnLst/>
            <a:rect r="r" b="b" t="t" l="l"/>
            <a:pathLst>
              <a:path h="695630" w="522150">
                <a:moveTo>
                  <a:pt x="0" y="0"/>
                </a:moveTo>
                <a:lnTo>
                  <a:pt x="522150" y="0"/>
                </a:lnTo>
                <a:lnTo>
                  <a:pt x="522150" y="695630"/>
                </a:lnTo>
                <a:lnTo>
                  <a:pt x="0" y="695630"/>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7" id="57"/>
          <p:cNvSpPr/>
          <p:nvPr/>
        </p:nvSpPr>
        <p:spPr>
          <a:xfrm flipH="false" flipV="false" rot="0">
            <a:off x="11614312" y="5762226"/>
            <a:ext cx="522086" cy="696326"/>
          </a:xfrm>
          <a:custGeom>
            <a:avLst/>
            <a:gdLst/>
            <a:ahLst/>
            <a:cxnLst/>
            <a:rect r="r" b="b" t="t" l="l"/>
            <a:pathLst>
              <a:path h="696326" w="522086">
                <a:moveTo>
                  <a:pt x="0" y="0"/>
                </a:moveTo>
                <a:lnTo>
                  <a:pt x="522086" y="0"/>
                </a:lnTo>
                <a:lnTo>
                  <a:pt x="522086" y="696326"/>
                </a:lnTo>
                <a:lnTo>
                  <a:pt x="0" y="696326"/>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8" id="58"/>
          <p:cNvSpPr/>
          <p:nvPr/>
        </p:nvSpPr>
        <p:spPr>
          <a:xfrm flipH="false" flipV="false" rot="0">
            <a:off x="10711306" y="5762986"/>
            <a:ext cx="524368" cy="693286"/>
          </a:xfrm>
          <a:custGeom>
            <a:avLst/>
            <a:gdLst/>
            <a:ahLst/>
            <a:cxnLst/>
            <a:rect r="r" b="b" t="t" l="l"/>
            <a:pathLst>
              <a:path h="693286" w="524368">
                <a:moveTo>
                  <a:pt x="0" y="0"/>
                </a:moveTo>
                <a:lnTo>
                  <a:pt x="524368" y="0"/>
                </a:lnTo>
                <a:lnTo>
                  <a:pt x="524368" y="693286"/>
                </a:lnTo>
                <a:lnTo>
                  <a:pt x="0" y="693286"/>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59" id="59"/>
          <p:cNvSpPr/>
          <p:nvPr/>
        </p:nvSpPr>
        <p:spPr>
          <a:xfrm flipH="false" flipV="false" rot="0">
            <a:off x="16111922" y="5763684"/>
            <a:ext cx="520566" cy="691828"/>
          </a:xfrm>
          <a:custGeom>
            <a:avLst/>
            <a:gdLst/>
            <a:ahLst/>
            <a:cxnLst/>
            <a:rect r="r" b="b" t="t" l="l"/>
            <a:pathLst>
              <a:path h="691828" w="520566">
                <a:moveTo>
                  <a:pt x="0" y="0"/>
                </a:moveTo>
                <a:lnTo>
                  <a:pt x="520566" y="0"/>
                </a:lnTo>
                <a:lnTo>
                  <a:pt x="520566" y="691828"/>
                </a:lnTo>
                <a:lnTo>
                  <a:pt x="0" y="691828"/>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0" id="60"/>
          <p:cNvSpPr/>
          <p:nvPr/>
        </p:nvSpPr>
        <p:spPr>
          <a:xfrm flipH="false" flipV="false" rot="0">
            <a:off x="15218736" y="5787824"/>
            <a:ext cx="529626" cy="706210"/>
          </a:xfrm>
          <a:custGeom>
            <a:avLst/>
            <a:gdLst/>
            <a:ahLst/>
            <a:cxnLst/>
            <a:rect r="r" b="b" t="t" l="l"/>
            <a:pathLst>
              <a:path h="706210" w="529626">
                <a:moveTo>
                  <a:pt x="0" y="0"/>
                </a:moveTo>
                <a:lnTo>
                  <a:pt x="529626" y="0"/>
                </a:lnTo>
                <a:lnTo>
                  <a:pt x="529626" y="706210"/>
                </a:lnTo>
                <a:lnTo>
                  <a:pt x="0" y="706210"/>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1" id="61"/>
          <p:cNvSpPr/>
          <p:nvPr/>
        </p:nvSpPr>
        <p:spPr>
          <a:xfrm flipH="false" flipV="false" rot="0">
            <a:off x="12496916" y="5739544"/>
            <a:ext cx="541728" cy="721290"/>
          </a:xfrm>
          <a:custGeom>
            <a:avLst/>
            <a:gdLst/>
            <a:ahLst/>
            <a:cxnLst/>
            <a:rect r="r" b="b" t="t" l="l"/>
            <a:pathLst>
              <a:path h="721290" w="541728">
                <a:moveTo>
                  <a:pt x="0" y="0"/>
                </a:moveTo>
                <a:lnTo>
                  <a:pt x="541728" y="0"/>
                </a:lnTo>
                <a:lnTo>
                  <a:pt x="541728" y="721290"/>
                </a:lnTo>
                <a:lnTo>
                  <a:pt x="0" y="721290"/>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2" id="62"/>
          <p:cNvSpPr/>
          <p:nvPr/>
        </p:nvSpPr>
        <p:spPr>
          <a:xfrm flipH="false" flipV="false" rot="0">
            <a:off x="6151856" y="4891596"/>
            <a:ext cx="726486" cy="601350"/>
          </a:xfrm>
          <a:custGeom>
            <a:avLst/>
            <a:gdLst/>
            <a:ahLst/>
            <a:cxnLst/>
            <a:rect r="r" b="b" t="t" l="l"/>
            <a:pathLst>
              <a:path h="601350" w="726486">
                <a:moveTo>
                  <a:pt x="0" y="0"/>
                </a:moveTo>
                <a:lnTo>
                  <a:pt x="726486" y="0"/>
                </a:lnTo>
                <a:lnTo>
                  <a:pt x="726486" y="601350"/>
                </a:lnTo>
                <a:lnTo>
                  <a:pt x="0" y="601350"/>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3" id="63"/>
          <p:cNvSpPr/>
          <p:nvPr/>
        </p:nvSpPr>
        <p:spPr>
          <a:xfrm flipH="false" flipV="false" rot="0">
            <a:off x="5266210" y="4863718"/>
            <a:ext cx="726486" cy="657170"/>
          </a:xfrm>
          <a:custGeom>
            <a:avLst/>
            <a:gdLst/>
            <a:ahLst/>
            <a:cxnLst/>
            <a:rect r="r" b="b" t="t" l="l"/>
            <a:pathLst>
              <a:path h="657170" w="726486">
                <a:moveTo>
                  <a:pt x="0" y="0"/>
                </a:moveTo>
                <a:lnTo>
                  <a:pt x="726486" y="0"/>
                </a:lnTo>
                <a:lnTo>
                  <a:pt x="726486" y="657170"/>
                </a:lnTo>
                <a:lnTo>
                  <a:pt x="0" y="657170"/>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4" id="64"/>
          <p:cNvSpPr/>
          <p:nvPr/>
        </p:nvSpPr>
        <p:spPr>
          <a:xfrm flipH="false" flipV="false" rot="0">
            <a:off x="4378284" y="4842620"/>
            <a:ext cx="731808" cy="700128"/>
          </a:xfrm>
          <a:custGeom>
            <a:avLst/>
            <a:gdLst/>
            <a:ahLst/>
            <a:cxnLst/>
            <a:rect r="r" b="b" t="t" l="l"/>
            <a:pathLst>
              <a:path h="700128" w="731808">
                <a:moveTo>
                  <a:pt x="0" y="0"/>
                </a:moveTo>
                <a:lnTo>
                  <a:pt x="731808" y="0"/>
                </a:lnTo>
                <a:lnTo>
                  <a:pt x="731808" y="700128"/>
                </a:lnTo>
                <a:lnTo>
                  <a:pt x="0" y="700128"/>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5" id="65"/>
          <p:cNvSpPr/>
          <p:nvPr/>
        </p:nvSpPr>
        <p:spPr>
          <a:xfrm flipH="false" flipV="false" rot="0">
            <a:off x="7037502" y="4830518"/>
            <a:ext cx="728006" cy="722810"/>
          </a:xfrm>
          <a:custGeom>
            <a:avLst/>
            <a:gdLst/>
            <a:ahLst/>
            <a:cxnLst/>
            <a:rect r="r" b="b" t="t" l="l"/>
            <a:pathLst>
              <a:path h="722810" w="728006">
                <a:moveTo>
                  <a:pt x="0" y="0"/>
                </a:moveTo>
                <a:lnTo>
                  <a:pt x="728006" y="0"/>
                </a:lnTo>
                <a:lnTo>
                  <a:pt x="728006" y="722810"/>
                </a:lnTo>
                <a:lnTo>
                  <a:pt x="0" y="722810"/>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6" id="66"/>
          <p:cNvSpPr/>
          <p:nvPr/>
        </p:nvSpPr>
        <p:spPr>
          <a:xfrm flipH="false" flipV="false" rot="0">
            <a:off x="7923846" y="4972634"/>
            <a:ext cx="728830" cy="441872"/>
          </a:xfrm>
          <a:custGeom>
            <a:avLst/>
            <a:gdLst/>
            <a:ahLst/>
            <a:cxnLst/>
            <a:rect r="r" b="b" t="t" l="l"/>
            <a:pathLst>
              <a:path h="441872" w="728830">
                <a:moveTo>
                  <a:pt x="0" y="0"/>
                </a:moveTo>
                <a:lnTo>
                  <a:pt x="728830" y="0"/>
                </a:lnTo>
                <a:lnTo>
                  <a:pt x="728830" y="441872"/>
                </a:lnTo>
                <a:lnTo>
                  <a:pt x="0" y="441872"/>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7" id="67"/>
          <p:cNvSpPr/>
          <p:nvPr/>
        </p:nvSpPr>
        <p:spPr>
          <a:xfrm flipH="false" flipV="false" rot="0">
            <a:off x="3495678" y="4828300"/>
            <a:ext cx="723508" cy="725028"/>
          </a:xfrm>
          <a:custGeom>
            <a:avLst/>
            <a:gdLst/>
            <a:ahLst/>
            <a:cxnLst/>
            <a:rect r="r" b="b" t="t" l="l"/>
            <a:pathLst>
              <a:path h="725028" w="723508">
                <a:moveTo>
                  <a:pt x="0" y="0"/>
                </a:moveTo>
                <a:lnTo>
                  <a:pt x="723508" y="0"/>
                </a:lnTo>
                <a:lnTo>
                  <a:pt x="723508" y="725028"/>
                </a:lnTo>
                <a:lnTo>
                  <a:pt x="0" y="725028"/>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8" id="68"/>
          <p:cNvSpPr/>
          <p:nvPr/>
        </p:nvSpPr>
        <p:spPr>
          <a:xfrm flipH="false" flipV="false" rot="0">
            <a:off x="2607752" y="4838754"/>
            <a:ext cx="726550" cy="709252"/>
          </a:xfrm>
          <a:custGeom>
            <a:avLst/>
            <a:gdLst/>
            <a:ahLst/>
            <a:cxnLst/>
            <a:rect r="r" b="b" t="t" l="l"/>
            <a:pathLst>
              <a:path h="709252" w="726550">
                <a:moveTo>
                  <a:pt x="0" y="0"/>
                </a:moveTo>
                <a:lnTo>
                  <a:pt x="726550" y="0"/>
                </a:lnTo>
                <a:lnTo>
                  <a:pt x="726550" y="709252"/>
                </a:lnTo>
                <a:lnTo>
                  <a:pt x="0" y="709252"/>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69" id="69"/>
          <p:cNvSpPr/>
          <p:nvPr/>
        </p:nvSpPr>
        <p:spPr>
          <a:xfrm flipH="false" flipV="false" rot="0">
            <a:off x="1722106" y="4829820"/>
            <a:ext cx="724268" cy="727246"/>
          </a:xfrm>
          <a:custGeom>
            <a:avLst/>
            <a:gdLst/>
            <a:ahLst/>
            <a:cxnLst/>
            <a:rect r="r" b="b" t="t" l="l"/>
            <a:pathLst>
              <a:path h="727246" w="724268">
                <a:moveTo>
                  <a:pt x="0" y="0"/>
                </a:moveTo>
                <a:lnTo>
                  <a:pt x="724268" y="0"/>
                </a:lnTo>
                <a:lnTo>
                  <a:pt x="724268" y="727246"/>
                </a:lnTo>
                <a:lnTo>
                  <a:pt x="0" y="727246"/>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70" id="70"/>
          <p:cNvSpPr/>
          <p:nvPr/>
        </p:nvSpPr>
        <p:spPr>
          <a:xfrm flipH="false" flipV="false" rot="0">
            <a:off x="15188576" y="4830518"/>
            <a:ext cx="559026" cy="711470"/>
          </a:xfrm>
          <a:custGeom>
            <a:avLst/>
            <a:gdLst/>
            <a:ahLst/>
            <a:cxnLst/>
            <a:rect r="r" b="b" t="t" l="l"/>
            <a:pathLst>
              <a:path h="711470" w="559026">
                <a:moveTo>
                  <a:pt x="0" y="0"/>
                </a:moveTo>
                <a:lnTo>
                  <a:pt x="559026" y="0"/>
                </a:lnTo>
                <a:lnTo>
                  <a:pt x="559026" y="711470"/>
                </a:lnTo>
                <a:lnTo>
                  <a:pt x="0" y="711470"/>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1" id="71"/>
          <p:cNvSpPr/>
          <p:nvPr/>
        </p:nvSpPr>
        <p:spPr>
          <a:xfrm flipH="false" flipV="false" rot="0">
            <a:off x="14291588" y="4831278"/>
            <a:ext cx="557568" cy="711470"/>
          </a:xfrm>
          <a:custGeom>
            <a:avLst/>
            <a:gdLst/>
            <a:ahLst/>
            <a:cxnLst/>
            <a:rect r="r" b="b" t="t" l="l"/>
            <a:pathLst>
              <a:path h="711470" w="557568">
                <a:moveTo>
                  <a:pt x="0" y="0"/>
                </a:moveTo>
                <a:lnTo>
                  <a:pt x="557568" y="0"/>
                </a:lnTo>
                <a:lnTo>
                  <a:pt x="557568" y="711470"/>
                </a:lnTo>
                <a:lnTo>
                  <a:pt x="0" y="711470"/>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2" id="72"/>
          <p:cNvSpPr/>
          <p:nvPr/>
        </p:nvSpPr>
        <p:spPr>
          <a:xfrm flipH="false" flipV="false" rot="0">
            <a:off x="13396882" y="4829060"/>
            <a:ext cx="555288" cy="715968"/>
          </a:xfrm>
          <a:custGeom>
            <a:avLst/>
            <a:gdLst/>
            <a:ahLst/>
            <a:cxnLst/>
            <a:rect r="r" b="b" t="t" l="l"/>
            <a:pathLst>
              <a:path h="715968" w="555288">
                <a:moveTo>
                  <a:pt x="0" y="0"/>
                </a:moveTo>
                <a:lnTo>
                  <a:pt x="555288" y="0"/>
                </a:lnTo>
                <a:lnTo>
                  <a:pt x="555288" y="715968"/>
                </a:lnTo>
                <a:lnTo>
                  <a:pt x="0" y="715968"/>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
        <p:nvSpPr>
          <p:cNvPr name="Freeform 73" id="73"/>
          <p:cNvSpPr/>
          <p:nvPr/>
        </p:nvSpPr>
        <p:spPr>
          <a:xfrm flipH="false" flipV="false" rot="0">
            <a:off x="9795500" y="4831278"/>
            <a:ext cx="559026" cy="714510"/>
          </a:xfrm>
          <a:custGeom>
            <a:avLst/>
            <a:gdLst/>
            <a:ahLst/>
            <a:cxnLst/>
            <a:rect r="r" b="b" t="t" l="l"/>
            <a:pathLst>
              <a:path h="714510" w="559026">
                <a:moveTo>
                  <a:pt x="0" y="0"/>
                </a:moveTo>
                <a:lnTo>
                  <a:pt x="559026" y="0"/>
                </a:lnTo>
                <a:lnTo>
                  <a:pt x="559026" y="714510"/>
                </a:lnTo>
                <a:lnTo>
                  <a:pt x="0" y="714510"/>
                </a:lnTo>
                <a:lnTo>
                  <a:pt x="0" y="0"/>
                </a:lnTo>
                <a:close/>
              </a:path>
            </a:pathLst>
          </a:custGeom>
          <a:blipFill>
            <a:blip r:embed="rId141">
              <a:extLst>
                <a:ext uri="{96DAC541-7B7A-43D3-8B79-37D633B846F1}">
                  <asvg:svgBlip xmlns:asvg="http://schemas.microsoft.com/office/drawing/2016/SVG/main" r:embed="rId142"/>
                </a:ext>
              </a:extLst>
            </a:blip>
            <a:stretch>
              <a:fillRect l="0" t="0" r="0" b="0"/>
            </a:stretch>
          </a:blipFill>
        </p:spPr>
      </p:sp>
      <p:sp>
        <p:nvSpPr>
          <p:cNvPr name="Freeform 74" id="74"/>
          <p:cNvSpPr/>
          <p:nvPr/>
        </p:nvSpPr>
        <p:spPr>
          <a:xfrm flipH="false" flipV="false" rot="0">
            <a:off x="11624132" y="4832038"/>
            <a:ext cx="529626" cy="706908"/>
          </a:xfrm>
          <a:custGeom>
            <a:avLst/>
            <a:gdLst/>
            <a:ahLst/>
            <a:cxnLst/>
            <a:rect r="r" b="b" t="t" l="l"/>
            <a:pathLst>
              <a:path h="706908" w="529626">
                <a:moveTo>
                  <a:pt x="0" y="0"/>
                </a:moveTo>
                <a:lnTo>
                  <a:pt x="529626" y="0"/>
                </a:lnTo>
                <a:lnTo>
                  <a:pt x="529626" y="706908"/>
                </a:lnTo>
                <a:lnTo>
                  <a:pt x="0" y="706908"/>
                </a:lnTo>
                <a:lnTo>
                  <a:pt x="0" y="0"/>
                </a:lnTo>
                <a:close/>
              </a:path>
            </a:pathLst>
          </a:custGeom>
          <a:blipFill>
            <a:blip r:embed="rId143">
              <a:extLst>
                <a:ext uri="{96DAC541-7B7A-43D3-8B79-37D633B846F1}">
                  <asvg:svgBlip xmlns:asvg="http://schemas.microsoft.com/office/drawing/2016/SVG/main" r:embed="rId144"/>
                </a:ext>
              </a:extLst>
            </a:blip>
            <a:stretch>
              <a:fillRect l="0" t="0" r="0" b="0"/>
            </a:stretch>
          </a:blipFill>
        </p:spPr>
      </p:sp>
      <p:sp>
        <p:nvSpPr>
          <p:cNvPr name="Freeform 75" id="75"/>
          <p:cNvSpPr/>
          <p:nvPr/>
        </p:nvSpPr>
        <p:spPr>
          <a:xfrm flipH="false" flipV="false" rot="0">
            <a:off x="16109640" y="4832798"/>
            <a:ext cx="528866" cy="706908"/>
          </a:xfrm>
          <a:custGeom>
            <a:avLst/>
            <a:gdLst/>
            <a:ahLst/>
            <a:cxnLst/>
            <a:rect r="r" b="b" t="t" l="l"/>
            <a:pathLst>
              <a:path h="706908" w="528866">
                <a:moveTo>
                  <a:pt x="0" y="0"/>
                </a:moveTo>
                <a:lnTo>
                  <a:pt x="528866" y="0"/>
                </a:lnTo>
                <a:lnTo>
                  <a:pt x="528866" y="706908"/>
                </a:lnTo>
                <a:lnTo>
                  <a:pt x="0" y="706908"/>
                </a:lnTo>
                <a:lnTo>
                  <a:pt x="0" y="0"/>
                </a:lnTo>
                <a:close/>
              </a:path>
            </a:pathLst>
          </a:custGeom>
          <a:blipFill>
            <a:blip r:embed="rId145">
              <a:extLst>
                <a:ext uri="{96DAC541-7B7A-43D3-8B79-37D633B846F1}">
                  <asvg:svgBlip xmlns:asvg="http://schemas.microsoft.com/office/drawing/2016/SVG/main" r:embed="rId146"/>
                </a:ext>
              </a:extLst>
            </a:blip>
            <a:stretch>
              <a:fillRect l="0" t="0" r="0" b="0"/>
            </a:stretch>
          </a:blipFill>
        </p:spPr>
      </p:sp>
      <p:sp>
        <p:nvSpPr>
          <p:cNvPr name="Freeform 76" id="76"/>
          <p:cNvSpPr/>
          <p:nvPr/>
        </p:nvSpPr>
        <p:spPr>
          <a:xfrm flipH="false" flipV="false" rot="0">
            <a:off x="10712826" y="4826780"/>
            <a:ext cx="542424" cy="722748"/>
          </a:xfrm>
          <a:custGeom>
            <a:avLst/>
            <a:gdLst/>
            <a:ahLst/>
            <a:cxnLst/>
            <a:rect r="r" b="b" t="t" l="l"/>
            <a:pathLst>
              <a:path h="722748" w="542424">
                <a:moveTo>
                  <a:pt x="0" y="0"/>
                </a:moveTo>
                <a:lnTo>
                  <a:pt x="542424" y="0"/>
                </a:lnTo>
                <a:lnTo>
                  <a:pt x="542424" y="722748"/>
                </a:lnTo>
                <a:lnTo>
                  <a:pt x="0" y="722748"/>
                </a:lnTo>
                <a:lnTo>
                  <a:pt x="0" y="0"/>
                </a:lnTo>
                <a:close/>
              </a:path>
            </a:pathLst>
          </a:custGeom>
          <a:blipFill>
            <a:blip r:embed="rId147">
              <a:extLst>
                <a:ext uri="{96DAC541-7B7A-43D3-8B79-37D633B846F1}">
                  <asvg:svgBlip xmlns:asvg="http://schemas.microsoft.com/office/drawing/2016/SVG/main" r:embed="rId148"/>
                </a:ext>
              </a:extLst>
            </a:blip>
            <a:stretch>
              <a:fillRect l="0" t="0" r="0" b="0"/>
            </a:stretch>
          </a:blipFill>
        </p:spPr>
      </p:sp>
      <p:sp>
        <p:nvSpPr>
          <p:cNvPr name="Freeform 77" id="77"/>
          <p:cNvSpPr/>
          <p:nvPr/>
        </p:nvSpPr>
        <p:spPr>
          <a:xfrm flipH="false" flipV="false" rot="0">
            <a:off x="12510476" y="4824498"/>
            <a:ext cx="542488" cy="721988"/>
          </a:xfrm>
          <a:custGeom>
            <a:avLst/>
            <a:gdLst/>
            <a:ahLst/>
            <a:cxnLst/>
            <a:rect r="r" b="b" t="t" l="l"/>
            <a:pathLst>
              <a:path h="721988" w="542488">
                <a:moveTo>
                  <a:pt x="0" y="0"/>
                </a:moveTo>
                <a:lnTo>
                  <a:pt x="542488" y="0"/>
                </a:lnTo>
                <a:lnTo>
                  <a:pt x="542488" y="721988"/>
                </a:lnTo>
                <a:lnTo>
                  <a:pt x="0" y="721988"/>
                </a:lnTo>
                <a:lnTo>
                  <a:pt x="0" y="0"/>
                </a:lnTo>
                <a:close/>
              </a:path>
            </a:pathLst>
          </a:custGeom>
          <a:blipFill>
            <a:blip r:embed="rId149">
              <a:extLst>
                <a:ext uri="{96DAC541-7B7A-43D3-8B79-37D633B846F1}">
                  <asvg:svgBlip xmlns:asvg="http://schemas.microsoft.com/office/drawing/2016/SVG/main" r:embed="rId150"/>
                </a:ext>
              </a:extLst>
            </a:blip>
            <a:stretch>
              <a:fillRect l="0" t="0" r="0" b="0"/>
            </a:stretch>
          </a:blipFill>
        </p:spPr>
      </p:sp>
      <p:sp>
        <p:nvSpPr>
          <p:cNvPr name="Freeform 78" id="78"/>
          <p:cNvSpPr/>
          <p:nvPr/>
        </p:nvSpPr>
        <p:spPr>
          <a:xfrm flipH="false" flipV="false" rot="0">
            <a:off x="4370744" y="3915598"/>
            <a:ext cx="733328" cy="733962"/>
          </a:xfrm>
          <a:custGeom>
            <a:avLst/>
            <a:gdLst/>
            <a:ahLst/>
            <a:cxnLst/>
            <a:rect r="r" b="b" t="t" l="l"/>
            <a:pathLst>
              <a:path h="733962" w="733328">
                <a:moveTo>
                  <a:pt x="0" y="0"/>
                </a:moveTo>
                <a:lnTo>
                  <a:pt x="733328" y="0"/>
                </a:lnTo>
                <a:lnTo>
                  <a:pt x="733328" y="733962"/>
                </a:lnTo>
                <a:lnTo>
                  <a:pt x="0" y="733962"/>
                </a:lnTo>
                <a:lnTo>
                  <a:pt x="0" y="0"/>
                </a:lnTo>
                <a:close/>
              </a:path>
            </a:pathLst>
          </a:custGeom>
          <a:blipFill>
            <a:blip r:embed="rId151">
              <a:extLst>
                <a:ext uri="{96DAC541-7B7A-43D3-8B79-37D633B846F1}">
                  <asvg:svgBlip xmlns:asvg="http://schemas.microsoft.com/office/drawing/2016/SVG/main" r:embed="rId152"/>
                </a:ext>
              </a:extLst>
            </a:blip>
            <a:stretch>
              <a:fillRect l="0" t="0" r="0" b="0"/>
            </a:stretch>
          </a:blipFill>
        </p:spPr>
      </p:sp>
      <p:sp>
        <p:nvSpPr>
          <p:cNvPr name="Freeform 79" id="79"/>
          <p:cNvSpPr/>
          <p:nvPr/>
        </p:nvSpPr>
        <p:spPr>
          <a:xfrm flipH="false" flipV="false" rot="0">
            <a:off x="3474516" y="3976742"/>
            <a:ext cx="741630" cy="614718"/>
          </a:xfrm>
          <a:custGeom>
            <a:avLst/>
            <a:gdLst/>
            <a:ahLst/>
            <a:cxnLst/>
            <a:rect r="r" b="b" t="t" l="l"/>
            <a:pathLst>
              <a:path h="614718" w="741630">
                <a:moveTo>
                  <a:pt x="0" y="0"/>
                </a:moveTo>
                <a:lnTo>
                  <a:pt x="741630" y="0"/>
                </a:lnTo>
                <a:lnTo>
                  <a:pt x="741630" y="614718"/>
                </a:lnTo>
                <a:lnTo>
                  <a:pt x="0" y="614718"/>
                </a:lnTo>
                <a:lnTo>
                  <a:pt x="0" y="0"/>
                </a:lnTo>
                <a:close/>
              </a:path>
            </a:pathLst>
          </a:custGeom>
          <a:blipFill>
            <a:blip r:embed="rId153">
              <a:extLst>
                <a:ext uri="{96DAC541-7B7A-43D3-8B79-37D633B846F1}">
                  <asvg:svgBlip xmlns:asvg="http://schemas.microsoft.com/office/drawing/2016/SVG/main" r:embed="rId154"/>
                </a:ext>
              </a:extLst>
            </a:blip>
            <a:stretch>
              <a:fillRect l="0" t="0" r="0" b="0"/>
            </a:stretch>
          </a:blipFill>
        </p:spPr>
      </p:sp>
      <p:sp>
        <p:nvSpPr>
          <p:cNvPr name="Freeform 80" id="80"/>
          <p:cNvSpPr/>
          <p:nvPr/>
        </p:nvSpPr>
        <p:spPr>
          <a:xfrm flipH="false" flipV="false" rot="0">
            <a:off x="1697966" y="3979022"/>
            <a:ext cx="738586" cy="608700"/>
          </a:xfrm>
          <a:custGeom>
            <a:avLst/>
            <a:gdLst/>
            <a:ahLst/>
            <a:cxnLst/>
            <a:rect r="r" b="b" t="t" l="l"/>
            <a:pathLst>
              <a:path h="608700" w="738586">
                <a:moveTo>
                  <a:pt x="0" y="0"/>
                </a:moveTo>
                <a:lnTo>
                  <a:pt x="738586" y="0"/>
                </a:lnTo>
                <a:lnTo>
                  <a:pt x="738586" y="608700"/>
                </a:lnTo>
                <a:lnTo>
                  <a:pt x="0" y="608700"/>
                </a:lnTo>
                <a:lnTo>
                  <a:pt x="0" y="0"/>
                </a:lnTo>
                <a:close/>
              </a:path>
            </a:pathLst>
          </a:custGeom>
          <a:blipFill>
            <a:blip r:embed="rId155">
              <a:extLst>
                <a:ext uri="{96DAC541-7B7A-43D3-8B79-37D633B846F1}">
                  <asvg:svgBlip xmlns:asvg="http://schemas.microsoft.com/office/drawing/2016/SVG/main" r:embed="rId156"/>
                </a:ext>
              </a:extLst>
            </a:blip>
            <a:stretch>
              <a:fillRect l="0" t="0" r="0" b="0"/>
            </a:stretch>
          </a:blipFill>
        </p:spPr>
      </p:sp>
      <p:sp>
        <p:nvSpPr>
          <p:cNvPr name="Freeform 81" id="81"/>
          <p:cNvSpPr/>
          <p:nvPr/>
        </p:nvSpPr>
        <p:spPr>
          <a:xfrm flipH="false" flipV="false" rot="0">
            <a:off x="6148054" y="3967554"/>
            <a:ext cx="761208" cy="627708"/>
          </a:xfrm>
          <a:custGeom>
            <a:avLst/>
            <a:gdLst/>
            <a:ahLst/>
            <a:cxnLst/>
            <a:rect r="r" b="b" t="t" l="l"/>
            <a:pathLst>
              <a:path h="627708" w="761208">
                <a:moveTo>
                  <a:pt x="0" y="0"/>
                </a:moveTo>
                <a:lnTo>
                  <a:pt x="761208" y="0"/>
                </a:lnTo>
                <a:lnTo>
                  <a:pt x="761208" y="627708"/>
                </a:lnTo>
                <a:lnTo>
                  <a:pt x="0" y="627708"/>
                </a:lnTo>
                <a:lnTo>
                  <a:pt x="0" y="0"/>
                </a:lnTo>
                <a:close/>
              </a:path>
            </a:pathLst>
          </a:custGeom>
          <a:blipFill>
            <a:blip r:embed="rId157">
              <a:extLst>
                <a:ext uri="{96DAC541-7B7A-43D3-8B79-37D633B846F1}">
                  <asvg:svgBlip xmlns:asvg="http://schemas.microsoft.com/office/drawing/2016/SVG/main" r:embed="rId158"/>
                </a:ext>
              </a:extLst>
            </a:blip>
            <a:stretch>
              <a:fillRect l="0" t="0" r="0" b="0"/>
            </a:stretch>
          </a:blipFill>
        </p:spPr>
      </p:sp>
      <p:sp>
        <p:nvSpPr>
          <p:cNvPr name="Freeform 82" id="82"/>
          <p:cNvSpPr/>
          <p:nvPr/>
        </p:nvSpPr>
        <p:spPr>
          <a:xfrm flipH="false" flipV="false" rot="0">
            <a:off x="7045042" y="3951714"/>
            <a:ext cx="734026" cy="662556"/>
          </a:xfrm>
          <a:custGeom>
            <a:avLst/>
            <a:gdLst/>
            <a:ahLst/>
            <a:cxnLst/>
            <a:rect r="r" b="b" t="t" l="l"/>
            <a:pathLst>
              <a:path h="662556" w="734026">
                <a:moveTo>
                  <a:pt x="0" y="0"/>
                </a:moveTo>
                <a:lnTo>
                  <a:pt x="734026" y="0"/>
                </a:lnTo>
                <a:lnTo>
                  <a:pt x="734026" y="662556"/>
                </a:lnTo>
                <a:lnTo>
                  <a:pt x="0" y="662556"/>
                </a:lnTo>
                <a:lnTo>
                  <a:pt x="0" y="0"/>
                </a:lnTo>
                <a:close/>
              </a:path>
            </a:pathLst>
          </a:custGeom>
          <a:blipFill>
            <a:blip r:embed="rId159">
              <a:extLst>
                <a:ext uri="{96DAC541-7B7A-43D3-8B79-37D633B846F1}">
                  <asvg:svgBlip xmlns:asvg="http://schemas.microsoft.com/office/drawing/2016/SVG/main" r:embed="rId160"/>
                </a:ext>
              </a:extLst>
            </a:blip>
            <a:stretch>
              <a:fillRect l="0" t="0" r="0" b="0"/>
            </a:stretch>
          </a:blipFill>
        </p:spPr>
      </p:sp>
      <p:sp>
        <p:nvSpPr>
          <p:cNvPr name="Freeform 83" id="83"/>
          <p:cNvSpPr/>
          <p:nvPr/>
        </p:nvSpPr>
        <p:spPr>
          <a:xfrm flipH="false" flipV="false" rot="0">
            <a:off x="5261648" y="3953932"/>
            <a:ext cx="736372" cy="660908"/>
          </a:xfrm>
          <a:custGeom>
            <a:avLst/>
            <a:gdLst/>
            <a:ahLst/>
            <a:cxnLst/>
            <a:rect r="r" b="b" t="t" l="l"/>
            <a:pathLst>
              <a:path h="660908" w="736372">
                <a:moveTo>
                  <a:pt x="0" y="0"/>
                </a:moveTo>
                <a:lnTo>
                  <a:pt x="736372" y="0"/>
                </a:lnTo>
                <a:lnTo>
                  <a:pt x="736372" y="660908"/>
                </a:lnTo>
                <a:lnTo>
                  <a:pt x="0" y="660908"/>
                </a:lnTo>
                <a:lnTo>
                  <a:pt x="0" y="0"/>
                </a:lnTo>
                <a:close/>
              </a:path>
            </a:pathLst>
          </a:custGeom>
          <a:blipFill>
            <a:blip r:embed="rId161">
              <a:extLst>
                <a:ext uri="{96DAC541-7B7A-43D3-8B79-37D633B846F1}">
                  <asvg:svgBlip xmlns:asvg="http://schemas.microsoft.com/office/drawing/2016/SVG/main" r:embed="rId162"/>
                </a:ext>
              </a:extLst>
            </a:blip>
            <a:stretch>
              <a:fillRect l="0" t="0" r="0" b="0"/>
            </a:stretch>
          </a:blipFill>
        </p:spPr>
      </p:sp>
      <p:sp>
        <p:nvSpPr>
          <p:cNvPr name="Freeform 84" id="84"/>
          <p:cNvSpPr/>
          <p:nvPr/>
        </p:nvSpPr>
        <p:spPr>
          <a:xfrm flipH="false" flipV="false" rot="0">
            <a:off x="2587412" y="3932832"/>
            <a:ext cx="738588" cy="700888"/>
          </a:xfrm>
          <a:custGeom>
            <a:avLst/>
            <a:gdLst/>
            <a:ahLst/>
            <a:cxnLst/>
            <a:rect r="r" b="b" t="t" l="l"/>
            <a:pathLst>
              <a:path h="700888" w="738588">
                <a:moveTo>
                  <a:pt x="0" y="0"/>
                </a:moveTo>
                <a:lnTo>
                  <a:pt x="738588" y="0"/>
                </a:lnTo>
                <a:lnTo>
                  <a:pt x="738588" y="700888"/>
                </a:lnTo>
                <a:lnTo>
                  <a:pt x="0" y="700888"/>
                </a:lnTo>
                <a:lnTo>
                  <a:pt x="0" y="0"/>
                </a:lnTo>
                <a:close/>
              </a:path>
            </a:pathLst>
          </a:custGeom>
          <a:blipFill>
            <a:blip r:embed="rId163">
              <a:extLst>
                <a:ext uri="{96DAC541-7B7A-43D3-8B79-37D633B846F1}">
                  <asvg:svgBlip xmlns:asvg="http://schemas.microsoft.com/office/drawing/2016/SVG/main" r:embed="rId164"/>
                </a:ext>
              </a:extLst>
            </a:blip>
            <a:stretch>
              <a:fillRect l="0" t="0" r="0" b="0"/>
            </a:stretch>
          </a:blipFill>
        </p:spPr>
      </p:sp>
      <p:sp>
        <p:nvSpPr>
          <p:cNvPr name="Freeform 85" id="85"/>
          <p:cNvSpPr/>
          <p:nvPr/>
        </p:nvSpPr>
        <p:spPr>
          <a:xfrm flipH="false" flipV="false" rot="0">
            <a:off x="7934426" y="3950954"/>
            <a:ext cx="736370" cy="663632"/>
          </a:xfrm>
          <a:custGeom>
            <a:avLst/>
            <a:gdLst/>
            <a:ahLst/>
            <a:cxnLst/>
            <a:rect r="r" b="b" t="t" l="l"/>
            <a:pathLst>
              <a:path h="663632" w="736370">
                <a:moveTo>
                  <a:pt x="0" y="0"/>
                </a:moveTo>
                <a:lnTo>
                  <a:pt x="736370" y="0"/>
                </a:lnTo>
                <a:lnTo>
                  <a:pt x="736370" y="663632"/>
                </a:lnTo>
                <a:lnTo>
                  <a:pt x="0" y="663632"/>
                </a:lnTo>
                <a:lnTo>
                  <a:pt x="0" y="0"/>
                </a:lnTo>
                <a:close/>
              </a:path>
            </a:pathLst>
          </a:custGeom>
          <a:blipFill>
            <a:blip r:embed="rId165">
              <a:extLst>
                <a:ext uri="{96DAC541-7B7A-43D3-8B79-37D633B846F1}">
                  <asvg:svgBlip xmlns:asvg="http://schemas.microsoft.com/office/drawing/2016/SVG/main" r:embed="rId166"/>
                </a:ext>
              </a:extLst>
            </a:blip>
            <a:stretch>
              <a:fillRect l="0" t="0" r="0" b="0"/>
            </a:stretch>
          </a:blipFill>
        </p:spPr>
      </p:sp>
      <p:sp>
        <p:nvSpPr>
          <p:cNvPr name="Freeform 86" id="86"/>
          <p:cNvSpPr/>
          <p:nvPr/>
        </p:nvSpPr>
        <p:spPr>
          <a:xfrm flipH="false" flipV="false" rot="0">
            <a:off x="16095322" y="3938092"/>
            <a:ext cx="558264" cy="713750"/>
          </a:xfrm>
          <a:custGeom>
            <a:avLst/>
            <a:gdLst/>
            <a:ahLst/>
            <a:cxnLst/>
            <a:rect r="r" b="b" t="t" l="l"/>
            <a:pathLst>
              <a:path h="713750" w="558264">
                <a:moveTo>
                  <a:pt x="0" y="0"/>
                </a:moveTo>
                <a:lnTo>
                  <a:pt x="558264" y="0"/>
                </a:lnTo>
                <a:lnTo>
                  <a:pt x="558264" y="713750"/>
                </a:lnTo>
                <a:lnTo>
                  <a:pt x="0" y="713750"/>
                </a:lnTo>
                <a:lnTo>
                  <a:pt x="0" y="0"/>
                </a:lnTo>
                <a:close/>
              </a:path>
            </a:pathLst>
          </a:custGeom>
          <a:blipFill>
            <a:blip r:embed="rId167">
              <a:extLst>
                <a:ext uri="{96DAC541-7B7A-43D3-8B79-37D633B846F1}">
                  <asvg:svgBlip xmlns:asvg="http://schemas.microsoft.com/office/drawing/2016/SVG/main" r:embed="rId168"/>
                </a:ext>
              </a:extLst>
            </a:blip>
            <a:stretch>
              <a:fillRect l="0" t="0" r="0" b="0"/>
            </a:stretch>
          </a:blipFill>
        </p:spPr>
      </p:sp>
      <p:sp>
        <p:nvSpPr>
          <p:cNvPr name="Freeform 87" id="87"/>
          <p:cNvSpPr/>
          <p:nvPr/>
        </p:nvSpPr>
        <p:spPr>
          <a:xfrm flipH="false" flipV="false" rot="0">
            <a:off x="15192314" y="3936318"/>
            <a:ext cx="559088" cy="716284"/>
          </a:xfrm>
          <a:custGeom>
            <a:avLst/>
            <a:gdLst/>
            <a:ahLst/>
            <a:cxnLst/>
            <a:rect r="r" b="b" t="t" l="l"/>
            <a:pathLst>
              <a:path h="716284" w="559088">
                <a:moveTo>
                  <a:pt x="0" y="0"/>
                </a:moveTo>
                <a:lnTo>
                  <a:pt x="559088" y="0"/>
                </a:lnTo>
                <a:lnTo>
                  <a:pt x="559088" y="716284"/>
                </a:lnTo>
                <a:lnTo>
                  <a:pt x="0" y="716284"/>
                </a:lnTo>
                <a:lnTo>
                  <a:pt x="0" y="0"/>
                </a:lnTo>
                <a:close/>
              </a:path>
            </a:pathLst>
          </a:custGeom>
          <a:blipFill>
            <a:blip r:embed="rId169">
              <a:extLst>
                <a:ext uri="{96DAC541-7B7A-43D3-8B79-37D633B846F1}">
                  <asvg:svgBlip xmlns:asvg="http://schemas.microsoft.com/office/drawing/2016/SVG/main" r:embed="rId170"/>
                </a:ext>
              </a:extLst>
            </a:blip>
            <a:stretch>
              <a:fillRect l="0" t="0" r="0" b="0"/>
            </a:stretch>
          </a:blipFill>
        </p:spPr>
      </p:sp>
      <p:sp>
        <p:nvSpPr>
          <p:cNvPr name="Freeform 88" id="88"/>
          <p:cNvSpPr/>
          <p:nvPr/>
        </p:nvSpPr>
        <p:spPr>
          <a:xfrm flipH="false" flipV="false" rot="0">
            <a:off x="14294630" y="3938092"/>
            <a:ext cx="559026" cy="715270"/>
          </a:xfrm>
          <a:custGeom>
            <a:avLst/>
            <a:gdLst/>
            <a:ahLst/>
            <a:cxnLst/>
            <a:rect r="r" b="b" t="t" l="l"/>
            <a:pathLst>
              <a:path h="715270" w="559026">
                <a:moveTo>
                  <a:pt x="0" y="0"/>
                </a:moveTo>
                <a:lnTo>
                  <a:pt x="559026" y="0"/>
                </a:lnTo>
                <a:lnTo>
                  <a:pt x="559026" y="715270"/>
                </a:lnTo>
                <a:lnTo>
                  <a:pt x="0" y="715270"/>
                </a:lnTo>
                <a:lnTo>
                  <a:pt x="0" y="0"/>
                </a:lnTo>
                <a:close/>
              </a:path>
            </a:pathLst>
          </a:custGeom>
          <a:blipFill>
            <a:blip r:embed="rId171">
              <a:extLst>
                <a:ext uri="{96DAC541-7B7A-43D3-8B79-37D633B846F1}">
                  <asvg:svgBlip xmlns:asvg="http://schemas.microsoft.com/office/drawing/2016/SVG/main" r:embed="rId172"/>
                </a:ext>
              </a:extLst>
            </a:blip>
            <a:stretch>
              <a:fillRect l="0" t="0" r="0" b="0"/>
            </a:stretch>
          </a:blipFill>
        </p:spPr>
      </p:sp>
      <p:sp>
        <p:nvSpPr>
          <p:cNvPr name="Freeform 89" id="89"/>
          <p:cNvSpPr/>
          <p:nvPr/>
        </p:nvSpPr>
        <p:spPr>
          <a:xfrm flipH="false" flipV="false" rot="0">
            <a:off x="13395362" y="3936634"/>
            <a:ext cx="560610" cy="718186"/>
          </a:xfrm>
          <a:custGeom>
            <a:avLst/>
            <a:gdLst/>
            <a:ahLst/>
            <a:cxnLst/>
            <a:rect r="r" b="b" t="t" l="l"/>
            <a:pathLst>
              <a:path h="718186" w="560610">
                <a:moveTo>
                  <a:pt x="0" y="0"/>
                </a:moveTo>
                <a:lnTo>
                  <a:pt x="560610" y="0"/>
                </a:lnTo>
                <a:lnTo>
                  <a:pt x="560610" y="718186"/>
                </a:lnTo>
                <a:lnTo>
                  <a:pt x="0" y="718186"/>
                </a:lnTo>
                <a:lnTo>
                  <a:pt x="0" y="0"/>
                </a:lnTo>
                <a:close/>
              </a:path>
            </a:pathLst>
          </a:custGeom>
          <a:blipFill>
            <a:blip r:embed="rId173">
              <a:extLst>
                <a:ext uri="{96DAC541-7B7A-43D3-8B79-37D633B846F1}">
                  <asvg:svgBlip xmlns:asvg="http://schemas.microsoft.com/office/drawing/2016/SVG/main" r:embed="rId174"/>
                </a:ext>
              </a:extLst>
            </a:blip>
            <a:stretch>
              <a:fillRect l="0" t="0" r="0" b="0"/>
            </a:stretch>
          </a:blipFill>
        </p:spPr>
      </p:sp>
      <p:sp>
        <p:nvSpPr>
          <p:cNvPr name="Freeform 90" id="90"/>
          <p:cNvSpPr/>
          <p:nvPr/>
        </p:nvSpPr>
        <p:spPr>
          <a:xfrm flipH="false" flipV="false" rot="0">
            <a:off x="12497678" y="3935874"/>
            <a:ext cx="560546" cy="717490"/>
          </a:xfrm>
          <a:custGeom>
            <a:avLst/>
            <a:gdLst/>
            <a:ahLst/>
            <a:cxnLst/>
            <a:rect r="r" b="b" t="t" l="l"/>
            <a:pathLst>
              <a:path h="717490" w="560546">
                <a:moveTo>
                  <a:pt x="0" y="0"/>
                </a:moveTo>
                <a:lnTo>
                  <a:pt x="560546" y="0"/>
                </a:lnTo>
                <a:lnTo>
                  <a:pt x="560546" y="717490"/>
                </a:lnTo>
                <a:lnTo>
                  <a:pt x="0" y="717490"/>
                </a:lnTo>
                <a:lnTo>
                  <a:pt x="0" y="0"/>
                </a:lnTo>
                <a:close/>
              </a:path>
            </a:pathLst>
          </a:custGeom>
          <a:blipFill>
            <a:blip r:embed="rId175">
              <a:extLst>
                <a:ext uri="{96DAC541-7B7A-43D3-8B79-37D633B846F1}">
                  <asvg:svgBlip xmlns:asvg="http://schemas.microsoft.com/office/drawing/2016/SVG/main" r:embed="rId176"/>
                </a:ext>
              </a:extLst>
            </a:blip>
            <a:stretch>
              <a:fillRect l="0" t="0" r="0" b="0"/>
            </a:stretch>
          </a:blipFill>
        </p:spPr>
      </p:sp>
      <p:sp>
        <p:nvSpPr>
          <p:cNvPr name="Freeform 91" id="91"/>
          <p:cNvSpPr/>
          <p:nvPr/>
        </p:nvSpPr>
        <p:spPr>
          <a:xfrm flipH="false" flipV="false" rot="0">
            <a:off x="11602970" y="3938092"/>
            <a:ext cx="558328" cy="715586"/>
          </a:xfrm>
          <a:custGeom>
            <a:avLst/>
            <a:gdLst/>
            <a:ahLst/>
            <a:cxnLst/>
            <a:rect r="r" b="b" t="t" l="l"/>
            <a:pathLst>
              <a:path h="715586" w="558328">
                <a:moveTo>
                  <a:pt x="0" y="0"/>
                </a:moveTo>
                <a:lnTo>
                  <a:pt x="558328" y="0"/>
                </a:lnTo>
                <a:lnTo>
                  <a:pt x="558328" y="715586"/>
                </a:lnTo>
                <a:lnTo>
                  <a:pt x="0" y="715586"/>
                </a:lnTo>
                <a:lnTo>
                  <a:pt x="0" y="0"/>
                </a:lnTo>
                <a:close/>
              </a:path>
            </a:pathLst>
          </a:custGeom>
          <a:blipFill>
            <a:blip r:embed="rId177">
              <a:extLst>
                <a:ext uri="{96DAC541-7B7A-43D3-8B79-37D633B846F1}">
                  <asvg:svgBlip xmlns:asvg="http://schemas.microsoft.com/office/drawing/2016/SVG/main" r:embed="rId178"/>
                </a:ext>
              </a:extLst>
            </a:blip>
            <a:stretch>
              <a:fillRect l="0" t="0" r="0" b="0"/>
            </a:stretch>
          </a:blipFill>
        </p:spPr>
      </p:sp>
      <p:sp>
        <p:nvSpPr>
          <p:cNvPr name="Freeform 92" id="92"/>
          <p:cNvSpPr/>
          <p:nvPr/>
        </p:nvSpPr>
        <p:spPr>
          <a:xfrm flipH="false" flipV="false" rot="0">
            <a:off x="10705286" y="3938092"/>
            <a:ext cx="556808" cy="716728"/>
          </a:xfrm>
          <a:custGeom>
            <a:avLst/>
            <a:gdLst/>
            <a:ahLst/>
            <a:cxnLst/>
            <a:rect r="r" b="b" t="t" l="l"/>
            <a:pathLst>
              <a:path h="716728" w="556808">
                <a:moveTo>
                  <a:pt x="0" y="0"/>
                </a:moveTo>
                <a:lnTo>
                  <a:pt x="556808" y="0"/>
                </a:lnTo>
                <a:lnTo>
                  <a:pt x="556808" y="716728"/>
                </a:lnTo>
                <a:lnTo>
                  <a:pt x="0" y="716728"/>
                </a:lnTo>
                <a:lnTo>
                  <a:pt x="0" y="0"/>
                </a:lnTo>
                <a:close/>
              </a:path>
            </a:pathLst>
          </a:custGeom>
          <a:blipFill>
            <a:blip r:embed="rId179">
              <a:extLst>
                <a:ext uri="{96DAC541-7B7A-43D3-8B79-37D633B846F1}">
                  <asvg:svgBlip xmlns:asvg="http://schemas.microsoft.com/office/drawing/2016/SVG/main" r:embed="rId180"/>
                </a:ext>
              </a:extLst>
            </a:blip>
            <a:stretch>
              <a:fillRect l="0" t="0" r="0" b="0"/>
            </a:stretch>
          </a:blipFill>
        </p:spPr>
      </p:sp>
      <p:sp>
        <p:nvSpPr>
          <p:cNvPr name="Freeform 93" id="93"/>
          <p:cNvSpPr/>
          <p:nvPr/>
        </p:nvSpPr>
        <p:spPr>
          <a:xfrm flipH="false" flipV="false" rot="0">
            <a:off x="9795500" y="3936634"/>
            <a:ext cx="558264" cy="716728"/>
          </a:xfrm>
          <a:custGeom>
            <a:avLst/>
            <a:gdLst/>
            <a:ahLst/>
            <a:cxnLst/>
            <a:rect r="r" b="b" t="t" l="l"/>
            <a:pathLst>
              <a:path h="716728" w="558264">
                <a:moveTo>
                  <a:pt x="0" y="0"/>
                </a:moveTo>
                <a:lnTo>
                  <a:pt x="558264" y="0"/>
                </a:lnTo>
                <a:lnTo>
                  <a:pt x="558264" y="716728"/>
                </a:lnTo>
                <a:lnTo>
                  <a:pt x="0" y="716728"/>
                </a:lnTo>
                <a:lnTo>
                  <a:pt x="0" y="0"/>
                </a:lnTo>
                <a:close/>
              </a:path>
            </a:pathLst>
          </a:custGeom>
          <a:blipFill>
            <a:blip r:embed="rId181">
              <a:extLst>
                <a:ext uri="{96DAC541-7B7A-43D3-8B79-37D633B846F1}">
                  <asvg:svgBlip xmlns:asvg="http://schemas.microsoft.com/office/drawing/2016/SVG/main" r:embed="rId182"/>
                </a:ext>
              </a:extLst>
            </a:blip>
            <a:stretch>
              <a:fillRect l="0" t="0" r="0" b="0"/>
            </a:stretch>
          </a:blipFill>
        </p:spPr>
      </p:sp>
      <p:sp>
        <p:nvSpPr>
          <p:cNvPr name="Freeform 94" id="94"/>
          <p:cNvSpPr/>
          <p:nvPr/>
        </p:nvSpPr>
        <p:spPr>
          <a:xfrm flipH="false" flipV="false" rot="0">
            <a:off x="1744724" y="3026088"/>
            <a:ext cx="650328" cy="695566"/>
          </a:xfrm>
          <a:custGeom>
            <a:avLst/>
            <a:gdLst/>
            <a:ahLst/>
            <a:cxnLst/>
            <a:rect r="r" b="b" t="t" l="l"/>
            <a:pathLst>
              <a:path h="695566" w="650328">
                <a:moveTo>
                  <a:pt x="0" y="0"/>
                </a:moveTo>
                <a:lnTo>
                  <a:pt x="650328" y="0"/>
                </a:lnTo>
                <a:lnTo>
                  <a:pt x="650328" y="695566"/>
                </a:lnTo>
                <a:lnTo>
                  <a:pt x="0" y="695566"/>
                </a:lnTo>
                <a:lnTo>
                  <a:pt x="0" y="0"/>
                </a:lnTo>
                <a:close/>
              </a:path>
            </a:pathLst>
          </a:custGeom>
          <a:blipFill>
            <a:blip r:embed="rId183">
              <a:extLst>
                <a:ext uri="{96DAC541-7B7A-43D3-8B79-37D633B846F1}">
                  <asvg:svgBlip xmlns:asvg="http://schemas.microsoft.com/office/drawing/2016/SVG/main" r:embed="rId184"/>
                </a:ext>
              </a:extLst>
            </a:blip>
            <a:stretch>
              <a:fillRect l="0" t="0" r="0" b="0"/>
            </a:stretch>
          </a:blipFill>
        </p:spPr>
      </p:sp>
      <p:sp>
        <p:nvSpPr>
          <p:cNvPr name="Freeform 95" id="95"/>
          <p:cNvSpPr/>
          <p:nvPr/>
        </p:nvSpPr>
        <p:spPr>
          <a:xfrm flipH="false" flipV="false" rot="0">
            <a:off x="3534898" y="3026088"/>
            <a:ext cx="648806" cy="695566"/>
          </a:xfrm>
          <a:custGeom>
            <a:avLst/>
            <a:gdLst/>
            <a:ahLst/>
            <a:cxnLst/>
            <a:rect r="r" b="b" t="t" l="l"/>
            <a:pathLst>
              <a:path h="695566" w="648806">
                <a:moveTo>
                  <a:pt x="0" y="0"/>
                </a:moveTo>
                <a:lnTo>
                  <a:pt x="648806" y="0"/>
                </a:lnTo>
                <a:lnTo>
                  <a:pt x="648806" y="695566"/>
                </a:lnTo>
                <a:lnTo>
                  <a:pt x="0" y="695566"/>
                </a:lnTo>
                <a:lnTo>
                  <a:pt x="0" y="0"/>
                </a:lnTo>
                <a:close/>
              </a:path>
            </a:pathLst>
          </a:custGeom>
          <a:blipFill>
            <a:blip r:embed="rId185">
              <a:extLst>
                <a:ext uri="{96DAC541-7B7A-43D3-8B79-37D633B846F1}">
                  <asvg:svgBlip xmlns:asvg="http://schemas.microsoft.com/office/drawing/2016/SVG/main" r:embed="rId186"/>
                </a:ext>
              </a:extLst>
            </a:blip>
            <a:stretch>
              <a:fillRect l="0" t="0" r="0" b="0"/>
            </a:stretch>
          </a:blipFill>
        </p:spPr>
      </p:sp>
      <p:sp>
        <p:nvSpPr>
          <p:cNvPr name="Freeform 96" id="96"/>
          <p:cNvSpPr/>
          <p:nvPr/>
        </p:nvSpPr>
        <p:spPr>
          <a:xfrm flipH="false" flipV="false" rot="0">
            <a:off x="8014386" y="3025454"/>
            <a:ext cx="641266" cy="696200"/>
          </a:xfrm>
          <a:custGeom>
            <a:avLst/>
            <a:gdLst/>
            <a:ahLst/>
            <a:cxnLst/>
            <a:rect r="r" b="b" t="t" l="l"/>
            <a:pathLst>
              <a:path h="696200" w="641266">
                <a:moveTo>
                  <a:pt x="0" y="0"/>
                </a:moveTo>
                <a:lnTo>
                  <a:pt x="641266" y="0"/>
                </a:lnTo>
                <a:lnTo>
                  <a:pt x="641266" y="696200"/>
                </a:lnTo>
                <a:lnTo>
                  <a:pt x="0" y="696200"/>
                </a:lnTo>
                <a:lnTo>
                  <a:pt x="0" y="0"/>
                </a:lnTo>
                <a:close/>
              </a:path>
            </a:pathLst>
          </a:custGeom>
          <a:blipFill>
            <a:blip r:embed="rId187">
              <a:extLst>
                <a:ext uri="{96DAC541-7B7A-43D3-8B79-37D633B846F1}">
                  <asvg:svgBlip xmlns:asvg="http://schemas.microsoft.com/office/drawing/2016/SVG/main" r:embed="rId188"/>
                </a:ext>
              </a:extLst>
            </a:blip>
            <a:stretch>
              <a:fillRect l="0" t="0" r="0" b="0"/>
            </a:stretch>
          </a:blipFill>
        </p:spPr>
      </p:sp>
      <p:sp>
        <p:nvSpPr>
          <p:cNvPr name="Freeform 97" id="97"/>
          <p:cNvSpPr/>
          <p:nvPr/>
        </p:nvSpPr>
        <p:spPr>
          <a:xfrm flipH="false" flipV="false" rot="0">
            <a:off x="7060850" y="3017494"/>
            <a:ext cx="736350" cy="689188"/>
          </a:xfrm>
          <a:custGeom>
            <a:avLst/>
            <a:gdLst/>
            <a:ahLst/>
            <a:cxnLst/>
            <a:rect r="r" b="b" t="t" l="l"/>
            <a:pathLst>
              <a:path h="689188" w="736350">
                <a:moveTo>
                  <a:pt x="0" y="0"/>
                </a:moveTo>
                <a:lnTo>
                  <a:pt x="736350" y="0"/>
                </a:lnTo>
                <a:lnTo>
                  <a:pt x="736350" y="689188"/>
                </a:lnTo>
                <a:lnTo>
                  <a:pt x="0" y="689188"/>
                </a:lnTo>
                <a:lnTo>
                  <a:pt x="0" y="0"/>
                </a:lnTo>
                <a:close/>
              </a:path>
            </a:pathLst>
          </a:custGeom>
          <a:blipFill>
            <a:blip r:embed="rId189">
              <a:extLst>
                <a:ext uri="{96DAC541-7B7A-43D3-8B79-37D633B846F1}">
                  <asvg:svgBlip xmlns:asvg="http://schemas.microsoft.com/office/drawing/2016/SVG/main" r:embed="rId190"/>
                </a:ext>
              </a:extLst>
            </a:blip>
            <a:stretch>
              <a:fillRect l="0" t="0" r="0" b="0"/>
            </a:stretch>
          </a:blipFill>
        </p:spPr>
      </p:sp>
      <p:sp>
        <p:nvSpPr>
          <p:cNvPr name="Freeform 98" id="98"/>
          <p:cNvSpPr/>
          <p:nvPr/>
        </p:nvSpPr>
        <p:spPr>
          <a:xfrm flipH="false" flipV="false" rot="0">
            <a:off x="6255196" y="3026468"/>
            <a:ext cx="579428" cy="695186"/>
          </a:xfrm>
          <a:custGeom>
            <a:avLst/>
            <a:gdLst/>
            <a:ahLst/>
            <a:cxnLst/>
            <a:rect r="r" b="b" t="t" l="l"/>
            <a:pathLst>
              <a:path h="695186" w="579428">
                <a:moveTo>
                  <a:pt x="0" y="0"/>
                </a:moveTo>
                <a:lnTo>
                  <a:pt x="579428" y="0"/>
                </a:lnTo>
                <a:lnTo>
                  <a:pt x="579428" y="695186"/>
                </a:lnTo>
                <a:lnTo>
                  <a:pt x="0" y="695186"/>
                </a:lnTo>
                <a:lnTo>
                  <a:pt x="0" y="0"/>
                </a:lnTo>
                <a:close/>
              </a:path>
            </a:pathLst>
          </a:custGeom>
          <a:blipFill>
            <a:blip r:embed="rId191">
              <a:extLst>
                <a:ext uri="{96DAC541-7B7A-43D3-8B79-37D633B846F1}">
                  <asvg:svgBlip xmlns:asvg="http://schemas.microsoft.com/office/drawing/2016/SVG/main" r:embed="rId192"/>
                </a:ext>
              </a:extLst>
            </a:blip>
            <a:stretch>
              <a:fillRect l="0" t="0" r="0" b="0"/>
            </a:stretch>
          </a:blipFill>
        </p:spPr>
      </p:sp>
      <p:sp>
        <p:nvSpPr>
          <p:cNvPr name="Freeform 99" id="99"/>
          <p:cNvSpPr/>
          <p:nvPr/>
        </p:nvSpPr>
        <p:spPr>
          <a:xfrm flipH="false" flipV="false" rot="0">
            <a:off x="5325768" y="3026088"/>
            <a:ext cx="645828" cy="697086"/>
          </a:xfrm>
          <a:custGeom>
            <a:avLst/>
            <a:gdLst/>
            <a:ahLst/>
            <a:cxnLst/>
            <a:rect r="r" b="b" t="t" l="l"/>
            <a:pathLst>
              <a:path h="697086" w="645828">
                <a:moveTo>
                  <a:pt x="0" y="0"/>
                </a:moveTo>
                <a:lnTo>
                  <a:pt x="645828" y="0"/>
                </a:lnTo>
                <a:lnTo>
                  <a:pt x="645828" y="697086"/>
                </a:lnTo>
                <a:lnTo>
                  <a:pt x="0" y="697086"/>
                </a:lnTo>
                <a:lnTo>
                  <a:pt x="0" y="0"/>
                </a:lnTo>
                <a:close/>
              </a:path>
            </a:pathLst>
          </a:custGeom>
          <a:blipFill>
            <a:blip r:embed="rId193">
              <a:extLst>
                <a:ext uri="{96DAC541-7B7A-43D3-8B79-37D633B846F1}">
                  <asvg:svgBlip xmlns:asvg="http://schemas.microsoft.com/office/drawing/2016/SVG/main" r:embed="rId194"/>
                </a:ext>
              </a:extLst>
            </a:blip>
            <a:stretch>
              <a:fillRect l="0" t="0" r="0" b="0"/>
            </a:stretch>
          </a:blipFill>
        </p:spPr>
      </p:sp>
      <p:sp>
        <p:nvSpPr>
          <p:cNvPr name="Freeform 100" id="100"/>
          <p:cNvSpPr/>
          <p:nvPr/>
        </p:nvSpPr>
        <p:spPr>
          <a:xfrm flipH="false" flipV="false" rot="0">
            <a:off x="4465022" y="3025518"/>
            <a:ext cx="599068" cy="696136"/>
          </a:xfrm>
          <a:custGeom>
            <a:avLst/>
            <a:gdLst/>
            <a:ahLst/>
            <a:cxnLst/>
            <a:rect r="r" b="b" t="t" l="l"/>
            <a:pathLst>
              <a:path h="696136" w="599068">
                <a:moveTo>
                  <a:pt x="0" y="0"/>
                </a:moveTo>
                <a:lnTo>
                  <a:pt x="599068" y="0"/>
                </a:lnTo>
                <a:lnTo>
                  <a:pt x="599068" y="696136"/>
                </a:lnTo>
                <a:lnTo>
                  <a:pt x="0" y="696136"/>
                </a:lnTo>
                <a:lnTo>
                  <a:pt x="0" y="0"/>
                </a:lnTo>
                <a:close/>
              </a:path>
            </a:pathLst>
          </a:custGeom>
          <a:blipFill>
            <a:blip r:embed="rId195">
              <a:extLst>
                <a:ext uri="{96DAC541-7B7A-43D3-8B79-37D633B846F1}">
                  <asvg:svgBlip xmlns:asvg="http://schemas.microsoft.com/office/drawing/2016/SVG/main" r:embed="rId196"/>
                </a:ext>
              </a:extLst>
            </a:blip>
            <a:stretch>
              <a:fillRect l="0" t="0" r="0" b="0"/>
            </a:stretch>
          </a:blipFill>
        </p:spPr>
      </p:sp>
      <p:sp>
        <p:nvSpPr>
          <p:cNvPr name="Freeform 101" id="101"/>
          <p:cNvSpPr/>
          <p:nvPr/>
        </p:nvSpPr>
        <p:spPr>
          <a:xfrm flipH="false" flipV="false" rot="0">
            <a:off x="2662812" y="3026722"/>
            <a:ext cx="603566" cy="697212"/>
          </a:xfrm>
          <a:custGeom>
            <a:avLst/>
            <a:gdLst/>
            <a:ahLst/>
            <a:cxnLst/>
            <a:rect r="r" b="b" t="t" l="l"/>
            <a:pathLst>
              <a:path h="697212" w="603566">
                <a:moveTo>
                  <a:pt x="0" y="0"/>
                </a:moveTo>
                <a:lnTo>
                  <a:pt x="603566" y="0"/>
                </a:lnTo>
                <a:lnTo>
                  <a:pt x="603566" y="697212"/>
                </a:lnTo>
                <a:lnTo>
                  <a:pt x="0" y="697212"/>
                </a:lnTo>
                <a:lnTo>
                  <a:pt x="0" y="0"/>
                </a:lnTo>
                <a:close/>
              </a:path>
            </a:pathLst>
          </a:custGeom>
          <a:blipFill>
            <a:blip r:embed="rId197">
              <a:extLst>
                <a:ext uri="{96DAC541-7B7A-43D3-8B79-37D633B846F1}">
                  <asvg:svgBlip xmlns:asvg="http://schemas.microsoft.com/office/drawing/2016/SVG/main" r:embed="rId198"/>
                </a:ext>
              </a:extLst>
            </a:blip>
            <a:stretch>
              <a:fillRect l="0" t="0" r="0" b="0"/>
            </a:stretch>
          </a:blipFill>
        </p:spPr>
      </p:sp>
      <p:sp>
        <p:nvSpPr>
          <p:cNvPr name="Freeform 102" id="102"/>
          <p:cNvSpPr/>
          <p:nvPr/>
        </p:nvSpPr>
        <p:spPr>
          <a:xfrm flipH="false" flipV="false" rot="0">
            <a:off x="14288548" y="3000428"/>
            <a:ext cx="564348" cy="711470"/>
          </a:xfrm>
          <a:custGeom>
            <a:avLst/>
            <a:gdLst/>
            <a:ahLst/>
            <a:cxnLst/>
            <a:rect r="r" b="b" t="t" l="l"/>
            <a:pathLst>
              <a:path h="711470" w="564348">
                <a:moveTo>
                  <a:pt x="0" y="0"/>
                </a:moveTo>
                <a:lnTo>
                  <a:pt x="564348" y="0"/>
                </a:lnTo>
                <a:lnTo>
                  <a:pt x="564348" y="711470"/>
                </a:lnTo>
                <a:lnTo>
                  <a:pt x="0" y="711470"/>
                </a:lnTo>
                <a:lnTo>
                  <a:pt x="0" y="0"/>
                </a:lnTo>
                <a:close/>
              </a:path>
            </a:pathLst>
          </a:custGeom>
          <a:blipFill>
            <a:blip r:embed="rId199">
              <a:extLst>
                <a:ext uri="{96DAC541-7B7A-43D3-8B79-37D633B846F1}">
                  <asvg:svgBlip xmlns:asvg="http://schemas.microsoft.com/office/drawing/2016/SVG/main" r:embed="rId200"/>
                </a:ext>
              </a:extLst>
            </a:blip>
            <a:stretch>
              <a:fillRect l="0" t="0" r="0" b="0"/>
            </a:stretch>
          </a:blipFill>
        </p:spPr>
      </p:sp>
      <p:sp>
        <p:nvSpPr>
          <p:cNvPr name="Freeform 103" id="103"/>
          <p:cNvSpPr/>
          <p:nvPr/>
        </p:nvSpPr>
        <p:spPr>
          <a:xfrm flipH="false" flipV="false" rot="0">
            <a:off x="13370524" y="3000428"/>
            <a:ext cx="579364" cy="709188"/>
          </a:xfrm>
          <a:custGeom>
            <a:avLst/>
            <a:gdLst/>
            <a:ahLst/>
            <a:cxnLst/>
            <a:rect r="r" b="b" t="t" l="l"/>
            <a:pathLst>
              <a:path h="709188" w="579364">
                <a:moveTo>
                  <a:pt x="0" y="0"/>
                </a:moveTo>
                <a:lnTo>
                  <a:pt x="579364" y="0"/>
                </a:lnTo>
                <a:lnTo>
                  <a:pt x="579364" y="709188"/>
                </a:lnTo>
                <a:lnTo>
                  <a:pt x="0" y="709188"/>
                </a:lnTo>
                <a:lnTo>
                  <a:pt x="0" y="0"/>
                </a:lnTo>
                <a:close/>
              </a:path>
            </a:pathLst>
          </a:custGeom>
          <a:blipFill>
            <a:blip r:embed="rId201">
              <a:extLst>
                <a:ext uri="{96DAC541-7B7A-43D3-8B79-37D633B846F1}">
                  <asvg:svgBlip xmlns:asvg="http://schemas.microsoft.com/office/drawing/2016/SVG/main" r:embed="rId202"/>
                </a:ext>
              </a:extLst>
            </a:blip>
            <a:stretch>
              <a:fillRect l="0" t="0" r="0" b="0"/>
            </a:stretch>
          </a:blipFill>
        </p:spPr>
      </p:sp>
      <p:sp>
        <p:nvSpPr>
          <p:cNvPr name="Freeform 104" id="104"/>
          <p:cNvSpPr/>
          <p:nvPr/>
        </p:nvSpPr>
        <p:spPr>
          <a:xfrm flipH="false" flipV="false" rot="0">
            <a:off x="12401876" y="3001188"/>
            <a:ext cx="644308" cy="710710"/>
          </a:xfrm>
          <a:custGeom>
            <a:avLst/>
            <a:gdLst/>
            <a:ahLst/>
            <a:cxnLst/>
            <a:rect r="r" b="b" t="t" l="l"/>
            <a:pathLst>
              <a:path h="710710" w="644308">
                <a:moveTo>
                  <a:pt x="0" y="0"/>
                </a:moveTo>
                <a:lnTo>
                  <a:pt x="644308" y="0"/>
                </a:lnTo>
                <a:lnTo>
                  <a:pt x="644308" y="710710"/>
                </a:lnTo>
                <a:lnTo>
                  <a:pt x="0" y="710710"/>
                </a:lnTo>
                <a:lnTo>
                  <a:pt x="0" y="0"/>
                </a:lnTo>
                <a:close/>
              </a:path>
            </a:pathLst>
          </a:custGeom>
          <a:blipFill>
            <a:blip r:embed="rId203">
              <a:extLst>
                <a:ext uri="{96DAC541-7B7A-43D3-8B79-37D633B846F1}">
                  <asvg:svgBlip xmlns:asvg="http://schemas.microsoft.com/office/drawing/2016/SVG/main" r:embed="rId204"/>
                </a:ext>
              </a:extLst>
            </a:blip>
            <a:stretch>
              <a:fillRect l="0" t="0" r="0" b="0"/>
            </a:stretch>
          </a:blipFill>
        </p:spPr>
      </p:sp>
      <p:sp>
        <p:nvSpPr>
          <p:cNvPr name="Freeform 105" id="105"/>
          <p:cNvSpPr/>
          <p:nvPr/>
        </p:nvSpPr>
        <p:spPr>
          <a:xfrm flipH="false" flipV="false" rot="0">
            <a:off x="10579262" y="3000428"/>
            <a:ext cx="664710" cy="709948"/>
          </a:xfrm>
          <a:custGeom>
            <a:avLst/>
            <a:gdLst/>
            <a:ahLst/>
            <a:cxnLst/>
            <a:rect r="r" b="b" t="t" l="l"/>
            <a:pathLst>
              <a:path h="709948" w="664710">
                <a:moveTo>
                  <a:pt x="0" y="0"/>
                </a:moveTo>
                <a:lnTo>
                  <a:pt x="664710" y="0"/>
                </a:lnTo>
                <a:lnTo>
                  <a:pt x="664710" y="709948"/>
                </a:lnTo>
                <a:lnTo>
                  <a:pt x="0" y="709948"/>
                </a:lnTo>
                <a:lnTo>
                  <a:pt x="0" y="0"/>
                </a:lnTo>
                <a:close/>
              </a:path>
            </a:pathLst>
          </a:custGeom>
          <a:blipFill>
            <a:blip r:embed="rId205">
              <a:extLst>
                <a:ext uri="{96DAC541-7B7A-43D3-8B79-37D633B846F1}">
                  <asvg:svgBlip xmlns:asvg="http://schemas.microsoft.com/office/drawing/2016/SVG/main" r:embed="rId206"/>
                </a:ext>
              </a:extLst>
            </a:blip>
            <a:stretch>
              <a:fillRect l="0" t="0" r="0" b="0"/>
            </a:stretch>
          </a:blipFill>
        </p:spPr>
      </p:sp>
      <p:sp>
        <p:nvSpPr>
          <p:cNvPr name="Freeform 106" id="106"/>
          <p:cNvSpPr/>
          <p:nvPr/>
        </p:nvSpPr>
        <p:spPr>
          <a:xfrm flipH="false" flipV="false" rot="0">
            <a:off x="11496590" y="2999666"/>
            <a:ext cx="646588" cy="712232"/>
          </a:xfrm>
          <a:custGeom>
            <a:avLst/>
            <a:gdLst/>
            <a:ahLst/>
            <a:cxnLst/>
            <a:rect r="r" b="b" t="t" l="l"/>
            <a:pathLst>
              <a:path h="712232" w="646588">
                <a:moveTo>
                  <a:pt x="0" y="0"/>
                </a:moveTo>
                <a:lnTo>
                  <a:pt x="646588" y="0"/>
                </a:lnTo>
                <a:lnTo>
                  <a:pt x="646588" y="712232"/>
                </a:lnTo>
                <a:lnTo>
                  <a:pt x="0" y="712232"/>
                </a:lnTo>
                <a:lnTo>
                  <a:pt x="0" y="0"/>
                </a:lnTo>
                <a:close/>
              </a:path>
            </a:pathLst>
          </a:custGeom>
          <a:blipFill>
            <a:blip r:embed="rId207">
              <a:extLst>
                <a:ext uri="{96DAC541-7B7A-43D3-8B79-37D633B846F1}">
                  <asvg:svgBlip xmlns:asvg="http://schemas.microsoft.com/office/drawing/2016/SVG/main" r:embed="rId208"/>
                </a:ext>
              </a:extLst>
            </a:blip>
            <a:stretch>
              <a:fillRect l="0" t="0" r="0" b="0"/>
            </a:stretch>
          </a:blipFill>
        </p:spPr>
      </p:sp>
      <p:sp>
        <p:nvSpPr>
          <p:cNvPr name="Freeform 107" id="107"/>
          <p:cNvSpPr/>
          <p:nvPr/>
        </p:nvSpPr>
        <p:spPr>
          <a:xfrm flipH="false" flipV="false" rot="0">
            <a:off x="16095322" y="3002074"/>
            <a:ext cx="556808" cy="710520"/>
          </a:xfrm>
          <a:custGeom>
            <a:avLst/>
            <a:gdLst/>
            <a:ahLst/>
            <a:cxnLst/>
            <a:rect r="r" b="b" t="t" l="l"/>
            <a:pathLst>
              <a:path h="710520" w="556808">
                <a:moveTo>
                  <a:pt x="0" y="0"/>
                </a:moveTo>
                <a:lnTo>
                  <a:pt x="556808" y="0"/>
                </a:lnTo>
                <a:lnTo>
                  <a:pt x="556808" y="710520"/>
                </a:lnTo>
                <a:lnTo>
                  <a:pt x="0" y="710520"/>
                </a:lnTo>
                <a:lnTo>
                  <a:pt x="0" y="0"/>
                </a:lnTo>
                <a:close/>
              </a:path>
            </a:pathLst>
          </a:custGeom>
          <a:blipFill>
            <a:blip r:embed="rId209">
              <a:extLst>
                <a:ext uri="{96DAC541-7B7A-43D3-8B79-37D633B846F1}">
                  <asvg:svgBlip xmlns:asvg="http://schemas.microsoft.com/office/drawing/2016/SVG/main" r:embed="rId210"/>
                </a:ext>
              </a:extLst>
            </a:blip>
            <a:stretch>
              <a:fillRect l="0" t="0" r="0" b="0"/>
            </a:stretch>
          </a:blipFill>
        </p:spPr>
      </p:sp>
      <p:sp>
        <p:nvSpPr>
          <p:cNvPr name="Freeform 108" id="108"/>
          <p:cNvSpPr/>
          <p:nvPr/>
        </p:nvSpPr>
        <p:spPr>
          <a:xfrm flipH="false" flipV="false" rot="0">
            <a:off x="9806778" y="3000428"/>
            <a:ext cx="535708" cy="711470"/>
          </a:xfrm>
          <a:custGeom>
            <a:avLst/>
            <a:gdLst/>
            <a:ahLst/>
            <a:cxnLst/>
            <a:rect r="r" b="b" t="t" l="l"/>
            <a:pathLst>
              <a:path h="711470" w="535708">
                <a:moveTo>
                  <a:pt x="0" y="0"/>
                </a:moveTo>
                <a:lnTo>
                  <a:pt x="535708" y="0"/>
                </a:lnTo>
                <a:lnTo>
                  <a:pt x="535708" y="711470"/>
                </a:lnTo>
                <a:lnTo>
                  <a:pt x="0" y="711470"/>
                </a:lnTo>
                <a:lnTo>
                  <a:pt x="0" y="0"/>
                </a:lnTo>
                <a:close/>
              </a:path>
            </a:pathLst>
          </a:custGeom>
          <a:blipFill>
            <a:blip r:embed="rId211">
              <a:extLst>
                <a:ext uri="{96DAC541-7B7A-43D3-8B79-37D633B846F1}">
                  <asvg:svgBlip xmlns:asvg="http://schemas.microsoft.com/office/drawing/2016/SVG/main" r:embed="rId212"/>
                </a:ext>
              </a:extLst>
            </a:blip>
            <a:stretch>
              <a:fillRect l="0" t="0" r="0" b="0"/>
            </a:stretch>
          </a:blipFill>
        </p:spPr>
      </p:sp>
      <p:sp>
        <p:nvSpPr>
          <p:cNvPr name="Freeform 109" id="109"/>
          <p:cNvSpPr/>
          <p:nvPr/>
        </p:nvSpPr>
        <p:spPr>
          <a:xfrm flipH="false" flipV="false" rot="0">
            <a:off x="15227036" y="3002708"/>
            <a:ext cx="528866" cy="706148"/>
          </a:xfrm>
          <a:custGeom>
            <a:avLst/>
            <a:gdLst/>
            <a:ahLst/>
            <a:cxnLst/>
            <a:rect r="r" b="b" t="t" l="l"/>
            <a:pathLst>
              <a:path h="706148" w="528866">
                <a:moveTo>
                  <a:pt x="0" y="0"/>
                </a:moveTo>
                <a:lnTo>
                  <a:pt x="528866" y="0"/>
                </a:lnTo>
                <a:lnTo>
                  <a:pt x="528866" y="706148"/>
                </a:lnTo>
                <a:lnTo>
                  <a:pt x="0" y="706148"/>
                </a:lnTo>
                <a:lnTo>
                  <a:pt x="0" y="0"/>
                </a:lnTo>
                <a:close/>
              </a:path>
            </a:pathLst>
          </a:custGeom>
          <a:blipFill>
            <a:blip r:embed="rId213">
              <a:extLst>
                <a:ext uri="{96DAC541-7B7A-43D3-8B79-37D633B846F1}">
                  <asvg:svgBlip xmlns:asvg="http://schemas.microsoft.com/office/drawing/2016/SVG/main" r:embed="rId214"/>
                </a:ext>
              </a:extLst>
            </a:blip>
            <a:stretch>
              <a:fillRect l="0" t="0" r="0" b="0"/>
            </a:stretch>
          </a:blipFill>
        </p:spPr>
      </p:sp>
    </p:spTree>
  </p:cSld>
  <p:clrMapOvr>
    <a:masterClrMapping/>
  </p:clrMapOvr>
</p:sld>
</file>

<file path=ppt/slides/slide79.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1790775" y="188377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Creative Process Icons</a:t>
            </a:r>
          </a:p>
        </p:txBody>
      </p:sp>
      <p:sp>
        <p:nvSpPr>
          <p:cNvPr name="TextBox 3" id="3"/>
          <p:cNvSpPr txBox="true"/>
          <p:nvPr/>
        </p:nvSpPr>
        <p:spPr>
          <a:xfrm rot="0">
            <a:off x="9808225" y="1883775"/>
            <a:ext cx="67813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Performing Arts Icons</a:t>
            </a:r>
          </a:p>
        </p:txBody>
      </p:sp>
      <p:sp>
        <p:nvSpPr>
          <p:cNvPr name="Freeform 4" id="4"/>
          <p:cNvSpPr/>
          <p:nvPr/>
        </p:nvSpPr>
        <p:spPr>
          <a:xfrm flipH="false" flipV="false" rot="0">
            <a:off x="3514170" y="3001350"/>
            <a:ext cx="742138" cy="718792"/>
          </a:xfrm>
          <a:custGeom>
            <a:avLst/>
            <a:gdLst/>
            <a:ahLst/>
            <a:cxnLst/>
            <a:rect r="r" b="b" t="t" l="l"/>
            <a:pathLst>
              <a:path h="718792" w="742138">
                <a:moveTo>
                  <a:pt x="0" y="0"/>
                </a:moveTo>
                <a:lnTo>
                  <a:pt x="742138" y="0"/>
                </a:lnTo>
                <a:lnTo>
                  <a:pt x="742138" y="718792"/>
                </a:lnTo>
                <a:lnTo>
                  <a:pt x="0" y="71879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5548418" y="3909382"/>
            <a:ext cx="233386" cy="748374"/>
          </a:xfrm>
          <a:custGeom>
            <a:avLst/>
            <a:gdLst/>
            <a:ahLst/>
            <a:cxnLst/>
            <a:rect r="r" b="b" t="t" l="l"/>
            <a:pathLst>
              <a:path h="748374" w="233386">
                <a:moveTo>
                  <a:pt x="0" y="0"/>
                </a:moveTo>
                <a:lnTo>
                  <a:pt x="233386" y="0"/>
                </a:lnTo>
                <a:lnTo>
                  <a:pt x="233386" y="748374"/>
                </a:lnTo>
                <a:lnTo>
                  <a:pt x="0" y="7483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8034870" y="2999824"/>
            <a:ext cx="630182" cy="718794"/>
          </a:xfrm>
          <a:custGeom>
            <a:avLst/>
            <a:gdLst/>
            <a:ahLst/>
            <a:cxnLst/>
            <a:rect r="r" b="b" t="t" l="l"/>
            <a:pathLst>
              <a:path h="718794" w="630182">
                <a:moveTo>
                  <a:pt x="0" y="0"/>
                </a:moveTo>
                <a:lnTo>
                  <a:pt x="630182" y="0"/>
                </a:lnTo>
                <a:lnTo>
                  <a:pt x="630182" y="718794"/>
                </a:lnTo>
                <a:lnTo>
                  <a:pt x="0" y="71879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7927304" y="3999518"/>
            <a:ext cx="748310" cy="568102"/>
          </a:xfrm>
          <a:custGeom>
            <a:avLst/>
            <a:gdLst/>
            <a:ahLst/>
            <a:cxnLst/>
            <a:rect r="r" b="b" t="t" l="l"/>
            <a:pathLst>
              <a:path h="568102" w="748310">
                <a:moveTo>
                  <a:pt x="0" y="0"/>
                </a:moveTo>
                <a:lnTo>
                  <a:pt x="748310" y="0"/>
                </a:lnTo>
                <a:lnTo>
                  <a:pt x="748310" y="568102"/>
                </a:lnTo>
                <a:lnTo>
                  <a:pt x="0" y="56810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3555072" y="4029732"/>
            <a:ext cx="752888" cy="507544"/>
          </a:xfrm>
          <a:custGeom>
            <a:avLst/>
            <a:gdLst/>
            <a:ahLst/>
            <a:cxnLst/>
            <a:rect r="r" b="b" t="t" l="l"/>
            <a:pathLst>
              <a:path h="507544" w="752888">
                <a:moveTo>
                  <a:pt x="0" y="0"/>
                </a:moveTo>
                <a:lnTo>
                  <a:pt x="752888" y="0"/>
                </a:lnTo>
                <a:lnTo>
                  <a:pt x="752888" y="507544"/>
                </a:lnTo>
                <a:lnTo>
                  <a:pt x="0" y="50754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2619750" y="4114652"/>
            <a:ext cx="748308" cy="339360"/>
          </a:xfrm>
          <a:custGeom>
            <a:avLst/>
            <a:gdLst/>
            <a:ahLst/>
            <a:cxnLst/>
            <a:rect r="r" b="b" t="t" l="l"/>
            <a:pathLst>
              <a:path h="339360" w="748308">
                <a:moveTo>
                  <a:pt x="0" y="0"/>
                </a:moveTo>
                <a:lnTo>
                  <a:pt x="748308" y="0"/>
                </a:lnTo>
                <a:lnTo>
                  <a:pt x="748308" y="339360"/>
                </a:lnTo>
                <a:lnTo>
                  <a:pt x="0" y="33936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0" id="10"/>
          <p:cNvSpPr/>
          <p:nvPr/>
        </p:nvSpPr>
        <p:spPr>
          <a:xfrm flipH="false" flipV="false" rot="0">
            <a:off x="1724566" y="4152500"/>
            <a:ext cx="749072" cy="260610"/>
          </a:xfrm>
          <a:custGeom>
            <a:avLst/>
            <a:gdLst/>
            <a:ahLst/>
            <a:cxnLst/>
            <a:rect r="r" b="b" t="t" l="l"/>
            <a:pathLst>
              <a:path h="260610" w="749072">
                <a:moveTo>
                  <a:pt x="0" y="0"/>
                </a:moveTo>
                <a:lnTo>
                  <a:pt x="749072" y="0"/>
                </a:lnTo>
                <a:lnTo>
                  <a:pt x="749072" y="260610"/>
                </a:lnTo>
                <a:lnTo>
                  <a:pt x="0" y="26061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1" id="11"/>
          <p:cNvSpPr/>
          <p:nvPr/>
        </p:nvSpPr>
        <p:spPr>
          <a:xfrm flipH="false" flipV="false" rot="0">
            <a:off x="4694900" y="3909128"/>
            <a:ext cx="227276" cy="746336"/>
          </a:xfrm>
          <a:custGeom>
            <a:avLst/>
            <a:gdLst/>
            <a:ahLst/>
            <a:cxnLst/>
            <a:rect r="r" b="b" t="t" l="l"/>
            <a:pathLst>
              <a:path h="746336" w="227276">
                <a:moveTo>
                  <a:pt x="0" y="0"/>
                </a:moveTo>
                <a:lnTo>
                  <a:pt x="227276" y="0"/>
                </a:lnTo>
                <a:lnTo>
                  <a:pt x="227276" y="746336"/>
                </a:lnTo>
                <a:lnTo>
                  <a:pt x="0" y="746336"/>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2" id="12"/>
          <p:cNvSpPr/>
          <p:nvPr/>
        </p:nvSpPr>
        <p:spPr>
          <a:xfrm flipH="false" flipV="false" rot="0">
            <a:off x="1723040" y="3173670"/>
            <a:ext cx="720320" cy="369256"/>
          </a:xfrm>
          <a:custGeom>
            <a:avLst/>
            <a:gdLst/>
            <a:ahLst/>
            <a:cxnLst/>
            <a:rect r="r" b="b" t="t" l="l"/>
            <a:pathLst>
              <a:path h="369256" w="720320">
                <a:moveTo>
                  <a:pt x="0" y="0"/>
                </a:moveTo>
                <a:lnTo>
                  <a:pt x="720320" y="0"/>
                </a:lnTo>
                <a:lnTo>
                  <a:pt x="720320" y="369256"/>
                </a:lnTo>
                <a:lnTo>
                  <a:pt x="0" y="369256"/>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3" id="13"/>
          <p:cNvSpPr/>
          <p:nvPr/>
        </p:nvSpPr>
        <p:spPr>
          <a:xfrm flipH="false" flipV="false" rot="0">
            <a:off x="6220204" y="2999760"/>
            <a:ext cx="661226" cy="716756"/>
          </a:xfrm>
          <a:custGeom>
            <a:avLst/>
            <a:gdLst/>
            <a:ahLst/>
            <a:cxnLst/>
            <a:rect r="r" b="b" t="t" l="l"/>
            <a:pathLst>
              <a:path h="716756" w="661226">
                <a:moveTo>
                  <a:pt x="0" y="0"/>
                </a:moveTo>
                <a:lnTo>
                  <a:pt x="661226" y="0"/>
                </a:lnTo>
                <a:lnTo>
                  <a:pt x="661226" y="716756"/>
                </a:lnTo>
                <a:lnTo>
                  <a:pt x="0" y="71675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4" id="14"/>
          <p:cNvSpPr/>
          <p:nvPr/>
        </p:nvSpPr>
        <p:spPr>
          <a:xfrm flipH="false" flipV="false" rot="0">
            <a:off x="6393668" y="3908428"/>
            <a:ext cx="237074" cy="747036"/>
          </a:xfrm>
          <a:custGeom>
            <a:avLst/>
            <a:gdLst/>
            <a:ahLst/>
            <a:cxnLst/>
            <a:rect r="r" b="b" t="t" l="l"/>
            <a:pathLst>
              <a:path h="747036" w="237074">
                <a:moveTo>
                  <a:pt x="0" y="0"/>
                </a:moveTo>
                <a:lnTo>
                  <a:pt x="237074" y="0"/>
                </a:lnTo>
                <a:lnTo>
                  <a:pt x="237074" y="747036"/>
                </a:lnTo>
                <a:lnTo>
                  <a:pt x="0" y="74703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5" id="15"/>
          <p:cNvSpPr/>
          <p:nvPr/>
        </p:nvSpPr>
        <p:spPr>
          <a:xfrm flipH="false" flipV="false" rot="0">
            <a:off x="6971150" y="3999518"/>
            <a:ext cx="747544" cy="568102"/>
          </a:xfrm>
          <a:custGeom>
            <a:avLst/>
            <a:gdLst/>
            <a:ahLst/>
            <a:cxnLst/>
            <a:rect r="r" b="b" t="t" l="l"/>
            <a:pathLst>
              <a:path h="568102" w="747544">
                <a:moveTo>
                  <a:pt x="0" y="0"/>
                </a:moveTo>
                <a:lnTo>
                  <a:pt x="747544" y="0"/>
                </a:lnTo>
                <a:lnTo>
                  <a:pt x="747544" y="568102"/>
                </a:lnTo>
                <a:lnTo>
                  <a:pt x="0" y="568102"/>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6" id="16"/>
          <p:cNvSpPr/>
          <p:nvPr/>
        </p:nvSpPr>
        <p:spPr>
          <a:xfrm flipH="false" flipV="false" rot="0">
            <a:off x="5334116" y="3000586"/>
            <a:ext cx="660462" cy="718030"/>
          </a:xfrm>
          <a:custGeom>
            <a:avLst/>
            <a:gdLst/>
            <a:ahLst/>
            <a:cxnLst/>
            <a:rect r="r" b="b" t="t" l="l"/>
            <a:pathLst>
              <a:path h="718030" w="660462">
                <a:moveTo>
                  <a:pt x="0" y="0"/>
                </a:moveTo>
                <a:lnTo>
                  <a:pt x="660462" y="0"/>
                </a:lnTo>
                <a:lnTo>
                  <a:pt x="660462" y="718030"/>
                </a:lnTo>
                <a:lnTo>
                  <a:pt x="0" y="718030"/>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7" id="17"/>
          <p:cNvSpPr/>
          <p:nvPr/>
        </p:nvSpPr>
        <p:spPr>
          <a:xfrm flipH="false" flipV="false" rot="0">
            <a:off x="7135106" y="2999824"/>
            <a:ext cx="640044" cy="719556"/>
          </a:xfrm>
          <a:custGeom>
            <a:avLst/>
            <a:gdLst/>
            <a:ahLst/>
            <a:cxnLst/>
            <a:rect r="r" b="b" t="t" l="l"/>
            <a:pathLst>
              <a:path h="719556" w="640044">
                <a:moveTo>
                  <a:pt x="0" y="0"/>
                </a:moveTo>
                <a:lnTo>
                  <a:pt x="640044" y="0"/>
                </a:lnTo>
                <a:lnTo>
                  <a:pt x="640044" y="719556"/>
                </a:lnTo>
                <a:lnTo>
                  <a:pt x="0" y="71955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8" id="18"/>
          <p:cNvSpPr/>
          <p:nvPr/>
        </p:nvSpPr>
        <p:spPr>
          <a:xfrm flipH="false" flipV="false" rot="0">
            <a:off x="2619750" y="2999824"/>
            <a:ext cx="718030" cy="717266"/>
          </a:xfrm>
          <a:custGeom>
            <a:avLst/>
            <a:gdLst/>
            <a:ahLst/>
            <a:cxnLst/>
            <a:rect r="r" b="b" t="t" l="l"/>
            <a:pathLst>
              <a:path h="717266" w="718030">
                <a:moveTo>
                  <a:pt x="0" y="0"/>
                </a:moveTo>
                <a:lnTo>
                  <a:pt x="718030" y="0"/>
                </a:lnTo>
                <a:lnTo>
                  <a:pt x="718030" y="717266"/>
                </a:lnTo>
                <a:lnTo>
                  <a:pt x="0" y="717266"/>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9" id="19"/>
          <p:cNvSpPr/>
          <p:nvPr/>
        </p:nvSpPr>
        <p:spPr>
          <a:xfrm flipH="false" flipV="false" rot="0">
            <a:off x="4438932" y="3000586"/>
            <a:ext cx="661226" cy="718030"/>
          </a:xfrm>
          <a:custGeom>
            <a:avLst/>
            <a:gdLst/>
            <a:ahLst/>
            <a:cxnLst/>
            <a:rect r="r" b="b" t="t" l="l"/>
            <a:pathLst>
              <a:path h="718030" w="661226">
                <a:moveTo>
                  <a:pt x="0" y="0"/>
                </a:moveTo>
                <a:lnTo>
                  <a:pt x="661226" y="0"/>
                </a:lnTo>
                <a:lnTo>
                  <a:pt x="661226" y="718030"/>
                </a:lnTo>
                <a:lnTo>
                  <a:pt x="0" y="718030"/>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20" id="20"/>
          <p:cNvSpPr/>
          <p:nvPr/>
        </p:nvSpPr>
        <p:spPr>
          <a:xfrm flipH="false" flipV="false" rot="0">
            <a:off x="10687088" y="3018716"/>
            <a:ext cx="489352" cy="702190"/>
          </a:xfrm>
          <a:custGeom>
            <a:avLst/>
            <a:gdLst/>
            <a:ahLst/>
            <a:cxnLst/>
            <a:rect r="r" b="b" t="t" l="l"/>
            <a:pathLst>
              <a:path h="702190" w="489352">
                <a:moveTo>
                  <a:pt x="0" y="0"/>
                </a:moveTo>
                <a:lnTo>
                  <a:pt x="489352" y="0"/>
                </a:lnTo>
                <a:lnTo>
                  <a:pt x="489352" y="702190"/>
                </a:lnTo>
                <a:lnTo>
                  <a:pt x="0" y="702190"/>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1" id="21"/>
          <p:cNvSpPr/>
          <p:nvPr/>
        </p:nvSpPr>
        <p:spPr>
          <a:xfrm flipH="false" flipV="false" rot="0">
            <a:off x="9764680" y="3018716"/>
            <a:ext cx="492342" cy="702190"/>
          </a:xfrm>
          <a:custGeom>
            <a:avLst/>
            <a:gdLst/>
            <a:ahLst/>
            <a:cxnLst/>
            <a:rect r="r" b="b" t="t" l="l"/>
            <a:pathLst>
              <a:path h="702190" w="492342">
                <a:moveTo>
                  <a:pt x="0" y="0"/>
                </a:moveTo>
                <a:lnTo>
                  <a:pt x="492342" y="0"/>
                </a:lnTo>
                <a:lnTo>
                  <a:pt x="492342" y="702190"/>
                </a:lnTo>
                <a:lnTo>
                  <a:pt x="0" y="70219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2" id="22"/>
          <p:cNvSpPr/>
          <p:nvPr/>
        </p:nvSpPr>
        <p:spPr>
          <a:xfrm flipH="false" flipV="false" rot="0">
            <a:off x="12546408" y="3018016"/>
            <a:ext cx="472686" cy="702890"/>
          </a:xfrm>
          <a:custGeom>
            <a:avLst/>
            <a:gdLst/>
            <a:ahLst/>
            <a:cxnLst/>
            <a:rect r="r" b="b" t="t" l="l"/>
            <a:pathLst>
              <a:path h="702890" w="472686">
                <a:moveTo>
                  <a:pt x="0" y="0"/>
                </a:moveTo>
                <a:lnTo>
                  <a:pt x="472686" y="0"/>
                </a:lnTo>
                <a:lnTo>
                  <a:pt x="472686" y="702890"/>
                </a:lnTo>
                <a:lnTo>
                  <a:pt x="0" y="702890"/>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3" id="23"/>
          <p:cNvSpPr/>
          <p:nvPr/>
        </p:nvSpPr>
        <p:spPr>
          <a:xfrm flipH="false" flipV="false" rot="0">
            <a:off x="11619420" y="3019478"/>
            <a:ext cx="487826" cy="702890"/>
          </a:xfrm>
          <a:custGeom>
            <a:avLst/>
            <a:gdLst/>
            <a:ahLst/>
            <a:cxnLst/>
            <a:rect r="r" b="b" t="t" l="l"/>
            <a:pathLst>
              <a:path h="702890" w="487826">
                <a:moveTo>
                  <a:pt x="0" y="0"/>
                </a:moveTo>
                <a:lnTo>
                  <a:pt x="487826" y="0"/>
                </a:lnTo>
                <a:lnTo>
                  <a:pt x="487826" y="702890"/>
                </a:lnTo>
                <a:lnTo>
                  <a:pt x="0" y="702890"/>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4" id="24"/>
          <p:cNvSpPr/>
          <p:nvPr/>
        </p:nvSpPr>
        <p:spPr>
          <a:xfrm flipH="false" flipV="false" rot="0">
            <a:off x="14439060" y="3016488"/>
            <a:ext cx="383250" cy="704418"/>
          </a:xfrm>
          <a:custGeom>
            <a:avLst/>
            <a:gdLst/>
            <a:ahLst/>
            <a:cxnLst/>
            <a:rect r="r" b="b" t="t" l="l"/>
            <a:pathLst>
              <a:path h="704418" w="383250">
                <a:moveTo>
                  <a:pt x="0" y="0"/>
                </a:moveTo>
                <a:lnTo>
                  <a:pt x="383250" y="0"/>
                </a:lnTo>
                <a:lnTo>
                  <a:pt x="383250" y="704418"/>
                </a:lnTo>
                <a:lnTo>
                  <a:pt x="0" y="70441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5" id="25"/>
          <p:cNvSpPr/>
          <p:nvPr/>
        </p:nvSpPr>
        <p:spPr>
          <a:xfrm flipH="false" flipV="false" rot="0">
            <a:off x="15398618" y="3017252"/>
            <a:ext cx="309844" cy="703654"/>
          </a:xfrm>
          <a:custGeom>
            <a:avLst/>
            <a:gdLst/>
            <a:ahLst/>
            <a:cxnLst/>
            <a:rect r="r" b="b" t="t" l="l"/>
            <a:pathLst>
              <a:path h="703654" w="309844">
                <a:moveTo>
                  <a:pt x="0" y="0"/>
                </a:moveTo>
                <a:lnTo>
                  <a:pt x="309844" y="0"/>
                </a:lnTo>
                <a:lnTo>
                  <a:pt x="309844" y="703654"/>
                </a:lnTo>
                <a:lnTo>
                  <a:pt x="0" y="703654"/>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6" id="26"/>
          <p:cNvSpPr/>
          <p:nvPr/>
        </p:nvSpPr>
        <p:spPr>
          <a:xfrm flipH="false" flipV="false" rot="0">
            <a:off x="16323380" y="3018016"/>
            <a:ext cx="306792" cy="702128"/>
          </a:xfrm>
          <a:custGeom>
            <a:avLst/>
            <a:gdLst/>
            <a:ahLst/>
            <a:cxnLst/>
            <a:rect r="r" b="b" t="t" l="l"/>
            <a:pathLst>
              <a:path h="702128" w="306792">
                <a:moveTo>
                  <a:pt x="0" y="0"/>
                </a:moveTo>
                <a:lnTo>
                  <a:pt x="306792" y="0"/>
                </a:lnTo>
                <a:lnTo>
                  <a:pt x="306792" y="702128"/>
                </a:lnTo>
                <a:lnTo>
                  <a:pt x="0" y="702128"/>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7" id="27"/>
          <p:cNvSpPr/>
          <p:nvPr/>
        </p:nvSpPr>
        <p:spPr>
          <a:xfrm flipH="false" flipV="false" rot="0">
            <a:off x="13493880" y="3017762"/>
            <a:ext cx="426442" cy="704608"/>
          </a:xfrm>
          <a:custGeom>
            <a:avLst/>
            <a:gdLst/>
            <a:ahLst/>
            <a:cxnLst/>
            <a:rect r="r" b="b" t="t" l="l"/>
            <a:pathLst>
              <a:path h="704608" w="426442">
                <a:moveTo>
                  <a:pt x="0" y="0"/>
                </a:moveTo>
                <a:lnTo>
                  <a:pt x="426442" y="0"/>
                </a:lnTo>
                <a:lnTo>
                  <a:pt x="426442" y="704608"/>
                </a:lnTo>
                <a:lnTo>
                  <a:pt x="0" y="704608"/>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8" id="28"/>
          <p:cNvSpPr/>
          <p:nvPr/>
        </p:nvSpPr>
        <p:spPr>
          <a:xfrm flipH="false" flipV="false" rot="0">
            <a:off x="11540672" y="4015230"/>
            <a:ext cx="701364" cy="584194"/>
          </a:xfrm>
          <a:custGeom>
            <a:avLst/>
            <a:gdLst/>
            <a:ahLst/>
            <a:cxnLst/>
            <a:rect r="r" b="b" t="t" l="l"/>
            <a:pathLst>
              <a:path h="584194" w="701364">
                <a:moveTo>
                  <a:pt x="0" y="0"/>
                </a:moveTo>
                <a:lnTo>
                  <a:pt x="701364" y="0"/>
                </a:lnTo>
                <a:lnTo>
                  <a:pt x="701364" y="584194"/>
                </a:lnTo>
                <a:lnTo>
                  <a:pt x="0" y="584194"/>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9" id="29"/>
          <p:cNvSpPr/>
          <p:nvPr/>
        </p:nvSpPr>
        <p:spPr>
          <a:xfrm flipH="false" flipV="false" rot="0">
            <a:off x="10653756" y="3960716"/>
            <a:ext cx="700664" cy="692458"/>
          </a:xfrm>
          <a:custGeom>
            <a:avLst/>
            <a:gdLst/>
            <a:ahLst/>
            <a:cxnLst/>
            <a:rect r="r" b="b" t="t" l="l"/>
            <a:pathLst>
              <a:path h="692458" w="700664">
                <a:moveTo>
                  <a:pt x="0" y="0"/>
                </a:moveTo>
                <a:lnTo>
                  <a:pt x="700664" y="0"/>
                </a:lnTo>
                <a:lnTo>
                  <a:pt x="700664" y="692458"/>
                </a:lnTo>
                <a:lnTo>
                  <a:pt x="0" y="692458"/>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30" id="30"/>
          <p:cNvSpPr/>
          <p:nvPr/>
        </p:nvSpPr>
        <p:spPr>
          <a:xfrm flipH="false" flipV="false" rot="0">
            <a:off x="15985548" y="3955564"/>
            <a:ext cx="661290" cy="699900"/>
          </a:xfrm>
          <a:custGeom>
            <a:avLst/>
            <a:gdLst/>
            <a:ahLst/>
            <a:cxnLst/>
            <a:rect r="r" b="b" t="t" l="l"/>
            <a:pathLst>
              <a:path h="699900" w="661290">
                <a:moveTo>
                  <a:pt x="0" y="0"/>
                </a:moveTo>
                <a:lnTo>
                  <a:pt x="661290" y="0"/>
                </a:lnTo>
                <a:lnTo>
                  <a:pt x="661290" y="699900"/>
                </a:lnTo>
                <a:lnTo>
                  <a:pt x="0" y="699900"/>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1" id="31"/>
          <p:cNvSpPr/>
          <p:nvPr/>
        </p:nvSpPr>
        <p:spPr>
          <a:xfrm flipH="false" flipV="false" rot="0">
            <a:off x="9767670" y="3985142"/>
            <a:ext cx="700600" cy="646088"/>
          </a:xfrm>
          <a:custGeom>
            <a:avLst/>
            <a:gdLst/>
            <a:ahLst/>
            <a:cxnLst/>
            <a:rect r="r" b="b" t="t" l="l"/>
            <a:pathLst>
              <a:path h="646088" w="700600">
                <a:moveTo>
                  <a:pt x="0" y="0"/>
                </a:moveTo>
                <a:lnTo>
                  <a:pt x="700600" y="0"/>
                </a:lnTo>
                <a:lnTo>
                  <a:pt x="700600" y="646088"/>
                </a:lnTo>
                <a:lnTo>
                  <a:pt x="0" y="646088"/>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2" id="32"/>
          <p:cNvSpPr/>
          <p:nvPr/>
        </p:nvSpPr>
        <p:spPr>
          <a:xfrm flipH="false" flipV="false" rot="0">
            <a:off x="15097934" y="3957854"/>
            <a:ext cx="666570" cy="699900"/>
          </a:xfrm>
          <a:custGeom>
            <a:avLst/>
            <a:gdLst/>
            <a:ahLst/>
            <a:cxnLst/>
            <a:rect r="r" b="b" t="t" l="l"/>
            <a:pathLst>
              <a:path h="699900" w="666570">
                <a:moveTo>
                  <a:pt x="0" y="0"/>
                </a:moveTo>
                <a:lnTo>
                  <a:pt x="666570" y="0"/>
                </a:lnTo>
                <a:lnTo>
                  <a:pt x="666570" y="699900"/>
                </a:lnTo>
                <a:lnTo>
                  <a:pt x="0" y="699900"/>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3" id="33"/>
          <p:cNvSpPr/>
          <p:nvPr/>
        </p:nvSpPr>
        <p:spPr>
          <a:xfrm flipH="false" flipV="false" rot="0">
            <a:off x="12428284" y="3957854"/>
            <a:ext cx="693030" cy="700600"/>
          </a:xfrm>
          <a:custGeom>
            <a:avLst/>
            <a:gdLst/>
            <a:ahLst/>
            <a:cxnLst/>
            <a:rect r="r" b="b" t="t" l="l"/>
            <a:pathLst>
              <a:path h="700600" w="693030">
                <a:moveTo>
                  <a:pt x="0" y="0"/>
                </a:moveTo>
                <a:lnTo>
                  <a:pt x="693030" y="0"/>
                </a:lnTo>
                <a:lnTo>
                  <a:pt x="693030" y="700600"/>
                </a:lnTo>
                <a:lnTo>
                  <a:pt x="0" y="700600"/>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4" id="34"/>
          <p:cNvSpPr/>
          <p:nvPr/>
        </p:nvSpPr>
        <p:spPr>
          <a:xfrm flipH="false" flipV="false" rot="0">
            <a:off x="14211846" y="3957090"/>
            <a:ext cx="666570" cy="701364"/>
          </a:xfrm>
          <a:custGeom>
            <a:avLst/>
            <a:gdLst/>
            <a:ahLst/>
            <a:cxnLst/>
            <a:rect r="r" b="b" t="t" l="l"/>
            <a:pathLst>
              <a:path h="701364" w="666570">
                <a:moveTo>
                  <a:pt x="0" y="0"/>
                </a:moveTo>
                <a:lnTo>
                  <a:pt x="666570" y="0"/>
                </a:lnTo>
                <a:lnTo>
                  <a:pt x="666570" y="701364"/>
                </a:lnTo>
                <a:lnTo>
                  <a:pt x="0" y="701364"/>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5" id="35"/>
          <p:cNvSpPr/>
          <p:nvPr/>
        </p:nvSpPr>
        <p:spPr>
          <a:xfrm flipH="false" flipV="false" rot="0">
            <a:off x="13317426" y="3957090"/>
            <a:ext cx="684698" cy="700664"/>
          </a:xfrm>
          <a:custGeom>
            <a:avLst/>
            <a:gdLst/>
            <a:ahLst/>
            <a:cxnLst/>
            <a:rect r="r" b="b" t="t" l="l"/>
            <a:pathLst>
              <a:path h="700664" w="684698">
                <a:moveTo>
                  <a:pt x="0" y="0"/>
                </a:moveTo>
                <a:lnTo>
                  <a:pt x="684698" y="0"/>
                </a:lnTo>
                <a:lnTo>
                  <a:pt x="684698" y="700664"/>
                </a:lnTo>
                <a:lnTo>
                  <a:pt x="0" y="700664"/>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6" id="36"/>
          <p:cNvSpPr/>
          <p:nvPr/>
        </p:nvSpPr>
        <p:spPr>
          <a:xfrm flipH="false" flipV="false" rot="0">
            <a:off x="8209796" y="4844514"/>
            <a:ext cx="183324" cy="703082"/>
          </a:xfrm>
          <a:custGeom>
            <a:avLst/>
            <a:gdLst/>
            <a:ahLst/>
            <a:cxnLst/>
            <a:rect r="r" b="b" t="t" l="l"/>
            <a:pathLst>
              <a:path h="703082" w="183324">
                <a:moveTo>
                  <a:pt x="0" y="0"/>
                </a:moveTo>
                <a:lnTo>
                  <a:pt x="183324" y="0"/>
                </a:lnTo>
                <a:lnTo>
                  <a:pt x="183324" y="703082"/>
                </a:lnTo>
                <a:lnTo>
                  <a:pt x="0" y="703082"/>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7" id="37"/>
          <p:cNvSpPr/>
          <p:nvPr/>
        </p:nvSpPr>
        <p:spPr>
          <a:xfrm flipH="false" flipV="false" rot="0">
            <a:off x="7232812" y="4844704"/>
            <a:ext cx="406786" cy="703654"/>
          </a:xfrm>
          <a:custGeom>
            <a:avLst/>
            <a:gdLst/>
            <a:ahLst/>
            <a:cxnLst/>
            <a:rect r="r" b="b" t="t" l="l"/>
            <a:pathLst>
              <a:path h="703654" w="406786">
                <a:moveTo>
                  <a:pt x="0" y="0"/>
                </a:moveTo>
                <a:lnTo>
                  <a:pt x="406786" y="0"/>
                </a:lnTo>
                <a:lnTo>
                  <a:pt x="406786" y="703654"/>
                </a:lnTo>
                <a:lnTo>
                  <a:pt x="0" y="703654"/>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8" id="38"/>
          <p:cNvSpPr/>
          <p:nvPr/>
        </p:nvSpPr>
        <p:spPr>
          <a:xfrm flipH="false" flipV="false" rot="0">
            <a:off x="1756374" y="4843940"/>
            <a:ext cx="545392" cy="703654"/>
          </a:xfrm>
          <a:custGeom>
            <a:avLst/>
            <a:gdLst/>
            <a:ahLst/>
            <a:cxnLst/>
            <a:rect r="r" b="b" t="t" l="l"/>
            <a:pathLst>
              <a:path h="703654" w="545392">
                <a:moveTo>
                  <a:pt x="0" y="0"/>
                </a:moveTo>
                <a:lnTo>
                  <a:pt x="545392" y="0"/>
                </a:lnTo>
                <a:lnTo>
                  <a:pt x="545392" y="703654"/>
                </a:lnTo>
                <a:lnTo>
                  <a:pt x="0" y="703654"/>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39" id="39"/>
          <p:cNvSpPr/>
          <p:nvPr/>
        </p:nvSpPr>
        <p:spPr>
          <a:xfrm flipH="false" flipV="false" rot="0">
            <a:off x="4549486" y="4844704"/>
            <a:ext cx="511298" cy="702890"/>
          </a:xfrm>
          <a:custGeom>
            <a:avLst/>
            <a:gdLst/>
            <a:ahLst/>
            <a:cxnLst/>
            <a:rect r="r" b="b" t="t" l="l"/>
            <a:pathLst>
              <a:path h="702890" w="511298">
                <a:moveTo>
                  <a:pt x="0" y="0"/>
                </a:moveTo>
                <a:lnTo>
                  <a:pt x="511298" y="0"/>
                </a:lnTo>
                <a:lnTo>
                  <a:pt x="511298" y="702890"/>
                </a:lnTo>
                <a:lnTo>
                  <a:pt x="0" y="702890"/>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0" id="40"/>
          <p:cNvSpPr/>
          <p:nvPr/>
        </p:nvSpPr>
        <p:spPr>
          <a:xfrm flipH="false" flipV="false" rot="0">
            <a:off x="5417446" y="4842478"/>
            <a:ext cx="493104" cy="705118"/>
          </a:xfrm>
          <a:custGeom>
            <a:avLst/>
            <a:gdLst/>
            <a:ahLst/>
            <a:cxnLst/>
            <a:rect r="r" b="b" t="t" l="l"/>
            <a:pathLst>
              <a:path h="705118" w="493104">
                <a:moveTo>
                  <a:pt x="0" y="0"/>
                </a:moveTo>
                <a:lnTo>
                  <a:pt x="493104" y="0"/>
                </a:lnTo>
                <a:lnTo>
                  <a:pt x="493104" y="705118"/>
                </a:lnTo>
                <a:lnTo>
                  <a:pt x="0" y="705118"/>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1" id="41"/>
          <p:cNvSpPr/>
          <p:nvPr/>
        </p:nvSpPr>
        <p:spPr>
          <a:xfrm flipH="false" flipV="false" rot="0">
            <a:off x="3670970" y="4844704"/>
            <a:ext cx="518866" cy="701428"/>
          </a:xfrm>
          <a:custGeom>
            <a:avLst/>
            <a:gdLst/>
            <a:ahLst/>
            <a:cxnLst/>
            <a:rect r="r" b="b" t="t" l="l"/>
            <a:pathLst>
              <a:path h="701428" w="518866">
                <a:moveTo>
                  <a:pt x="0" y="0"/>
                </a:moveTo>
                <a:lnTo>
                  <a:pt x="518866" y="0"/>
                </a:lnTo>
                <a:lnTo>
                  <a:pt x="518866" y="701428"/>
                </a:lnTo>
                <a:lnTo>
                  <a:pt x="0" y="701428"/>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2" id="42"/>
          <p:cNvSpPr/>
          <p:nvPr/>
        </p:nvSpPr>
        <p:spPr>
          <a:xfrm flipH="false" flipV="false" rot="0">
            <a:off x="6300480" y="4844704"/>
            <a:ext cx="424978" cy="702890"/>
          </a:xfrm>
          <a:custGeom>
            <a:avLst/>
            <a:gdLst/>
            <a:ahLst/>
            <a:cxnLst/>
            <a:rect r="r" b="b" t="t" l="l"/>
            <a:pathLst>
              <a:path h="702890" w="424978">
                <a:moveTo>
                  <a:pt x="0" y="0"/>
                </a:moveTo>
                <a:lnTo>
                  <a:pt x="424978" y="0"/>
                </a:lnTo>
                <a:lnTo>
                  <a:pt x="424978" y="702890"/>
                </a:lnTo>
                <a:lnTo>
                  <a:pt x="0" y="702890"/>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3" id="43"/>
          <p:cNvSpPr/>
          <p:nvPr/>
        </p:nvSpPr>
        <p:spPr>
          <a:xfrm flipH="false" flipV="false" rot="0">
            <a:off x="2734120" y="4844258"/>
            <a:ext cx="538524" cy="704100"/>
          </a:xfrm>
          <a:custGeom>
            <a:avLst/>
            <a:gdLst/>
            <a:ahLst/>
            <a:cxnLst/>
            <a:rect r="r" b="b" t="t" l="l"/>
            <a:pathLst>
              <a:path h="704100" w="538524">
                <a:moveTo>
                  <a:pt x="0" y="0"/>
                </a:moveTo>
                <a:lnTo>
                  <a:pt x="538524" y="0"/>
                </a:lnTo>
                <a:lnTo>
                  <a:pt x="538524" y="704100"/>
                </a:lnTo>
                <a:lnTo>
                  <a:pt x="0" y="704100"/>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4" id="44"/>
          <p:cNvSpPr/>
          <p:nvPr/>
        </p:nvSpPr>
        <p:spPr>
          <a:xfrm flipH="false" flipV="false" rot="0">
            <a:off x="14151988" y="4851828"/>
            <a:ext cx="706708" cy="702636"/>
          </a:xfrm>
          <a:custGeom>
            <a:avLst/>
            <a:gdLst/>
            <a:ahLst/>
            <a:cxnLst/>
            <a:rect r="r" b="b" t="t" l="l"/>
            <a:pathLst>
              <a:path h="702636" w="706708">
                <a:moveTo>
                  <a:pt x="0" y="0"/>
                </a:moveTo>
                <a:lnTo>
                  <a:pt x="706708" y="0"/>
                </a:lnTo>
                <a:lnTo>
                  <a:pt x="706708" y="702636"/>
                </a:lnTo>
                <a:lnTo>
                  <a:pt x="0" y="702636"/>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5" id="45"/>
          <p:cNvSpPr/>
          <p:nvPr/>
        </p:nvSpPr>
        <p:spPr>
          <a:xfrm flipH="false" flipV="false" rot="0">
            <a:off x="9765380" y="4850810"/>
            <a:ext cx="549144" cy="701364"/>
          </a:xfrm>
          <a:custGeom>
            <a:avLst/>
            <a:gdLst/>
            <a:ahLst/>
            <a:cxnLst/>
            <a:rect r="r" b="b" t="t" l="l"/>
            <a:pathLst>
              <a:path h="701364" w="549144">
                <a:moveTo>
                  <a:pt x="0" y="0"/>
                </a:moveTo>
                <a:lnTo>
                  <a:pt x="549144" y="0"/>
                </a:lnTo>
                <a:lnTo>
                  <a:pt x="549144" y="701364"/>
                </a:lnTo>
                <a:lnTo>
                  <a:pt x="0" y="701364"/>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6" id="46"/>
          <p:cNvSpPr/>
          <p:nvPr/>
        </p:nvSpPr>
        <p:spPr>
          <a:xfrm flipH="false" flipV="false" rot="0">
            <a:off x="13255278" y="4887768"/>
            <a:ext cx="711988" cy="626494"/>
          </a:xfrm>
          <a:custGeom>
            <a:avLst/>
            <a:gdLst/>
            <a:ahLst/>
            <a:cxnLst/>
            <a:rect r="r" b="b" t="t" l="l"/>
            <a:pathLst>
              <a:path h="626494" w="711988">
                <a:moveTo>
                  <a:pt x="0" y="0"/>
                </a:moveTo>
                <a:lnTo>
                  <a:pt x="711988" y="0"/>
                </a:lnTo>
                <a:lnTo>
                  <a:pt x="711988" y="626494"/>
                </a:lnTo>
                <a:lnTo>
                  <a:pt x="0" y="626494"/>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7" id="47"/>
          <p:cNvSpPr/>
          <p:nvPr/>
        </p:nvSpPr>
        <p:spPr>
          <a:xfrm flipH="false" flipV="false" rot="0">
            <a:off x="12366902" y="4924280"/>
            <a:ext cx="702890" cy="555952"/>
          </a:xfrm>
          <a:custGeom>
            <a:avLst/>
            <a:gdLst/>
            <a:ahLst/>
            <a:cxnLst/>
            <a:rect r="r" b="b" t="t" l="l"/>
            <a:pathLst>
              <a:path h="555952" w="702890">
                <a:moveTo>
                  <a:pt x="0" y="0"/>
                </a:moveTo>
                <a:lnTo>
                  <a:pt x="702890" y="0"/>
                </a:lnTo>
                <a:lnTo>
                  <a:pt x="702890" y="555952"/>
                </a:lnTo>
                <a:lnTo>
                  <a:pt x="0" y="555952"/>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8" id="48"/>
          <p:cNvSpPr/>
          <p:nvPr/>
        </p:nvSpPr>
        <p:spPr>
          <a:xfrm flipH="false" flipV="false" rot="0">
            <a:off x="11470954" y="4859716"/>
            <a:ext cx="706708" cy="682598"/>
          </a:xfrm>
          <a:custGeom>
            <a:avLst/>
            <a:gdLst/>
            <a:ahLst/>
            <a:cxnLst/>
            <a:rect r="r" b="b" t="t" l="l"/>
            <a:pathLst>
              <a:path h="682598" w="706708">
                <a:moveTo>
                  <a:pt x="0" y="0"/>
                </a:moveTo>
                <a:lnTo>
                  <a:pt x="706708" y="0"/>
                </a:lnTo>
                <a:lnTo>
                  <a:pt x="706708" y="682598"/>
                </a:lnTo>
                <a:lnTo>
                  <a:pt x="0" y="682598"/>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49" id="49"/>
          <p:cNvSpPr/>
          <p:nvPr/>
        </p:nvSpPr>
        <p:spPr>
          <a:xfrm flipH="false" flipV="false" rot="0">
            <a:off x="10487470" y="4893946"/>
            <a:ext cx="810510" cy="550996"/>
          </a:xfrm>
          <a:custGeom>
            <a:avLst/>
            <a:gdLst/>
            <a:ahLst/>
            <a:cxnLst/>
            <a:rect r="r" b="b" t="t" l="l"/>
            <a:pathLst>
              <a:path h="550996" w="810510">
                <a:moveTo>
                  <a:pt x="0" y="0"/>
                </a:moveTo>
                <a:lnTo>
                  <a:pt x="810510" y="0"/>
                </a:lnTo>
                <a:lnTo>
                  <a:pt x="810510" y="550996"/>
                </a:lnTo>
                <a:lnTo>
                  <a:pt x="0" y="550996"/>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0" id="50"/>
          <p:cNvSpPr/>
          <p:nvPr/>
        </p:nvSpPr>
        <p:spPr>
          <a:xfrm flipH="false" flipV="false" rot="0">
            <a:off x="15929506" y="4941646"/>
            <a:ext cx="724136" cy="517340"/>
          </a:xfrm>
          <a:custGeom>
            <a:avLst/>
            <a:gdLst/>
            <a:ahLst/>
            <a:cxnLst/>
            <a:rect r="r" b="b" t="t" l="l"/>
            <a:pathLst>
              <a:path h="517340" w="724136">
                <a:moveTo>
                  <a:pt x="0" y="0"/>
                </a:moveTo>
                <a:lnTo>
                  <a:pt x="724136" y="0"/>
                </a:lnTo>
                <a:lnTo>
                  <a:pt x="724136" y="517340"/>
                </a:lnTo>
                <a:lnTo>
                  <a:pt x="0" y="517340"/>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1" id="51"/>
          <p:cNvSpPr/>
          <p:nvPr/>
        </p:nvSpPr>
        <p:spPr>
          <a:xfrm flipH="false" flipV="false" rot="0">
            <a:off x="15048698" y="4912894"/>
            <a:ext cx="700664" cy="577896"/>
          </a:xfrm>
          <a:custGeom>
            <a:avLst/>
            <a:gdLst/>
            <a:ahLst/>
            <a:cxnLst/>
            <a:rect r="r" b="b" t="t" l="l"/>
            <a:pathLst>
              <a:path h="577896" w="700664">
                <a:moveTo>
                  <a:pt x="0" y="0"/>
                </a:moveTo>
                <a:lnTo>
                  <a:pt x="700664" y="0"/>
                </a:lnTo>
                <a:lnTo>
                  <a:pt x="700664" y="577896"/>
                </a:lnTo>
                <a:lnTo>
                  <a:pt x="0" y="577896"/>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2" id="52"/>
          <p:cNvSpPr/>
          <p:nvPr/>
        </p:nvSpPr>
        <p:spPr>
          <a:xfrm flipH="false" flipV="false" rot="0">
            <a:off x="7945498" y="5788422"/>
            <a:ext cx="710460" cy="713450"/>
          </a:xfrm>
          <a:custGeom>
            <a:avLst/>
            <a:gdLst/>
            <a:ahLst/>
            <a:cxnLst/>
            <a:rect r="r" b="b" t="t" l="l"/>
            <a:pathLst>
              <a:path h="713450" w="710460">
                <a:moveTo>
                  <a:pt x="0" y="0"/>
                </a:moveTo>
                <a:lnTo>
                  <a:pt x="710460" y="0"/>
                </a:lnTo>
                <a:lnTo>
                  <a:pt x="710460" y="713450"/>
                </a:lnTo>
                <a:lnTo>
                  <a:pt x="0" y="713450"/>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3" id="53"/>
          <p:cNvSpPr/>
          <p:nvPr/>
        </p:nvSpPr>
        <p:spPr>
          <a:xfrm flipH="false" flipV="false" rot="0">
            <a:off x="7055594" y="5837592"/>
            <a:ext cx="711986" cy="615808"/>
          </a:xfrm>
          <a:custGeom>
            <a:avLst/>
            <a:gdLst/>
            <a:ahLst/>
            <a:cxnLst/>
            <a:rect r="r" b="b" t="t" l="l"/>
            <a:pathLst>
              <a:path h="615808" w="711986">
                <a:moveTo>
                  <a:pt x="0" y="0"/>
                </a:moveTo>
                <a:lnTo>
                  <a:pt x="711986" y="0"/>
                </a:lnTo>
                <a:lnTo>
                  <a:pt x="711986" y="615808"/>
                </a:lnTo>
                <a:lnTo>
                  <a:pt x="0" y="615808"/>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4" id="54"/>
          <p:cNvSpPr/>
          <p:nvPr/>
        </p:nvSpPr>
        <p:spPr>
          <a:xfrm flipH="false" flipV="false" rot="0">
            <a:off x="6165690" y="5841918"/>
            <a:ext cx="712750" cy="604676"/>
          </a:xfrm>
          <a:custGeom>
            <a:avLst/>
            <a:gdLst/>
            <a:ahLst/>
            <a:cxnLst/>
            <a:rect r="r" b="b" t="t" l="l"/>
            <a:pathLst>
              <a:path h="604676" w="712750">
                <a:moveTo>
                  <a:pt x="0" y="0"/>
                </a:moveTo>
                <a:lnTo>
                  <a:pt x="712750" y="0"/>
                </a:lnTo>
                <a:lnTo>
                  <a:pt x="712750" y="604676"/>
                </a:lnTo>
                <a:lnTo>
                  <a:pt x="0" y="604676"/>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5" id="55"/>
          <p:cNvSpPr/>
          <p:nvPr/>
        </p:nvSpPr>
        <p:spPr>
          <a:xfrm flipH="false" flipV="false" rot="0">
            <a:off x="5278076" y="5789884"/>
            <a:ext cx="711224" cy="711224"/>
          </a:xfrm>
          <a:custGeom>
            <a:avLst/>
            <a:gdLst/>
            <a:ahLst/>
            <a:cxnLst/>
            <a:rect r="r" b="b" t="t" l="l"/>
            <a:pathLst>
              <a:path h="711224" w="711224">
                <a:moveTo>
                  <a:pt x="0" y="0"/>
                </a:moveTo>
                <a:lnTo>
                  <a:pt x="711224" y="0"/>
                </a:lnTo>
                <a:lnTo>
                  <a:pt x="711224" y="711224"/>
                </a:lnTo>
                <a:lnTo>
                  <a:pt x="0" y="711224"/>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6" id="56"/>
          <p:cNvSpPr/>
          <p:nvPr/>
        </p:nvSpPr>
        <p:spPr>
          <a:xfrm flipH="false" flipV="false" rot="0">
            <a:off x="4388936" y="5877730"/>
            <a:ext cx="711986" cy="535532"/>
          </a:xfrm>
          <a:custGeom>
            <a:avLst/>
            <a:gdLst/>
            <a:ahLst/>
            <a:cxnLst/>
            <a:rect r="r" b="b" t="t" l="l"/>
            <a:pathLst>
              <a:path h="535532" w="711986">
                <a:moveTo>
                  <a:pt x="0" y="0"/>
                </a:moveTo>
                <a:lnTo>
                  <a:pt x="711986" y="0"/>
                </a:lnTo>
                <a:lnTo>
                  <a:pt x="711986" y="535532"/>
                </a:lnTo>
                <a:lnTo>
                  <a:pt x="0" y="535532"/>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7" id="57"/>
          <p:cNvSpPr/>
          <p:nvPr/>
        </p:nvSpPr>
        <p:spPr>
          <a:xfrm flipH="false" flipV="false" rot="0">
            <a:off x="3499794" y="5789122"/>
            <a:ext cx="711988" cy="711222"/>
          </a:xfrm>
          <a:custGeom>
            <a:avLst/>
            <a:gdLst/>
            <a:ahLst/>
            <a:cxnLst/>
            <a:rect r="r" b="b" t="t" l="l"/>
            <a:pathLst>
              <a:path h="711222" w="711988">
                <a:moveTo>
                  <a:pt x="0" y="0"/>
                </a:moveTo>
                <a:lnTo>
                  <a:pt x="711988" y="0"/>
                </a:lnTo>
                <a:lnTo>
                  <a:pt x="711988" y="711222"/>
                </a:lnTo>
                <a:lnTo>
                  <a:pt x="0" y="711222"/>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8" id="58"/>
          <p:cNvSpPr/>
          <p:nvPr/>
        </p:nvSpPr>
        <p:spPr>
          <a:xfrm flipH="false" flipV="false" rot="0">
            <a:off x="2610654" y="5788422"/>
            <a:ext cx="715040" cy="714976"/>
          </a:xfrm>
          <a:custGeom>
            <a:avLst/>
            <a:gdLst/>
            <a:ahLst/>
            <a:cxnLst/>
            <a:rect r="r" b="b" t="t" l="l"/>
            <a:pathLst>
              <a:path h="714976" w="715040">
                <a:moveTo>
                  <a:pt x="0" y="0"/>
                </a:moveTo>
                <a:lnTo>
                  <a:pt x="715040" y="0"/>
                </a:lnTo>
                <a:lnTo>
                  <a:pt x="715040" y="714976"/>
                </a:lnTo>
                <a:lnTo>
                  <a:pt x="0" y="714976"/>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59" id="59"/>
          <p:cNvSpPr/>
          <p:nvPr/>
        </p:nvSpPr>
        <p:spPr>
          <a:xfrm flipH="false" flipV="false" rot="0">
            <a:off x="1707900" y="5789440"/>
            <a:ext cx="728210" cy="706580"/>
          </a:xfrm>
          <a:custGeom>
            <a:avLst/>
            <a:gdLst/>
            <a:ahLst/>
            <a:cxnLst/>
            <a:rect r="r" b="b" t="t" l="l"/>
            <a:pathLst>
              <a:path h="706580" w="728210">
                <a:moveTo>
                  <a:pt x="0" y="0"/>
                </a:moveTo>
                <a:lnTo>
                  <a:pt x="728210" y="0"/>
                </a:lnTo>
                <a:lnTo>
                  <a:pt x="728210" y="706580"/>
                </a:lnTo>
                <a:lnTo>
                  <a:pt x="0" y="706580"/>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0" id="60"/>
          <p:cNvSpPr/>
          <p:nvPr/>
        </p:nvSpPr>
        <p:spPr>
          <a:xfrm flipH="false" flipV="false" rot="0">
            <a:off x="14133096" y="5825188"/>
            <a:ext cx="704418" cy="669878"/>
          </a:xfrm>
          <a:custGeom>
            <a:avLst/>
            <a:gdLst/>
            <a:ahLst/>
            <a:cxnLst/>
            <a:rect r="r" b="b" t="t" l="l"/>
            <a:pathLst>
              <a:path h="669878" w="704418">
                <a:moveTo>
                  <a:pt x="0" y="0"/>
                </a:moveTo>
                <a:lnTo>
                  <a:pt x="704418" y="0"/>
                </a:lnTo>
                <a:lnTo>
                  <a:pt x="704418" y="669878"/>
                </a:lnTo>
                <a:lnTo>
                  <a:pt x="0" y="669878"/>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1" id="61"/>
          <p:cNvSpPr/>
          <p:nvPr/>
        </p:nvSpPr>
        <p:spPr>
          <a:xfrm flipH="false" flipV="false" rot="0">
            <a:off x="13182572" y="5767940"/>
            <a:ext cx="780176" cy="715040"/>
          </a:xfrm>
          <a:custGeom>
            <a:avLst/>
            <a:gdLst/>
            <a:ahLst/>
            <a:cxnLst/>
            <a:rect r="r" b="b" t="t" l="l"/>
            <a:pathLst>
              <a:path h="715040" w="780176">
                <a:moveTo>
                  <a:pt x="0" y="0"/>
                </a:moveTo>
                <a:lnTo>
                  <a:pt x="780176" y="0"/>
                </a:lnTo>
                <a:lnTo>
                  <a:pt x="780176" y="715040"/>
                </a:lnTo>
                <a:lnTo>
                  <a:pt x="0" y="715040"/>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2" id="62"/>
          <p:cNvSpPr/>
          <p:nvPr/>
        </p:nvSpPr>
        <p:spPr>
          <a:xfrm flipH="false" flipV="false" rot="0">
            <a:off x="12269960" y="5803562"/>
            <a:ext cx="780940" cy="664216"/>
          </a:xfrm>
          <a:custGeom>
            <a:avLst/>
            <a:gdLst/>
            <a:ahLst/>
            <a:cxnLst/>
            <a:rect r="r" b="b" t="t" l="l"/>
            <a:pathLst>
              <a:path h="664216" w="780940">
                <a:moveTo>
                  <a:pt x="0" y="0"/>
                </a:moveTo>
                <a:lnTo>
                  <a:pt x="780940" y="0"/>
                </a:lnTo>
                <a:lnTo>
                  <a:pt x="780940" y="664216"/>
                </a:lnTo>
                <a:lnTo>
                  <a:pt x="0" y="664216"/>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3" id="63"/>
          <p:cNvSpPr/>
          <p:nvPr/>
        </p:nvSpPr>
        <p:spPr>
          <a:xfrm flipH="false" flipV="false" rot="0">
            <a:off x="15082794" y="5809604"/>
            <a:ext cx="636990" cy="704418"/>
          </a:xfrm>
          <a:custGeom>
            <a:avLst/>
            <a:gdLst/>
            <a:ahLst/>
            <a:cxnLst/>
            <a:rect r="r" b="b" t="t" l="l"/>
            <a:pathLst>
              <a:path h="704418" w="636990">
                <a:moveTo>
                  <a:pt x="0" y="0"/>
                </a:moveTo>
                <a:lnTo>
                  <a:pt x="636990" y="0"/>
                </a:lnTo>
                <a:lnTo>
                  <a:pt x="636990" y="704418"/>
                </a:lnTo>
                <a:lnTo>
                  <a:pt x="0" y="704418"/>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4" id="64"/>
          <p:cNvSpPr/>
          <p:nvPr/>
        </p:nvSpPr>
        <p:spPr>
          <a:xfrm flipH="false" flipV="false" rot="0">
            <a:off x="16006030" y="5808078"/>
            <a:ext cx="613518" cy="702888"/>
          </a:xfrm>
          <a:custGeom>
            <a:avLst/>
            <a:gdLst/>
            <a:ahLst/>
            <a:cxnLst/>
            <a:rect r="r" b="b" t="t" l="l"/>
            <a:pathLst>
              <a:path h="702888" w="613518">
                <a:moveTo>
                  <a:pt x="0" y="0"/>
                </a:moveTo>
                <a:lnTo>
                  <a:pt x="613518" y="0"/>
                </a:lnTo>
                <a:lnTo>
                  <a:pt x="613518" y="702888"/>
                </a:lnTo>
                <a:lnTo>
                  <a:pt x="0" y="702888"/>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5" id="65"/>
          <p:cNvSpPr/>
          <p:nvPr/>
        </p:nvSpPr>
        <p:spPr>
          <a:xfrm flipH="false" flipV="false" rot="0">
            <a:off x="11375540" y="5770992"/>
            <a:ext cx="739276" cy="739212"/>
          </a:xfrm>
          <a:custGeom>
            <a:avLst/>
            <a:gdLst/>
            <a:ahLst/>
            <a:cxnLst/>
            <a:rect r="r" b="b" t="t" l="l"/>
            <a:pathLst>
              <a:path h="739212" w="739276">
                <a:moveTo>
                  <a:pt x="0" y="0"/>
                </a:moveTo>
                <a:lnTo>
                  <a:pt x="739276" y="0"/>
                </a:lnTo>
                <a:lnTo>
                  <a:pt x="739276" y="739212"/>
                </a:lnTo>
                <a:lnTo>
                  <a:pt x="0" y="739212"/>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6" id="66"/>
          <p:cNvSpPr/>
          <p:nvPr/>
        </p:nvSpPr>
        <p:spPr>
          <a:xfrm flipH="false" flipV="false" rot="0">
            <a:off x="9763916" y="5809604"/>
            <a:ext cx="312834" cy="699074"/>
          </a:xfrm>
          <a:custGeom>
            <a:avLst/>
            <a:gdLst/>
            <a:ahLst/>
            <a:cxnLst/>
            <a:rect r="r" b="b" t="t" l="l"/>
            <a:pathLst>
              <a:path h="699074" w="312834">
                <a:moveTo>
                  <a:pt x="0" y="0"/>
                </a:moveTo>
                <a:lnTo>
                  <a:pt x="312834" y="0"/>
                </a:lnTo>
                <a:lnTo>
                  <a:pt x="312834" y="699074"/>
                </a:lnTo>
                <a:lnTo>
                  <a:pt x="0" y="699074"/>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7" id="67"/>
          <p:cNvSpPr/>
          <p:nvPr/>
        </p:nvSpPr>
        <p:spPr>
          <a:xfrm flipH="false" flipV="false" rot="0">
            <a:off x="10460636" y="5773028"/>
            <a:ext cx="742266" cy="734886"/>
          </a:xfrm>
          <a:custGeom>
            <a:avLst/>
            <a:gdLst/>
            <a:ahLst/>
            <a:cxnLst/>
            <a:rect r="r" b="b" t="t" l="l"/>
            <a:pathLst>
              <a:path h="734886" w="742266">
                <a:moveTo>
                  <a:pt x="0" y="0"/>
                </a:moveTo>
                <a:lnTo>
                  <a:pt x="742266" y="0"/>
                </a:lnTo>
                <a:lnTo>
                  <a:pt x="742266" y="734886"/>
                </a:lnTo>
                <a:lnTo>
                  <a:pt x="0" y="734886"/>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8" id="68"/>
          <p:cNvSpPr/>
          <p:nvPr/>
        </p:nvSpPr>
        <p:spPr>
          <a:xfrm flipH="false" flipV="false" rot="0">
            <a:off x="11496716" y="6869156"/>
            <a:ext cx="705180" cy="365120"/>
          </a:xfrm>
          <a:custGeom>
            <a:avLst/>
            <a:gdLst/>
            <a:ahLst/>
            <a:cxnLst/>
            <a:rect r="r" b="b" t="t" l="l"/>
            <a:pathLst>
              <a:path h="365120" w="705180">
                <a:moveTo>
                  <a:pt x="0" y="0"/>
                </a:moveTo>
                <a:lnTo>
                  <a:pt x="705180" y="0"/>
                </a:lnTo>
                <a:lnTo>
                  <a:pt x="705180" y="365120"/>
                </a:lnTo>
                <a:lnTo>
                  <a:pt x="0" y="365120"/>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69" id="69"/>
          <p:cNvSpPr/>
          <p:nvPr/>
        </p:nvSpPr>
        <p:spPr>
          <a:xfrm flipH="false" flipV="false" rot="0">
            <a:off x="1724566" y="8549542"/>
            <a:ext cx="682408" cy="718602"/>
          </a:xfrm>
          <a:custGeom>
            <a:avLst/>
            <a:gdLst/>
            <a:ahLst/>
            <a:cxnLst/>
            <a:rect r="r" b="b" t="t" l="l"/>
            <a:pathLst>
              <a:path h="718602" w="682408">
                <a:moveTo>
                  <a:pt x="0" y="0"/>
                </a:moveTo>
                <a:lnTo>
                  <a:pt x="682408" y="0"/>
                </a:lnTo>
                <a:lnTo>
                  <a:pt x="682408" y="718602"/>
                </a:lnTo>
                <a:lnTo>
                  <a:pt x="0" y="718602"/>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70" id="70"/>
          <p:cNvSpPr/>
          <p:nvPr/>
        </p:nvSpPr>
        <p:spPr>
          <a:xfrm flipH="false" flipV="false" rot="0">
            <a:off x="2793914" y="8574730"/>
            <a:ext cx="603724" cy="665742"/>
          </a:xfrm>
          <a:custGeom>
            <a:avLst/>
            <a:gdLst/>
            <a:ahLst/>
            <a:cxnLst/>
            <a:rect r="r" b="b" t="t" l="l"/>
            <a:pathLst>
              <a:path h="665742" w="603724">
                <a:moveTo>
                  <a:pt x="0" y="0"/>
                </a:moveTo>
                <a:lnTo>
                  <a:pt x="603724" y="0"/>
                </a:lnTo>
                <a:lnTo>
                  <a:pt x="603724" y="665742"/>
                </a:lnTo>
                <a:lnTo>
                  <a:pt x="0" y="665742"/>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1" id="71"/>
          <p:cNvSpPr/>
          <p:nvPr/>
        </p:nvSpPr>
        <p:spPr>
          <a:xfrm flipH="false" flipV="false" rot="0">
            <a:off x="3730762" y="8555012"/>
            <a:ext cx="792262" cy="711224"/>
          </a:xfrm>
          <a:custGeom>
            <a:avLst/>
            <a:gdLst/>
            <a:ahLst/>
            <a:cxnLst/>
            <a:rect r="r" b="b" t="t" l="l"/>
            <a:pathLst>
              <a:path h="711224" w="792262">
                <a:moveTo>
                  <a:pt x="0" y="0"/>
                </a:moveTo>
                <a:lnTo>
                  <a:pt x="792262" y="0"/>
                </a:lnTo>
                <a:lnTo>
                  <a:pt x="792262" y="711224"/>
                </a:lnTo>
                <a:lnTo>
                  <a:pt x="0" y="711224"/>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2" id="72"/>
          <p:cNvSpPr/>
          <p:nvPr/>
        </p:nvSpPr>
        <p:spPr>
          <a:xfrm flipH="false" flipV="false" rot="0">
            <a:off x="4823646" y="8607998"/>
            <a:ext cx="668796" cy="599908"/>
          </a:xfrm>
          <a:custGeom>
            <a:avLst/>
            <a:gdLst/>
            <a:ahLst/>
            <a:cxnLst/>
            <a:rect r="r" b="b" t="t" l="l"/>
            <a:pathLst>
              <a:path h="599908" w="668796">
                <a:moveTo>
                  <a:pt x="0" y="0"/>
                </a:moveTo>
                <a:lnTo>
                  <a:pt x="668796" y="0"/>
                </a:lnTo>
                <a:lnTo>
                  <a:pt x="668796" y="599908"/>
                </a:lnTo>
                <a:lnTo>
                  <a:pt x="0" y="599908"/>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
        <p:nvSpPr>
          <p:cNvPr name="Freeform 73" id="73"/>
          <p:cNvSpPr/>
          <p:nvPr/>
        </p:nvSpPr>
        <p:spPr>
          <a:xfrm flipH="false" flipV="false" rot="0">
            <a:off x="5806674" y="8558064"/>
            <a:ext cx="765038" cy="701364"/>
          </a:xfrm>
          <a:custGeom>
            <a:avLst/>
            <a:gdLst/>
            <a:ahLst/>
            <a:cxnLst/>
            <a:rect r="r" b="b" t="t" l="l"/>
            <a:pathLst>
              <a:path h="701364" w="765038">
                <a:moveTo>
                  <a:pt x="0" y="0"/>
                </a:moveTo>
                <a:lnTo>
                  <a:pt x="765038" y="0"/>
                </a:lnTo>
                <a:lnTo>
                  <a:pt x="765038" y="701364"/>
                </a:lnTo>
                <a:lnTo>
                  <a:pt x="0" y="701364"/>
                </a:lnTo>
                <a:lnTo>
                  <a:pt x="0" y="0"/>
                </a:lnTo>
                <a:close/>
              </a:path>
            </a:pathLst>
          </a:custGeom>
          <a:blipFill>
            <a:blip r:embed="rId141">
              <a:extLst>
                <a:ext uri="{96DAC541-7B7A-43D3-8B79-37D633B846F1}">
                  <asvg:svgBlip xmlns:asvg="http://schemas.microsoft.com/office/drawing/2016/SVG/main" r:embed="rId142"/>
                </a:ext>
              </a:extLst>
            </a:blip>
            <a:stretch>
              <a:fillRect l="0" t="0" r="0" b="0"/>
            </a:stretch>
          </a:blipFill>
        </p:spPr>
      </p:sp>
      <p:sp>
        <p:nvSpPr>
          <p:cNvPr name="Freeform 74" id="74"/>
          <p:cNvSpPr/>
          <p:nvPr/>
        </p:nvSpPr>
        <p:spPr>
          <a:xfrm flipH="false" flipV="false" rot="0">
            <a:off x="7866684" y="8631534"/>
            <a:ext cx="767264" cy="552898"/>
          </a:xfrm>
          <a:custGeom>
            <a:avLst/>
            <a:gdLst/>
            <a:ahLst/>
            <a:cxnLst/>
            <a:rect r="r" b="b" t="t" l="l"/>
            <a:pathLst>
              <a:path h="552898" w="767264">
                <a:moveTo>
                  <a:pt x="0" y="0"/>
                </a:moveTo>
                <a:lnTo>
                  <a:pt x="767264" y="0"/>
                </a:lnTo>
                <a:lnTo>
                  <a:pt x="767264" y="552898"/>
                </a:lnTo>
                <a:lnTo>
                  <a:pt x="0" y="552898"/>
                </a:lnTo>
                <a:lnTo>
                  <a:pt x="0" y="0"/>
                </a:lnTo>
                <a:close/>
              </a:path>
            </a:pathLst>
          </a:custGeom>
          <a:blipFill>
            <a:blip r:embed="rId143">
              <a:extLst>
                <a:ext uri="{96DAC541-7B7A-43D3-8B79-37D633B846F1}">
                  <asvg:svgBlip xmlns:asvg="http://schemas.microsoft.com/office/drawing/2016/SVG/main" r:embed="rId144"/>
                </a:ext>
              </a:extLst>
            </a:blip>
            <a:stretch>
              <a:fillRect l="0" t="0" r="0" b="0"/>
            </a:stretch>
          </a:blipFill>
        </p:spPr>
      </p:sp>
      <p:sp>
        <p:nvSpPr>
          <p:cNvPr name="Freeform 75" id="75"/>
          <p:cNvSpPr/>
          <p:nvPr/>
        </p:nvSpPr>
        <p:spPr>
          <a:xfrm flipH="false" flipV="false" rot="0">
            <a:off x="6882130" y="8605010"/>
            <a:ext cx="674138" cy="605184"/>
          </a:xfrm>
          <a:custGeom>
            <a:avLst/>
            <a:gdLst/>
            <a:ahLst/>
            <a:cxnLst/>
            <a:rect r="r" b="b" t="t" l="l"/>
            <a:pathLst>
              <a:path h="605184" w="674138">
                <a:moveTo>
                  <a:pt x="0" y="0"/>
                </a:moveTo>
                <a:lnTo>
                  <a:pt x="674138" y="0"/>
                </a:lnTo>
                <a:lnTo>
                  <a:pt x="674138" y="605184"/>
                </a:lnTo>
                <a:lnTo>
                  <a:pt x="0" y="605184"/>
                </a:lnTo>
                <a:lnTo>
                  <a:pt x="0" y="0"/>
                </a:lnTo>
                <a:close/>
              </a:path>
            </a:pathLst>
          </a:custGeom>
          <a:blipFill>
            <a:blip r:embed="rId145">
              <a:extLst>
                <a:ext uri="{96DAC541-7B7A-43D3-8B79-37D633B846F1}">
                  <asvg:svgBlip xmlns:asvg="http://schemas.microsoft.com/office/drawing/2016/SVG/main" r:embed="rId146"/>
                </a:ext>
              </a:extLst>
            </a:blip>
            <a:stretch>
              <a:fillRect l="0" t="0" r="0" b="0"/>
            </a:stretch>
          </a:blipFill>
        </p:spPr>
      </p:sp>
      <p:sp>
        <p:nvSpPr>
          <p:cNvPr name="Freeform 76" id="76"/>
          <p:cNvSpPr/>
          <p:nvPr/>
        </p:nvSpPr>
        <p:spPr>
          <a:xfrm flipH="false" flipV="false" rot="0">
            <a:off x="7064690" y="6725270"/>
            <a:ext cx="678656" cy="672550"/>
          </a:xfrm>
          <a:custGeom>
            <a:avLst/>
            <a:gdLst/>
            <a:ahLst/>
            <a:cxnLst/>
            <a:rect r="r" b="b" t="t" l="l"/>
            <a:pathLst>
              <a:path h="672550" w="678656">
                <a:moveTo>
                  <a:pt x="0" y="0"/>
                </a:moveTo>
                <a:lnTo>
                  <a:pt x="678656" y="0"/>
                </a:lnTo>
                <a:lnTo>
                  <a:pt x="678656" y="672550"/>
                </a:lnTo>
                <a:lnTo>
                  <a:pt x="0" y="672550"/>
                </a:lnTo>
                <a:lnTo>
                  <a:pt x="0" y="0"/>
                </a:lnTo>
                <a:close/>
              </a:path>
            </a:pathLst>
          </a:custGeom>
          <a:blipFill>
            <a:blip r:embed="rId147">
              <a:extLst>
                <a:ext uri="{96DAC541-7B7A-43D3-8B79-37D633B846F1}">
                  <asvg:svgBlip xmlns:asvg="http://schemas.microsoft.com/office/drawing/2016/SVG/main" r:embed="rId148"/>
                </a:ext>
              </a:extLst>
            </a:blip>
            <a:stretch>
              <a:fillRect l="0" t="0" r="0" b="0"/>
            </a:stretch>
          </a:blipFill>
        </p:spPr>
      </p:sp>
      <p:sp>
        <p:nvSpPr>
          <p:cNvPr name="Freeform 77" id="77"/>
          <p:cNvSpPr/>
          <p:nvPr/>
        </p:nvSpPr>
        <p:spPr>
          <a:xfrm flipH="false" flipV="false" rot="0">
            <a:off x="7937928" y="6699890"/>
            <a:ext cx="718030" cy="716884"/>
          </a:xfrm>
          <a:custGeom>
            <a:avLst/>
            <a:gdLst/>
            <a:ahLst/>
            <a:cxnLst/>
            <a:rect r="r" b="b" t="t" l="l"/>
            <a:pathLst>
              <a:path h="716884" w="718030">
                <a:moveTo>
                  <a:pt x="0" y="0"/>
                </a:moveTo>
                <a:lnTo>
                  <a:pt x="718030" y="0"/>
                </a:lnTo>
                <a:lnTo>
                  <a:pt x="718030" y="716884"/>
                </a:lnTo>
                <a:lnTo>
                  <a:pt x="0" y="716884"/>
                </a:lnTo>
                <a:lnTo>
                  <a:pt x="0" y="0"/>
                </a:lnTo>
                <a:close/>
              </a:path>
            </a:pathLst>
          </a:custGeom>
          <a:blipFill>
            <a:blip r:embed="rId149">
              <a:extLst>
                <a:ext uri="{96DAC541-7B7A-43D3-8B79-37D633B846F1}">
                  <asvg:svgBlip xmlns:asvg="http://schemas.microsoft.com/office/drawing/2016/SVG/main" r:embed="rId150"/>
                </a:ext>
              </a:extLst>
            </a:blip>
            <a:stretch>
              <a:fillRect l="0" t="0" r="0" b="0"/>
            </a:stretch>
          </a:blipFill>
        </p:spPr>
      </p:sp>
      <p:sp>
        <p:nvSpPr>
          <p:cNvPr name="Freeform 78" id="78"/>
          <p:cNvSpPr/>
          <p:nvPr/>
        </p:nvSpPr>
        <p:spPr>
          <a:xfrm flipH="false" flipV="false" rot="0">
            <a:off x="3767910" y="7617400"/>
            <a:ext cx="325746" cy="702892"/>
          </a:xfrm>
          <a:custGeom>
            <a:avLst/>
            <a:gdLst/>
            <a:ahLst/>
            <a:cxnLst/>
            <a:rect r="r" b="b" t="t" l="l"/>
            <a:pathLst>
              <a:path h="702892" w="325746">
                <a:moveTo>
                  <a:pt x="0" y="0"/>
                </a:moveTo>
                <a:lnTo>
                  <a:pt x="325746" y="0"/>
                </a:lnTo>
                <a:lnTo>
                  <a:pt x="325746" y="702892"/>
                </a:lnTo>
                <a:lnTo>
                  <a:pt x="0" y="702892"/>
                </a:lnTo>
                <a:lnTo>
                  <a:pt x="0" y="0"/>
                </a:lnTo>
                <a:close/>
              </a:path>
            </a:pathLst>
          </a:custGeom>
          <a:blipFill>
            <a:blip r:embed="rId151">
              <a:extLst>
                <a:ext uri="{96DAC541-7B7A-43D3-8B79-37D633B846F1}">
                  <asvg:svgBlip xmlns:asvg="http://schemas.microsoft.com/office/drawing/2016/SVG/main" r:embed="rId152"/>
                </a:ext>
              </a:extLst>
            </a:blip>
            <a:stretch>
              <a:fillRect l="0" t="0" r="0" b="0"/>
            </a:stretch>
          </a:blipFill>
        </p:spPr>
      </p:sp>
      <p:sp>
        <p:nvSpPr>
          <p:cNvPr name="Freeform 79" id="79"/>
          <p:cNvSpPr/>
          <p:nvPr/>
        </p:nvSpPr>
        <p:spPr>
          <a:xfrm flipH="false" flipV="false" rot="0">
            <a:off x="1878312" y="7618418"/>
            <a:ext cx="384014" cy="702636"/>
          </a:xfrm>
          <a:custGeom>
            <a:avLst/>
            <a:gdLst/>
            <a:ahLst/>
            <a:cxnLst/>
            <a:rect r="r" b="b" t="t" l="l"/>
            <a:pathLst>
              <a:path h="702636" w="384014">
                <a:moveTo>
                  <a:pt x="0" y="0"/>
                </a:moveTo>
                <a:lnTo>
                  <a:pt x="384014" y="0"/>
                </a:lnTo>
                <a:lnTo>
                  <a:pt x="384014" y="702636"/>
                </a:lnTo>
                <a:lnTo>
                  <a:pt x="0" y="702636"/>
                </a:lnTo>
                <a:lnTo>
                  <a:pt x="0" y="0"/>
                </a:lnTo>
                <a:close/>
              </a:path>
            </a:pathLst>
          </a:custGeom>
          <a:blipFill>
            <a:blip r:embed="rId153">
              <a:extLst>
                <a:ext uri="{96DAC541-7B7A-43D3-8B79-37D633B846F1}">
                  <asvg:svgBlip xmlns:asvg="http://schemas.microsoft.com/office/drawing/2016/SVG/main" r:embed="rId154"/>
                </a:ext>
              </a:extLst>
            </a:blip>
            <a:stretch>
              <a:fillRect l="0" t="0" r="0" b="0"/>
            </a:stretch>
          </a:blipFill>
        </p:spPr>
      </p:sp>
      <p:sp>
        <p:nvSpPr>
          <p:cNvPr name="Freeform 80" id="80"/>
          <p:cNvSpPr/>
          <p:nvPr/>
        </p:nvSpPr>
        <p:spPr>
          <a:xfrm flipH="false" flipV="false" rot="0">
            <a:off x="4612334" y="7619690"/>
            <a:ext cx="387830" cy="698310"/>
          </a:xfrm>
          <a:custGeom>
            <a:avLst/>
            <a:gdLst/>
            <a:ahLst/>
            <a:cxnLst/>
            <a:rect r="r" b="b" t="t" l="l"/>
            <a:pathLst>
              <a:path h="698310" w="387830">
                <a:moveTo>
                  <a:pt x="0" y="0"/>
                </a:moveTo>
                <a:lnTo>
                  <a:pt x="387830" y="0"/>
                </a:lnTo>
                <a:lnTo>
                  <a:pt x="387830" y="698310"/>
                </a:lnTo>
                <a:lnTo>
                  <a:pt x="0" y="698310"/>
                </a:lnTo>
                <a:lnTo>
                  <a:pt x="0" y="0"/>
                </a:lnTo>
                <a:close/>
              </a:path>
            </a:pathLst>
          </a:custGeom>
          <a:blipFill>
            <a:blip r:embed="rId155">
              <a:extLst>
                <a:ext uri="{96DAC541-7B7A-43D3-8B79-37D633B846F1}">
                  <asvg:svgBlip xmlns:asvg="http://schemas.microsoft.com/office/drawing/2016/SVG/main" r:embed="rId156"/>
                </a:ext>
              </a:extLst>
            </a:blip>
            <a:stretch>
              <a:fillRect l="0" t="0" r="0" b="0"/>
            </a:stretch>
          </a:blipFill>
        </p:spPr>
      </p:sp>
      <p:sp>
        <p:nvSpPr>
          <p:cNvPr name="Freeform 81" id="81"/>
          <p:cNvSpPr/>
          <p:nvPr/>
        </p:nvSpPr>
        <p:spPr>
          <a:xfrm flipH="false" flipV="false" rot="0">
            <a:off x="2647802" y="7614346"/>
            <a:ext cx="712686" cy="713514"/>
          </a:xfrm>
          <a:custGeom>
            <a:avLst/>
            <a:gdLst/>
            <a:ahLst/>
            <a:cxnLst/>
            <a:rect r="r" b="b" t="t" l="l"/>
            <a:pathLst>
              <a:path h="713514" w="712686">
                <a:moveTo>
                  <a:pt x="0" y="0"/>
                </a:moveTo>
                <a:lnTo>
                  <a:pt x="712686" y="0"/>
                </a:lnTo>
                <a:lnTo>
                  <a:pt x="712686" y="713514"/>
                </a:lnTo>
                <a:lnTo>
                  <a:pt x="0" y="713514"/>
                </a:lnTo>
                <a:lnTo>
                  <a:pt x="0" y="0"/>
                </a:lnTo>
                <a:close/>
              </a:path>
            </a:pathLst>
          </a:custGeom>
          <a:blipFill>
            <a:blip r:embed="rId157">
              <a:extLst>
                <a:ext uri="{96DAC541-7B7A-43D3-8B79-37D633B846F1}">
                  <asvg:svgBlip xmlns:asvg="http://schemas.microsoft.com/office/drawing/2016/SVG/main" r:embed="rId158"/>
                </a:ext>
              </a:extLst>
            </a:blip>
            <a:stretch>
              <a:fillRect l="0" t="0" r="0" b="0"/>
            </a:stretch>
          </a:blipFill>
        </p:spPr>
      </p:sp>
      <p:sp>
        <p:nvSpPr>
          <p:cNvPr name="Freeform 82" id="82"/>
          <p:cNvSpPr/>
          <p:nvPr/>
        </p:nvSpPr>
        <p:spPr>
          <a:xfrm flipH="false" flipV="false" rot="0">
            <a:off x="5574944" y="7609830"/>
            <a:ext cx="178044" cy="720128"/>
          </a:xfrm>
          <a:custGeom>
            <a:avLst/>
            <a:gdLst/>
            <a:ahLst/>
            <a:cxnLst/>
            <a:rect r="r" b="b" t="t" l="l"/>
            <a:pathLst>
              <a:path h="720128" w="178044">
                <a:moveTo>
                  <a:pt x="0" y="0"/>
                </a:moveTo>
                <a:lnTo>
                  <a:pt x="178044" y="0"/>
                </a:lnTo>
                <a:lnTo>
                  <a:pt x="178044" y="720128"/>
                </a:lnTo>
                <a:lnTo>
                  <a:pt x="0" y="720128"/>
                </a:lnTo>
                <a:lnTo>
                  <a:pt x="0" y="0"/>
                </a:lnTo>
                <a:close/>
              </a:path>
            </a:pathLst>
          </a:custGeom>
          <a:blipFill>
            <a:blip r:embed="rId159">
              <a:extLst>
                <a:ext uri="{96DAC541-7B7A-43D3-8B79-37D633B846F1}">
                  <asvg:svgBlip xmlns:asvg="http://schemas.microsoft.com/office/drawing/2016/SVG/main" r:embed="rId160"/>
                </a:ext>
              </a:extLst>
            </a:blip>
            <a:stretch>
              <a:fillRect l="0" t="0" r="0" b="0"/>
            </a:stretch>
          </a:blipFill>
        </p:spPr>
      </p:sp>
      <p:sp>
        <p:nvSpPr>
          <p:cNvPr name="Freeform 83" id="83"/>
          <p:cNvSpPr/>
          <p:nvPr/>
        </p:nvSpPr>
        <p:spPr>
          <a:xfrm flipH="false" flipV="false" rot="0">
            <a:off x="1718524" y="6707840"/>
            <a:ext cx="613518" cy="702892"/>
          </a:xfrm>
          <a:custGeom>
            <a:avLst/>
            <a:gdLst/>
            <a:ahLst/>
            <a:cxnLst/>
            <a:rect r="r" b="b" t="t" l="l"/>
            <a:pathLst>
              <a:path h="702892" w="613518">
                <a:moveTo>
                  <a:pt x="0" y="0"/>
                </a:moveTo>
                <a:lnTo>
                  <a:pt x="613518" y="0"/>
                </a:lnTo>
                <a:lnTo>
                  <a:pt x="613518" y="702892"/>
                </a:lnTo>
                <a:lnTo>
                  <a:pt x="0" y="702892"/>
                </a:lnTo>
                <a:lnTo>
                  <a:pt x="0" y="0"/>
                </a:lnTo>
                <a:close/>
              </a:path>
            </a:pathLst>
          </a:custGeom>
          <a:blipFill>
            <a:blip r:embed="rId161">
              <a:extLst>
                <a:ext uri="{96DAC541-7B7A-43D3-8B79-37D633B846F1}">
                  <asvg:svgBlip xmlns:asvg="http://schemas.microsoft.com/office/drawing/2016/SVG/main" r:embed="rId162"/>
                </a:ext>
              </a:extLst>
            </a:blip>
            <a:stretch>
              <a:fillRect l="0" t="0" r="0" b="0"/>
            </a:stretch>
          </a:blipFill>
        </p:spPr>
      </p:sp>
      <p:sp>
        <p:nvSpPr>
          <p:cNvPr name="Freeform 84" id="84"/>
          <p:cNvSpPr/>
          <p:nvPr/>
        </p:nvSpPr>
        <p:spPr>
          <a:xfrm flipH="false" flipV="false" rot="0">
            <a:off x="2631836" y="6721262"/>
            <a:ext cx="577198" cy="675030"/>
          </a:xfrm>
          <a:custGeom>
            <a:avLst/>
            <a:gdLst/>
            <a:ahLst/>
            <a:cxnLst/>
            <a:rect r="r" b="b" t="t" l="l"/>
            <a:pathLst>
              <a:path h="675030" w="577198">
                <a:moveTo>
                  <a:pt x="0" y="0"/>
                </a:moveTo>
                <a:lnTo>
                  <a:pt x="577198" y="0"/>
                </a:lnTo>
                <a:lnTo>
                  <a:pt x="577198" y="675030"/>
                </a:lnTo>
                <a:lnTo>
                  <a:pt x="0" y="675030"/>
                </a:lnTo>
                <a:lnTo>
                  <a:pt x="0" y="0"/>
                </a:lnTo>
                <a:close/>
              </a:path>
            </a:pathLst>
          </a:custGeom>
          <a:blipFill>
            <a:blip r:embed="rId163">
              <a:extLst>
                <a:ext uri="{96DAC541-7B7A-43D3-8B79-37D633B846F1}">
                  <asvg:svgBlip xmlns:asvg="http://schemas.microsoft.com/office/drawing/2016/SVG/main" r:embed="rId164"/>
                </a:ext>
              </a:extLst>
            </a:blip>
            <a:stretch>
              <a:fillRect l="0" t="0" r="0" b="0"/>
            </a:stretch>
          </a:blipFill>
        </p:spPr>
      </p:sp>
      <p:sp>
        <p:nvSpPr>
          <p:cNvPr name="Freeform 85" id="85"/>
          <p:cNvSpPr/>
          <p:nvPr/>
        </p:nvSpPr>
        <p:spPr>
          <a:xfrm flipH="false" flipV="false" rot="0">
            <a:off x="7934874" y="7674204"/>
            <a:ext cx="729418" cy="590808"/>
          </a:xfrm>
          <a:custGeom>
            <a:avLst/>
            <a:gdLst/>
            <a:ahLst/>
            <a:cxnLst/>
            <a:rect r="r" b="b" t="t" l="l"/>
            <a:pathLst>
              <a:path h="590808" w="729418">
                <a:moveTo>
                  <a:pt x="0" y="0"/>
                </a:moveTo>
                <a:lnTo>
                  <a:pt x="729418" y="0"/>
                </a:lnTo>
                <a:lnTo>
                  <a:pt x="729418" y="590808"/>
                </a:lnTo>
                <a:lnTo>
                  <a:pt x="0" y="590808"/>
                </a:lnTo>
                <a:lnTo>
                  <a:pt x="0" y="0"/>
                </a:lnTo>
                <a:close/>
              </a:path>
            </a:pathLst>
          </a:custGeom>
          <a:blipFill>
            <a:blip r:embed="rId165">
              <a:extLst>
                <a:ext uri="{96DAC541-7B7A-43D3-8B79-37D633B846F1}">
                  <asvg:svgBlip xmlns:asvg="http://schemas.microsoft.com/office/drawing/2016/SVG/main" r:embed="rId166"/>
                </a:ext>
              </a:extLst>
            </a:blip>
            <a:stretch>
              <a:fillRect l="0" t="0" r="0" b="0"/>
            </a:stretch>
          </a:blipFill>
        </p:spPr>
      </p:sp>
      <p:sp>
        <p:nvSpPr>
          <p:cNvPr name="Freeform 86" id="86"/>
          <p:cNvSpPr/>
          <p:nvPr/>
        </p:nvSpPr>
        <p:spPr>
          <a:xfrm flipH="false" flipV="false" rot="0">
            <a:off x="6433042" y="7615874"/>
            <a:ext cx="156098" cy="706834"/>
          </a:xfrm>
          <a:custGeom>
            <a:avLst/>
            <a:gdLst/>
            <a:ahLst/>
            <a:cxnLst/>
            <a:rect r="r" b="b" t="t" l="l"/>
            <a:pathLst>
              <a:path h="706834" w="156098">
                <a:moveTo>
                  <a:pt x="0" y="0"/>
                </a:moveTo>
                <a:lnTo>
                  <a:pt x="156098" y="0"/>
                </a:lnTo>
                <a:lnTo>
                  <a:pt x="156098" y="706834"/>
                </a:lnTo>
                <a:lnTo>
                  <a:pt x="0" y="706834"/>
                </a:lnTo>
                <a:lnTo>
                  <a:pt x="0" y="0"/>
                </a:lnTo>
                <a:close/>
              </a:path>
            </a:pathLst>
          </a:custGeom>
          <a:blipFill>
            <a:blip r:embed="rId167">
              <a:extLst>
                <a:ext uri="{96DAC541-7B7A-43D3-8B79-37D633B846F1}">
                  <asvg:svgBlip xmlns:asvg="http://schemas.microsoft.com/office/drawing/2016/SVG/main" r:embed="rId168"/>
                </a:ext>
              </a:extLst>
            </a:blip>
            <a:stretch>
              <a:fillRect l="0" t="0" r="0" b="0"/>
            </a:stretch>
          </a:blipFill>
        </p:spPr>
      </p:sp>
      <p:sp>
        <p:nvSpPr>
          <p:cNvPr name="Freeform 87" id="87"/>
          <p:cNvSpPr/>
          <p:nvPr/>
        </p:nvSpPr>
        <p:spPr>
          <a:xfrm flipH="false" flipV="false" rot="0">
            <a:off x="6938932" y="7656394"/>
            <a:ext cx="727126" cy="623314"/>
          </a:xfrm>
          <a:custGeom>
            <a:avLst/>
            <a:gdLst/>
            <a:ahLst/>
            <a:cxnLst/>
            <a:rect r="r" b="b" t="t" l="l"/>
            <a:pathLst>
              <a:path h="623314" w="727126">
                <a:moveTo>
                  <a:pt x="0" y="0"/>
                </a:moveTo>
                <a:lnTo>
                  <a:pt x="727126" y="0"/>
                </a:lnTo>
                <a:lnTo>
                  <a:pt x="727126" y="623314"/>
                </a:lnTo>
                <a:lnTo>
                  <a:pt x="0" y="623314"/>
                </a:lnTo>
                <a:lnTo>
                  <a:pt x="0" y="0"/>
                </a:lnTo>
                <a:close/>
              </a:path>
            </a:pathLst>
          </a:custGeom>
          <a:blipFill>
            <a:blip r:embed="rId169">
              <a:extLst>
                <a:ext uri="{96DAC541-7B7A-43D3-8B79-37D633B846F1}">
                  <asvg:svgBlip xmlns:asvg="http://schemas.microsoft.com/office/drawing/2016/SVG/main" r:embed="rId170"/>
                </a:ext>
              </a:extLst>
            </a:blip>
            <a:stretch>
              <a:fillRect l="0" t="0" r="0" b="0"/>
            </a:stretch>
          </a:blipFill>
        </p:spPr>
      </p:sp>
      <p:sp>
        <p:nvSpPr>
          <p:cNvPr name="Freeform 88" id="88"/>
          <p:cNvSpPr/>
          <p:nvPr/>
        </p:nvSpPr>
        <p:spPr>
          <a:xfrm flipH="false" flipV="false" rot="0">
            <a:off x="10629222" y="7637120"/>
            <a:ext cx="648376" cy="649076"/>
          </a:xfrm>
          <a:custGeom>
            <a:avLst/>
            <a:gdLst/>
            <a:ahLst/>
            <a:cxnLst/>
            <a:rect r="r" b="b" t="t" l="l"/>
            <a:pathLst>
              <a:path h="649076" w="648376">
                <a:moveTo>
                  <a:pt x="0" y="0"/>
                </a:moveTo>
                <a:lnTo>
                  <a:pt x="648376" y="0"/>
                </a:lnTo>
                <a:lnTo>
                  <a:pt x="648376" y="649076"/>
                </a:lnTo>
                <a:lnTo>
                  <a:pt x="0" y="649076"/>
                </a:lnTo>
                <a:lnTo>
                  <a:pt x="0" y="0"/>
                </a:lnTo>
                <a:close/>
              </a:path>
            </a:pathLst>
          </a:custGeom>
          <a:blipFill>
            <a:blip r:embed="rId171">
              <a:extLst>
                <a:ext uri="{96DAC541-7B7A-43D3-8B79-37D633B846F1}">
                  <asvg:svgBlip xmlns:asvg="http://schemas.microsoft.com/office/drawing/2016/SVG/main" r:embed="rId172"/>
                </a:ext>
              </a:extLst>
            </a:blip>
            <a:stretch>
              <a:fillRect l="0" t="0" r="0" b="0"/>
            </a:stretch>
          </a:blipFill>
        </p:spPr>
      </p:sp>
      <p:sp>
        <p:nvSpPr>
          <p:cNvPr name="Freeform 89" id="89"/>
          <p:cNvSpPr/>
          <p:nvPr/>
        </p:nvSpPr>
        <p:spPr>
          <a:xfrm flipH="false" flipV="false" rot="0">
            <a:off x="11623654" y="7612902"/>
            <a:ext cx="567486" cy="616888"/>
          </a:xfrm>
          <a:custGeom>
            <a:avLst/>
            <a:gdLst/>
            <a:ahLst/>
            <a:cxnLst/>
            <a:rect r="r" b="b" t="t" l="l"/>
            <a:pathLst>
              <a:path h="616888" w="567486">
                <a:moveTo>
                  <a:pt x="0" y="0"/>
                </a:moveTo>
                <a:lnTo>
                  <a:pt x="567486" y="0"/>
                </a:lnTo>
                <a:lnTo>
                  <a:pt x="567486" y="616888"/>
                </a:lnTo>
                <a:lnTo>
                  <a:pt x="0" y="616888"/>
                </a:lnTo>
                <a:lnTo>
                  <a:pt x="0" y="0"/>
                </a:lnTo>
                <a:close/>
              </a:path>
            </a:pathLst>
          </a:custGeom>
          <a:blipFill>
            <a:blip r:embed="rId173">
              <a:extLst>
                <a:ext uri="{96DAC541-7B7A-43D3-8B79-37D633B846F1}">
                  <asvg:svgBlip xmlns:asvg="http://schemas.microsoft.com/office/drawing/2016/SVG/main" r:embed="rId174"/>
                </a:ext>
              </a:extLst>
            </a:blip>
            <a:stretch>
              <a:fillRect l="0" t="0" r="0" b="0"/>
            </a:stretch>
          </a:blipFill>
        </p:spPr>
      </p:sp>
      <p:sp>
        <p:nvSpPr>
          <p:cNvPr name="Freeform 90" id="90"/>
          <p:cNvSpPr/>
          <p:nvPr/>
        </p:nvSpPr>
        <p:spPr>
          <a:xfrm flipH="false" flipV="false" rot="0">
            <a:off x="12487016" y="7746146"/>
            <a:ext cx="640744" cy="427204"/>
          </a:xfrm>
          <a:custGeom>
            <a:avLst/>
            <a:gdLst/>
            <a:ahLst/>
            <a:cxnLst/>
            <a:rect r="r" b="b" t="t" l="l"/>
            <a:pathLst>
              <a:path h="427204" w="640744">
                <a:moveTo>
                  <a:pt x="0" y="0"/>
                </a:moveTo>
                <a:lnTo>
                  <a:pt x="640744" y="0"/>
                </a:lnTo>
                <a:lnTo>
                  <a:pt x="640744" y="427204"/>
                </a:lnTo>
                <a:lnTo>
                  <a:pt x="0" y="427204"/>
                </a:lnTo>
                <a:lnTo>
                  <a:pt x="0" y="0"/>
                </a:lnTo>
                <a:close/>
              </a:path>
            </a:pathLst>
          </a:custGeom>
          <a:blipFill>
            <a:blip r:embed="rId175">
              <a:extLst>
                <a:ext uri="{96DAC541-7B7A-43D3-8B79-37D633B846F1}">
                  <asvg:svgBlip xmlns:asvg="http://schemas.microsoft.com/office/drawing/2016/SVG/main" r:embed="rId176"/>
                </a:ext>
              </a:extLst>
            </a:blip>
            <a:stretch>
              <a:fillRect l="0" t="0" r="0" b="0"/>
            </a:stretch>
          </a:blipFill>
        </p:spPr>
      </p:sp>
      <p:sp>
        <p:nvSpPr>
          <p:cNvPr name="Freeform 91" id="91"/>
          <p:cNvSpPr/>
          <p:nvPr/>
        </p:nvSpPr>
        <p:spPr>
          <a:xfrm flipH="false" flipV="false" rot="0">
            <a:off x="14525780" y="7605632"/>
            <a:ext cx="714276" cy="704036"/>
          </a:xfrm>
          <a:custGeom>
            <a:avLst/>
            <a:gdLst/>
            <a:ahLst/>
            <a:cxnLst/>
            <a:rect r="r" b="b" t="t" l="l"/>
            <a:pathLst>
              <a:path h="704036" w="714276">
                <a:moveTo>
                  <a:pt x="0" y="0"/>
                </a:moveTo>
                <a:lnTo>
                  <a:pt x="714276" y="0"/>
                </a:lnTo>
                <a:lnTo>
                  <a:pt x="714276" y="704036"/>
                </a:lnTo>
                <a:lnTo>
                  <a:pt x="0" y="704036"/>
                </a:lnTo>
                <a:lnTo>
                  <a:pt x="0" y="0"/>
                </a:lnTo>
                <a:close/>
              </a:path>
            </a:pathLst>
          </a:custGeom>
          <a:blipFill>
            <a:blip r:embed="rId177">
              <a:extLst>
                <a:ext uri="{96DAC541-7B7A-43D3-8B79-37D633B846F1}">
                  <asvg:svgBlip xmlns:asvg="http://schemas.microsoft.com/office/drawing/2016/SVG/main" r:embed="rId178"/>
                </a:ext>
              </a:extLst>
            </a:blip>
            <a:stretch>
              <a:fillRect l="0" t="0" r="0" b="0"/>
            </a:stretch>
          </a:blipFill>
        </p:spPr>
      </p:sp>
      <p:sp>
        <p:nvSpPr>
          <p:cNvPr name="Freeform 92" id="92"/>
          <p:cNvSpPr/>
          <p:nvPr/>
        </p:nvSpPr>
        <p:spPr>
          <a:xfrm flipH="false" flipV="false" rot="0">
            <a:off x="13474624" y="7666826"/>
            <a:ext cx="710460" cy="586802"/>
          </a:xfrm>
          <a:custGeom>
            <a:avLst/>
            <a:gdLst/>
            <a:ahLst/>
            <a:cxnLst/>
            <a:rect r="r" b="b" t="t" l="l"/>
            <a:pathLst>
              <a:path h="586802" w="710460">
                <a:moveTo>
                  <a:pt x="0" y="0"/>
                </a:moveTo>
                <a:lnTo>
                  <a:pt x="710460" y="0"/>
                </a:lnTo>
                <a:lnTo>
                  <a:pt x="710460" y="586802"/>
                </a:lnTo>
                <a:lnTo>
                  <a:pt x="0" y="586802"/>
                </a:lnTo>
                <a:lnTo>
                  <a:pt x="0" y="0"/>
                </a:lnTo>
                <a:close/>
              </a:path>
            </a:pathLst>
          </a:custGeom>
          <a:blipFill>
            <a:blip r:embed="rId179">
              <a:extLst>
                <a:ext uri="{96DAC541-7B7A-43D3-8B79-37D633B846F1}">
                  <asvg:svgBlip xmlns:asvg="http://schemas.microsoft.com/office/drawing/2016/SVG/main" r:embed="rId180"/>
                </a:ext>
              </a:extLst>
            </a:blip>
            <a:stretch>
              <a:fillRect l="0" t="0" r="0" b="0"/>
            </a:stretch>
          </a:blipFill>
        </p:spPr>
      </p:sp>
      <p:sp>
        <p:nvSpPr>
          <p:cNvPr name="Freeform 93" id="93"/>
          <p:cNvSpPr/>
          <p:nvPr/>
        </p:nvSpPr>
        <p:spPr>
          <a:xfrm flipH="false" flipV="false" rot="0">
            <a:off x="15414304" y="7671740"/>
            <a:ext cx="564636" cy="674336"/>
          </a:xfrm>
          <a:custGeom>
            <a:avLst/>
            <a:gdLst/>
            <a:ahLst/>
            <a:cxnLst/>
            <a:rect r="r" b="b" t="t" l="l"/>
            <a:pathLst>
              <a:path h="674336" w="564636">
                <a:moveTo>
                  <a:pt x="0" y="0"/>
                </a:moveTo>
                <a:lnTo>
                  <a:pt x="564636" y="0"/>
                </a:lnTo>
                <a:lnTo>
                  <a:pt x="564636" y="674336"/>
                </a:lnTo>
                <a:lnTo>
                  <a:pt x="0" y="674336"/>
                </a:lnTo>
                <a:lnTo>
                  <a:pt x="0" y="0"/>
                </a:lnTo>
                <a:close/>
              </a:path>
            </a:pathLst>
          </a:custGeom>
          <a:blipFill>
            <a:blip r:embed="rId181">
              <a:extLst>
                <a:ext uri="{96DAC541-7B7A-43D3-8B79-37D633B846F1}">
                  <asvg:svgBlip xmlns:asvg="http://schemas.microsoft.com/office/drawing/2016/SVG/main" r:embed="rId182"/>
                </a:ext>
              </a:extLst>
            </a:blip>
            <a:stretch>
              <a:fillRect l="0" t="0" r="0" b="0"/>
            </a:stretch>
          </a:blipFill>
        </p:spPr>
      </p:sp>
      <p:sp>
        <p:nvSpPr>
          <p:cNvPr name="Freeform 94" id="94"/>
          <p:cNvSpPr/>
          <p:nvPr/>
        </p:nvSpPr>
        <p:spPr>
          <a:xfrm flipH="false" flipV="false" rot="0">
            <a:off x="6207926" y="6722280"/>
            <a:ext cx="595772" cy="675156"/>
          </a:xfrm>
          <a:custGeom>
            <a:avLst/>
            <a:gdLst/>
            <a:ahLst/>
            <a:cxnLst/>
            <a:rect r="r" b="b" t="t" l="l"/>
            <a:pathLst>
              <a:path h="675156" w="595772">
                <a:moveTo>
                  <a:pt x="0" y="0"/>
                </a:moveTo>
                <a:lnTo>
                  <a:pt x="595772" y="0"/>
                </a:lnTo>
                <a:lnTo>
                  <a:pt x="595772" y="675156"/>
                </a:lnTo>
                <a:lnTo>
                  <a:pt x="0" y="675156"/>
                </a:lnTo>
                <a:lnTo>
                  <a:pt x="0" y="0"/>
                </a:lnTo>
                <a:close/>
              </a:path>
            </a:pathLst>
          </a:custGeom>
          <a:blipFill>
            <a:blip r:embed="rId183">
              <a:extLst>
                <a:ext uri="{96DAC541-7B7A-43D3-8B79-37D633B846F1}">
                  <asvg:svgBlip xmlns:asvg="http://schemas.microsoft.com/office/drawing/2016/SVG/main" r:embed="rId184"/>
                </a:ext>
              </a:extLst>
            </a:blip>
            <a:stretch>
              <a:fillRect l="0" t="0" r="0" b="0"/>
            </a:stretch>
          </a:blipFill>
        </p:spPr>
      </p:sp>
      <p:sp>
        <p:nvSpPr>
          <p:cNvPr name="Freeform 95" id="95"/>
          <p:cNvSpPr/>
          <p:nvPr/>
        </p:nvSpPr>
        <p:spPr>
          <a:xfrm flipH="false" flipV="false" rot="0">
            <a:off x="5335642" y="6722216"/>
            <a:ext cx="546092" cy="675602"/>
          </a:xfrm>
          <a:custGeom>
            <a:avLst/>
            <a:gdLst/>
            <a:ahLst/>
            <a:cxnLst/>
            <a:rect r="r" b="b" t="t" l="l"/>
            <a:pathLst>
              <a:path h="675602" w="546092">
                <a:moveTo>
                  <a:pt x="0" y="0"/>
                </a:moveTo>
                <a:lnTo>
                  <a:pt x="546092" y="0"/>
                </a:lnTo>
                <a:lnTo>
                  <a:pt x="546092" y="675602"/>
                </a:lnTo>
                <a:lnTo>
                  <a:pt x="0" y="675602"/>
                </a:lnTo>
                <a:lnTo>
                  <a:pt x="0" y="0"/>
                </a:lnTo>
                <a:close/>
              </a:path>
            </a:pathLst>
          </a:custGeom>
          <a:blipFill>
            <a:blip r:embed="rId185">
              <a:extLst>
                <a:ext uri="{96DAC541-7B7A-43D3-8B79-37D633B846F1}">
                  <asvg:svgBlip xmlns:asvg="http://schemas.microsoft.com/office/drawing/2016/SVG/main" r:embed="rId186"/>
                </a:ext>
              </a:extLst>
            </a:blip>
            <a:stretch>
              <a:fillRect l="0" t="0" r="0" b="0"/>
            </a:stretch>
          </a:blipFill>
        </p:spPr>
      </p:sp>
      <p:sp>
        <p:nvSpPr>
          <p:cNvPr name="Freeform 96" id="96"/>
          <p:cNvSpPr/>
          <p:nvPr/>
        </p:nvSpPr>
        <p:spPr>
          <a:xfrm flipH="false" flipV="false" rot="0">
            <a:off x="4424938" y="6720626"/>
            <a:ext cx="565430" cy="677318"/>
          </a:xfrm>
          <a:custGeom>
            <a:avLst/>
            <a:gdLst/>
            <a:ahLst/>
            <a:cxnLst/>
            <a:rect r="r" b="b" t="t" l="l"/>
            <a:pathLst>
              <a:path h="677318" w="565430">
                <a:moveTo>
                  <a:pt x="0" y="0"/>
                </a:moveTo>
                <a:lnTo>
                  <a:pt x="565430" y="0"/>
                </a:lnTo>
                <a:lnTo>
                  <a:pt x="565430" y="677318"/>
                </a:lnTo>
                <a:lnTo>
                  <a:pt x="0" y="677318"/>
                </a:lnTo>
                <a:lnTo>
                  <a:pt x="0" y="0"/>
                </a:lnTo>
                <a:close/>
              </a:path>
            </a:pathLst>
          </a:custGeom>
          <a:blipFill>
            <a:blip r:embed="rId187">
              <a:extLst>
                <a:ext uri="{96DAC541-7B7A-43D3-8B79-37D633B846F1}">
                  <asvg:svgBlip xmlns:asvg="http://schemas.microsoft.com/office/drawing/2016/SVG/main" r:embed="rId188"/>
                </a:ext>
              </a:extLst>
            </a:blip>
            <a:stretch>
              <a:fillRect l="0" t="0" r="0" b="0"/>
            </a:stretch>
          </a:blipFill>
        </p:spPr>
      </p:sp>
      <p:sp>
        <p:nvSpPr>
          <p:cNvPr name="Freeform 97" id="97"/>
          <p:cNvSpPr/>
          <p:nvPr/>
        </p:nvSpPr>
        <p:spPr>
          <a:xfrm flipH="false" flipV="false" rot="0">
            <a:off x="3537642" y="6722216"/>
            <a:ext cx="557478" cy="678148"/>
          </a:xfrm>
          <a:custGeom>
            <a:avLst/>
            <a:gdLst/>
            <a:ahLst/>
            <a:cxnLst/>
            <a:rect r="r" b="b" t="t" l="l"/>
            <a:pathLst>
              <a:path h="678148" w="557478">
                <a:moveTo>
                  <a:pt x="0" y="0"/>
                </a:moveTo>
                <a:lnTo>
                  <a:pt x="557478" y="0"/>
                </a:lnTo>
                <a:lnTo>
                  <a:pt x="557478" y="678148"/>
                </a:lnTo>
                <a:lnTo>
                  <a:pt x="0" y="678148"/>
                </a:lnTo>
                <a:lnTo>
                  <a:pt x="0" y="0"/>
                </a:lnTo>
                <a:close/>
              </a:path>
            </a:pathLst>
          </a:custGeom>
          <a:blipFill>
            <a:blip r:embed="rId189">
              <a:extLst>
                <a:ext uri="{96DAC541-7B7A-43D3-8B79-37D633B846F1}">
                  <asvg:svgBlip xmlns:asvg="http://schemas.microsoft.com/office/drawing/2016/SVG/main" r:embed="rId190"/>
                </a:ext>
              </a:extLst>
            </a:blip>
            <a:stretch>
              <a:fillRect l="0" t="0" r="0" b="0"/>
            </a:stretch>
          </a:blipFill>
        </p:spPr>
      </p:sp>
      <p:sp>
        <p:nvSpPr>
          <p:cNvPr name="Freeform 98" id="98"/>
          <p:cNvSpPr/>
          <p:nvPr/>
        </p:nvSpPr>
        <p:spPr>
          <a:xfrm flipH="false" flipV="false" rot="0">
            <a:off x="10675766" y="6673746"/>
            <a:ext cx="614282" cy="753652"/>
          </a:xfrm>
          <a:custGeom>
            <a:avLst/>
            <a:gdLst/>
            <a:ahLst/>
            <a:cxnLst/>
            <a:rect r="r" b="b" t="t" l="l"/>
            <a:pathLst>
              <a:path h="753652" w="614282">
                <a:moveTo>
                  <a:pt x="0" y="0"/>
                </a:moveTo>
                <a:lnTo>
                  <a:pt x="614282" y="0"/>
                </a:lnTo>
                <a:lnTo>
                  <a:pt x="614282" y="753652"/>
                </a:lnTo>
                <a:lnTo>
                  <a:pt x="0" y="753652"/>
                </a:lnTo>
                <a:lnTo>
                  <a:pt x="0" y="0"/>
                </a:lnTo>
                <a:close/>
              </a:path>
            </a:pathLst>
          </a:custGeom>
          <a:blipFill>
            <a:blip r:embed="rId191">
              <a:extLst>
                <a:ext uri="{96DAC541-7B7A-43D3-8B79-37D633B846F1}">
                  <asvg:svgBlip xmlns:asvg="http://schemas.microsoft.com/office/drawing/2016/SVG/main" r:embed="rId192"/>
                </a:ext>
              </a:extLst>
            </a:blip>
            <a:stretch>
              <a:fillRect l="0" t="0" r="0" b="0"/>
            </a:stretch>
          </a:blipFill>
        </p:spPr>
      </p:sp>
      <p:sp>
        <p:nvSpPr>
          <p:cNvPr name="Freeform 99" id="99"/>
          <p:cNvSpPr/>
          <p:nvPr/>
        </p:nvSpPr>
        <p:spPr>
          <a:xfrm flipH="false" flipV="false" rot="0">
            <a:off x="9767670" y="6674510"/>
            <a:ext cx="646850" cy="755112"/>
          </a:xfrm>
          <a:custGeom>
            <a:avLst/>
            <a:gdLst/>
            <a:ahLst/>
            <a:cxnLst/>
            <a:rect r="r" b="b" t="t" l="l"/>
            <a:pathLst>
              <a:path h="755112" w="646850">
                <a:moveTo>
                  <a:pt x="0" y="0"/>
                </a:moveTo>
                <a:lnTo>
                  <a:pt x="646850" y="0"/>
                </a:lnTo>
                <a:lnTo>
                  <a:pt x="646850" y="755112"/>
                </a:lnTo>
                <a:lnTo>
                  <a:pt x="0" y="755112"/>
                </a:lnTo>
                <a:lnTo>
                  <a:pt x="0" y="0"/>
                </a:lnTo>
                <a:close/>
              </a:path>
            </a:pathLst>
          </a:custGeom>
          <a:blipFill>
            <a:blip r:embed="rId193">
              <a:extLst>
                <a:ext uri="{96DAC541-7B7A-43D3-8B79-37D633B846F1}">
                  <asvg:svgBlip xmlns:asvg="http://schemas.microsoft.com/office/drawing/2016/SVG/main" r:embed="rId194"/>
                </a:ext>
              </a:extLst>
            </a:blip>
            <a:stretch>
              <a:fillRect l="0" t="0" r="0" b="0"/>
            </a:stretch>
          </a:blipFill>
        </p:spPr>
      </p:sp>
      <p:sp>
        <p:nvSpPr>
          <p:cNvPr name="Freeform 100" id="100"/>
          <p:cNvSpPr/>
          <p:nvPr/>
        </p:nvSpPr>
        <p:spPr>
          <a:xfrm flipH="false" flipV="false" rot="0">
            <a:off x="12386620" y="6814578"/>
            <a:ext cx="705180" cy="474976"/>
          </a:xfrm>
          <a:custGeom>
            <a:avLst/>
            <a:gdLst/>
            <a:ahLst/>
            <a:cxnLst/>
            <a:rect r="r" b="b" t="t" l="l"/>
            <a:pathLst>
              <a:path h="474976" w="705180">
                <a:moveTo>
                  <a:pt x="0" y="0"/>
                </a:moveTo>
                <a:lnTo>
                  <a:pt x="705180" y="0"/>
                </a:lnTo>
                <a:lnTo>
                  <a:pt x="705180" y="474976"/>
                </a:lnTo>
                <a:lnTo>
                  <a:pt x="0" y="474976"/>
                </a:lnTo>
                <a:lnTo>
                  <a:pt x="0" y="0"/>
                </a:lnTo>
                <a:close/>
              </a:path>
            </a:pathLst>
          </a:custGeom>
          <a:blipFill>
            <a:blip r:embed="rId195">
              <a:extLst>
                <a:ext uri="{96DAC541-7B7A-43D3-8B79-37D633B846F1}">
                  <asvg:svgBlip xmlns:asvg="http://schemas.microsoft.com/office/drawing/2016/SVG/main" r:embed="rId196"/>
                </a:ext>
              </a:extLst>
            </a:blip>
            <a:stretch>
              <a:fillRect l="0" t="0" r="0" b="0"/>
            </a:stretch>
          </a:blipFill>
        </p:spPr>
      </p:sp>
      <p:sp>
        <p:nvSpPr>
          <p:cNvPr name="Freeform 101" id="101"/>
          <p:cNvSpPr/>
          <p:nvPr/>
        </p:nvSpPr>
        <p:spPr>
          <a:xfrm flipH="false" flipV="false" rot="0">
            <a:off x="13274234" y="6795686"/>
            <a:ext cx="707470" cy="509008"/>
          </a:xfrm>
          <a:custGeom>
            <a:avLst/>
            <a:gdLst/>
            <a:ahLst/>
            <a:cxnLst/>
            <a:rect r="r" b="b" t="t" l="l"/>
            <a:pathLst>
              <a:path h="509008" w="707470">
                <a:moveTo>
                  <a:pt x="0" y="0"/>
                </a:moveTo>
                <a:lnTo>
                  <a:pt x="707470" y="0"/>
                </a:lnTo>
                <a:lnTo>
                  <a:pt x="707470" y="509008"/>
                </a:lnTo>
                <a:lnTo>
                  <a:pt x="0" y="509008"/>
                </a:lnTo>
                <a:lnTo>
                  <a:pt x="0" y="0"/>
                </a:lnTo>
                <a:close/>
              </a:path>
            </a:pathLst>
          </a:custGeom>
          <a:blipFill>
            <a:blip r:embed="rId197">
              <a:extLst>
                <a:ext uri="{96DAC541-7B7A-43D3-8B79-37D633B846F1}">
                  <asvg:svgBlip xmlns:asvg="http://schemas.microsoft.com/office/drawing/2016/SVG/main" r:embed="rId198"/>
                </a:ext>
              </a:extLst>
            </a:blip>
            <a:stretch>
              <a:fillRect l="0" t="0" r="0" b="0"/>
            </a:stretch>
          </a:blipFill>
        </p:spPr>
      </p:sp>
      <p:sp>
        <p:nvSpPr>
          <p:cNvPr name="Freeform 102" id="102"/>
          <p:cNvSpPr/>
          <p:nvPr/>
        </p:nvSpPr>
        <p:spPr>
          <a:xfrm flipH="false" flipV="false" rot="0">
            <a:off x="14151988" y="6699062"/>
            <a:ext cx="721274" cy="704672"/>
          </a:xfrm>
          <a:custGeom>
            <a:avLst/>
            <a:gdLst/>
            <a:ahLst/>
            <a:cxnLst/>
            <a:rect r="r" b="b" t="t" l="l"/>
            <a:pathLst>
              <a:path h="704672" w="721274">
                <a:moveTo>
                  <a:pt x="0" y="0"/>
                </a:moveTo>
                <a:lnTo>
                  <a:pt x="721274" y="0"/>
                </a:lnTo>
                <a:lnTo>
                  <a:pt x="721274" y="704672"/>
                </a:lnTo>
                <a:lnTo>
                  <a:pt x="0" y="704672"/>
                </a:lnTo>
                <a:lnTo>
                  <a:pt x="0" y="0"/>
                </a:lnTo>
                <a:close/>
              </a:path>
            </a:pathLst>
          </a:custGeom>
          <a:blipFill>
            <a:blip r:embed="rId199">
              <a:extLst>
                <a:ext uri="{96DAC541-7B7A-43D3-8B79-37D633B846F1}">
                  <asvg:svgBlip xmlns:asvg="http://schemas.microsoft.com/office/drawing/2016/SVG/main" r:embed="rId200"/>
                </a:ext>
              </a:extLst>
            </a:blip>
            <a:stretch>
              <a:fillRect l="0" t="0" r="0" b="0"/>
            </a:stretch>
          </a:blipFill>
        </p:spPr>
      </p:sp>
      <p:sp>
        <p:nvSpPr>
          <p:cNvPr name="Freeform 103" id="103"/>
          <p:cNvSpPr/>
          <p:nvPr/>
        </p:nvSpPr>
        <p:spPr>
          <a:xfrm flipH="false" flipV="false" rot="0">
            <a:off x="15303966" y="6698362"/>
            <a:ext cx="214364" cy="704800"/>
          </a:xfrm>
          <a:custGeom>
            <a:avLst/>
            <a:gdLst/>
            <a:ahLst/>
            <a:cxnLst/>
            <a:rect r="r" b="b" t="t" l="l"/>
            <a:pathLst>
              <a:path h="704800" w="214364">
                <a:moveTo>
                  <a:pt x="0" y="0"/>
                </a:moveTo>
                <a:lnTo>
                  <a:pt x="214364" y="0"/>
                </a:lnTo>
                <a:lnTo>
                  <a:pt x="214364" y="704800"/>
                </a:lnTo>
                <a:lnTo>
                  <a:pt x="0" y="704800"/>
                </a:lnTo>
                <a:lnTo>
                  <a:pt x="0" y="0"/>
                </a:lnTo>
                <a:close/>
              </a:path>
            </a:pathLst>
          </a:custGeom>
          <a:blipFill>
            <a:blip r:embed="rId201">
              <a:extLst>
                <a:ext uri="{96DAC541-7B7A-43D3-8B79-37D633B846F1}">
                  <asvg:svgBlip xmlns:asvg="http://schemas.microsoft.com/office/drawing/2016/SVG/main" r:embed="rId202"/>
                </a:ext>
              </a:extLst>
            </a:blip>
            <a:stretch>
              <a:fillRect l="0" t="0" r="0" b="0"/>
            </a:stretch>
          </a:blipFill>
        </p:spPr>
      </p:sp>
      <p:sp>
        <p:nvSpPr>
          <p:cNvPr name="Freeform 104" id="104"/>
          <p:cNvSpPr/>
          <p:nvPr/>
        </p:nvSpPr>
        <p:spPr>
          <a:xfrm flipH="false" flipV="false" rot="0">
            <a:off x="15946936" y="6764644"/>
            <a:ext cx="705180" cy="574144"/>
          </a:xfrm>
          <a:custGeom>
            <a:avLst/>
            <a:gdLst/>
            <a:ahLst/>
            <a:cxnLst/>
            <a:rect r="r" b="b" t="t" l="l"/>
            <a:pathLst>
              <a:path h="574144" w="705180">
                <a:moveTo>
                  <a:pt x="0" y="0"/>
                </a:moveTo>
                <a:lnTo>
                  <a:pt x="705180" y="0"/>
                </a:lnTo>
                <a:lnTo>
                  <a:pt x="705180" y="574144"/>
                </a:lnTo>
                <a:lnTo>
                  <a:pt x="0" y="574144"/>
                </a:lnTo>
                <a:lnTo>
                  <a:pt x="0" y="0"/>
                </a:lnTo>
                <a:close/>
              </a:path>
            </a:pathLst>
          </a:custGeom>
          <a:blipFill>
            <a:blip r:embed="rId203">
              <a:extLst>
                <a:ext uri="{96DAC541-7B7A-43D3-8B79-37D633B846F1}">
                  <asvg:svgBlip xmlns:asvg="http://schemas.microsoft.com/office/drawing/2016/SVG/main" r:embed="rId204"/>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grpSp>
        <p:nvGrpSpPr>
          <p:cNvPr name="Group 3" id="3"/>
          <p:cNvGrpSpPr/>
          <p:nvPr/>
        </p:nvGrpSpPr>
        <p:grpSpPr>
          <a:xfrm rot="2700000">
            <a:off x="13961252" y="4579556"/>
            <a:ext cx="433598" cy="433598"/>
            <a:chOff x="0" y="0"/>
            <a:chExt cx="578131" cy="578131"/>
          </a:xfrm>
        </p:grpSpPr>
        <p:sp>
          <p:nvSpPr>
            <p:cNvPr name="Freeform 4" id="4"/>
            <p:cNvSpPr/>
            <p:nvPr/>
          </p:nvSpPr>
          <p:spPr>
            <a:xfrm flipH="false" flipV="false" rot="0">
              <a:off x="76581" y="76581"/>
              <a:ext cx="424942" cy="424942"/>
            </a:xfrm>
            <a:custGeom>
              <a:avLst/>
              <a:gdLst/>
              <a:ahLst/>
              <a:cxnLst/>
              <a:rect r="r" b="b" t="t" l="l"/>
              <a:pathLst>
                <a:path h="424942" w="424942">
                  <a:moveTo>
                    <a:pt x="0" y="144526"/>
                  </a:moveTo>
                  <a:lnTo>
                    <a:pt x="144526" y="144526"/>
                  </a:lnTo>
                  <a:lnTo>
                    <a:pt x="144526" y="0"/>
                  </a:lnTo>
                  <a:lnTo>
                    <a:pt x="280416" y="0"/>
                  </a:lnTo>
                  <a:lnTo>
                    <a:pt x="280416" y="144526"/>
                  </a:lnTo>
                  <a:lnTo>
                    <a:pt x="424942" y="144526"/>
                  </a:lnTo>
                  <a:lnTo>
                    <a:pt x="424942" y="280416"/>
                  </a:lnTo>
                  <a:lnTo>
                    <a:pt x="280416" y="280416"/>
                  </a:lnTo>
                  <a:lnTo>
                    <a:pt x="280416" y="424942"/>
                  </a:lnTo>
                  <a:lnTo>
                    <a:pt x="144526" y="424942"/>
                  </a:lnTo>
                  <a:lnTo>
                    <a:pt x="144526" y="280416"/>
                  </a:lnTo>
                  <a:lnTo>
                    <a:pt x="0" y="280416"/>
                  </a:lnTo>
                  <a:close/>
                </a:path>
              </a:pathLst>
            </a:custGeom>
            <a:solidFill>
              <a:srgbClr val="FFFFFF">
                <a:alpha val="34510"/>
              </a:srgbClr>
            </a:solidFill>
          </p:spPr>
        </p:sp>
      </p:grpSp>
      <p:grpSp>
        <p:nvGrpSpPr>
          <p:cNvPr name="Group 5" id="5"/>
          <p:cNvGrpSpPr/>
          <p:nvPr/>
        </p:nvGrpSpPr>
        <p:grpSpPr>
          <a:xfrm rot="0">
            <a:off x="15763226" y="3039850"/>
            <a:ext cx="120000" cy="120000"/>
            <a:chOff x="0" y="0"/>
            <a:chExt cx="160000" cy="160000"/>
          </a:xfrm>
        </p:grpSpPr>
        <p:sp>
          <p:nvSpPr>
            <p:cNvPr name="Freeform 6" id="6"/>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7" id="7"/>
          <p:cNvGrpSpPr/>
          <p:nvPr/>
        </p:nvGrpSpPr>
        <p:grpSpPr>
          <a:xfrm rot="2700000">
            <a:off x="14273218" y="7997440"/>
            <a:ext cx="193464" cy="193464"/>
            <a:chOff x="0" y="0"/>
            <a:chExt cx="257952" cy="257952"/>
          </a:xfrm>
        </p:grpSpPr>
        <p:sp>
          <p:nvSpPr>
            <p:cNvPr name="Freeform 8" id="8"/>
            <p:cNvSpPr/>
            <p:nvPr/>
          </p:nvSpPr>
          <p:spPr>
            <a:xfrm flipH="false" flipV="false" rot="0">
              <a:off x="34163" y="34163"/>
              <a:ext cx="189611" cy="189611"/>
            </a:xfrm>
            <a:custGeom>
              <a:avLst/>
              <a:gdLst/>
              <a:ahLst/>
              <a:cxnLst/>
              <a:rect r="r" b="b" t="t" l="l"/>
              <a:pathLst>
                <a:path h="189611" w="189611">
                  <a:moveTo>
                    <a:pt x="0" y="64516"/>
                  </a:moveTo>
                  <a:lnTo>
                    <a:pt x="64516" y="64516"/>
                  </a:lnTo>
                  <a:lnTo>
                    <a:pt x="64516" y="0"/>
                  </a:lnTo>
                  <a:lnTo>
                    <a:pt x="125222" y="0"/>
                  </a:lnTo>
                  <a:lnTo>
                    <a:pt x="125222" y="64516"/>
                  </a:lnTo>
                  <a:lnTo>
                    <a:pt x="189611" y="64516"/>
                  </a:lnTo>
                  <a:lnTo>
                    <a:pt x="189611" y="125222"/>
                  </a:lnTo>
                  <a:lnTo>
                    <a:pt x="125095" y="125222"/>
                  </a:lnTo>
                  <a:lnTo>
                    <a:pt x="125095" y="189611"/>
                  </a:lnTo>
                  <a:lnTo>
                    <a:pt x="64516" y="189611"/>
                  </a:lnTo>
                  <a:lnTo>
                    <a:pt x="64516" y="125095"/>
                  </a:lnTo>
                  <a:lnTo>
                    <a:pt x="0" y="125095"/>
                  </a:lnTo>
                  <a:close/>
                </a:path>
              </a:pathLst>
            </a:custGeom>
            <a:solidFill>
              <a:srgbClr val="FFFFFF">
                <a:alpha val="34510"/>
              </a:srgbClr>
            </a:solidFill>
          </p:spPr>
        </p:sp>
      </p:grpSp>
      <p:sp>
        <p:nvSpPr>
          <p:cNvPr name="Freeform 9" id="9"/>
          <p:cNvSpPr/>
          <p:nvPr/>
        </p:nvSpPr>
        <p:spPr>
          <a:xfrm flipH="true" flipV="false" rot="0">
            <a:off x="12716050" y="828900"/>
            <a:ext cx="444800" cy="498100"/>
          </a:xfrm>
          <a:custGeom>
            <a:avLst/>
            <a:gdLst/>
            <a:ahLst/>
            <a:cxnLst/>
            <a:rect r="r" b="b" t="t" l="l"/>
            <a:pathLst>
              <a:path h="498100" w="444800">
                <a:moveTo>
                  <a:pt x="444800" y="0"/>
                </a:moveTo>
                <a:lnTo>
                  <a:pt x="0" y="0"/>
                </a:lnTo>
                <a:lnTo>
                  <a:pt x="0" y="498100"/>
                </a:lnTo>
                <a:lnTo>
                  <a:pt x="444800" y="498100"/>
                </a:lnTo>
                <a:lnTo>
                  <a:pt x="444800" y="0"/>
                </a:lnTo>
                <a:close/>
              </a:path>
            </a:pathLst>
          </a:custGeom>
          <a:blipFill>
            <a:blip r:embed="rId4"/>
            <a:stretch>
              <a:fillRect l="0" t="-1029" r="-12" b="9669"/>
            </a:stretch>
          </a:blipFill>
        </p:spPr>
      </p:sp>
      <p:sp>
        <p:nvSpPr>
          <p:cNvPr name="Freeform 10" id="10"/>
          <p:cNvSpPr/>
          <p:nvPr/>
        </p:nvSpPr>
        <p:spPr>
          <a:xfrm flipH="false" flipV="false" rot="-5400000">
            <a:off x="14995930" y="749318"/>
            <a:ext cx="920350" cy="1898700"/>
          </a:xfrm>
          <a:custGeom>
            <a:avLst/>
            <a:gdLst/>
            <a:ahLst/>
            <a:cxnLst/>
            <a:rect r="r" b="b" t="t" l="l"/>
            <a:pathLst>
              <a:path h="1898700" w="920350">
                <a:moveTo>
                  <a:pt x="0" y="0"/>
                </a:moveTo>
                <a:lnTo>
                  <a:pt x="920350" y="0"/>
                </a:lnTo>
                <a:lnTo>
                  <a:pt x="920350" y="1898700"/>
                </a:lnTo>
                <a:lnTo>
                  <a:pt x="0" y="1898700"/>
                </a:lnTo>
                <a:lnTo>
                  <a:pt x="0" y="0"/>
                </a:lnTo>
                <a:close/>
              </a:path>
            </a:pathLst>
          </a:custGeom>
          <a:blipFill>
            <a:blip r:embed="rId5"/>
            <a:stretch>
              <a:fillRect l="0" t="0" r="0" b="0"/>
            </a:stretch>
          </a:blipFill>
        </p:spPr>
      </p:sp>
      <p:sp>
        <p:nvSpPr>
          <p:cNvPr name="Freeform 11" id="11"/>
          <p:cNvSpPr/>
          <p:nvPr/>
        </p:nvSpPr>
        <p:spPr>
          <a:xfrm flipH="false" flipV="false" rot="-7388266">
            <a:off x="15124956" y="4000272"/>
            <a:ext cx="4064476" cy="2286474"/>
          </a:xfrm>
          <a:custGeom>
            <a:avLst/>
            <a:gdLst/>
            <a:ahLst/>
            <a:cxnLst/>
            <a:rect r="r" b="b" t="t" l="l"/>
            <a:pathLst>
              <a:path h="2286474" w="4064476">
                <a:moveTo>
                  <a:pt x="0" y="0"/>
                </a:moveTo>
                <a:lnTo>
                  <a:pt x="4064476" y="0"/>
                </a:lnTo>
                <a:lnTo>
                  <a:pt x="4064476" y="2286474"/>
                </a:lnTo>
                <a:lnTo>
                  <a:pt x="0" y="2286474"/>
                </a:lnTo>
                <a:lnTo>
                  <a:pt x="0" y="0"/>
                </a:lnTo>
                <a:close/>
              </a:path>
            </a:pathLst>
          </a:custGeom>
          <a:blipFill>
            <a:blip r:embed="rId6"/>
            <a:stretch>
              <a:fillRect l="279" t="0" r="287" b="0"/>
            </a:stretch>
          </a:blipFill>
        </p:spPr>
      </p:sp>
      <p:sp>
        <p:nvSpPr>
          <p:cNvPr name="Freeform 12" id="12"/>
          <p:cNvSpPr/>
          <p:nvPr/>
        </p:nvSpPr>
        <p:spPr>
          <a:xfrm flipH="false" flipV="false" rot="-7933505">
            <a:off x="14284230" y="6198344"/>
            <a:ext cx="920350" cy="1898700"/>
          </a:xfrm>
          <a:custGeom>
            <a:avLst/>
            <a:gdLst/>
            <a:ahLst/>
            <a:cxnLst/>
            <a:rect r="r" b="b" t="t" l="l"/>
            <a:pathLst>
              <a:path h="1898700" w="920350">
                <a:moveTo>
                  <a:pt x="0" y="0"/>
                </a:moveTo>
                <a:lnTo>
                  <a:pt x="920350" y="0"/>
                </a:lnTo>
                <a:lnTo>
                  <a:pt x="920350" y="1898700"/>
                </a:lnTo>
                <a:lnTo>
                  <a:pt x="0" y="1898700"/>
                </a:lnTo>
                <a:lnTo>
                  <a:pt x="0" y="0"/>
                </a:lnTo>
                <a:close/>
              </a:path>
            </a:pathLst>
          </a:custGeom>
          <a:blipFill>
            <a:blip r:embed="rId5"/>
            <a:stretch>
              <a:fillRect l="0" t="0" r="0" b="0"/>
            </a:stretch>
          </a:blipFill>
        </p:spPr>
      </p:sp>
      <p:sp>
        <p:nvSpPr>
          <p:cNvPr name="Freeform 13" id="13"/>
          <p:cNvSpPr/>
          <p:nvPr/>
        </p:nvSpPr>
        <p:spPr>
          <a:xfrm flipH="true" flipV="false" rot="0">
            <a:off x="14945550" y="8710950"/>
            <a:ext cx="444800" cy="498100"/>
          </a:xfrm>
          <a:custGeom>
            <a:avLst/>
            <a:gdLst/>
            <a:ahLst/>
            <a:cxnLst/>
            <a:rect r="r" b="b" t="t" l="l"/>
            <a:pathLst>
              <a:path h="498100" w="444800">
                <a:moveTo>
                  <a:pt x="444800" y="0"/>
                </a:moveTo>
                <a:lnTo>
                  <a:pt x="0" y="0"/>
                </a:lnTo>
                <a:lnTo>
                  <a:pt x="0" y="498100"/>
                </a:lnTo>
                <a:lnTo>
                  <a:pt x="444800" y="498100"/>
                </a:lnTo>
                <a:lnTo>
                  <a:pt x="444800" y="0"/>
                </a:lnTo>
                <a:close/>
              </a:path>
            </a:pathLst>
          </a:custGeom>
          <a:blipFill>
            <a:blip r:embed="rId4"/>
            <a:stretch>
              <a:fillRect l="0" t="-1029" r="-12" b="9669"/>
            </a:stretch>
          </a:blipFill>
        </p:spPr>
      </p:sp>
      <p:grpSp>
        <p:nvGrpSpPr>
          <p:cNvPr name="Group 14" id="14"/>
          <p:cNvGrpSpPr/>
          <p:nvPr/>
        </p:nvGrpSpPr>
        <p:grpSpPr>
          <a:xfrm rot="2700000">
            <a:off x="1916218" y="8386714"/>
            <a:ext cx="193464" cy="193464"/>
            <a:chOff x="0" y="0"/>
            <a:chExt cx="257952" cy="257952"/>
          </a:xfrm>
        </p:grpSpPr>
        <p:sp>
          <p:nvSpPr>
            <p:cNvPr name="Freeform 15" id="15"/>
            <p:cNvSpPr/>
            <p:nvPr/>
          </p:nvSpPr>
          <p:spPr>
            <a:xfrm flipH="false" flipV="false" rot="0">
              <a:off x="34163" y="34163"/>
              <a:ext cx="189611" cy="189611"/>
            </a:xfrm>
            <a:custGeom>
              <a:avLst/>
              <a:gdLst/>
              <a:ahLst/>
              <a:cxnLst/>
              <a:rect r="r" b="b" t="t" l="l"/>
              <a:pathLst>
                <a:path h="189611" w="189611">
                  <a:moveTo>
                    <a:pt x="0" y="64516"/>
                  </a:moveTo>
                  <a:lnTo>
                    <a:pt x="64516" y="64516"/>
                  </a:lnTo>
                  <a:lnTo>
                    <a:pt x="64516" y="0"/>
                  </a:lnTo>
                  <a:lnTo>
                    <a:pt x="125222" y="0"/>
                  </a:lnTo>
                  <a:lnTo>
                    <a:pt x="125222" y="64516"/>
                  </a:lnTo>
                  <a:lnTo>
                    <a:pt x="189611" y="64516"/>
                  </a:lnTo>
                  <a:lnTo>
                    <a:pt x="189611" y="125222"/>
                  </a:lnTo>
                  <a:lnTo>
                    <a:pt x="125095" y="125222"/>
                  </a:lnTo>
                  <a:lnTo>
                    <a:pt x="125095" y="189611"/>
                  </a:lnTo>
                  <a:lnTo>
                    <a:pt x="64516" y="189611"/>
                  </a:lnTo>
                  <a:lnTo>
                    <a:pt x="64516" y="125095"/>
                  </a:lnTo>
                  <a:lnTo>
                    <a:pt x="0" y="125095"/>
                  </a:lnTo>
                  <a:close/>
                </a:path>
              </a:pathLst>
            </a:custGeom>
            <a:solidFill>
              <a:srgbClr val="FFFFFF">
                <a:alpha val="34510"/>
              </a:srgbClr>
            </a:solidFill>
          </p:spPr>
        </p:sp>
      </p:grpSp>
      <p:sp>
        <p:nvSpPr>
          <p:cNvPr name="Freeform 16" id="16"/>
          <p:cNvSpPr/>
          <p:nvPr/>
        </p:nvSpPr>
        <p:spPr>
          <a:xfrm flipH="false" flipV="false" rot="-2700000">
            <a:off x="2164200" y="419850"/>
            <a:ext cx="1797250" cy="3707722"/>
          </a:xfrm>
          <a:custGeom>
            <a:avLst/>
            <a:gdLst/>
            <a:ahLst/>
            <a:cxnLst/>
            <a:rect r="r" b="b" t="t" l="l"/>
            <a:pathLst>
              <a:path h="3707722" w="1797250">
                <a:moveTo>
                  <a:pt x="0" y="0"/>
                </a:moveTo>
                <a:lnTo>
                  <a:pt x="1797250" y="0"/>
                </a:lnTo>
                <a:lnTo>
                  <a:pt x="1797250" y="3707722"/>
                </a:lnTo>
                <a:lnTo>
                  <a:pt x="0" y="3707722"/>
                </a:lnTo>
                <a:lnTo>
                  <a:pt x="0" y="0"/>
                </a:lnTo>
                <a:close/>
              </a:path>
            </a:pathLst>
          </a:custGeom>
          <a:blipFill>
            <a:blip r:embed="rId5"/>
            <a:stretch>
              <a:fillRect l="0" t="0" r="0" b="0"/>
            </a:stretch>
          </a:blipFill>
        </p:spPr>
      </p:sp>
      <p:sp>
        <p:nvSpPr>
          <p:cNvPr name="Freeform 17" id="17"/>
          <p:cNvSpPr/>
          <p:nvPr/>
        </p:nvSpPr>
        <p:spPr>
          <a:xfrm flipH="false" flipV="false" rot="-10179704">
            <a:off x="2771602" y="6188962"/>
            <a:ext cx="1886400" cy="1061192"/>
          </a:xfrm>
          <a:custGeom>
            <a:avLst/>
            <a:gdLst/>
            <a:ahLst/>
            <a:cxnLst/>
            <a:rect r="r" b="b" t="t" l="l"/>
            <a:pathLst>
              <a:path h="1061192" w="1886400">
                <a:moveTo>
                  <a:pt x="0" y="0"/>
                </a:moveTo>
                <a:lnTo>
                  <a:pt x="1886400" y="0"/>
                </a:lnTo>
                <a:lnTo>
                  <a:pt x="1886400" y="1061192"/>
                </a:lnTo>
                <a:lnTo>
                  <a:pt x="0" y="1061192"/>
                </a:lnTo>
                <a:lnTo>
                  <a:pt x="0" y="0"/>
                </a:lnTo>
                <a:close/>
              </a:path>
            </a:pathLst>
          </a:custGeom>
          <a:blipFill>
            <a:blip r:embed="rId6"/>
            <a:stretch>
              <a:fillRect l="279" t="0" r="287" b="0"/>
            </a:stretch>
          </a:blipFill>
        </p:spPr>
      </p:sp>
      <p:sp>
        <p:nvSpPr>
          <p:cNvPr name="Freeform 18" id="18"/>
          <p:cNvSpPr/>
          <p:nvPr/>
        </p:nvSpPr>
        <p:spPr>
          <a:xfrm flipH="false" flipV="false" rot="0">
            <a:off x="2369650" y="8230950"/>
            <a:ext cx="816600" cy="816600"/>
          </a:xfrm>
          <a:custGeom>
            <a:avLst/>
            <a:gdLst/>
            <a:ahLst/>
            <a:cxnLst/>
            <a:rect r="r" b="b" t="t" l="l"/>
            <a:pathLst>
              <a:path h="816600" w="816600">
                <a:moveTo>
                  <a:pt x="0" y="0"/>
                </a:moveTo>
                <a:lnTo>
                  <a:pt x="816600" y="0"/>
                </a:lnTo>
                <a:lnTo>
                  <a:pt x="816600" y="816600"/>
                </a:lnTo>
                <a:lnTo>
                  <a:pt x="0" y="816600"/>
                </a:lnTo>
                <a:lnTo>
                  <a:pt x="0" y="0"/>
                </a:lnTo>
                <a:close/>
              </a:path>
            </a:pathLst>
          </a:custGeom>
          <a:blipFill>
            <a:blip r:embed="rId7"/>
            <a:stretch>
              <a:fillRect l="0" t="0" r="0" b="0"/>
            </a:stretch>
          </a:blipFill>
        </p:spPr>
      </p:sp>
      <p:sp>
        <p:nvSpPr>
          <p:cNvPr name="Freeform 19" id="19"/>
          <p:cNvSpPr/>
          <p:nvPr/>
        </p:nvSpPr>
        <p:spPr>
          <a:xfrm flipH="true" flipV="false" rot="0">
            <a:off x="2524350" y="4512400"/>
            <a:ext cx="507200" cy="567900"/>
          </a:xfrm>
          <a:custGeom>
            <a:avLst/>
            <a:gdLst/>
            <a:ahLst/>
            <a:cxnLst/>
            <a:rect r="r" b="b" t="t" l="l"/>
            <a:pathLst>
              <a:path h="567900" w="507200">
                <a:moveTo>
                  <a:pt x="507200" y="0"/>
                </a:moveTo>
                <a:lnTo>
                  <a:pt x="0" y="0"/>
                </a:lnTo>
                <a:lnTo>
                  <a:pt x="0" y="567900"/>
                </a:lnTo>
                <a:lnTo>
                  <a:pt x="507200" y="567900"/>
                </a:lnTo>
                <a:lnTo>
                  <a:pt x="507200" y="0"/>
                </a:lnTo>
                <a:close/>
              </a:path>
            </a:pathLst>
          </a:custGeom>
          <a:blipFill>
            <a:blip r:embed="rId4"/>
            <a:stretch>
              <a:fillRect l="0" t="-1029" r="0" b="9668"/>
            </a:stretch>
          </a:blipFill>
        </p:spPr>
      </p:sp>
      <p:grpSp>
        <p:nvGrpSpPr>
          <p:cNvPr name="Group 20" id="20"/>
          <p:cNvGrpSpPr/>
          <p:nvPr/>
        </p:nvGrpSpPr>
        <p:grpSpPr>
          <a:xfrm rot="0">
            <a:off x="4251800" y="1077950"/>
            <a:ext cx="240600" cy="240600"/>
            <a:chOff x="0" y="0"/>
            <a:chExt cx="320800" cy="320800"/>
          </a:xfrm>
        </p:grpSpPr>
        <p:sp>
          <p:nvSpPr>
            <p:cNvPr name="Freeform 21" id="21"/>
            <p:cNvSpPr/>
            <p:nvPr/>
          </p:nvSpPr>
          <p:spPr>
            <a:xfrm flipH="false" flipV="false" rot="0">
              <a:off x="0" y="0"/>
              <a:ext cx="320802" cy="320802"/>
            </a:xfrm>
            <a:custGeom>
              <a:avLst/>
              <a:gdLst/>
              <a:ahLst/>
              <a:cxnLst/>
              <a:rect r="r" b="b" t="t" l="l"/>
              <a:pathLst>
                <a:path h="320802" w="320802">
                  <a:moveTo>
                    <a:pt x="0" y="160401"/>
                  </a:moveTo>
                  <a:cubicBezTo>
                    <a:pt x="0" y="71755"/>
                    <a:pt x="71755" y="0"/>
                    <a:pt x="160401" y="0"/>
                  </a:cubicBezTo>
                  <a:cubicBezTo>
                    <a:pt x="249047" y="0"/>
                    <a:pt x="320802" y="71755"/>
                    <a:pt x="320802" y="160401"/>
                  </a:cubicBezTo>
                  <a:cubicBezTo>
                    <a:pt x="320802" y="249047"/>
                    <a:pt x="249047" y="320802"/>
                    <a:pt x="160401" y="320802"/>
                  </a:cubicBezTo>
                  <a:cubicBezTo>
                    <a:pt x="71755" y="320802"/>
                    <a:pt x="0" y="249047"/>
                    <a:pt x="0" y="160401"/>
                  </a:cubicBezTo>
                  <a:close/>
                </a:path>
              </a:pathLst>
            </a:custGeom>
            <a:solidFill>
              <a:srgbClr val="FFFFFF">
                <a:alpha val="34510"/>
              </a:srgbClr>
            </a:solidFill>
          </p:spPr>
        </p:sp>
      </p:grpSp>
      <p:grpSp>
        <p:nvGrpSpPr>
          <p:cNvPr name="Group 22" id="22"/>
          <p:cNvGrpSpPr/>
          <p:nvPr/>
        </p:nvGrpSpPr>
        <p:grpSpPr>
          <a:xfrm rot="0">
            <a:off x="10079800" y="9088750"/>
            <a:ext cx="240600" cy="240600"/>
            <a:chOff x="0" y="0"/>
            <a:chExt cx="320800" cy="320800"/>
          </a:xfrm>
        </p:grpSpPr>
        <p:sp>
          <p:nvSpPr>
            <p:cNvPr name="Freeform 23" id="23"/>
            <p:cNvSpPr/>
            <p:nvPr/>
          </p:nvSpPr>
          <p:spPr>
            <a:xfrm flipH="false" flipV="false" rot="0">
              <a:off x="0" y="0"/>
              <a:ext cx="320802" cy="320802"/>
            </a:xfrm>
            <a:custGeom>
              <a:avLst/>
              <a:gdLst/>
              <a:ahLst/>
              <a:cxnLst/>
              <a:rect r="r" b="b" t="t" l="l"/>
              <a:pathLst>
                <a:path h="320802" w="320802">
                  <a:moveTo>
                    <a:pt x="0" y="160401"/>
                  </a:moveTo>
                  <a:cubicBezTo>
                    <a:pt x="0" y="71755"/>
                    <a:pt x="71755" y="0"/>
                    <a:pt x="160401" y="0"/>
                  </a:cubicBezTo>
                  <a:cubicBezTo>
                    <a:pt x="249047" y="0"/>
                    <a:pt x="320802" y="71755"/>
                    <a:pt x="320802" y="160401"/>
                  </a:cubicBezTo>
                  <a:cubicBezTo>
                    <a:pt x="320802" y="249047"/>
                    <a:pt x="249047" y="320802"/>
                    <a:pt x="160401" y="320802"/>
                  </a:cubicBezTo>
                  <a:cubicBezTo>
                    <a:pt x="71755" y="320802"/>
                    <a:pt x="0" y="249047"/>
                    <a:pt x="0" y="160401"/>
                  </a:cubicBezTo>
                  <a:close/>
                </a:path>
              </a:pathLst>
            </a:custGeom>
            <a:solidFill>
              <a:srgbClr val="FFFFFF">
                <a:alpha val="34510"/>
              </a:srgbClr>
            </a:solidFill>
          </p:spPr>
        </p:sp>
      </p:grpSp>
      <p:grpSp>
        <p:nvGrpSpPr>
          <p:cNvPr name="Group 24" id="24"/>
          <p:cNvGrpSpPr/>
          <p:nvPr/>
        </p:nvGrpSpPr>
        <p:grpSpPr>
          <a:xfrm rot="0">
            <a:off x="8016850" y="574100"/>
            <a:ext cx="120000" cy="120000"/>
            <a:chOff x="0" y="0"/>
            <a:chExt cx="160000" cy="160000"/>
          </a:xfrm>
        </p:grpSpPr>
        <p:sp>
          <p:nvSpPr>
            <p:cNvPr name="Freeform 25" id="25"/>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26" id="26"/>
          <p:cNvGrpSpPr/>
          <p:nvPr/>
        </p:nvGrpSpPr>
        <p:grpSpPr>
          <a:xfrm rot="0">
            <a:off x="5009150" y="3472650"/>
            <a:ext cx="120000" cy="120000"/>
            <a:chOff x="0" y="0"/>
            <a:chExt cx="160000" cy="160000"/>
          </a:xfrm>
        </p:grpSpPr>
        <p:sp>
          <p:nvSpPr>
            <p:cNvPr name="Freeform 27" id="27"/>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28" id="28"/>
          <p:cNvGrpSpPr/>
          <p:nvPr/>
        </p:nvGrpSpPr>
        <p:grpSpPr>
          <a:xfrm rot="2700000">
            <a:off x="5778768" y="9278164"/>
            <a:ext cx="193464" cy="193464"/>
            <a:chOff x="0" y="0"/>
            <a:chExt cx="257952" cy="257952"/>
          </a:xfrm>
        </p:grpSpPr>
        <p:sp>
          <p:nvSpPr>
            <p:cNvPr name="Freeform 29" id="29"/>
            <p:cNvSpPr/>
            <p:nvPr/>
          </p:nvSpPr>
          <p:spPr>
            <a:xfrm flipH="false" flipV="false" rot="0">
              <a:off x="34163" y="34163"/>
              <a:ext cx="189611" cy="189611"/>
            </a:xfrm>
            <a:custGeom>
              <a:avLst/>
              <a:gdLst/>
              <a:ahLst/>
              <a:cxnLst/>
              <a:rect r="r" b="b" t="t" l="l"/>
              <a:pathLst>
                <a:path h="189611" w="189611">
                  <a:moveTo>
                    <a:pt x="0" y="64516"/>
                  </a:moveTo>
                  <a:lnTo>
                    <a:pt x="64516" y="64516"/>
                  </a:lnTo>
                  <a:lnTo>
                    <a:pt x="64516" y="0"/>
                  </a:lnTo>
                  <a:lnTo>
                    <a:pt x="125222" y="0"/>
                  </a:lnTo>
                  <a:lnTo>
                    <a:pt x="125222" y="64516"/>
                  </a:lnTo>
                  <a:lnTo>
                    <a:pt x="189611" y="64516"/>
                  </a:lnTo>
                  <a:lnTo>
                    <a:pt x="189611" y="125222"/>
                  </a:lnTo>
                  <a:lnTo>
                    <a:pt x="125095" y="125222"/>
                  </a:lnTo>
                  <a:lnTo>
                    <a:pt x="125095" y="189611"/>
                  </a:lnTo>
                  <a:lnTo>
                    <a:pt x="64516" y="189611"/>
                  </a:lnTo>
                  <a:lnTo>
                    <a:pt x="64516" y="125095"/>
                  </a:lnTo>
                  <a:lnTo>
                    <a:pt x="0" y="125095"/>
                  </a:lnTo>
                  <a:close/>
                </a:path>
              </a:pathLst>
            </a:custGeom>
            <a:solidFill>
              <a:srgbClr val="FFFFFF">
                <a:alpha val="34510"/>
              </a:srgbClr>
            </a:solidFill>
          </p:spPr>
        </p:sp>
      </p:grpSp>
      <p:grpSp>
        <p:nvGrpSpPr>
          <p:cNvPr name="Group 30" id="30"/>
          <p:cNvGrpSpPr/>
          <p:nvPr/>
        </p:nvGrpSpPr>
        <p:grpSpPr>
          <a:xfrm rot="0">
            <a:off x="12596050" y="9511700"/>
            <a:ext cx="120000" cy="120000"/>
            <a:chOff x="0" y="0"/>
            <a:chExt cx="160000" cy="160000"/>
          </a:xfrm>
        </p:grpSpPr>
        <p:sp>
          <p:nvSpPr>
            <p:cNvPr name="Freeform 31" id="31"/>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32" id="32"/>
          <p:cNvGrpSpPr/>
          <p:nvPr/>
        </p:nvGrpSpPr>
        <p:grpSpPr>
          <a:xfrm rot="0">
            <a:off x="12414652" y="915650"/>
            <a:ext cx="120000" cy="120000"/>
            <a:chOff x="0" y="0"/>
            <a:chExt cx="160000" cy="160000"/>
          </a:xfrm>
        </p:grpSpPr>
        <p:sp>
          <p:nvSpPr>
            <p:cNvPr name="Freeform 33" id="33"/>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grpSp>
        <p:nvGrpSpPr>
          <p:cNvPr name="Group 34" id="34"/>
          <p:cNvGrpSpPr/>
          <p:nvPr/>
        </p:nvGrpSpPr>
        <p:grpSpPr>
          <a:xfrm rot="0">
            <a:off x="16794850" y="9149050"/>
            <a:ext cx="120000" cy="120000"/>
            <a:chOff x="0" y="0"/>
            <a:chExt cx="160000" cy="160000"/>
          </a:xfrm>
        </p:grpSpPr>
        <p:sp>
          <p:nvSpPr>
            <p:cNvPr name="Freeform 35" id="35"/>
            <p:cNvSpPr/>
            <p:nvPr/>
          </p:nvSpPr>
          <p:spPr>
            <a:xfrm flipH="false" flipV="false" rot="0">
              <a:off x="0" y="0"/>
              <a:ext cx="160020" cy="160020"/>
            </a:xfrm>
            <a:custGeom>
              <a:avLst/>
              <a:gdLst/>
              <a:ahLst/>
              <a:cxnLst/>
              <a:rect r="r" b="b" t="t" l="l"/>
              <a:pathLst>
                <a:path h="160020" w="160020">
                  <a:moveTo>
                    <a:pt x="0" y="80010"/>
                  </a:moveTo>
                  <a:cubicBezTo>
                    <a:pt x="0" y="35814"/>
                    <a:pt x="35814" y="0"/>
                    <a:pt x="80010" y="0"/>
                  </a:cubicBezTo>
                  <a:cubicBezTo>
                    <a:pt x="124206" y="0"/>
                    <a:pt x="160020" y="35814"/>
                    <a:pt x="160020" y="80010"/>
                  </a:cubicBezTo>
                  <a:cubicBezTo>
                    <a:pt x="160020" y="124206"/>
                    <a:pt x="124206" y="160020"/>
                    <a:pt x="80010" y="160020"/>
                  </a:cubicBezTo>
                  <a:cubicBezTo>
                    <a:pt x="35814" y="160020"/>
                    <a:pt x="0" y="124206"/>
                    <a:pt x="0" y="80010"/>
                  </a:cubicBezTo>
                  <a:close/>
                </a:path>
              </a:pathLst>
            </a:custGeom>
            <a:solidFill>
              <a:srgbClr val="FFFFFF">
                <a:alpha val="34510"/>
              </a:srgbClr>
            </a:solidFill>
          </p:spPr>
        </p:sp>
      </p:grpSp>
      <p:sp>
        <p:nvSpPr>
          <p:cNvPr name="TextBox 36" id="36"/>
          <p:cNvSpPr txBox="true"/>
          <p:nvPr/>
        </p:nvSpPr>
        <p:spPr>
          <a:xfrm rot="0">
            <a:off x="5964725" y="1980425"/>
            <a:ext cx="2436750" cy="1414050"/>
          </a:xfrm>
          <a:prstGeom prst="rect">
            <a:avLst/>
          </a:prstGeom>
        </p:spPr>
        <p:txBody>
          <a:bodyPr anchor="t" rtlCol="false" tIns="0" lIns="0" bIns="0" rIns="0">
            <a:spAutoFit/>
          </a:bodyPr>
          <a:lstStyle/>
          <a:p>
            <a:pPr algn="ctr">
              <a:lnSpc>
                <a:spcPts val="4079"/>
              </a:lnSpc>
            </a:pPr>
            <a:r>
              <a:rPr lang="en-US" sz="3400">
                <a:solidFill>
                  <a:srgbClr val="FFFFFF"/>
                </a:solidFill>
                <a:latin typeface="Poppins"/>
              </a:rPr>
              <a:t>01</a:t>
            </a:r>
          </a:p>
        </p:txBody>
      </p:sp>
      <p:sp>
        <p:nvSpPr>
          <p:cNvPr name="TextBox 37" id="37"/>
          <p:cNvSpPr txBox="true"/>
          <p:nvPr/>
        </p:nvSpPr>
        <p:spPr>
          <a:xfrm rot="0">
            <a:off x="8810075" y="1993701"/>
            <a:ext cx="3513150" cy="521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INTRODUCTION</a:t>
            </a:r>
          </a:p>
        </p:txBody>
      </p:sp>
      <p:sp>
        <p:nvSpPr>
          <p:cNvPr name="TextBox 38" id="38"/>
          <p:cNvSpPr txBox="true"/>
          <p:nvPr/>
        </p:nvSpPr>
        <p:spPr>
          <a:xfrm rot="0">
            <a:off x="8810075" y="2651601"/>
            <a:ext cx="3513150" cy="729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You can describe the topic of the section here</a:t>
            </a:r>
          </a:p>
        </p:txBody>
      </p:sp>
      <p:sp>
        <p:nvSpPr>
          <p:cNvPr name="TextBox 39" id="39"/>
          <p:cNvSpPr txBox="true"/>
          <p:nvPr/>
        </p:nvSpPr>
        <p:spPr>
          <a:xfrm rot="0">
            <a:off x="5964725" y="4322175"/>
            <a:ext cx="2436750" cy="1509300"/>
          </a:xfrm>
          <a:prstGeom prst="rect">
            <a:avLst/>
          </a:prstGeom>
        </p:spPr>
        <p:txBody>
          <a:bodyPr anchor="t" rtlCol="false" tIns="0" lIns="0" bIns="0" rIns="0">
            <a:spAutoFit/>
          </a:bodyPr>
          <a:lstStyle/>
          <a:p>
            <a:pPr algn="ctr">
              <a:lnSpc>
                <a:spcPts val="15600"/>
              </a:lnSpc>
            </a:pPr>
            <a:r>
              <a:rPr lang="en-US" sz="13000">
                <a:solidFill>
                  <a:srgbClr val="EF00DE"/>
                </a:solidFill>
                <a:latin typeface="Poppins"/>
              </a:rPr>
              <a:t>02</a:t>
            </a:r>
          </a:p>
        </p:txBody>
      </p:sp>
      <p:sp>
        <p:nvSpPr>
          <p:cNvPr name="TextBox 40" id="40"/>
          <p:cNvSpPr txBox="true"/>
          <p:nvPr/>
        </p:nvSpPr>
        <p:spPr>
          <a:xfrm rot="0">
            <a:off x="8810075" y="4430701"/>
            <a:ext cx="3513150" cy="521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PRESENTATION</a:t>
            </a:r>
          </a:p>
        </p:txBody>
      </p:sp>
      <p:sp>
        <p:nvSpPr>
          <p:cNvPr name="TextBox 41" id="41"/>
          <p:cNvSpPr txBox="true"/>
          <p:nvPr/>
        </p:nvSpPr>
        <p:spPr>
          <a:xfrm rot="0">
            <a:off x="8810075" y="5088601"/>
            <a:ext cx="3513150" cy="729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Here you can describe the topic of the section</a:t>
            </a:r>
          </a:p>
        </p:txBody>
      </p:sp>
      <p:sp>
        <p:nvSpPr>
          <p:cNvPr name="TextBox 42" id="42"/>
          <p:cNvSpPr txBox="true"/>
          <p:nvPr/>
        </p:nvSpPr>
        <p:spPr>
          <a:xfrm rot="0">
            <a:off x="5964725" y="6759175"/>
            <a:ext cx="2436750" cy="1509300"/>
          </a:xfrm>
          <a:prstGeom prst="rect">
            <a:avLst/>
          </a:prstGeom>
        </p:spPr>
        <p:txBody>
          <a:bodyPr anchor="t" rtlCol="false" tIns="0" lIns="0" bIns="0" rIns="0">
            <a:spAutoFit/>
          </a:bodyPr>
          <a:lstStyle/>
          <a:p>
            <a:pPr algn="ctr">
              <a:lnSpc>
                <a:spcPts val="15600"/>
              </a:lnSpc>
            </a:pPr>
            <a:r>
              <a:rPr lang="en-US" sz="13000">
                <a:solidFill>
                  <a:srgbClr val="EF00DE"/>
                </a:solidFill>
                <a:latin typeface="Poppins"/>
              </a:rPr>
              <a:t>03</a:t>
            </a:r>
          </a:p>
        </p:txBody>
      </p:sp>
      <p:sp>
        <p:nvSpPr>
          <p:cNvPr name="TextBox 43" id="43"/>
          <p:cNvSpPr txBox="true"/>
          <p:nvPr/>
        </p:nvSpPr>
        <p:spPr>
          <a:xfrm rot="0">
            <a:off x="8810075" y="6867701"/>
            <a:ext cx="3513150" cy="521850"/>
          </a:xfrm>
          <a:prstGeom prst="rect">
            <a:avLst/>
          </a:prstGeom>
        </p:spPr>
        <p:txBody>
          <a:bodyPr anchor="t" rtlCol="false" tIns="0" lIns="0" bIns="0" rIns="0">
            <a:spAutoFit/>
          </a:bodyPr>
          <a:lstStyle/>
          <a:p>
            <a:pPr algn="l">
              <a:lnSpc>
                <a:spcPts val="4079"/>
              </a:lnSpc>
            </a:pPr>
            <a:r>
              <a:rPr lang="en-US" sz="3400">
                <a:solidFill>
                  <a:srgbClr val="FFFFFF"/>
                </a:solidFill>
                <a:latin typeface="Poppins"/>
              </a:rPr>
              <a:t>ANALYSIS</a:t>
            </a:r>
          </a:p>
        </p:txBody>
      </p:sp>
      <p:sp>
        <p:nvSpPr>
          <p:cNvPr name="TextBox 44" id="44"/>
          <p:cNvSpPr txBox="true"/>
          <p:nvPr/>
        </p:nvSpPr>
        <p:spPr>
          <a:xfrm rot="0">
            <a:off x="8810075" y="7525601"/>
            <a:ext cx="3513150" cy="729600"/>
          </a:xfrm>
          <a:prstGeom prst="rect">
            <a:avLst/>
          </a:prstGeom>
        </p:spPr>
        <p:txBody>
          <a:bodyPr anchor="t" rtlCol="false" tIns="0" lIns="0" bIns="0" rIns="0">
            <a:spAutoFit/>
          </a:bodyPr>
          <a:lstStyle/>
          <a:p>
            <a:pPr algn="l">
              <a:lnSpc>
                <a:spcPts val="3359"/>
              </a:lnSpc>
            </a:pPr>
            <a:r>
              <a:rPr lang="en-US" sz="2799">
                <a:solidFill>
                  <a:srgbClr val="FFFFFF"/>
                </a:solidFill>
                <a:latin typeface="Arimo"/>
              </a:rPr>
              <a:t>Here you can describe the topic of the section</a:t>
            </a:r>
          </a:p>
        </p:txBody>
      </p:sp>
    </p:spTree>
  </p:cSld>
  <p:clrMapOvr>
    <a:masterClrMapping/>
  </p:clrMapOvr>
</p:sld>
</file>

<file path=ppt/slides/slide80.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227625" y="1863075"/>
            <a:ext cx="139117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Nature Icons</a:t>
            </a:r>
          </a:p>
        </p:txBody>
      </p:sp>
      <p:sp>
        <p:nvSpPr>
          <p:cNvPr name="Freeform 3" id="3"/>
          <p:cNvSpPr/>
          <p:nvPr/>
        </p:nvSpPr>
        <p:spPr>
          <a:xfrm flipH="false" flipV="false" rot="0">
            <a:off x="1699354" y="3001316"/>
            <a:ext cx="695744" cy="694976"/>
          </a:xfrm>
          <a:custGeom>
            <a:avLst/>
            <a:gdLst/>
            <a:ahLst/>
            <a:cxnLst/>
            <a:rect r="r" b="b" t="t" l="l"/>
            <a:pathLst>
              <a:path h="694976" w="695744">
                <a:moveTo>
                  <a:pt x="0" y="0"/>
                </a:moveTo>
                <a:lnTo>
                  <a:pt x="695744" y="0"/>
                </a:lnTo>
                <a:lnTo>
                  <a:pt x="695744" y="694976"/>
                </a:lnTo>
                <a:lnTo>
                  <a:pt x="0" y="69497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2831706" y="3001316"/>
            <a:ext cx="631744" cy="694976"/>
          </a:xfrm>
          <a:custGeom>
            <a:avLst/>
            <a:gdLst/>
            <a:ahLst/>
            <a:cxnLst/>
            <a:rect r="r" b="b" t="t" l="l"/>
            <a:pathLst>
              <a:path h="694976" w="631744">
                <a:moveTo>
                  <a:pt x="0" y="0"/>
                </a:moveTo>
                <a:lnTo>
                  <a:pt x="631744" y="0"/>
                </a:lnTo>
                <a:lnTo>
                  <a:pt x="631744" y="694976"/>
                </a:lnTo>
                <a:lnTo>
                  <a:pt x="0" y="6949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9394778" y="3001316"/>
            <a:ext cx="695040" cy="694208"/>
          </a:xfrm>
          <a:custGeom>
            <a:avLst/>
            <a:gdLst/>
            <a:ahLst/>
            <a:cxnLst/>
            <a:rect r="r" b="b" t="t" l="l"/>
            <a:pathLst>
              <a:path h="694208" w="695040">
                <a:moveTo>
                  <a:pt x="0" y="0"/>
                </a:moveTo>
                <a:lnTo>
                  <a:pt x="695040" y="0"/>
                </a:lnTo>
                <a:lnTo>
                  <a:pt x="695040" y="694208"/>
                </a:lnTo>
                <a:lnTo>
                  <a:pt x="0" y="6942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7207066" y="3929892"/>
            <a:ext cx="695040" cy="707520"/>
          </a:xfrm>
          <a:custGeom>
            <a:avLst/>
            <a:gdLst/>
            <a:ahLst/>
            <a:cxnLst/>
            <a:rect r="r" b="b" t="t" l="l"/>
            <a:pathLst>
              <a:path h="707520" w="695040">
                <a:moveTo>
                  <a:pt x="0" y="0"/>
                </a:moveTo>
                <a:lnTo>
                  <a:pt x="695040" y="0"/>
                </a:lnTo>
                <a:lnTo>
                  <a:pt x="695040" y="707520"/>
                </a:lnTo>
                <a:lnTo>
                  <a:pt x="0" y="70752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3901530" y="3928676"/>
            <a:ext cx="715584" cy="704896"/>
          </a:xfrm>
          <a:custGeom>
            <a:avLst/>
            <a:gdLst/>
            <a:ahLst/>
            <a:cxnLst/>
            <a:rect r="r" b="b" t="t" l="l"/>
            <a:pathLst>
              <a:path h="704896" w="715584">
                <a:moveTo>
                  <a:pt x="0" y="0"/>
                </a:moveTo>
                <a:lnTo>
                  <a:pt x="715584" y="0"/>
                </a:lnTo>
                <a:lnTo>
                  <a:pt x="715584" y="704896"/>
                </a:lnTo>
                <a:lnTo>
                  <a:pt x="0" y="70489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14871258" y="3929380"/>
            <a:ext cx="735424" cy="706496"/>
          </a:xfrm>
          <a:custGeom>
            <a:avLst/>
            <a:gdLst/>
            <a:ahLst/>
            <a:cxnLst/>
            <a:rect r="r" b="b" t="t" l="l"/>
            <a:pathLst>
              <a:path h="706496" w="735424">
                <a:moveTo>
                  <a:pt x="0" y="0"/>
                </a:moveTo>
                <a:lnTo>
                  <a:pt x="735424" y="0"/>
                </a:lnTo>
                <a:lnTo>
                  <a:pt x="735424" y="706496"/>
                </a:lnTo>
                <a:lnTo>
                  <a:pt x="0" y="70649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9" id="9"/>
          <p:cNvSpPr/>
          <p:nvPr/>
        </p:nvSpPr>
        <p:spPr>
          <a:xfrm flipH="false" flipV="false" rot="0">
            <a:off x="5025498" y="3930084"/>
            <a:ext cx="666048" cy="705792"/>
          </a:xfrm>
          <a:custGeom>
            <a:avLst/>
            <a:gdLst/>
            <a:ahLst/>
            <a:cxnLst/>
            <a:rect r="r" b="b" t="t" l="l"/>
            <a:pathLst>
              <a:path h="705792" w="666048">
                <a:moveTo>
                  <a:pt x="0" y="0"/>
                </a:moveTo>
                <a:lnTo>
                  <a:pt x="666048" y="0"/>
                </a:lnTo>
                <a:lnTo>
                  <a:pt x="666048" y="705792"/>
                </a:lnTo>
                <a:lnTo>
                  <a:pt x="0" y="70579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0" id="10"/>
          <p:cNvSpPr/>
          <p:nvPr/>
        </p:nvSpPr>
        <p:spPr>
          <a:xfrm flipH="false" flipV="false" rot="0">
            <a:off x="2796634" y="3963556"/>
            <a:ext cx="731584" cy="670784"/>
          </a:xfrm>
          <a:custGeom>
            <a:avLst/>
            <a:gdLst/>
            <a:ahLst/>
            <a:cxnLst/>
            <a:rect r="r" b="b" t="t" l="l"/>
            <a:pathLst>
              <a:path h="670784" w="731584">
                <a:moveTo>
                  <a:pt x="0" y="0"/>
                </a:moveTo>
                <a:lnTo>
                  <a:pt x="731584" y="0"/>
                </a:lnTo>
                <a:lnTo>
                  <a:pt x="731584" y="670784"/>
                </a:lnTo>
                <a:lnTo>
                  <a:pt x="0" y="67078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1" id="11"/>
          <p:cNvSpPr/>
          <p:nvPr/>
        </p:nvSpPr>
        <p:spPr>
          <a:xfrm flipH="false" flipV="false" rot="0">
            <a:off x="6104474" y="4007140"/>
            <a:ext cx="707200" cy="629504"/>
          </a:xfrm>
          <a:custGeom>
            <a:avLst/>
            <a:gdLst/>
            <a:ahLst/>
            <a:cxnLst/>
            <a:rect r="r" b="b" t="t" l="l"/>
            <a:pathLst>
              <a:path h="629504" w="707200">
                <a:moveTo>
                  <a:pt x="0" y="0"/>
                </a:moveTo>
                <a:lnTo>
                  <a:pt x="707200" y="0"/>
                </a:lnTo>
                <a:lnTo>
                  <a:pt x="707200" y="629504"/>
                </a:lnTo>
                <a:lnTo>
                  <a:pt x="0" y="629504"/>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2" id="12"/>
          <p:cNvSpPr/>
          <p:nvPr/>
        </p:nvSpPr>
        <p:spPr>
          <a:xfrm flipH="false" flipV="false" rot="0">
            <a:off x="2808026" y="5916132"/>
            <a:ext cx="736192" cy="447936"/>
          </a:xfrm>
          <a:custGeom>
            <a:avLst/>
            <a:gdLst/>
            <a:ahLst/>
            <a:cxnLst/>
            <a:rect r="r" b="b" t="t" l="l"/>
            <a:pathLst>
              <a:path h="447936" w="736192">
                <a:moveTo>
                  <a:pt x="0" y="0"/>
                </a:moveTo>
                <a:lnTo>
                  <a:pt x="736192" y="0"/>
                </a:lnTo>
                <a:lnTo>
                  <a:pt x="736192" y="447936"/>
                </a:lnTo>
                <a:lnTo>
                  <a:pt x="0" y="447936"/>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3" id="13"/>
          <p:cNvSpPr/>
          <p:nvPr/>
        </p:nvSpPr>
        <p:spPr>
          <a:xfrm flipH="false" flipV="false" rot="0">
            <a:off x="8295194" y="5772708"/>
            <a:ext cx="735424" cy="735360"/>
          </a:xfrm>
          <a:custGeom>
            <a:avLst/>
            <a:gdLst/>
            <a:ahLst/>
            <a:cxnLst/>
            <a:rect r="r" b="b" t="t" l="l"/>
            <a:pathLst>
              <a:path h="735360" w="735424">
                <a:moveTo>
                  <a:pt x="0" y="0"/>
                </a:moveTo>
                <a:lnTo>
                  <a:pt x="735424" y="0"/>
                </a:lnTo>
                <a:lnTo>
                  <a:pt x="735424" y="735360"/>
                </a:lnTo>
                <a:lnTo>
                  <a:pt x="0" y="735360"/>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4" id="14"/>
          <p:cNvSpPr/>
          <p:nvPr/>
        </p:nvSpPr>
        <p:spPr>
          <a:xfrm flipH="false" flipV="false" rot="0">
            <a:off x="1760282" y="5772580"/>
            <a:ext cx="647040" cy="734720"/>
          </a:xfrm>
          <a:custGeom>
            <a:avLst/>
            <a:gdLst/>
            <a:ahLst/>
            <a:cxnLst/>
            <a:rect r="r" b="b" t="t" l="l"/>
            <a:pathLst>
              <a:path h="734720" w="647040">
                <a:moveTo>
                  <a:pt x="0" y="0"/>
                </a:moveTo>
                <a:lnTo>
                  <a:pt x="647040" y="0"/>
                </a:lnTo>
                <a:lnTo>
                  <a:pt x="647040" y="734720"/>
                </a:lnTo>
                <a:lnTo>
                  <a:pt x="0" y="734720"/>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5" id="15"/>
          <p:cNvSpPr/>
          <p:nvPr/>
        </p:nvSpPr>
        <p:spPr>
          <a:xfrm flipH="false" flipV="false" rot="0">
            <a:off x="3902298" y="5770404"/>
            <a:ext cx="740736" cy="734656"/>
          </a:xfrm>
          <a:custGeom>
            <a:avLst/>
            <a:gdLst/>
            <a:ahLst/>
            <a:cxnLst/>
            <a:rect r="r" b="b" t="t" l="l"/>
            <a:pathLst>
              <a:path h="734656" w="740736">
                <a:moveTo>
                  <a:pt x="0" y="0"/>
                </a:moveTo>
                <a:lnTo>
                  <a:pt x="740736" y="0"/>
                </a:lnTo>
                <a:lnTo>
                  <a:pt x="740736" y="734656"/>
                </a:lnTo>
                <a:lnTo>
                  <a:pt x="0" y="734656"/>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6" id="16"/>
          <p:cNvSpPr/>
          <p:nvPr/>
        </p:nvSpPr>
        <p:spPr>
          <a:xfrm flipH="false" flipV="false" rot="0">
            <a:off x="5003354" y="5812324"/>
            <a:ext cx="734656" cy="654592"/>
          </a:xfrm>
          <a:custGeom>
            <a:avLst/>
            <a:gdLst/>
            <a:ahLst/>
            <a:cxnLst/>
            <a:rect r="r" b="b" t="t" l="l"/>
            <a:pathLst>
              <a:path h="654592" w="734656">
                <a:moveTo>
                  <a:pt x="0" y="0"/>
                </a:moveTo>
                <a:lnTo>
                  <a:pt x="734656" y="0"/>
                </a:lnTo>
                <a:lnTo>
                  <a:pt x="734656" y="654592"/>
                </a:lnTo>
                <a:lnTo>
                  <a:pt x="0" y="654592"/>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7" id="17"/>
          <p:cNvSpPr/>
          <p:nvPr/>
        </p:nvSpPr>
        <p:spPr>
          <a:xfrm flipH="false" flipV="false" rot="0">
            <a:off x="7195674" y="5858788"/>
            <a:ext cx="737664" cy="563200"/>
          </a:xfrm>
          <a:custGeom>
            <a:avLst/>
            <a:gdLst/>
            <a:ahLst/>
            <a:cxnLst/>
            <a:rect r="r" b="b" t="t" l="l"/>
            <a:pathLst>
              <a:path h="563200" w="737664">
                <a:moveTo>
                  <a:pt x="0" y="0"/>
                </a:moveTo>
                <a:lnTo>
                  <a:pt x="737664" y="0"/>
                </a:lnTo>
                <a:lnTo>
                  <a:pt x="737664" y="563200"/>
                </a:lnTo>
                <a:lnTo>
                  <a:pt x="0" y="563200"/>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8" id="18"/>
          <p:cNvSpPr/>
          <p:nvPr/>
        </p:nvSpPr>
        <p:spPr>
          <a:xfrm flipH="false" flipV="false" rot="0">
            <a:off x="6100634" y="5787428"/>
            <a:ext cx="735424" cy="708480"/>
          </a:xfrm>
          <a:custGeom>
            <a:avLst/>
            <a:gdLst/>
            <a:ahLst/>
            <a:cxnLst/>
            <a:rect r="r" b="b" t="t" l="l"/>
            <a:pathLst>
              <a:path h="708480" w="735424">
                <a:moveTo>
                  <a:pt x="0" y="0"/>
                </a:moveTo>
                <a:lnTo>
                  <a:pt x="735424" y="0"/>
                </a:lnTo>
                <a:lnTo>
                  <a:pt x="735424" y="708480"/>
                </a:lnTo>
                <a:lnTo>
                  <a:pt x="0" y="708480"/>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19" id="19"/>
          <p:cNvSpPr/>
          <p:nvPr/>
        </p:nvSpPr>
        <p:spPr>
          <a:xfrm flipH="false" flipV="false" rot="0">
            <a:off x="9389466" y="5768868"/>
            <a:ext cx="740736" cy="736192"/>
          </a:xfrm>
          <a:custGeom>
            <a:avLst/>
            <a:gdLst/>
            <a:ahLst/>
            <a:cxnLst/>
            <a:rect r="r" b="b" t="t" l="l"/>
            <a:pathLst>
              <a:path h="736192" w="740736">
                <a:moveTo>
                  <a:pt x="0" y="0"/>
                </a:moveTo>
                <a:lnTo>
                  <a:pt x="740736" y="0"/>
                </a:lnTo>
                <a:lnTo>
                  <a:pt x="740736" y="736192"/>
                </a:lnTo>
                <a:lnTo>
                  <a:pt x="0" y="736192"/>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0" id="20"/>
          <p:cNvSpPr/>
          <p:nvPr/>
        </p:nvSpPr>
        <p:spPr>
          <a:xfrm flipH="false" flipV="false" rot="0">
            <a:off x="16092762" y="5772580"/>
            <a:ext cx="506816" cy="732480"/>
          </a:xfrm>
          <a:custGeom>
            <a:avLst/>
            <a:gdLst/>
            <a:ahLst/>
            <a:cxnLst/>
            <a:rect r="r" b="b" t="t" l="l"/>
            <a:pathLst>
              <a:path h="732480" w="506816">
                <a:moveTo>
                  <a:pt x="0" y="0"/>
                </a:moveTo>
                <a:lnTo>
                  <a:pt x="506816" y="0"/>
                </a:lnTo>
                <a:lnTo>
                  <a:pt x="506816" y="732480"/>
                </a:lnTo>
                <a:lnTo>
                  <a:pt x="0" y="73248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1" id="21"/>
          <p:cNvSpPr/>
          <p:nvPr/>
        </p:nvSpPr>
        <p:spPr>
          <a:xfrm flipH="false" flipV="false" rot="0">
            <a:off x="15062554" y="5772708"/>
            <a:ext cx="370368" cy="734592"/>
          </a:xfrm>
          <a:custGeom>
            <a:avLst/>
            <a:gdLst/>
            <a:ahLst/>
            <a:cxnLst/>
            <a:rect r="r" b="b" t="t" l="l"/>
            <a:pathLst>
              <a:path h="734592" w="370368">
                <a:moveTo>
                  <a:pt x="0" y="0"/>
                </a:moveTo>
                <a:lnTo>
                  <a:pt x="370368" y="0"/>
                </a:lnTo>
                <a:lnTo>
                  <a:pt x="370368" y="734592"/>
                </a:lnTo>
                <a:lnTo>
                  <a:pt x="0" y="734592"/>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2" id="22"/>
          <p:cNvSpPr/>
          <p:nvPr/>
        </p:nvSpPr>
        <p:spPr>
          <a:xfrm flipH="false" flipV="false" rot="0">
            <a:off x="13853274" y="5773476"/>
            <a:ext cx="594368" cy="734592"/>
          </a:xfrm>
          <a:custGeom>
            <a:avLst/>
            <a:gdLst/>
            <a:ahLst/>
            <a:cxnLst/>
            <a:rect r="r" b="b" t="t" l="l"/>
            <a:pathLst>
              <a:path h="734592" w="594368">
                <a:moveTo>
                  <a:pt x="0" y="0"/>
                </a:moveTo>
                <a:lnTo>
                  <a:pt x="594368" y="0"/>
                </a:lnTo>
                <a:lnTo>
                  <a:pt x="594368" y="734592"/>
                </a:lnTo>
                <a:lnTo>
                  <a:pt x="0" y="734592"/>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3" id="23"/>
          <p:cNvSpPr/>
          <p:nvPr/>
        </p:nvSpPr>
        <p:spPr>
          <a:xfrm flipH="false" flipV="false" rot="0">
            <a:off x="10511130" y="5771940"/>
            <a:ext cx="692736" cy="736128"/>
          </a:xfrm>
          <a:custGeom>
            <a:avLst/>
            <a:gdLst/>
            <a:ahLst/>
            <a:cxnLst/>
            <a:rect r="r" b="b" t="t" l="l"/>
            <a:pathLst>
              <a:path h="736128" w="692736">
                <a:moveTo>
                  <a:pt x="0" y="0"/>
                </a:moveTo>
                <a:lnTo>
                  <a:pt x="692736" y="0"/>
                </a:lnTo>
                <a:lnTo>
                  <a:pt x="692736" y="736128"/>
                </a:lnTo>
                <a:lnTo>
                  <a:pt x="0" y="736128"/>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4" id="24"/>
          <p:cNvSpPr/>
          <p:nvPr/>
        </p:nvSpPr>
        <p:spPr>
          <a:xfrm flipH="false" flipV="false" rot="0">
            <a:off x="11668570" y="5773348"/>
            <a:ext cx="578432" cy="737024"/>
          </a:xfrm>
          <a:custGeom>
            <a:avLst/>
            <a:gdLst/>
            <a:ahLst/>
            <a:cxnLst/>
            <a:rect r="r" b="b" t="t" l="l"/>
            <a:pathLst>
              <a:path h="737024" w="578432">
                <a:moveTo>
                  <a:pt x="0" y="0"/>
                </a:moveTo>
                <a:lnTo>
                  <a:pt x="578432" y="0"/>
                </a:lnTo>
                <a:lnTo>
                  <a:pt x="578432" y="737024"/>
                </a:lnTo>
                <a:lnTo>
                  <a:pt x="0" y="737024"/>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5" id="25"/>
          <p:cNvSpPr/>
          <p:nvPr/>
        </p:nvSpPr>
        <p:spPr>
          <a:xfrm flipH="false" flipV="false" rot="0">
            <a:off x="12681306" y="5772708"/>
            <a:ext cx="740736" cy="736128"/>
          </a:xfrm>
          <a:custGeom>
            <a:avLst/>
            <a:gdLst/>
            <a:ahLst/>
            <a:cxnLst/>
            <a:rect r="r" b="b" t="t" l="l"/>
            <a:pathLst>
              <a:path h="736128" w="740736">
                <a:moveTo>
                  <a:pt x="0" y="0"/>
                </a:moveTo>
                <a:lnTo>
                  <a:pt x="740736" y="0"/>
                </a:lnTo>
                <a:lnTo>
                  <a:pt x="740736" y="736128"/>
                </a:lnTo>
                <a:lnTo>
                  <a:pt x="0" y="736128"/>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6" id="26"/>
          <p:cNvSpPr/>
          <p:nvPr/>
        </p:nvSpPr>
        <p:spPr>
          <a:xfrm flipH="false" flipV="false" rot="0">
            <a:off x="10493594" y="3962852"/>
            <a:ext cx="709504" cy="673024"/>
          </a:xfrm>
          <a:custGeom>
            <a:avLst/>
            <a:gdLst/>
            <a:ahLst/>
            <a:cxnLst/>
            <a:rect r="r" b="b" t="t" l="l"/>
            <a:pathLst>
              <a:path h="673024" w="709504">
                <a:moveTo>
                  <a:pt x="0" y="0"/>
                </a:moveTo>
                <a:lnTo>
                  <a:pt x="709504" y="0"/>
                </a:lnTo>
                <a:lnTo>
                  <a:pt x="709504" y="673024"/>
                </a:lnTo>
                <a:lnTo>
                  <a:pt x="0" y="673024"/>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7" id="27"/>
          <p:cNvSpPr/>
          <p:nvPr/>
        </p:nvSpPr>
        <p:spPr>
          <a:xfrm flipH="false" flipV="false" rot="0">
            <a:off x="8297498" y="4204132"/>
            <a:ext cx="710272" cy="432512"/>
          </a:xfrm>
          <a:custGeom>
            <a:avLst/>
            <a:gdLst/>
            <a:ahLst/>
            <a:cxnLst/>
            <a:rect r="r" b="b" t="t" l="l"/>
            <a:pathLst>
              <a:path h="432512" w="710272">
                <a:moveTo>
                  <a:pt x="0" y="0"/>
                </a:moveTo>
                <a:lnTo>
                  <a:pt x="710272" y="0"/>
                </a:lnTo>
                <a:lnTo>
                  <a:pt x="710272" y="432512"/>
                </a:lnTo>
                <a:lnTo>
                  <a:pt x="0" y="432512"/>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8" id="28"/>
          <p:cNvSpPr/>
          <p:nvPr/>
        </p:nvSpPr>
        <p:spPr>
          <a:xfrm flipH="false" flipV="false" rot="0">
            <a:off x="11589338" y="4002852"/>
            <a:ext cx="709504" cy="630720"/>
          </a:xfrm>
          <a:custGeom>
            <a:avLst/>
            <a:gdLst/>
            <a:ahLst/>
            <a:cxnLst/>
            <a:rect r="r" b="b" t="t" l="l"/>
            <a:pathLst>
              <a:path h="630720" w="709504">
                <a:moveTo>
                  <a:pt x="0" y="0"/>
                </a:moveTo>
                <a:lnTo>
                  <a:pt x="709504" y="0"/>
                </a:lnTo>
                <a:lnTo>
                  <a:pt x="709504" y="630720"/>
                </a:lnTo>
                <a:lnTo>
                  <a:pt x="0" y="630720"/>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29" id="29"/>
          <p:cNvSpPr/>
          <p:nvPr/>
        </p:nvSpPr>
        <p:spPr>
          <a:xfrm flipH="false" flipV="false" rot="0">
            <a:off x="12690458" y="4059684"/>
            <a:ext cx="705664" cy="578432"/>
          </a:xfrm>
          <a:custGeom>
            <a:avLst/>
            <a:gdLst/>
            <a:ahLst/>
            <a:cxnLst/>
            <a:rect r="r" b="b" t="t" l="l"/>
            <a:pathLst>
              <a:path h="578432" w="705664">
                <a:moveTo>
                  <a:pt x="0" y="0"/>
                </a:moveTo>
                <a:lnTo>
                  <a:pt x="705664" y="0"/>
                </a:lnTo>
                <a:lnTo>
                  <a:pt x="705664" y="578432"/>
                </a:lnTo>
                <a:lnTo>
                  <a:pt x="0" y="578432"/>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0" id="30"/>
          <p:cNvSpPr/>
          <p:nvPr/>
        </p:nvSpPr>
        <p:spPr>
          <a:xfrm flipH="false" flipV="false" rot="0">
            <a:off x="9394778" y="4072676"/>
            <a:ext cx="709504" cy="563968"/>
          </a:xfrm>
          <a:custGeom>
            <a:avLst/>
            <a:gdLst/>
            <a:ahLst/>
            <a:cxnLst/>
            <a:rect r="r" b="b" t="t" l="l"/>
            <a:pathLst>
              <a:path h="563968" w="709504">
                <a:moveTo>
                  <a:pt x="0" y="0"/>
                </a:moveTo>
                <a:lnTo>
                  <a:pt x="709504" y="0"/>
                </a:lnTo>
                <a:lnTo>
                  <a:pt x="709504" y="563968"/>
                </a:lnTo>
                <a:lnTo>
                  <a:pt x="0" y="563968"/>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1" id="31"/>
          <p:cNvSpPr/>
          <p:nvPr/>
        </p:nvSpPr>
        <p:spPr>
          <a:xfrm flipH="false" flipV="false" rot="0">
            <a:off x="2808026" y="4849508"/>
            <a:ext cx="707200" cy="709888"/>
          </a:xfrm>
          <a:custGeom>
            <a:avLst/>
            <a:gdLst/>
            <a:ahLst/>
            <a:cxnLst/>
            <a:rect r="r" b="b" t="t" l="l"/>
            <a:pathLst>
              <a:path h="709888" w="707200">
                <a:moveTo>
                  <a:pt x="0" y="0"/>
                </a:moveTo>
                <a:lnTo>
                  <a:pt x="707200" y="0"/>
                </a:lnTo>
                <a:lnTo>
                  <a:pt x="707200" y="709888"/>
                </a:lnTo>
                <a:lnTo>
                  <a:pt x="0" y="709888"/>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2" id="32"/>
          <p:cNvSpPr/>
          <p:nvPr/>
        </p:nvSpPr>
        <p:spPr>
          <a:xfrm flipH="false" flipV="false" rot="0">
            <a:off x="1708506" y="4856548"/>
            <a:ext cx="710208" cy="702080"/>
          </a:xfrm>
          <a:custGeom>
            <a:avLst/>
            <a:gdLst/>
            <a:ahLst/>
            <a:cxnLst/>
            <a:rect r="r" b="b" t="t" l="l"/>
            <a:pathLst>
              <a:path h="702080" w="710208">
                <a:moveTo>
                  <a:pt x="0" y="0"/>
                </a:moveTo>
                <a:lnTo>
                  <a:pt x="710208" y="0"/>
                </a:lnTo>
                <a:lnTo>
                  <a:pt x="710208" y="702080"/>
                </a:lnTo>
                <a:lnTo>
                  <a:pt x="0" y="702080"/>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33" id="33"/>
          <p:cNvSpPr/>
          <p:nvPr/>
        </p:nvSpPr>
        <p:spPr>
          <a:xfrm flipH="false" flipV="false" rot="0">
            <a:off x="13793818" y="4881892"/>
            <a:ext cx="709504" cy="551808"/>
          </a:xfrm>
          <a:custGeom>
            <a:avLst/>
            <a:gdLst/>
            <a:ahLst/>
            <a:cxnLst/>
            <a:rect r="r" b="b" t="t" l="l"/>
            <a:pathLst>
              <a:path h="551808" w="709504">
                <a:moveTo>
                  <a:pt x="0" y="0"/>
                </a:moveTo>
                <a:lnTo>
                  <a:pt x="709504" y="0"/>
                </a:lnTo>
                <a:lnTo>
                  <a:pt x="709504" y="551808"/>
                </a:lnTo>
                <a:lnTo>
                  <a:pt x="0" y="551808"/>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4" id="34"/>
          <p:cNvSpPr/>
          <p:nvPr/>
        </p:nvSpPr>
        <p:spPr>
          <a:xfrm flipH="false" flipV="false" rot="0">
            <a:off x="12695002" y="4897508"/>
            <a:ext cx="709504" cy="660352"/>
          </a:xfrm>
          <a:custGeom>
            <a:avLst/>
            <a:gdLst/>
            <a:ahLst/>
            <a:cxnLst/>
            <a:rect r="r" b="b" t="t" l="l"/>
            <a:pathLst>
              <a:path h="660352" w="709504">
                <a:moveTo>
                  <a:pt x="0" y="0"/>
                </a:moveTo>
                <a:lnTo>
                  <a:pt x="709504" y="0"/>
                </a:lnTo>
                <a:lnTo>
                  <a:pt x="709504" y="660352"/>
                </a:lnTo>
                <a:lnTo>
                  <a:pt x="0" y="660352"/>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5" id="35"/>
          <p:cNvSpPr/>
          <p:nvPr/>
        </p:nvSpPr>
        <p:spPr>
          <a:xfrm flipH="false" flipV="false" rot="0">
            <a:off x="10530138" y="4849508"/>
            <a:ext cx="643968" cy="709120"/>
          </a:xfrm>
          <a:custGeom>
            <a:avLst/>
            <a:gdLst/>
            <a:ahLst/>
            <a:cxnLst/>
            <a:rect r="r" b="b" t="t" l="l"/>
            <a:pathLst>
              <a:path h="709120" w="643968">
                <a:moveTo>
                  <a:pt x="0" y="0"/>
                </a:moveTo>
                <a:lnTo>
                  <a:pt x="643968" y="0"/>
                </a:lnTo>
                <a:lnTo>
                  <a:pt x="643968" y="709120"/>
                </a:lnTo>
                <a:lnTo>
                  <a:pt x="0" y="709120"/>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6" id="36"/>
          <p:cNvSpPr/>
          <p:nvPr/>
        </p:nvSpPr>
        <p:spPr>
          <a:xfrm flipH="false" flipV="false" rot="0">
            <a:off x="8301338" y="4933540"/>
            <a:ext cx="710208" cy="519168"/>
          </a:xfrm>
          <a:custGeom>
            <a:avLst/>
            <a:gdLst/>
            <a:ahLst/>
            <a:cxnLst/>
            <a:rect r="r" b="b" t="t" l="l"/>
            <a:pathLst>
              <a:path h="519168" w="710208">
                <a:moveTo>
                  <a:pt x="0" y="0"/>
                </a:moveTo>
                <a:lnTo>
                  <a:pt x="710208" y="0"/>
                </a:lnTo>
                <a:lnTo>
                  <a:pt x="710208" y="519168"/>
                </a:lnTo>
                <a:lnTo>
                  <a:pt x="0" y="519168"/>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7" id="37"/>
          <p:cNvSpPr/>
          <p:nvPr/>
        </p:nvSpPr>
        <p:spPr>
          <a:xfrm flipH="false" flipV="false" rot="0">
            <a:off x="9399386" y="4849892"/>
            <a:ext cx="708672" cy="707968"/>
          </a:xfrm>
          <a:custGeom>
            <a:avLst/>
            <a:gdLst/>
            <a:ahLst/>
            <a:cxnLst/>
            <a:rect r="r" b="b" t="t" l="l"/>
            <a:pathLst>
              <a:path h="707968" w="708672">
                <a:moveTo>
                  <a:pt x="0" y="0"/>
                </a:moveTo>
                <a:lnTo>
                  <a:pt x="708672" y="0"/>
                </a:lnTo>
                <a:lnTo>
                  <a:pt x="708672" y="707968"/>
                </a:lnTo>
                <a:lnTo>
                  <a:pt x="0" y="707968"/>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38" id="38"/>
          <p:cNvSpPr/>
          <p:nvPr/>
        </p:nvSpPr>
        <p:spPr>
          <a:xfrm flipH="false" flipV="false" rot="0">
            <a:off x="11619802" y="4849188"/>
            <a:ext cx="663040" cy="709440"/>
          </a:xfrm>
          <a:custGeom>
            <a:avLst/>
            <a:gdLst/>
            <a:ahLst/>
            <a:cxnLst/>
            <a:rect r="r" b="b" t="t" l="l"/>
            <a:pathLst>
              <a:path h="709440" w="663040">
                <a:moveTo>
                  <a:pt x="0" y="0"/>
                </a:moveTo>
                <a:lnTo>
                  <a:pt x="663040" y="0"/>
                </a:lnTo>
                <a:lnTo>
                  <a:pt x="663040" y="709440"/>
                </a:lnTo>
                <a:lnTo>
                  <a:pt x="0" y="709440"/>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39" id="39"/>
          <p:cNvSpPr/>
          <p:nvPr/>
        </p:nvSpPr>
        <p:spPr>
          <a:xfrm flipH="false" flipV="false" rot="0">
            <a:off x="6103706" y="4927076"/>
            <a:ext cx="711040" cy="631552"/>
          </a:xfrm>
          <a:custGeom>
            <a:avLst/>
            <a:gdLst/>
            <a:ahLst/>
            <a:cxnLst/>
            <a:rect r="r" b="b" t="t" l="l"/>
            <a:pathLst>
              <a:path h="631552" w="711040">
                <a:moveTo>
                  <a:pt x="0" y="0"/>
                </a:moveTo>
                <a:lnTo>
                  <a:pt x="711040" y="0"/>
                </a:lnTo>
                <a:lnTo>
                  <a:pt x="711040" y="631552"/>
                </a:lnTo>
                <a:lnTo>
                  <a:pt x="0" y="631552"/>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0" id="40"/>
          <p:cNvSpPr/>
          <p:nvPr/>
        </p:nvSpPr>
        <p:spPr>
          <a:xfrm flipH="false" flipV="false" rot="0">
            <a:off x="3906074" y="5104484"/>
            <a:ext cx="710272" cy="454144"/>
          </a:xfrm>
          <a:custGeom>
            <a:avLst/>
            <a:gdLst/>
            <a:ahLst/>
            <a:cxnLst/>
            <a:rect r="r" b="b" t="t" l="l"/>
            <a:pathLst>
              <a:path h="454144" w="710272">
                <a:moveTo>
                  <a:pt x="0" y="0"/>
                </a:moveTo>
                <a:lnTo>
                  <a:pt x="710272" y="0"/>
                </a:lnTo>
                <a:lnTo>
                  <a:pt x="710272" y="454144"/>
                </a:lnTo>
                <a:lnTo>
                  <a:pt x="0" y="454144"/>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1" id="41"/>
          <p:cNvSpPr/>
          <p:nvPr/>
        </p:nvSpPr>
        <p:spPr>
          <a:xfrm flipH="false" flipV="false" rot="0">
            <a:off x="7207834" y="4848292"/>
            <a:ext cx="696512" cy="708032"/>
          </a:xfrm>
          <a:custGeom>
            <a:avLst/>
            <a:gdLst/>
            <a:ahLst/>
            <a:cxnLst/>
            <a:rect r="r" b="b" t="t" l="l"/>
            <a:pathLst>
              <a:path h="708032" w="696512">
                <a:moveTo>
                  <a:pt x="0" y="0"/>
                </a:moveTo>
                <a:lnTo>
                  <a:pt x="696512" y="0"/>
                </a:lnTo>
                <a:lnTo>
                  <a:pt x="696512" y="708032"/>
                </a:lnTo>
                <a:lnTo>
                  <a:pt x="0" y="708032"/>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2" id="42"/>
          <p:cNvSpPr/>
          <p:nvPr/>
        </p:nvSpPr>
        <p:spPr>
          <a:xfrm flipH="false" flipV="false" rot="0">
            <a:off x="5001882" y="5054436"/>
            <a:ext cx="710208" cy="501888"/>
          </a:xfrm>
          <a:custGeom>
            <a:avLst/>
            <a:gdLst/>
            <a:ahLst/>
            <a:cxnLst/>
            <a:rect r="r" b="b" t="t" l="l"/>
            <a:pathLst>
              <a:path h="501888" w="710208">
                <a:moveTo>
                  <a:pt x="0" y="0"/>
                </a:moveTo>
                <a:lnTo>
                  <a:pt x="710208" y="0"/>
                </a:lnTo>
                <a:lnTo>
                  <a:pt x="710208" y="501888"/>
                </a:lnTo>
                <a:lnTo>
                  <a:pt x="0" y="501888"/>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3" id="43"/>
          <p:cNvSpPr/>
          <p:nvPr/>
        </p:nvSpPr>
        <p:spPr>
          <a:xfrm flipH="false" flipV="false" rot="0">
            <a:off x="14894874" y="4998564"/>
            <a:ext cx="710272" cy="563904"/>
          </a:xfrm>
          <a:custGeom>
            <a:avLst/>
            <a:gdLst/>
            <a:ahLst/>
            <a:cxnLst/>
            <a:rect r="r" b="b" t="t" l="l"/>
            <a:pathLst>
              <a:path h="563904" w="710272">
                <a:moveTo>
                  <a:pt x="0" y="0"/>
                </a:moveTo>
                <a:lnTo>
                  <a:pt x="710272" y="0"/>
                </a:lnTo>
                <a:lnTo>
                  <a:pt x="710272" y="563904"/>
                </a:lnTo>
                <a:lnTo>
                  <a:pt x="0" y="563904"/>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4" id="44"/>
          <p:cNvSpPr/>
          <p:nvPr/>
        </p:nvSpPr>
        <p:spPr>
          <a:xfrm flipH="false" flipV="false" rot="0">
            <a:off x="15987610" y="4854244"/>
            <a:ext cx="712512" cy="703616"/>
          </a:xfrm>
          <a:custGeom>
            <a:avLst/>
            <a:gdLst/>
            <a:ahLst/>
            <a:cxnLst/>
            <a:rect r="r" b="b" t="t" l="l"/>
            <a:pathLst>
              <a:path h="703616" w="712512">
                <a:moveTo>
                  <a:pt x="0" y="0"/>
                </a:moveTo>
                <a:lnTo>
                  <a:pt x="712512" y="0"/>
                </a:lnTo>
                <a:lnTo>
                  <a:pt x="712512" y="703616"/>
                </a:lnTo>
                <a:lnTo>
                  <a:pt x="0" y="703616"/>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5" id="45"/>
          <p:cNvSpPr/>
          <p:nvPr/>
        </p:nvSpPr>
        <p:spPr>
          <a:xfrm flipH="false" flipV="false" rot="0">
            <a:off x="1757274" y="3930020"/>
            <a:ext cx="617280" cy="706624"/>
          </a:xfrm>
          <a:custGeom>
            <a:avLst/>
            <a:gdLst/>
            <a:ahLst/>
            <a:cxnLst/>
            <a:rect r="r" b="b" t="t" l="l"/>
            <a:pathLst>
              <a:path h="706624" w="617280">
                <a:moveTo>
                  <a:pt x="0" y="0"/>
                </a:moveTo>
                <a:lnTo>
                  <a:pt x="617280" y="0"/>
                </a:lnTo>
                <a:lnTo>
                  <a:pt x="617280" y="706624"/>
                </a:lnTo>
                <a:lnTo>
                  <a:pt x="0" y="706624"/>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6" id="46"/>
          <p:cNvSpPr/>
          <p:nvPr/>
        </p:nvSpPr>
        <p:spPr>
          <a:xfrm flipH="false" flipV="false" rot="0">
            <a:off x="13792282" y="3929444"/>
            <a:ext cx="696512" cy="704896"/>
          </a:xfrm>
          <a:custGeom>
            <a:avLst/>
            <a:gdLst/>
            <a:ahLst/>
            <a:cxnLst/>
            <a:rect r="r" b="b" t="t" l="l"/>
            <a:pathLst>
              <a:path h="704896" w="696512">
                <a:moveTo>
                  <a:pt x="0" y="0"/>
                </a:moveTo>
                <a:lnTo>
                  <a:pt x="696512" y="0"/>
                </a:lnTo>
                <a:lnTo>
                  <a:pt x="696512" y="704896"/>
                </a:lnTo>
                <a:lnTo>
                  <a:pt x="0" y="704896"/>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7" id="47"/>
          <p:cNvSpPr/>
          <p:nvPr/>
        </p:nvSpPr>
        <p:spPr>
          <a:xfrm flipH="false" flipV="false" rot="0">
            <a:off x="15979994" y="4030756"/>
            <a:ext cx="710272" cy="606656"/>
          </a:xfrm>
          <a:custGeom>
            <a:avLst/>
            <a:gdLst/>
            <a:ahLst/>
            <a:cxnLst/>
            <a:rect r="r" b="b" t="t" l="l"/>
            <a:pathLst>
              <a:path h="606656" w="710272">
                <a:moveTo>
                  <a:pt x="0" y="0"/>
                </a:moveTo>
                <a:lnTo>
                  <a:pt x="710272" y="0"/>
                </a:lnTo>
                <a:lnTo>
                  <a:pt x="710272" y="606656"/>
                </a:lnTo>
                <a:lnTo>
                  <a:pt x="0" y="606656"/>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48" id="48"/>
          <p:cNvSpPr/>
          <p:nvPr/>
        </p:nvSpPr>
        <p:spPr>
          <a:xfrm flipH="false" flipV="false" rot="0">
            <a:off x="7196442" y="3018724"/>
            <a:ext cx="697280" cy="661568"/>
          </a:xfrm>
          <a:custGeom>
            <a:avLst/>
            <a:gdLst/>
            <a:ahLst/>
            <a:cxnLst/>
            <a:rect r="r" b="b" t="t" l="l"/>
            <a:pathLst>
              <a:path h="661568" w="697280">
                <a:moveTo>
                  <a:pt x="0" y="0"/>
                </a:moveTo>
                <a:lnTo>
                  <a:pt x="697280" y="0"/>
                </a:lnTo>
                <a:lnTo>
                  <a:pt x="697280" y="661568"/>
                </a:lnTo>
                <a:lnTo>
                  <a:pt x="0" y="661568"/>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49" id="49"/>
          <p:cNvSpPr/>
          <p:nvPr/>
        </p:nvSpPr>
        <p:spPr>
          <a:xfrm flipH="false" flipV="false" rot="0">
            <a:off x="10493594" y="3001316"/>
            <a:ext cx="695744" cy="694976"/>
          </a:xfrm>
          <a:custGeom>
            <a:avLst/>
            <a:gdLst/>
            <a:ahLst/>
            <a:cxnLst/>
            <a:rect r="r" b="b" t="t" l="l"/>
            <a:pathLst>
              <a:path h="694976" w="695744">
                <a:moveTo>
                  <a:pt x="0" y="0"/>
                </a:moveTo>
                <a:lnTo>
                  <a:pt x="695744" y="0"/>
                </a:lnTo>
                <a:lnTo>
                  <a:pt x="695744" y="694976"/>
                </a:lnTo>
                <a:lnTo>
                  <a:pt x="0" y="694976"/>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0" id="50"/>
          <p:cNvSpPr/>
          <p:nvPr/>
        </p:nvSpPr>
        <p:spPr>
          <a:xfrm flipH="false" flipV="false" rot="0">
            <a:off x="11593178" y="3001316"/>
            <a:ext cx="698048" cy="693504"/>
          </a:xfrm>
          <a:custGeom>
            <a:avLst/>
            <a:gdLst/>
            <a:ahLst/>
            <a:cxnLst/>
            <a:rect r="r" b="b" t="t" l="l"/>
            <a:pathLst>
              <a:path h="693504" w="698048">
                <a:moveTo>
                  <a:pt x="0" y="0"/>
                </a:moveTo>
                <a:lnTo>
                  <a:pt x="698048" y="0"/>
                </a:lnTo>
                <a:lnTo>
                  <a:pt x="698048" y="693504"/>
                </a:lnTo>
                <a:lnTo>
                  <a:pt x="0" y="693504"/>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1" id="51"/>
          <p:cNvSpPr/>
          <p:nvPr/>
        </p:nvSpPr>
        <p:spPr>
          <a:xfrm flipH="false" flipV="false" rot="0">
            <a:off x="13790746" y="3005156"/>
            <a:ext cx="697280" cy="686592"/>
          </a:xfrm>
          <a:custGeom>
            <a:avLst/>
            <a:gdLst/>
            <a:ahLst/>
            <a:cxnLst/>
            <a:rect r="r" b="b" t="t" l="l"/>
            <a:pathLst>
              <a:path h="686592" w="697280">
                <a:moveTo>
                  <a:pt x="0" y="0"/>
                </a:moveTo>
                <a:lnTo>
                  <a:pt x="697280" y="0"/>
                </a:lnTo>
                <a:lnTo>
                  <a:pt x="697280" y="686592"/>
                </a:lnTo>
                <a:lnTo>
                  <a:pt x="0" y="686592"/>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2" id="52"/>
          <p:cNvSpPr/>
          <p:nvPr/>
        </p:nvSpPr>
        <p:spPr>
          <a:xfrm flipH="false" flipV="false" rot="0">
            <a:off x="8295194" y="3010916"/>
            <a:ext cx="695808" cy="673984"/>
          </a:xfrm>
          <a:custGeom>
            <a:avLst/>
            <a:gdLst/>
            <a:ahLst/>
            <a:cxnLst/>
            <a:rect r="r" b="b" t="t" l="l"/>
            <a:pathLst>
              <a:path h="673984" w="695808">
                <a:moveTo>
                  <a:pt x="0" y="0"/>
                </a:moveTo>
                <a:lnTo>
                  <a:pt x="695808" y="0"/>
                </a:lnTo>
                <a:lnTo>
                  <a:pt x="695808" y="673984"/>
                </a:lnTo>
                <a:lnTo>
                  <a:pt x="0" y="673984"/>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3" id="53"/>
          <p:cNvSpPr/>
          <p:nvPr/>
        </p:nvSpPr>
        <p:spPr>
          <a:xfrm flipH="false" flipV="false" rot="0">
            <a:off x="4998810" y="2999780"/>
            <a:ext cx="694976" cy="696512"/>
          </a:xfrm>
          <a:custGeom>
            <a:avLst/>
            <a:gdLst/>
            <a:ahLst/>
            <a:cxnLst/>
            <a:rect r="r" b="b" t="t" l="l"/>
            <a:pathLst>
              <a:path h="696512" w="694976">
                <a:moveTo>
                  <a:pt x="0" y="0"/>
                </a:moveTo>
                <a:lnTo>
                  <a:pt x="694976" y="0"/>
                </a:lnTo>
                <a:lnTo>
                  <a:pt x="694976" y="696512"/>
                </a:lnTo>
                <a:lnTo>
                  <a:pt x="0" y="696512"/>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4" id="54"/>
          <p:cNvSpPr/>
          <p:nvPr/>
        </p:nvSpPr>
        <p:spPr>
          <a:xfrm flipH="false" flipV="false" rot="0">
            <a:off x="3913690" y="3000996"/>
            <a:ext cx="663040" cy="696064"/>
          </a:xfrm>
          <a:custGeom>
            <a:avLst/>
            <a:gdLst/>
            <a:ahLst/>
            <a:cxnLst/>
            <a:rect r="r" b="b" t="t" l="l"/>
            <a:pathLst>
              <a:path h="696064" w="663040">
                <a:moveTo>
                  <a:pt x="0" y="0"/>
                </a:moveTo>
                <a:lnTo>
                  <a:pt x="663040" y="0"/>
                </a:lnTo>
                <a:lnTo>
                  <a:pt x="663040" y="696064"/>
                </a:lnTo>
                <a:lnTo>
                  <a:pt x="0" y="696064"/>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5" id="55"/>
          <p:cNvSpPr/>
          <p:nvPr/>
        </p:nvSpPr>
        <p:spPr>
          <a:xfrm flipH="false" flipV="false" rot="0">
            <a:off x="12691226" y="3099748"/>
            <a:ext cx="697280" cy="501312"/>
          </a:xfrm>
          <a:custGeom>
            <a:avLst/>
            <a:gdLst/>
            <a:ahLst/>
            <a:cxnLst/>
            <a:rect r="r" b="b" t="t" l="l"/>
            <a:pathLst>
              <a:path h="501312" w="697280">
                <a:moveTo>
                  <a:pt x="0" y="0"/>
                </a:moveTo>
                <a:lnTo>
                  <a:pt x="697280" y="0"/>
                </a:lnTo>
                <a:lnTo>
                  <a:pt x="697280" y="501312"/>
                </a:lnTo>
                <a:lnTo>
                  <a:pt x="0" y="501312"/>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6" id="56"/>
          <p:cNvSpPr/>
          <p:nvPr/>
        </p:nvSpPr>
        <p:spPr>
          <a:xfrm flipH="false" flipV="false" rot="0">
            <a:off x="14889562" y="3014052"/>
            <a:ext cx="697280" cy="668544"/>
          </a:xfrm>
          <a:custGeom>
            <a:avLst/>
            <a:gdLst/>
            <a:ahLst/>
            <a:cxnLst/>
            <a:rect r="r" b="b" t="t" l="l"/>
            <a:pathLst>
              <a:path h="668544" w="697280">
                <a:moveTo>
                  <a:pt x="0" y="0"/>
                </a:moveTo>
                <a:lnTo>
                  <a:pt x="697280" y="0"/>
                </a:lnTo>
                <a:lnTo>
                  <a:pt x="697280" y="668544"/>
                </a:lnTo>
                <a:lnTo>
                  <a:pt x="0" y="668544"/>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7" id="57"/>
          <p:cNvSpPr/>
          <p:nvPr/>
        </p:nvSpPr>
        <p:spPr>
          <a:xfrm flipH="false" flipV="false" rot="0">
            <a:off x="15990682" y="3013476"/>
            <a:ext cx="695744" cy="669888"/>
          </a:xfrm>
          <a:custGeom>
            <a:avLst/>
            <a:gdLst/>
            <a:ahLst/>
            <a:cxnLst/>
            <a:rect r="r" b="b" t="t" l="l"/>
            <a:pathLst>
              <a:path h="669888" w="695744">
                <a:moveTo>
                  <a:pt x="0" y="0"/>
                </a:moveTo>
                <a:lnTo>
                  <a:pt x="695744" y="0"/>
                </a:lnTo>
                <a:lnTo>
                  <a:pt x="695744" y="669888"/>
                </a:lnTo>
                <a:lnTo>
                  <a:pt x="0" y="669888"/>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58" id="58"/>
          <p:cNvSpPr/>
          <p:nvPr/>
        </p:nvSpPr>
        <p:spPr>
          <a:xfrm flipH="false" flipV="false" rot="0">
            <a:off x="6096090" y="3045860"/>
            <a:ext cx="695744" cy="607808"/>
          </a:xfrm>
          <a:custGeom>
            <a:avLst/>
            <a:gdLst/>
            <a:ahLst/>
            <a:cxnLst/>
            <a:rect r="r" b="b" t="t" l="l"/>
            <a:pathLst>
              <a:path h="607808" w="695744">
                <a:moveTo>
                  <a:pt x="0" y="0"/>
                </a:moveTo>
                <a:lnTo>
                  <a:pt x="695744" y="0"/>
                </a:lnTo>
                <a:lnTo>
                  <a:pt x="695744" y="607808"/>
                </a:lnTo>
                <a:lnTo>
                  <a:pt x="0" y="607808"/>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59" id="59"/>
          <p:cNvSpPr/>
          <p:nvPr/>
        </p:nvSpPr>
        <p:spPr>
          <a:xfrm flipH="false" flipV="false" rot="0">
            <a:off x="2266266" y="6703844"/>
            <a:ext cx="627968" cy="717120"/>
          </a:xfrm>
          <a:custGeom>
            <a:avLst/>
            <a:gdLst/>
            <a:ahLst/>
            <a:cxnLst/>
            <a:rect r="r" b="b" t="t" l="l"/>
            <a:pathLst>
              <a:path h="717120" w="627968">
                <a:moveTo>
                  <a:pt x="0" y="0"/>
                </a:moveTo>
                <a:lnTo>
                  <a:pt x="627968" y="0"/>
                </a:lnTo>
                <a:lnTo>
                  <a:pt x="627968" y="717120"/>
                </a:lnTo>
                <a:lnTo>
                  <a:pt x="0" y="717120"/>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0" id="60"/>
          <p:cNvSpPr/>
          <p:nvPr/>
        </p:nvSpPr>
        <p:spPr>
          <a:xfrm flipH="false" flipV="false" rot="0">
            <a:off x="3418394" y="6707684"/>
            <a:ext cx="525888" cy="709440"/>
          </a:xfrm>
          <a:custGeom>
            <a:avLst/>
            <a:gdLst/>
            <a:ahLst/>
            <a:cxnLst/>
            <a:rect r="r" b="b" t="t" l="l"/>
            <a:pathLst>
              <a:path h="709440" w="525888">
                <a:moveTo>
                  <a:pt x="0" y="0"/>
                </a:moveTo>
                <a:lnTo>
                  <a:pt x="525888" y="0"/>
                </a:lnTo>
                <a:lnTo>
                  <a:pt x="525888" y="709440"/>
                </a:lnTo>
                <a:lnTo>
                  <a:pt x="0" y="709440"/>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1" id="61"/>
          <p:cNvSpPr/>
          <p:nvPr/>
        </p:nvSpPr>
        <p:spPr>
          <a:xfrm flipH="false" flipV="false" rot="0">
            <a:off x="5590106" y="6705188"/>
            <a:ext cx="576896" cy="714240"/>
          </a:xfrm>
          <a:custGeom>
            <a:avLst/>
            <a:gdLst/>
            <a:ahLst/>
            <a:cxnLst/>
            <a:rect r="r" b="b" t="t" l="l"/>
            <a:pathLst>
              <a:path h="714240" w="576896">
                <a:moveTo>
                  <a:pt x="0" y="0"/>
                </a:moveTo>
                <a:lnTo>
                  <a:pt x="576896" y="0"/>
                </a:lnTo>
                <a:lnTo>
                  <a:pt x="576896" y="714240"/>
                </a:lnTo>
                <a:lnTo>
                  <a:pt x="0" y="714240"/>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2" id="62"/>
          <p:cNvSpPr/>
          <p:nvPr/>
        </p:nvSpPr>
        <p:spPr>
          <a:xfrm flipH="false" flipV="false" rot="0">
            <a:off x="4473050" y="6706404"/>
            <a:ext cx="609664" cy="713024"/>
          </a:xfrm>
          <a:custGeom>
            <a:avLst/>
            <a:gdLst/>
            <a:ahLst/>
            <a:cxnLst/>
            <a:rect r="r" b="b" t="t" l="l"/>
            <a:pathLst>
              <a:path h="713024" w="609664">
                <a:moveTo>
                  <a:pt x="0" y="0"/>
                </a:moveTo>
                <a:lnTo>
                  <a:pt x="609664" y="0"/>
                </a:lnTo>
                <a:lnTo>
                  <a:pt x="609664" y="713024"/>
                </a:lnTo>
                <a:lnTo>
                  <a:pt x="0" y="713024"/>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3" id="63"/>
          <p:cNvSpPr/>
          <p:nvPr/>
        </p:nvSpPr>
        <p:spPr>
          <a:xfrm flipH="false" flipV="false" rot="0">
            <a:off x="7821274" y="6705380"/>
            <a:ext cx="513600" cy="714048"/>
          </a:xfrm>
          <a:custGeom>
            <a:avLst/>
            <a:gdLst/>
            <a:ahLst/>
            <a:cxnLst/>
            <a:rect r="r" b="b" t="t" l="l"/>
            <a:pathLst>
              <a:path h="714048" w="513600">
                <a:moveTo>
                  <a:pt x="0" y="0"/>
                </a:moveTo>
                <a:lnTo>
                  <a:pt x="513600" y="0"/>
                </a:lnTo>
                <a:lnTo>
                  <a:pt x="513600" y="714048"/>
                </a:lnTo>
                <a:lnTo>
                  <a:pt x="0" y="714048"/>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4" id="64"/>
          <p:cNvSpPr/>
          <p:nvPr/>
        </p:nvSpPr>
        <p:spPr>
          <a:xfrm flipH="false" flipV="false" rot="0">
            <a:off x="12112858" y="6703844"/>
            <a:ext cx="720128" cy="720192"/>
          </a:xfrm>
          <a:custGeom>
            <a:avLst/>
            <a:gdLst/>
            <a:ahLst/>
            <a:cxnLst/>
            <a:rect r="r" b="b" t="t" l="l"/>
            <a:pathLst>
              <a:path h="720192" w="720128">
                <a:moveTo>
                  <a:pt x="0" y="0"/>
                </a:moveTo>
                <a:lnTo>
                  <a:pt x="720128" y="0"/>
                </a:lnTo>
                <a:lnTo>
                  <a:pt x="720128" y="720192"/>
                </a:lnTo>
                <a:lnTo>
                  <a:pt x="0" y="720192"/>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5" id="65"/>
          <p:cNvSpPr/>
          <p:nvPr/>
        </p:nvSpPr>
        <p:spPr>
          <a:xfrm flipH="false" flipV="false" rot="0">
            <a:off x="13217754" y="6706148"/>
            <a:ext cx="714816" cy="714816"/>
          </a:xfrm>
          <a:custGeom>
            <a:avLst/>
            <a:gdLst/>
            <a:ahLst/>
            <a:cxnLst/>
            <a:rect r="r" b="b" t="t" l="l"/>
            <a:pathLst>
              <a:path h="714816" w="714816">
                <a:moveTo>
                  <a:pt x="0" y="0"/>
                </a:moveTo>
                <a:lnTo>
                  <a:pt x="714816" y="0"/>
                </a:lnTo>
                <a:lnTo>
                  <a:pt x="714816" y="714816"/>
                </a:lnTo>
                <a:lnTo>
                  <a:pt x="0" y="714816"/>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6" id="66"/>
          <p:cNvSpPr/>
          <p:nvPr/>
        </p:nvSpPr>
        <p:spPr>
          <a:xfrm flipH="false" flipV="false" rot="0">
            <a:off x="15416090" y="6703076"/>
            <a:ext cx="714816" cy="714816"/>
          </a:xfrm>
          <a:custGeom>
            <a:avLst/>
            <a:gdLst/>
            <a:ahLst/>
            <a:cxnLst/>
            <a:rect r="r" b="b" t="t" l="l"/>
            <a:pathLst>
              <a:path h="714816" w="714816">
                <a:moveTo>
                  <a:pt x="0" y="0"/>
                </a:moveTo>
                <a:lnTo>
                  <a:pt x="714816" y="0"/>
                </a:lnTo>
                <a:lnTo>
                  <a:pt x="714816" y="714816"/>
                </a:lnTo>
                <a:lnTo>
                  <a:pt x="0" y="714816"/>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7" id="67"/>
          <p:cNvSpPr/>
          <p:nvPr/>
        </p:nvSpPr>
        <p:spPr>
          <a:xfrm flipH="false" flipV="false" rot="0">
            <a:off x="6632538" y="6704804"/>
            <a:ext cx="689664" cy="713088"/>
          </a:xfrm>
          <a:custGeom>
            <a:avLst/>
            <a:gdLst/>
            <a:ahLst/>
            <a:cxnLst/>
            <a:rect r="r" b="b" t="t" l="l"/>
            <a:pathLst>
              <a:path h="713088" w="689664">
                <a:moveTo>
                  <a:pt x="0" y="0"/>
                </a:moveTo>
                <a:lnTo>
                  <a:pt x="689664" y="0"/>
                </a:lnTo>
                <a:lnTo>
                  <a:pt x="689664" y="713088"/>
                </a:lnTo>
                <a:lnTo>
                  <a:pt x="0" y="713088"/>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68" id="68"/>
          <p:cNvSpPr/>
          <p:nvPr/>
        </p:nvSpPr>
        <p:spPr>
          <a:xfrm flipH="false" flipV="false" rot="0">
            <a:off x="8846170" y="6706148"/>
            <a:ext cx="663744" cy="715584"/>
          </a:xfrm>
          <a:custGeom>
            <a:avLst/>
            <a:gdLst/>
            <a:ahLst/>
            <a:cxnLst/>
            <a:rect r="r" b="b" t="t" l="l"/>
            <a:pathLst>
              <a:path h="715584" w="663744">
                <a:moveTo>
                  <a:pt x="0" y="0"/>
                </a:moveTo>
                <a:lnTo>
                  <a:pt x="663744" y="0"/>
                </a:lnTo>
                <a:lnTo>
                  <a:pt x="663744" y="715584"/>
                </a:lnTo>
                <a:lnTo>
                  <a:pt x="0" y="715584"/>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69" id="69"/>
          <p:cNvSpPr/>
          <p:nvPr/>
        </p:nvSpPr>
        <p:spPr>
          <a:xfrm flipH="false" flipV="false" rot="0">
            <a:off x="9919066" y="6740452"/>
            <a:ext cx="714816" cy="646976"/>
          </a:xfrm>
          <a:custGeom>
            <a:avLst/>
            <a:gdLst/>
            <a:ahLst/>
            <a:cxnLst/>
            <a:rect r="r" b="b" t="t" l="l"/>
            <a:pathLst>
              <a:path h="646976" w="714816">
                <a:moveTo>
                  <a:pt x="0" y="0"/>
                </a:moveTo>
                <a:lnTo>
                  <a:pt x="714816" y="0"/>
                </a:lnTo>
                <a:lnTo>
                  <a:pt x="714816" y="646976"/>
                </a:lnTo>
                <a:lnTo>
                  <a:pt x="0" y="646976"/>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0" id="70"/>
          <p:cNvSpPr/>
          <p:nvPr/>
        </p:nvSpPr>
        <p:spPr>
          <a:xfrm flipH="false" flipV="false" rot="0">
            <a:off x="14317274" y="6706148"/>
            <a:ext cx="714112" cy="714816"/>
          </a:xfrm>
          <a:custGeom>
            <a:avLst/>
            <a:gdLst/>
            <a:ahLst/>
            <a:cxnLst/>
            <a:rect r="r" b="b" t="t" l="l"/>
            <a:pathLst>
              <a:path h="714816" w="714112">
                <a:moveTo>
                  <a:pt x="0" y="0"/>
                </a:moveTo>
                <a:lnTo>
                  <a:pt x="714112" y="0"/>
                </a:lnTo>
                <a:lnTo>
                  <a:pt x="714112" y="714816"/>
                </a:lnTo>
                <a:lnTo>
                  <a:pt x="0" y="714816"/>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1" id="71"/>
          <p:cNvSpPr/>
          <p:nvPr/>
        </p:nvSpPr>
        <p:spPr>
          <a:xfrm flipH="false" flipV="false" rot="0">
            <a:off x="11017818" y="6743012"/>
            <a:ext cx="717120" cy="639104"/>
          </a:xfrm>
          <a:custGeom>
            <a:avLst/>
            <a:gdLst/>
            <a:ahLst/>
            <a:cxnLst/>
            <a:rect r="r" b="b" t="t" l="l"/>
            <a:pathLst>
              <a:path h="639104" w="717120">
                <a:moveTo>
                  <a:pt x="0" y="0"/>
                </a:moveTo>
                <a:lnTo>
                  <a:pt x="717120" y="0"/>
                </a:lnTo>
                <a:lnTo>
                  <a:pt x="717120" y="639104"/>
                </a:lnTo>
                <a:lnTo>
                  <a:pt x="0" y="639104"/>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Tree>
  </p:cSld>
  <p:clrMapOvr>
    <a:masterClrMapping/>
  </p:clrMapOvr>
</p:sld>
</file>

<file path=ppt/slides/slide81.xml><?xml version="1.0" encoding="utf-8"?>
<p:sld xmlns:p="http://schemas.openxmlformats.org/presentationml/2006/main" xmlns:a="http://schemas.openxmlformats.org/drawingml/2006/main" xmlns:r="http://schemas.openxmlformats.org/officeDocument/2006/relationships">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227625" y="1863075"/>
            <a:ext cx="13911750" cy="877200"/>
          </a:xfrm>
          <a:prstGeom prst="rect">
            <a:avLst/>
          </a:prstGeom>
        </p:spPr>
        <p:txBody>
          <a:bodyPr anchor="t" rtlCol="false" tIns="0" lIns="0" bIns="0" rIns="0">
            <a:spAutoFit/>
          </a:bodyPr>
          <a:lstStyle/>
          <a:p>
            <a:pPr algn="ctr">
              <a:lnSpc>
                <a:spcPts val="5759"/>
              </a:lnSpc>
            </a:pPr>
            <a:r>
              <a:rPr lang="en-US" sz="4800">
                <a:solidFill>
                  <a:srgbClr val="FFFFFF"/>
                </a:solidFill>
                <a:latin typeface="Arial"/>
              </a:rPr>
              <a:t>SEO &amp; Marketing Icons</a:t>
            </a:r>
          </a:p>
        </p:txBody>
      </p:sp>
      <p:sp>
        <p:nvSpPr>
          <p:cNvPr name="Freeform 3" id="3"/>
          <p:cNvSpPr/>
          <p:nvPr/>
        </p:nvSpPr>
        <p:spPr>
          <a:xfrm flipH="false" flipV="false" rot="0">
            <a:off x="5707594" y="7634698"/>
            <a:ext cx="691348" cy="692112"/>
          </a:xfrm>
          <a:custGeom>
            <a:avLst/>
            <a:gdLst/>
            <a:ahLst/>
            <a:cxnLst/>
            <a:rect r="r" b="b" t="t" l="l"/>
            <a:pathLst>
              <a:path h="692112" w="691348">
                <a:moveTo>
                  <a:pt x="0" y="0"/>
                </a:moveTo>
                <a:lnTo>
                  <a:pt x="691348" y="0"/>
                </a:lnTo>
                <a:lnTo>
                  <a:pt x="691348" y="692112"/>
                </a:lnTo>
                <a:lnTo>
                  <a:pt x="0" y="6921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6606536" y="7634698"/>
            <a:ext cx="692112" cy="691348"/>
          </a:xfrm>
          <a:custGeom>
            <a:avLst/>
            <a:gdLst/>
            <a:ahLst/>
            <a:cxnLst/>
            <a:rect r="r" b="b" t="t" l="l"/>
            <a:pathLst>
              <a:path h="691348" w="692112">
                <a:moveTo>
                  <a:pt x="0" y="0"/>
                </a:moveTo>
                <a:lnTo>
                  <a:pt x="692112" y="0"/>
                </a:lnTo>
                <a:lnTo>
                  <a:pt x="692112" y="691348"/>
                </a:lnTo>
                <a:lnTo>
                  <a:pt x="0" y="6913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7504716" y="7634698"/>
            <a:ext cx="692112" cy="691348"/>
          </a:xfrm>
          <a:custGeom>
            <a:avLst/>
            <a:gdLst/>
            <a:ahLst/>
            <a:cxnLst/>
            <a:rect r="r" b="b" t="t" l="l"/>
            <a:pathLst>
              <a:path h="691348" w="692112">
                <a:moveTo>
                  <a:pt x="0" y="0"/>
                </a:moveTo>
                <a:lnTo>
                  <a:pt x="692112" y="0"/>
                </a:lnTo>
                <a:lnTo>
                  <a:pt x="692112" y="691348"/>
                </a:lnTo>
                <a:lnTo>
                  <a:pt x="0" y="69134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0200016" y="7634698"/>
            <a:ext cx="692048" cy="691348"/>
          </a:xfrm>
          <a:custGeom>
            <a:avLst/>
            <a:gdLst/>
            <a:ahLst/>
            <a:cxnLst/>
            <a:rect r="r" b="b" t="t" l="l"/>
            <a:pathLst>
              <a:path h="691348" w="692048">
                <a:moveTo>
                  <a:pt x="0" y="0"/>
                </a:moveTo>
                <a:lnTo>
                  <a:pt x="692048" y="0"/>
                </a:lnTo>
                <a:lnTo>
                  <a:pt x="692048" y="691348"/>
                </a:lnTo>
                <a:lnTo>
                  <a:pt x="0" y="69134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7" id="7"/>
          <p:cNvSpPr/>
          <p:nvPr/>
        </p:nvSpPr>
        <p:spPr>
          <a:xfrm flipH="false" flipV="false" rot="0">
            <a:off x="11997838" y="7634698"/>
            <a:ext cx="691348" cy="691348"/>
          </a:xfrm>
          <a:custGeom>
            <a:avLst/>
            <a:gdLst/>
            <a:ahLst/>
            <a:cxnLst/>
            <a:rect r="r" b="b" t="t" l="l"/>
            <a:pathLst>
              <a:path h="691348" w="691348">
                <a:moveTo>
                  <a:pt x="0" y="0"/>
                </a:moveTo>
                <a:lnTo>
                  <a:pt x="691348" y="0"/>
                </a:lnTo>
                <a:lnTo>
                  <a:pt x="691348" y="691348"/>
                </a:lnTo>
                <a:lnTo>
                  <a:pt x="0" y="69134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8" id="8"/>
          <p:cNvSpPr/>
          <p:nvPr/>
        </p:nvSpPr>
        <p:spPr>
          <a:xfrm flipH="false" flipV="false" rot="0">
            <a:off x="8402894" y="7634698"/>
            <a:ext cx="692048" cy="691348"/>
          </a:xfrm>
          <a:custGeom>
            <a:avLst/>
            <a:gdLst/>
            <a:ahLst/>
            <a:cxnLst/>
            <a:rect r="r" b="b" t="t" l="l"/>
            <a:pathLst>
              <a:path h="691348" w="692048">
                <a:moveTo>
                  <a:pt x="0" y="0"/>
                </a:moveTo>
                <a:lnTo>
                  <a:pt x="692048" y="0"/>
                </a:lnTo>
                <a:lnTo>
                  <a:pt x="692048" y="691348"/>
                </a:lnTo>
                <a:lnTo>
                  <a:pt x="0" y="691348"/>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9" id="9"/>
          <p:cNvSpPr/>
          <p:nvPr/>
        </p:nvSpPr>
        <p:spPr>
          <a:xfrm flipH="false" flipV="false" rot="0">
            <a:off x="9301838" y="7634698"/>
            <a:ext cx="692048" cy="691348"/>
          </a:xfrm>
          <a:custGeom>
            <a:avLst/>
            <a:gdLst/>
            <a:ahLst/>
            <a:cxnLst/>
            <a:rect r="r" b="b" t="t" l="l"/>
            <a:pathLst>
              <a:path h="691348" w="692048">
                <a:moveTo>
                  <a:pt x="0" y="0"/>
                </a:moveTo>
                <a:lnTo>
                  <a:pt x="692048" y="0"/>
                </a:lnTo>
                <a:lnTo>
                  <a:pt x="692048" y="691348"/>
                </a:lnTo>
                <a:lnTo>
                  <a:pt x="0" y="691348"/>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0" id="10"/>
          <p:cNvSpPr/>
          <p:nvPr/>
        </p:nvSpPr>
        <p:spPr>
          <a:xfrm flipH="false" flipV="false" rot="0">
            <a:off x="11099722" y="7634698"/>
            <a:ext cx="691284" cy="691348"/>
          </a:xfrm>
          <a:custGeom>
            <a:avLst/>
            <a:gdLst/>
            <a:ahLst/>
            <a:cxnLst/>
            <a:rect r="r" b="b" t="t" l="l"/>
            <a:pathLst>
              <a:path h="691348" w="691284">
                <a:moveTo>
                  <a:pt x="0" y="0"/>
                </a:moveTo>
                <a:lnTo>
                  <a:pt x="691284" y="0"/>
                </a:lnTo>
                <a:lnTo>
                  <a:pt x="691284" y="691348"/>
                </a:lnTo>
                <a:lnTo>
                  <a:pt x="0" y="691348"/>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1" id="11"/>
          <p:cNvSpPr/>
          <p:nvPr/>
        </p:nvSpPr>
        <p:spPr>
          <a:xfrm flipH="false" flipV="false" rot="0">
            <a:off x="2612890" y="6795658"/>
            <a:ext cx="734510" cy="539710"/>
          </a:xfrm>
          <a:custGeom>
            <a:avLst/>
            <a:gdLst/>
            <a:ahLst/>
            <a:cxnLst/>
            <a:rect r="r" b="b" t="t" l="l"/>
            <a:pathLst>
              <a:path h="539710" w="734510">
                <a:moveTo>
                  <a:pt x="0" y="0"/>
                </a:moveTo>
                <a:lnTo>
                  <a:pt x="734510" y="0"/>
                </a:lnTo>
                <a:lnTo>
                  <a:pt x="734510" y="539710"/>
                </a:lnTo>
                <a:lnTo>
                  <a:pt x="0" y="53971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2" id="12"/>
          <p:cNvSpPr/>
          <p:nvPr/>
        </p:nvSpPr>
        <p:spPr>
          <a:xfrm flipH="false" flipV="false" rot="0">
            <a:off x="3562634" y="6782800"/>
            <a:ext cx="734510" cy="564728"/>
          </a:xfrm>
          <a:custGeom>
            <a:avLst/>
            <a:gdLst/>
            <a:ahLst/>
            <a:cxnLst/>
            <a:rect r="r" b="b" t="t" l="l"/>
            <a:pathLst>
              <a:path h="564728" w="734510">
                <a:moveTo>
                  <a:pt x="0" y="0"/>
                </a:moveTo>
                <a:lnTo>
                  <a:pt x="734510" y="0"/>
                </a:lnTo>
                <a:lnTo>
                  <a:pt x="734510" y="564728"/>
                </a:lnTo>
                <a:lnTo>
                  <a:pt x="0" y="564728"/>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13" id="13"/>
          <p:cNvSpPr/>
          <p:nvPr/>
        </p:nvSpPr>
        <p:spPr>
          <a:xfrm flipH="false" flipV="false" rot="0">
            <a:off x="7357660" y="6741866"/>
            <a:ext cx="738328" cy="646594"/>
          </a:xfrm>
          <a:custGeom>
            <a:avLst/>
            <a:gdLst/>
            <a:ahLst/>
            <a:cxnLst/>
            <a:rect r="r" b="b" t="t" l="l"/>
            <a:pathLst>
              <a:path h="646594" w="738328">
                <a:moveTo>
                  <a:pt x="0" y="0"/>
                </a:moveTo>
                <a:lnTo>
                  <a:pt x="738328" y="0"/>
                </a:lnTo>
                <a:lnTo>
                  <a:pt x="738328" y="646594"/>
                </a:lnTo>
                <a:lnTo>
                  <a:pt x="0" y="646594"/>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Freeform 14" id="14"/>
          <p:cNvSpPr/>
          <p:nvPr/>
        </p:nvSpPr>
        <p:spPr>
          <a:xfrm flipH="false" flipV="false" rot="0">
            <a:off x="1718530" y="6696350"/>
            <a:ext cx="624632" cy="736800"/>
          </a:xfrm>
          <a:custGeom>
            <a:avLst/>
            <a:gdLst/>
            <a:ahLst/>
            <a:cxnLst/>
            <a:rect r="r" b="b" t="t" l="l"/>
            <a:pathLst>
              <a:path h="736800" w="624632">
                <a:moveTo>
                  <a:pt x="0" y="0"/>
                </a:moveTo>
                <a:lnTo>
                  <a:pt x="624632" y="0"/>
                </a:lnTo>
                <a:lnTo>
                  <a:pt x="624632" y="736800"/>
                </a:lnTo>
                <a:lnTo>
                  <a:pt x="0" y="736800"/>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Freeform 15" id="15"/>
          <p:cNvSpPr/>
          <p:nvPr/>
        </p:nvSpPr>
        <p:spPr>
          <a:xfrm flipH="false" flipV="false" rot="0">
            <a:off x="4513842" y="6756254"/>
            <a:ext cx="744376" cy="618520"/>
          </a:xfrm>
          <a:custGeom>
            <a:avLst/>
            <a:gdLst/>
            <a:ahLst/>
            <a:cxnLst/>
            <a:rect r="r" b="b" t="t" l="l"/>
            <a:pathLst>
              <a:path h="618520" w="744376">
                <a:moveTo>
                  <a:pt x="0" y="0"/>
                </a:moveTo>
                <a:lnTo>
                  <a:pt x="744376" y="0"/>
                </a:lnTo>
                <a:lnTo>
                  <a:pt x="744376" y="618520"/>
                </a:lnTo>
                <a:lnTo>
                  <a:pt x="0" y="618520"/>
                </a:lnTo>
                <a:lnTo>
                  <a:pt x="0" y="0"/>
                </a:lnTo>
                <a:close/>
              </a:path>
            </a:pathLst>
          </a:custGeom>
          <a:blipFill>
            <a:blip r:embed="rId27">
              <a:extLst>
                <a:ext uri="{96DAC541-7B7A-43D3-8B79-37D633B846F1}">
                  <asvg:svgBlip xmlns:asvg="http://schemas.microsoft.com/office/drawing/2016/SVG/main" r:embed="rId28"/>
                </a:ext>
              </a:extLst>
            </a:blip>
            <a:stretch>
              <a:fillRect l="0" t="0" r="0" b="0"/>
            </a:stretch>
          </a:blipFill>
        </p:spPr>
      </p:sp>
      <p:sp>
        <p:nvSpPr>
          <p:cNvPr name="Freeform 16" id="16"/>
          <p:cNvSpPr/>
          <p:nvPr/>
        </p:nvSpPr>
        <p:spPr>
          <a:xfrm flipH="false" flipV="false" rot="0">
            <a:off x="5532748" y="6722026"/>
            <a:ext cx="660222" cy="617816"/>
          </a:xfrm>
          <a:custGeom>
            <a:avLst/>
            <a:gdLst/>
            <a:ahLst/>
            <a:cxnLst/>
            <a:rect r="r" b="b" t="t" l="l"/>
            <a:pathLst>
              <a:path h="617816" w="660222">
                <a:moveTo>
                  <a:pt x="0" y="0"/>
                </a:moveTo>
                <a:lnTo>
                  <a:pt x="660222" y="0"/>
                </a:lnTo>
                <a:lnTo>
                  <a:pt x="660222" y="617816"/>
                </a:lnTo>
                <a:lnTo>
                  <a:pt x="0" y="617816"/>
                </a:lnTo>
                <a:lnTo>
                  <a:pt x="0" y="0"/>
                </a:lnTo>
                <a:close/>
              </a:path>
            </a:pathLst>
          </a:custGeom>
          <a:blipFill>
            <a:blip r:embed="rId29">
              <a:extLst>
                <a:ext uri="{96DAC541-7B7A-43D3-8B79-37D633B846F1}">
                  <asvg:svgBlip xmlns:asvg="http://schemas.microsoft.com/office/drawing/2016/SVG/main" r:embed="rId30"/>
                </a:ext>
              </a:extLst>
            </a:blip>
            <a:stretch>
              <a:fillRect l="0" t="0" r="0" b="0"/>
            </a:stretch>
          </a:blipFill>
        </p:spPr>
      </p:sp>
      <p:sp>
        <p:nvSpPr>
          <p:cNvPr name="Freeform 17" id="17"/>
          <p:cNvSpPr/>
          <p:nvPr/>
        </p:nvSpPr>
        <p:spPr>
          <a:xfrm flipH="false" flipV="false" rot="0">
            <a:off x="6429944" y="6718376"/>
            <a:ext cx="692812" cy="695104"/>
          </a:xfrm>
          <a:custGeom>
            <a:avLst/>
            <a:gdLst/>
            <a:ahLst/>
            <a:cxnLst/>
            <a:rect r="r" b="b" t="t" l="l"/>
            <a:pathLst>
              <a:path h="695104" w="692812">
                <a:moveTo>
                  <a:pt x="0" y="0"/>
                </a:moveTo>
                <a:lnTo>
                  <a:pt x="692812" y="0"/>
                </a:lnTo>
                <a:lnTo>
                  <a:pt x="692812" y="695104"/>
                </a:lnTo>
                <a:lnTo>
                  <a:pt x="0" y="695104"/>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sp>
        <p:nvSpPr>
          <p:cNvPr name="Freeform 18" id="18"/>
          <p:cNvSpPr/>
          <p:nvPr/>
        </p:nvSpPr>
        <p:spPr>
          <a:xfrm flipH="false" flipV="false" rot="0">
            <a:off x="9258612" y="6818386"/>
            <a:ext cx="734510" cy="488972"/>
          </a:xfrm>
          <a:custGeom>
            <a:avLst/>
            <a:gdLst/>
            <a:ahLst/>
            <a:cxnLst/>
            <a:rect r="r" b="b" t="t" l="l"/>
            <a:pathLst>
              <a:path h="488972" w="734510">
                <a:moveTo>
                  <a:pt x="0" y="0"/>
                </a:moveTo>
                <a:lnTo>
                  <a:pt x="734510" y="0"/>
                </a:lnTo>
                <a:lnTo>
                  <a:pt x="734510" y="488972"/>
                </a:lnTo>
                <a:lnTo>
                  <a:pt x="0" y="488972"/>
                </a:lnTo>
                <a:lnTo>
                  <a:pt x="0" y="0"/>
                </a:lnTo>
                <a:close/>
              </a:path>
            </a:pathLst>
          </a:custGeom>
          <a:blipFill>
            <a:blip r:embed="rId33">
              <a:extLst>
                <a:ext uri="{96DAC541-7B7A-43D3-8B79-37D633B846F1}">
                  <asvg:svgBlip xmlns:asvg="http://schemas.microsoft.com/office/drawing/2016/SVG/main" r:embed="rId34"/>
                </a:ext>
              </a:extLst>
            </a:blip>
            <a:stretch>
              <a:fillRect l="0" t="0" r="0" b="0"/>
            </a:stretch>
          </a:blipFill>
        </p:spPr>
      </p:sp>
      <p:sp>
        <p:nvSpPr>
          <p:cNvPr name="Freeform 19" id="19"/>
          <p:cNvSpPr/>
          <p:nvPr/>
        </p:nvSpPr>
        <p:spPr>
          <a:xfrm flipH="false" flipV="false" rot="0">
            <a:off x="8386980" y="6700168"/>
            <a:ext cx="579880" cy="669322"/>
          </a:xfrm>
          <a:custGeom>
            <a:avLst/>
            <a:gdLst/>
            <a:ahLst/>
            <a:cxnLst/>
            <a:rect r="r" b="b" t="t" l="l"/>
            <a:pathLst>
              <a:path h="669322" w="579880">
                <a:moveTo>
                  <a:pt x="0" y="0"/>
                </a:moveTo>
                <a:lnTo>
                  <a:pt x="579880" y="0"/>
                </a:lnTo>
                <a:lnTo>
                  <a:pt x="579880" y="669322"/>
                </a:lnTo>
                <a:lnTo>
                  <a:pt x="0" y="669322"/>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20" id="20"/>
          <p:cNvSpPr/>
          <p:nvPr/>
        </p:nvSpPr>
        <p:spPr>
          <a:xfrm flipH="false" flipV="false" rot="0">
            <a:off x="13066562" y="6702460"/>
            <a:ext cx="714074" cy="714010"/>
          </a:xfrm>
          <a:custGeom>
            <a:avLst/>
            <a:gdLst/>
            <a:ahLst/>
            <a:cxnLst/>
            <a:rect r="r" b="b" t="t" l="l"/>
            <a:pathLst>
              <a:path h="714010" w="714074">
                <a:moveTo>
                  <a:pt x="0" y="0"/>
                </a:moveTo>
                <a:lnTo>
                  <a:pt x="714074" y="0"/>
                </a:lnTo>
                <a:lnTo>
                  <a:pt x="714074" y="714010"/>
                </a:lnTo>
                <a:lnTo>
                  <a:pt x="0" y="714010"/>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21" id="21"/>
          <p:cNvSpPr/>
          <p:nvPr/>
        </p:nvSpPr>
        <p:spPr>
          <a:xfrm flipH="false" flipV="false" rot="0">
            <a:off x="12116882" y="6702460"/>
            <a:ext cx="714774" cy="714010"/>
          </a:xfrm>
          <a:custGeom>
            <a:avLst/>
            <a:gdLst/>
            <a:ahLst/>
            <a:cxnLst/>
            <a:rect r="r" b="b" t="t" l="l"/>
            <a:pathLst>
              <a:path h="714010" w="714774">
                <a:moveTo>
                  <a:pt x="0" y="0"/>
                </a:moveTo>
                <a:lnTo>
                  <a:pt x="714774" y="0"/>
                </a:lnTo>
                <a:lnTo>
                  <a:pt x="714774" y="714010"/>
                </a:lnTo>
                <a:lnTo>
                  <a:pt x="0" y="714010"/>
                </a:lnTo>
                <a:lnTo>
                  <a:pt x="0" y="0"/>
                </a:lnTo>
                <a:close/>
              </a:path>
            </a:pathLst>
          </a:custGeom>
          <a:blipFill>
            <a:blip r:embed="rId39">
              <a:extLst>
                <a:ext uri="{96DAC541-7B7A-43D3-8B79-37D633B846F1}">
                  <asvg:svgBlip xmlns:asvg="http://schemas.microsoft.com/office/drawing/2016/SVG/main" r:embed="rId40"/>
                </a:ext>
              </a:extLst>
            </a:blip>
            <a:stretch>
              <a:fillRect l="0" t="0" r="0" b="0"/>
            </a:stretch>
          </a:blipFill>
        </p:spPr>
      </p:sp>
      <p:sp>
        <p:nvSpPr>
          <p:cNvPr name="Freeform 22" id="22"/>
          <p:cNvSpPr/>
          <p:nvPr/>
        </p:nvSpPr>
        <p:spPr>
          <a:xfrm flipH="false" flipV="false" rot="0">
            <a:off x="15914966" y="6701696"/>
            <a:ext cx="714774" cy="714774"/>
          </a:xfrm>
          <a:custGeom>
            <a:avLst/>
            <a:gdLst/>
            <a:ahLst/>
            <a:cxnLst/>
            <a:rect r="r" b="b" t="t" l="l"/>
            <a:pathLst>
              <a:path h="714774" w="714774">
                <a:moveTo>
                  <a:pt x="0" y="0"/>
                </a:moveTo>
                <a:lnTo>
                  <a:pt x="714774" y="0"/>
                </a:lnTo>
                <a:lnTo>
                  <a:pt x="714774" y="714774"/>
                </a:lnTo>
                <a:lnTo>
                  <a:pt x="0" y="714774"/>
                </a:lnTo>
                <a:lnTo>
                  <a:pt x="0" y="0"/>
                </a:lnTo>
                <a:close/>
              </a:path>
            </a:pathLst>
          </a:custGeom>
          <a:blipFill>
            <a:blip r:embed="rId41">
              <a:extLst>
                <a:ext uri="{96DAC541-7B7A-43D3-8B79-37D633B846F1}">
                  <asvg:svgBlip xmlns:asvg="http://schemas.microsoft.com/office/drawing/2016/SVG/main" r:embed="rId42"/>
                </a:ext>
              </a:extLst>
            </a:blip>
            <a:stretch>
              <a:fillRect l="0" t="0" r="0" b="0"/>
            </a:stretch>
          </a:blipFill>
        </p:spPr>
      </p:sp>
      <p:sp>
        <p:nvSpPr>
          <p:cNvPr name="Freeform 23" id="23"/>
          <p:cNvSpPr/>
          <p:nvPr/>
        </p:nvSpPr>
        <p:spPr>
          <a:xfrm flipH="false" flipV="false" rot="0">
            <a:off x="14015542" y="6702460"/>
            <a:ext cx="714774" cy="714010"/>
          </a:xfrm>
          <a:custGeom>
            <a:avLst/>
            <a:gdLst/>
            <a:ahLst/>
            <a:cxnLst/>
            <a:rect r="r" b="b" t="t" l="l"/>
            <a:pathLst>
              <a:path h="714010" w="714774">
                <a:moveTo>
                  <a:pt x="0" y="0"/>
                </a:moveTo>
                <a:lnTo>
                  <a:pt x="714774" y="0"/>
                </a:lnTo>
                <a:lnTo>
                  <a:pt x="714774" y="714010"/>
                </a:lnTo>
                <a:lnTo>
                  <a:pt x="0" y="714010"/>
                </a:lnTo>
                <a:lnTo>
                  <a:pt x="0" y="0"/>
                </a:lnTo>
                <a:close/>
              </a:path>
            </a:pathLst>
          </a:custGeom>
          <a:blipFill>
            <a:blip r:embed="rId43">
              <a:extLst>
                <a:ext uri="{96DAC541-7B7A-43D3-8B79-37D633B846F1}">
                  <asvg:svgBlip xmlns:asvg="http://schemas.microsoft.com/office/drawing/2016/SVG/main" r:embed="rId44"/>
                </a:ext>
              </a:extLst>
            </a:blip>
            <a:stretch>
              <a:fillRect l="0" t="0" r="0" b="0"/>
            </a:stretch>
          </a:blipFill>
        </p:spPr>
      </p:sp>
      <p:sp>
        <p:nvSpPr>
          <p:cNvPr name="Freeform 24" id="24"/>
          <p:cNvSpPr/>
          <p:nvPr/>
        </p:nvSpPr>
        <p:spPr>
          <a:xfrm flipH="false" flipV="false" rot="0">
            <a:off x="10217458" y="6702460"/>
            <a:ext cx="714010" cy="714010"/>
          </a:xfrm>
          <a:custGeom>
            <a:avLst/>
            <a:gdLst/>
            <a:ahLst/>
            <a:cxnLst/>
            <a:rect r="r" b="b" t="t" l="l"/>
            <a:pathLst>
              <a:path h="714010" w="714010">
                <a:moveTo>
                  <a:pt x="0" y="0"/>
                </a:moveTo>
                <a:lnTo>
                  <a:pt x="714010" y="0"/>
                </a:lnTo>
                <a:lnTo>
                  <a:pt x="714010" y="714010"/>
                </a:lnTo>
                <a:lnTo>
                  <a:pt x="0" y="714010"/>
                </a:lnTo>
                <a:lnTo>
                  <a:pt x="0" y="0"/>
                </a:lnTo>
                <a:close/>
              </a:path>
            </a:pathLst>
          </a:custGeom>
          <a:blipFill>
            <a:blip r:embed="rId45">
              <a:extLst>
                <a:ext uri="{96DAC541-7B7A-43D3-8B79-37D633B846F1}">
                  <asvg:svgBlip xmlns:asvg="http://schemas.microsoft.com/office/drawing/2016/SVG/main" r:embed="rId46"/>
                </a:ext>
              </a:extLst>
            </a:blip>
            <a:stretch>
              <a:fillRect l="0" t="0" r="0" b="0"/>
            </a:stretch>
          </a:blipFill>
        </p:spPr>
      </p:sp>
      <p:sp>
        <p:nvSpPr>
          <p:cNvPr name="Freeform 25" id="25"/>
          <p:cNvSpPr/>
          <p:nvPr/>
        </p:nvSpPr>
        <p:spPr>
          <a:xfrm flipH="false" flipV="false" rot="0">
            <a:off x="11167138" y="6702460"/>
            <a:ext cx="714838" cy="714010"/>
          </a:xfrm>
          <a:custGeom>
            <a:avLst/>
            <a:gdLst/>
            <a:ahLst/>
            <a:cxnLst/>
            <a:rect r="r" b="b" t="t" l="l"/>
            <a:pathLst>
              <a:path h="714010" w="714838">
                <a:moveTo>
                  <a:pt x="0" y="0"/>
                </a:moveTo>
                <a:lnTo>
                  <a:pt x="714838" y="0"/>
                </a:lnTo>
                <a:lnTo>
                  <a:pt x="714838" y="714010"/>
                </a:lnTo>
                <a:lnTo>
                  <a:pt x="0" y="714010"/>
                </a:lnTo>
                <a:lnTo>
                  <a:pt x="0" y="0"/>
                </a:lnTo>
                <a:close/>
              </a:path>
            </a:pathLst>
          </a:custGeom>
          <a:blipFill>
            <a:blip r:embed="rId47">
              <a:extLst>
                <a:ext uri="{96DAC541-7B7A-43D3-8B79-37D633B846F1}">
                  <asvg:svgBlip xmlns:asvg="http://schemas.microsoft.com/office/drawing/2016/SVG/main" r:embed="rId48"/>
                </a:ext>
              </a:extLst>
            </a:blip>
            <a:stretch>
              <a:fillRect l="0" t="0" r="0" b="0"/>
            </a:stretch>
          </a:blipFill>
        </p:spPr>
      </p:sp>
      <p:sp>
        <p:nvSpPr>
          <p:cNvPr name="Freeform 26" id="26"/>
          <p:cNvSpPr/>
          <p:nvPr/>
        </p:nvSpPr>
        <p:spPr>
          <a:xfrm flipH="false" flipV="false" rot="0">
            <a:off x="14964458" y="6702460"/>
            <a:ext cx="714838" cy="714010"/>
          </a:xfrm>
          <a:custGeom>
            <a:avLst/>
            <a:gdLst/>
            <a:ahLst/>
            <a:cxnLst/>
            <a:rect r="r" b="b" t="t" l="l"/>
            <a:pathLst>
              <a:path h="714010" w="714838">
                <a:moveTo>
                  <a:pt x="0" y="0"/>
                </a:moveTo>
                <a:lnTo>
                  <a:pt x="714838" y="0"/>
                </a:lnTo>
                <a:lnTo>
                  <a:pt x="714838" y="714010"/>
                </a:lnTo>
                <a:lnTo>
                  <a:pt x="0" y="714010"/>
                </a:lnTo>
                <a:lnTo>
                  <a:pt x="0" y="0"/>
                </a:lnTo>
                <a:close/>
              </a:path>
            </a:pathLst>
          </a:custGeom>
          <a:blipFill>
            <a:blip r:embed="rId49">
              <a:extLst>
                <a:ext uri="{96DAC541-7B7A-43D3-8B79-37D633B846F1}">
                  <asvg:svgBlip xmlns:asvg="http://schemas.microsoft.com/office/drawing/2016/SVG/main" r:embed="rId50"/>
                </a:ext>
              </a:extLst>
            </a:blip>
            <a:stretch>
              <a:fillRect l="0" t="0" r="0" b="0"/>
            </a:stretch>
          </a:blipFill>
        </p:spPr>
      </p:sp>
      <p:sp>
        <p:nvSpPr>
          <p:cNvPr name="Freeform 27" id="27"/>
          <p:cNvSpPr/>
          <p:nvPr/>
        </p:nvSpPr>
        <p:spPr>
          <a:xfrm flipH="false" flipV="false" rot="0">
            <a:off x="7528970" y="5781364"/>
            <a:ext cx="445748" cy="691474"/>
          </a:xfrm>
          <a:custGeom>
            <a:avLst/>
            <a:gdLst/>
            <a:ahLst/>
            <a:cxnLst/>
            <a:rect r="r" b="b" t="t" l="l"/>
            <a:pathLst>
              <a:path h="691474" w="445748">
                <a:moveTo>
                  <a:pt x="0" y="0"/>
                </a:moveTo>
                <a:lnTo>
                  <a:pt x="445748" y="0"/>
                </a:lnTo>
                <a:lnTo>
                  <a:pt x="445748" y="691474"/>
                </a:lnTo>
                <a:lnTo>
                  <a:pt x="0" y="691474"/>
                </a:lnTo>
                <a:lnTo>
                  <a:pt x="0" y="0"/>
                </a:lnTo>
                <a:close/>
              </a:path>
            </a:pathLst>
          </a:custGeom>
          <a:blipFill>
            <a:blip r:embed="rId51">
              <a:extLst>
                <a:ext uri="{96DAC541-7B7A-43D3-8B79-37D633B846F1}">
                  <asvg:svgBlip xmlns:asvg="http://schemas.microsoft.com/office/drawing/2016/SVG/main" r:embed="rId52"/>
                </a:ext>
              </a:extLst>
            </a:blip>
            <a:stretch>
              <a:fillRect l="0" t="0" r="0" b="0"/>
            </a:stretch>
          </a:blipFill>
        </p:spPr>
      </p:sp>
      <p:sp>
        <p:nvSpPr>
          <p:cNvPr name="Freeform 28" id="28"/>
          <p:cNvSpPr/>
          <p:nvPr/>
        </p:nvSpPr>
        <p:spPr>
          <a:xfrm flipH="false" flipV="false" rot="0">
            <a:off x="4477232" y="5816262"/>
            <a:ext cx="845192" cy="620764"/>
          </a:xfrm>
          <a:custGeom>
            <a:avLst/>
            <a:gdLst/>
            <a:ahLst/>
            <a:cxnLst/>
            <a:rect r="r" b="b" t="t" l="l"/>
            <a:pathLst>
              <a:path h="620764" w="845192">
                <a:moveTo>
                  <a:pt x="0" y="0"/>
                </a:moveTo>
                <a:lnTo>
                  <a:pt x="845192" y="0"/>
                </a:lnTo>
                <a:lnTo>
                  <a:pt x="845192" y="620764"/>
                </a:lnTo>
                <a:lnTo>
                  <a:pt x="0" y="620764"/>
                </a:lnTo>
                <a:lnTo>
                  <a:pt x="0" y="0"/>
                </a:lnTo>
                <a:close/>
              </a:path>
            </a:pathLst>
          </a:custGeom>
          <a:blipFill>
            <a:blip r:embed="rId53">
              <a:extLst>
                <a:ext uri="{96DAC541-7B7A-43D3-8B79-37D633B846F1}">
                  <asvg:svgBlip xmlns:asvg="http://schemas.microsoft.com/office/drawing/2016/SVG/main" r:embed="rId54"/>
                </a:ext>
              </a:extLst>
            </a:blip>
            <a:stretch>
              <a:fillRect l="0" t="0" r="0" b="0"/>
            </a:stretch>
          </a:blipFill>
        </p:spPr>
      </p:sp>
      <p:sp>
        <p:nvSpPr>
          <p:cNvPr name="Freeform 29" id="29"/>
          <p:cNvSpPr/>
          <p:nvPr/>
        </p:nvSpPr>
        <p:spPr>
          <a:xfrm flipH="false" flipV="false" rot="0">
            <a:off x="6455726" y="5782256"/>
            <a:ext cx="695104" cy="692876"/>
          </a:xfrm>
          <a:custGeom>
            <a:avLst/>
            <a:gdLst/>
            <a:ahLst/>
            <a:cxnLst/>
            <a:rect r="r" b="b" t="t" l="l"/>
            <a:pathLst>
              <a:path h="692876" w="695104">
                <a:moveTo>
                  <a:pt x="0" y="0"/>
                </a:moveTo>
                <a:lnTo>
                  <a:pt x="695104" y="0"/>
                </a:lnTo>
                <a:lnTo>
                  <a:pt x="695104" y="692876"/>
                </a:lnTo>
                <a:lnTo>
                  <a:pt x="0" y="692876"/>
                </a:lnTo>
                <a:lnTo>
                  <a:pt x="0" y="0"/>
                </a:lnTo>
                <a:close/>
              </a:path>
            </a:pathLst>
          </a:custGeom>
          <a:blipFill>
            <a:blip r:embed="rId55">
              <a:extLst>
                <a:ext uri="{96DAC541-7B7A-43D3-8B79-37D633B846F1}">
                  <asvg:svgBlip xmlns:asvg="http://schemas.microsoft.com/office/drawing/2016/SVG/main" r:embed="rId56"/>
                </a:ext>
              </a:extLst>
            </a:blip>
            <a:stretch>
              <a:fillRect l="0" t="0" r="0" b="0"/>
            </a:stretch>
          </a:blipFill>
        </p:spPr>
      </p:sp>
      <p:sp>
        <p:nvSpPr>
          <p:cNvPr name="Freeform 30" id="30"/>
          <p:cNvSpPr/>
          <p:nvPr/>
        </p:nvSpPr>
        <p:spPr>
          <a:xfrm flipH="false" flipV="false" rot="0">
            <a:off x="3673274" y="5783020"/>
            <a:ext cx="572304" cy="692874"/>
          </a:xfrm>
          <a:custGeom>
            <a:avLst/>
            <a:gdLst/>
            <a:ahLst/>
            <a:cxnLst/>
            <a:rect r="r" b="b" t="t" l="l"/>
            <a:pathLst>
              <a:path h="692874" w="572304">
                <a:moveTo>
                  <a:pt x="0" y="0"/>
                </a:moveTo>
                <a:lnTo>
                  <a:pt x="572304" y="0"/>
                </a:lnTo>
                <a:lnTo>
                  <a:pt x="572304" y="692874"/>
                </a:lnTo>
                <a:lnTo>
                  <a:pt x="0" y="692874"/>
                </a:lnTo>
                <a:lnTo>
                  <a:pt x="0" y="0"/>
                </a:lnTo>
                <a:close/>
              </a:path>
            </a:pathLst>
          </a:custGeom>
          <a:blipFill>
            <a:blip r:embed="rId57">
              <a:extLst>
                <a:ext uri="{96DAC541-7B7A-43D3-8B79-37D633B846F1}">
                  <asvg:svgBlip xmlns:asvg="http://schemas.microsoft.com/office/drawing/2016/SVG/main" r:embed="rId58"/>
                </a:ext>
              </a:extLst>
            </a:blip>
            <a:stretch>
              <a:fillRect l="0" t="0" r="0" b="0"/>
            </a:stretch>
          </a:blipFill>
        </p:spPr>
      </p:sp>
      <p:sp>
        <p:nvSpPr>
          <p:cNvPr name="Freeform 31" id="31"/>
          <p:cNvSpPr/>
          <p:nvPr/>
        </p:nvSpPr>
        <p:spPr>
          <a:xfrm flipH="false" flipV="false" rot="0">
            <a:off x="11171722" y="5811858"/>
            <a:ext cx="759528" cy="675368"/>
          </a:xfrm>
          <a:custGeom>
            <a:avLst/>
            <a:gdLst/>
            <a:ahLst/>
            <a:cxnLst/>
            <a:rect r="r" b="b" t="t" l="l"/>
            <a:pathLst>
              <a:path h="675368" w="759528">
                <a:moveTo>
                  <a:pt x="0" y="0"/>
                </a:moveTo>
                <a:lnTo>
                  <a:pt x="759528" y="0"/>
                </a:lnTo>
                <a:lnTo>
                  <a:pt x="759528" y="675368"/>
                </a:lnTo>
                <a:lnTo>
                  <a:pt x="0" y="675368"/>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2" id="32"/>
          <p:cNvSpPr/>
          <p:nvPr/>
        </p:nvSpPr>
        <p:spPr>
          <a:xfrm flipH="false" flipV="false" rot="0">
            <a:off x="2655352" y="5820960"/>
            <a:ext cx="695868" cy="620048"/>
          </a:xfrm>
          <a:custGeom>
            <a:avLst/>
            <a:gdLst/>
            <a:ahLst/>
            <a:cxnLst/>
            <a:rect r="r" b="b" t="t" l="l"/>
            <a:pathLst>
              <a:path h="620048" w="695868">
                <a:moveTo>
                  <a:pt x="0" y="0"/>
                </a:moveTo>
                <a:lnTo>
                  <a:pt x="695868" y="0"/>
                </a:lnTo>
                <a:lnTo>
                  <a:pt x="695868" y="620048"/>
                </a:lnTo>
                <a:lnTo>
                  <a:pt x="0" y="620048"/>
                </a:lnTo>
                <a:lnTo>
                  <a:pt x="0"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grpSp>
        <p:nvGrpSpPr>
          <p:cNvPr name="Group 33" id="33"/>
          <p:cNvGrpSpPr/>
          <p:nvPr/>
        </p:nvGrpSpPr>
        <p:grpSpPr>
          <a:xfrm rot="0">
            <a:off x="5571934" y="6390144"/>
            <a:ext cx="21326" cy="64488"/>
            <a:chOff x="0" y="0"/>
            <a:chExt cx="28435" cy="85984"/>
          </a:xfrm>
        </p:grpSpPr>
        <p:sp>
          <p:nvSpPr>
            <p:cNvPr name="Freeform 34" id="34"/>
            <p:cNvSpPr/>
            <p:nvPr/>
          </p:nvSpPr>
          <p:spPr>
            <a:xfrm flipH="false" flipV="false" rot="0">
              <a:off x="127" y="127"/>
              <a:ext cx="28321" cy="85852"/>
            </a:xfrm>
            <a:custGeom>
              <a:avLst/>
              <a:gdLst/>
              <a:ahLst/>
              <a:cxnLst/>
              <a:rect r="r" b="b" t="t" l="l"/>
              <a:pathLst>
                <a:path h="85852" w="28321">
                  <a:moveTo>
                    <a:pt x="14097" y="0"/>
                  </a:moveTo>
                  <a:cubicBezTo>
                    <a:pt x="5969" y="0"/>
                    <a:pt x="0" y="6985"/>
                    <a:pt x="0" y="14097"/>
                  </a:cubicBezTo>
                  <a:lnTo>
                    <a:pt x="0" y="72644"/>
                  </a:lnTo>
                  <a:cubicBezTo>
                    <a:pt x="0" y="79629"/>
                    <a:pt x="5969" y="85852"/>
                    <a:pt x="14097" y="85852"/>
                  </a:cubicBezTo>
                  <a:cubicBezTo>
                    <a:pt x="21209" y="85852"/>
                    <a:pt x="28321" y="79756"/>
                    <a:pt x="28321" y="72644"/>
                  </a:cubicBezTo>
                  <a:lnTo>
                    <a:pt x="28321" y="14097"/>
                  </a:lnTo>
                  <a:cubicBezTo>
                    <a:pt x="28194" y="4953"/>
                    <a:pt x="21209" y="0"/>
                    <a:pt x="14097" y="0"/>
                  </a:cubicBezTo>
                  <a:close/>
                </a:path>
              </a:pathLst>
            </a:custGeom>
            <a:solidFill>
              <a:srgbClr val="657E93"/>
            </a:solidFill>
          </p:spPr>
        </p:sp>
      </p:grpSp>
      <p:sp>
        <p:nvSpPr>
          <p:cNvPr name="Freeform 35" id="35"/>
          <p:cNvSpPr/>
          <p:nvPr/>
        </p:nvSpPr>
        <p:spPr>
          <a:xfrm flipH="false" flipV="false" rot="0">
            <a:off x="5506802" y="5739128"/>
            <a:ext cx="765656" cy="717202"/>
          </a:xfrm>
          <a:custGeom>
            <a:avLst/>
            <a:gdLst/>
            <a:ahLst/>
            <a:cxnLst/>
            <a:rect r="r" b="b" t="t" l="l"/>
            <a:pathLst>
              <a:path h="717202" w="765656">
                <a:moveTo>
                  <a:pt x="0" y="0"/>
                </a:moveTo>
                <a:lnTo>
                  <a:pt x="765656" y="0"/>
                </a:lnTo>
                <a:lnTo>
                  <a:pt x="765656" y="717202"/>
                </a:lnTo>
                <a:lnTo>
                  <a:pt x="0" y="717202"/>
                </a:lnTo>
                <a:lnTo>
                  <a:pt x="0" y="0"/>
                </a:lnTo>
                <a:close/>
              </a:path>
            </a:pathLst>
          </a:custGeom>
          <a:blipFill>
            <a:blip r:embed="rId63">
              <a:extLst>
                <a:ext uri="{96DAC541-7B7A-43D3-8B79-37D633B846F1}">
                  <asvg:svgBlip xmlns:asvg="http://schemas.microsoft.com/office/drawing/2016/SVG/main" r:embed="rId64"/>
                </a:ext>
              </a:extLst>
            </a:blip>
            <a:stretch>
              <a:fillRect l="0" t="0" r="0" b="0"/>
            </a:stretch>
          </a:blipFill>
        </p:spPr>
      </p:sp>
      <p:sp>
        <p:nvSpPr>
          <p:cNvPr name="Freeform 36" id="36"/>
          <p:cNvSpPr/>
          <p:nvPr/>
        </p:nvSpPr>
        <p:spPr>
          <a:xfrm flipH="false" flipV="false" rot="0">
            <a:off x="1698032" y="5806510"/>
            <a:ext cx="713310" cy="670850"/>
          </a:xfrm>
          <a:custGeom>
            <a:avLst/>
            <a:gdLst/>
            <a:ahLst/>
            <a:cxnLst/>
            <a:rect r="r" b="b" t="t" l="l"/>
            <a:pathLst>
              <a:path h="670850" w="713310">
                <a:moveTo>
                  <a:pt x="0" y="0"/>
                </a:moveTo>
                <a:lnTo>
                  <a:pt x="713310" y="0"/>
                </a:lnTo>
                <a:lnTo>
                  <a:pt x="713310" y="670850"/>
                </a:lnTo>
                <a:lnTo>
                  <a:pt x="0" y="670850"/>
                </a:lnTo>
                <a:lnTo>
                  <a:pt x="0" y="0"/>
                </a:lnTo>
                <a:close/>
              </a:path>
            </a:pathLst>
          </a:custGeom>
          <a:blipFill>
            <a:blip r:embed="rId65">
              <a:extLst>
                <a:ext uri="{96DAC541-7B7A-43D3-8B79-37D633B846F1}">
                  <asvg:svgBlip xmlns:asvg="http://schemas.microsoft.com/office/drawing/2016/SVG/main" r:embed="rId66"/>
                </a:ext>
              </a:extLst>
            </a:blip>
            <a:stretch>
              <a:fillRect l="0" t="0" r="0" b="0"/>
            </a:stretch>
          </a:blipFill>
        </p:spPr>
      </p:sp>
      <p:sp>
        <p:nvSpPr>
          <p:cNvPr name="Freeform 37" id="37"/>
          <p:cNvSpPr/>
          <p:nvPr/>
        </p:nvSpPr>
        <p:spPr>
          <a:xfrm flipH="false" flipV="false" rot="0">
            <a:off x="8421866" y="5853554"/>
            <a:ext cx="560144" cy="551042"/>
          </a:xfrm>
          <a:custGeom>
            <a:avLst/>
            <a:gdLst/>
            <a:ahLst/>
            <a:cxnLst/>
            <a:rect r="r" b="b" t="t" l="l"/>
            <a:pathLst>
              <a:path h="551042" w="560144">
                <a:moveTo>
                  <a:pt x="0" y="0"/>
                </a:moveTo>
                <a:lnTo>
                  <a:pt x="560144" y="0"/>
                </a:lnTo>
                <a:lnTo>
                  <a:pt x="560144" y="551042"/>
                </a:lnTo>
                <a:lnTo>
                  <a:pt x="0" y="551042"/>
                </a:lnTo>
                <a:lnTo>
                  <a:pt x="0" y="0"/>
                </a:lnTo>
                <a:close/>
              </a:path>
            </a:pathLst>
          </a:custGeom>
          <a:blipFill>
            <a:blip r:embed="rId67">
              <a:extLst>
                <a:ext uri="{96DAC541-7B7A-43D3-8B79-37D633B846F1}">
                  <asvg:svgBlip xmlns:asvg="http://schemas.microsoft.com/office/drawing/2016/SVG/main" r:embed="rId68"/>
                </a:ext>
              </a:extLst>
            </a:blip>
            <a:stretch>
              <a:fillRect l="0" t="0" r="0" b="0"/>
            </a:stretch>
          </a:blipFill>
        </p:spPr>
      </p:sp>
      <p:sp>
        <p:nvSpPr>
          <p:cNvPr name="Freeform 38" id="38"/>
          <p:cNvSpPr/>
          <p:nvPr/>
        </p:nvSpPr>
        <p:spPr>
          <a:xfrm flipH="false" flipV="false" rot="0">
            <a:off x="9334432" y="5830764"/>
            <a:ext cx="640546" cy="636790"/>
          </a:xfrm>
          <a:custGeom>
            <a:avLst/>
            <a:gdLst/>
            <a:ahLst/>
            <a:cxnLst/>
            <a:rect r="r" b="b" t="t" l="l"/>
            <a:pathLst>
              <a:path h="636790" w="640546">
                <a:moveTo>
                  <a:pt x="0" y="0"/>
                </a:moveTo>
                <a:lnTo>
                  <a:pt x="640546" y="0"/>
                </a:lnTo>
                <a:lnTo>
                  <a:pt x="640546" y="636790"/>
                </a:lnTo>
                <a:lnTo>
                  <a:pt x="0" y="636790"/>
                </a:lnTo>
                <a:lnTo>
                  <a:pt x="0" y="0"/>
                </a:lnTo>
                <a:close/>
              </a:path>
            </a:pathLst>
          </a:custGeom>
          <a:blipFill>
            <a:blip r:embed="rId69">
              <a:extLst>
                <a:ext uri="{96DAC541-7B7A-43D3-8B79-37D633B846F1}">
                  <asvg:svgBlip xmlns:asvg="http://schemas.microsoft.com/office/drawing/2016/SVG/main" r:embed="rId70"/>
                </a:ext>
              </a:extLst>
            </a:blip>
            <a:stretch>
              <a:fillRect l="0" t="0" r="0" b="0"/>
            </a:stretch>
          </a:blipFill>
        </p:spPr>
      </p:sp>
      <p:sp>
        <p:nvSpPr>
          <p:cNvPr name="Freeform 39" id="39"/>
          <p:cNvSpPr/>
          <p:nvPr/>
        </p:nvSpPr>
        <p:spPr>
          <a:xfrm flipH="false" flipV="false" rot="0">
            <a:off x="10340960" y="5869278"/>
            <a:ext cx="523858" cy="561100"/>
          </a:xfrm>
          <a:custGeom>
            <a:avLst/>
            <a:gdLst/>
            <a:ahLst/>
            <a:cxnLst/>
            <a:rect r="r" b="b" t="t" l="l"/>
            <a:pathLst>
              <a:path h="561100" w="523858">
                <a:moveTo>
                  <a:pt x="0" y="0"/>
                </a:moveTo>
                <a:lnTo>
                  <a:pt x="523858" y="0"/>
                </a:lnTo>
                <a:lnTo>
                  <a:pt x="523858" y="561100"/>
                </a:lnTo>
                <a:lnTo>
                  <a:pt x="0" y="561100"/>
                </a:lnTo>
                <a:lnTo>
                  <a:pt x="0" y="0"/>
                </a:lnTo>
                <a:close/>
              </a:path>
            </a:pathLst>
          </a:custGeom>
          <a:blipFill>
            <a:blip r:embed="rId71">
              <a:extLst>
                <a:ext uri="{96DAC541-7B7A-43D3-8B79-37D633B846F1}">
                  <asvg:svgBlip xmlns:asvg="http://schemas.microsoft.com/office/drawing/2016/SVG/main" r:embed="rId72"/>
                </a:ext>
              </a:extLst>
            </a:blip>
            <a:stretch>
              <a:fillRect l="0" t="0" r="0" b="0"/>
            </a:stretch>
          </a:blipFill>
        </p:spPr>
      </p:sp>
      <p:sp>
        <p:nvSpPr>
          <p:cNvPr name="Freeform 40" id="40"/>
          <p:cNvSpPr/>
          <p:nvPr/>
        </p:nvSpPr>
        <p:spPr>
          <a:xfrm flipH="false" flipV="false" rot="0">
            <a:off x="12138846" y="5783784"/>
            <a:ext cx="724640" cy="728460"/>
          </a:xfrm>
          <a:custGeom>
            <a:avLst/>
            <a:gdLst/>
            <a:ahLst/>
            <a:cxnLst/>
            <a:rect r="r" b="b" t="t" l="l"/>
            <a:pathLst>
              <a:path h="728460" w="724640">
                <a:moveTo>
                  <a:pt x="0" y="0"/>
                </a:moveTo>
                <a:lnTo>
                  <a:pt x="724640" y="0"/>
                </a:lnTo>
                <a:lnTo>
                  <a:pt x="724640" y="728460"/>
                </a:lnTo>
                <a:lnTo>
                  <a:pt x="0" y="728460"/>
                </a:lnTo>
                <a:lnTo>
                  <a:pt x="0" y="0"/>
                </a:lnTo>
                <a:close/>
              </a:path>
            </a:pathLst>
          </a:custGeom>
          <a:blipFill>
            <a:blip r:embed="rId73">
              <a:extLst>
                <a:ext uri="{96DAC541-7B7A-43D3-8B79-37D633B846F1}">
                  <asvg:svgBlip xmlns:asvg="http://schemas.microsoft.com/office/drawing/2016/SVG/main" r:embed="rId74"/>
                </a:ext>
              </a:extLst>
            </a:blip>
            <a:stretch>
              <a:fillRect l="0" t="0" r="0" b="0"/>
            </a:stretch>
          </a:blipFill>
        </p:spPr>
      </p:sp>
      <p:sp>
        <p:nvSpPr>
          <p:cNvPr name="Freeform 41" id="41"/>
          <p:cNvSpPr/>
          <p:nvPr/>
        </p:nvSpPr>
        <p:spPr>
          <a:xfrm flipH="false" flipV="false" rot="0">
            <a:off x="13143910" y="5838340"/>
            <a:ext cx="617756" cy="622340"/>
          </a:xfrm>
          <a:custGeom>
            <a:avLst/>
            <a:gdLst/>
            <a:ahLst/>
            <a:cxnLst/>
            <a:rect r="r" b="b" t="t" l="l"/>
            <a:pathLst>
              <a:path h="622340" w="617756">
                <a:moveTo>
                  <a:pt x="0" y="0"/>
                </a:moveTo>
                <a:lnTo>
                  <a:pt x="617756" y="0"/>
                </a:lnTo>
                <a:lnTo>
                  <a:pt x="617756" y="622340"/>
                </a:lnTo>
                <a:lnTo>
                  <a:pt x="0" y="622340"/>
                </a:lnTo>
                <a:lnTo>
                  <a:pt x="0" y="0"/>
                </a:lnTo>
                <a:close/>
              </a:path>
            </a:pathLst>
          </a:custGeom>
          <a:blipFill>
            <a:blip r:embed="rId75">
              <a:extLst>
                <a:ext uri="{96DAC541-7B7A-43D3-8B79-37D633B846F1}">
                  <asvg:svgBlip xmlns:asvg="http://schemas.microsoft.com/office/drawing/2016/SVG/main" r:embed="rId76"/>
                </a:ext>
              </a:extLst>
            </a:blip>
            <a:stretch>
              <a:fillRect l="0" t="0" r="0" b="0"/>
            </a:stretch>
          </a:blipFill>
        </p:spPr>
      </p:sp>
      <p:sp>
        <p:nvSpPr>
          <p:cNvPr name="Freeform 42" id="42"/>
          <p:cNvSpPr/>
          <p:nvPr/>
        </p:nvSpPr>
        <p:spPr>
          <a:xfrm flipH="false" flipV="false" rot="0">
            <a:off x="15000108" y="5869470"/>
            <a:ext cx="701152" cy="560908"/>
          </a:xfrm>
          <a:custGeom>
            <a:avLst/>
            <a:gdLst/>
            <a:ahLst/>
            <a:cxnLst/>
            <a:rect r="r" b="b" t="t" l="l"/>
            <a:pathLst>
              <a:path h="560908" w="701152">
                <a:moveTo>
                  <a:pt x="0" y="0"/>
                </a:moveTo>
                <a:lnTo>
                  <a:pt x="701152" y="0"/>
                </a:lnTo>
                <a:lnTo>
                  <a:pt x="701152" y="560908"/>
                </a:lnTo>
                <a:lnTo>
                  <a:pt x="0" y="560908"/>
                </a:lnTo>
                <a:lnTo>
                  <a:pt x="0" y="0"/>
                </a:lnTo>
                <a:close/>
              </a:path>
            </a:pathLst>
          </a:custGeom>
          <a:blipFill>
            <a:blip r:embed="rId77">
              <a:extLst>
                <a:ext uri="{96DAC541-7B7A-43D3-8B79-37D633B846F1}">
                  <asvg:svgBlip xmlns:asvg="http://schemas.microsoft.com/office/drawing/2016/SVG/main" r:embed="rId78"/>
                </a:ext>
              </a:extLst>
            </a:blip>
            <a:stretch>
              <a:fillRect l="0" t="0" r="0" b="0"/>
            </a:stretch>
          </a:blipFill>
        </p:spPr>
      </p:sp>
      <p:sp>
        <p:nvSpPr>
          <p:cNvPr name="Freeform 43" id="43"/>
          <p:cNvSpPr/>
          <p:nvPr/>
        </p:nvSpPr>
        <p:spPr>
          <a:xfrm flipH="false" flipV="false" rot="0">
            <a:off x="14048860" y="5749324"/>
            <a:ext cx="664024" cy="710908"/>
          </a:xfrm>
          <a:custGeom>
            <a:avLst/>
            <a:gdLst/>
            <a:ahLst/>
            <a:cxnLst/>
            <a:rect r="r" b="b" t="t" l="l"/>
            <a:pathLst>
              <a:path h="710908" w="664024">
                <a:moveTo>
                  <a:pt x="0" y="0"/>
                </a:moveTo>
                <a:lnTo>
                  <a:pt x="664024" y="0"/>
                </a:lnTo>
                <a:lnTo>
                  <a:pt x="664024" y="710908"/>
                </a:lnTo>
                <a:lnTo>
                  <a:pt x="0" y="710908"/>
                </a:lnTo>
                <a:lnTo>
                  <a:pt x="0" y="0"/>
                </a:lnTo>
                <a:close/>
              </a:path>
            </a:pathLst>
          </a:custGeom>
          <a:blipFill>
            <a:blip r:embed="rId79">
              <a:extLst>
                <a:ext uri="{96DAC541-7B7A-43D3-8B79-37D633B846F1}">
                  <asvg:svgBlip xmlns:asvg="http://schemas.microsoft.com/office/drawing/2016/SVG/main" r:embed="rId80"/>
                </a:ext>
              </a:extLst>
            </a:blip>
            <a:stretch>
              <a:fillRect l="0" t="0" r="0" b="0"/>
            </a:stretch>
          </a:blipFill>
        </p:spPr>
      </p:sp>
      <p:sp>
        <p:nvSpPr>
          <p:cNvPr name="Freeform 44" id="44"/>
          <p:cNvSpPr/>
          <p:nvPr/>
        </p:nvSpPr>
        <p:spPr>
          <a:xfrm flipH="false" flipV="false" rot="0">
            <a:off x="15970286" y="5801226"/>
            <a:ext cx="660218" cy="695104"/>
          </a:xfrm>
          <a:custGeom>
            <a:avLst/>
            <a:gdLst/>
            <a:ahLst/>
            <a:cxnLst/>
            <a:rect r="r" b="b" t="t" l="l"/>
            <a:pathLst>
              <a:path h="695104" w="660218">
                <a:moveTo>
                  <a:pt x="0" y="0"/>
                </a:moveTo>
                <a:lnTo>
                  <a:pt x="660218" y="0"/>
                </a:lnTo>
                <a:lnTo>
                  <a:pt x="660218" y="695104"/>
                </a:lnTo>
                <a:lnTo>
                  <a:pt x="0" y="695104"/>
                </a:lnTo>
                <a:lnTo>
                  <a:pt x="0" y="0"/>
                </a:lnTo>
                <a:close/>
              </a:path>
            </a:pathLst>
          </a:custGeom>
          <a:blipFill>
            <a:blip r:embed="rId81">
              <a:extLst>
                <a:ext uri="{96DAC541-7B7A-43D3-8B79-37D633B846F1}">
                  <asvg:svgBlip xmlns:asvg="http://schemas.microsoft.com/office/drawing/2016/SVG/main" r:embed="rId82"/>
                </a:ext>
              </a:extLst>
            </a:blip>
            <a:stretch>
              <a:fillRect l="0" t="0" r="0" b="0"/>
            </a:stretch>
          </a:blipFill>
        </p:spPr>
      </p:sp>
      <p:sp>
        <p:nvSpPr>
          <p:cNvPr name="Freeform 45" id="45"/>
          <p:cNvSpPr/>
          <p:nvPr/>
        </p:nvSpPr>
        <p:spPr>
          <a:xfrm flipH="false" flipV="false" rot="0">
            <a:off x="15981680" y="4870452"/>
            <a:ext cx="708726" cy="707262"/>
          </a:xfrm>
          <a:custGeom>
            <a:avLst/>
            <a:gdLst/>
            <a:ahLst/>
            <a:cxnLst/>
            <a:rect r="r" b="b" t="t" l="l"/>
            <a:pathLst>
              <a:path h="707262" w="708726">
                <a:moveTo>
                  <a:pt x="0" y="0"/>
                </a:moveTo>
                <a:lnTo>
                  <a:pt x="708726" y="0"/>
                </a:lnTo>
                <a:lnTo>
                  <a:pt x="708726" y="707262"/>
                </a:lnTo>
                <a:lnTo>
                  <a:pt x="0" y="707262"/>
                </a:lnTo>
                <a:lnTo>
                  <a:pt x="0" y="0"/>
                </a:lnTo>
                <a:close/>
              </a:path>
            </a:pathLst>
          </a:custGeom>
          <a:blipFill>
            <a:blip r:embed="rId83">
              <a:extLst>
                <a:ext uri="{96DAC541-7B7A-43D3-8B79-37D633B846F1}">
                  <asvg:svgBlip xmlns:asvg="http://schemas.microsoft.com/office/drawing/2016/SVG/main" r:embed="rId84"/>
                </a:ext>
              </a:extLst>
            </a:blip>
            <a:stretch>
              <a:fillRect l="0" t="0" r="0" b="0"/>
            </a:stretch>
          </a:blipFill>
        </p:spPr>
      </p:sp>
      <p:sp>
        <p:nvSpPr>
          <p:cNvPr name="Freeform 46" id="46"/>
          <p:cNvSpPr/>
          <p:nvPr/>
        </p:nvSpPr>
        <p:spPr>
          <a:xfrm flipH="false" flipV="false" rot="0">
            <a:off x="3634634" y="4960660"/>
            <a:ext cx="701916" cy="526086"/>
          </a:xfrm>
          <a:custGeom>
            <a:avLst/>
            <a:gdLst/>
            <a:ahLst/>
            <a:cxnLst/>
            <a:rect r="r" b="b" t="t" l="l"/>
            <a:pathLst>
              <a:path h="526086" w="701916">
                <a:moveTo>
                  <a:pt x="0" y="0"/>
                </a:moveTo>
                <a:lnTo>
                  <a:pt x="701916" y="0"/>
                </a:lnTo>
                <a:lnTo>
                  <a:pt x="701916" y="526086"/>
                </a:lnTo>
                <a:lnTo>
                  <a:pt x="0" y="526086"/>
                </a:lnTo>
                <a:lnTo>
                  <a:pt x="0" y="0"/>
                </a:lnTo>
                <a:close/>
              </a:path>
            </a:pathLst>
          </a:custGeom>
          <a:blipFill>
            <a:blip r:embed="rId85">
              <a:extLst>
                <a:ext uri="{96DAC541-7B7A-43D3-8B79-37D633B846F1}">
                  <asvg:svgBlip xmlns:asvg="http://schemas.microsoft.com/office/drawing/2016/SVG/main" r:embed="rId86"/>
                </a:ext>
              </a:extLst>
            </a:blip>
            <a:stretch>
              <a:fillRect l="0" t="0" r="0" b="0"/>
            </a:stretch>
          </a:blipFill>
        </p:spPr>
      </p:sp>
      <p:sp>
        <p:nvSpPr>
          <p:cNvPr name="Freeform 47" id="47"/>
          <p:cNvSpPr/>
          <p:nvPr/>
        </p:nvSpPr>
        <p:spPr>
          <a:xfrm flipH="false" flipV="false" rot="0">
            <a:off x="2683454" y="4966698"/>
            <a:ext cx="839826" cy="616218"/>
          </a:xfrm>
          <a:custGeom>
            <a:avLst/>
            <a:gdLst/>
            <a:ahLst/>
            <a:cxnLst/>
            <a:rect r="r" b="b" t="t" l="l"/>
            <a:pathLst>
              <a:path h="616218" w="839826">
                <a:moveTo>
                  <a:pt x="0" y="0"/>
                </a:moveTo>
                <a:lnTo>
                  <a:pt x="839826" y="0"/>
                </a:lnTo>
                <a:lnTo>
                  <a:pt x="839826" y="616218"/>
                </a:lnTo>
                <a:lnTo>
                  <a:pt x="0" y="616218"/>
                </a:lnTo>
                <a:lnTo>
                  <a:pt x="0" y="0"/>
                </a:lnTo>
                <a:close/>
              </a:path>
            </a:pathLst>
          </a:custGeom>
          <a:blipFill>
            <a:blip r:embed="rId87">
              <a:extLst>
                <a:ext uri="{96DAC541-7B7A-43D3-8B79-37D633B846F1}">
                  <asvg:svgBlip xmlns:asvg="http://schemas.microsoft.com/office/drawing/2016/SVG/main" r:embed="rId88"/>
                </a:ext>
              </a:extLst>
            </a:blip>
            <a:stretch>
              <a:fillRect l="0" t="0" r="0" b="0"/>
            </a:stretch>
          </a:blipFill>
        </p:spPr>
      </p:sp>
      <p:sp>
        <p:nvSpPr>
          <p:cNvPr name="Freeform 48" id="48"/>
          <p:cNvSpPr/>
          <p:nvPr/>
        </p:nvSpPr>
        <p:spPr>
          <a:xfrm flipH="false" flipV="false" rot="0">
            <a:off x="1708664" y="4895472"/>
            <a:ext cx="752716" cy="660216"/>
          </a:xfrm>
          <a:custGeom>
            <a:avLst/>
            <a:gdLst/>
            <a:ahLst/>
            <a:cxnLst/>
            <a:rect r="r" b="b" t="t" l="l"/>
            <a:pathLst>
              <a:path h="660216" w="752716">
                <a:moveTo>
                  <a:pt x="0" y="0"/>
                </a:moveTo>
                <a:lnTo>
                  <a:pt x="752716" y="0"/>
                </a:lnTo>
                <a:lnTo>
                  <a:pt x="752716" y="660216"/>
                </a:lnTo>
                <a:lnTo>
                  <a:pt x="0" y="660216"/>
                </a:lnTo>
                <a:lnTo>
                  <a:pt x="0" y="0"/>
                </a:lnTo>
                <a:close/>
              </a:path>
            </a:pathLst>
          </a:custGeom>
          <a:blipFill>
            <a:blip r:embed="rId89">
              <a:extLst>
                <a:ext uri="{96DAC541-7B7A-43D3-8B79-37D633B846F1}">
                  <asvg:svgBlip xmlns:asvg="http://schemas.microsoft.com/office/drawing/2016/SVG/main" r:embed="rId90"/>
                </a:ext>
              </a:extLst>
            </a:blip>
            <a:stretch>
              <a:fillRect l="0" t="0" r="0" b="0"/>
            </a:stretch>
          </a:blipFill>
        </p:spPr>
      </p:sp>
      <p:sp>
        <p:nvSpPr>
          <p:cNvPr name="Freeform 49" id="49"/>
          <p:cNvSpPr/>
          <p:nvPr/>
        </p:nvSpPr>
        <p:spPr>
          <a:xfrm flipH="false" flipV="false" rot="0">
            <a:off x="8413526" y="4901902"/>
            <a:ext cx="644302" cy="644748"/>
          </a:xfrm>
          <a:custGeom>
            <a:avLst/>
            <a:gdLst/>
            <a:ahLst/>
            <a:cxnLst/>
            <a:rect r="r" b="b" t="t" l="l"/>
            <a:pathLst>
              <a:path h="644748" w="644302">
                <a:moveTo>
                  <a:pt x="0" y="0"/>
                </a:moveTo>
                <a:lnTo>
                  <a:pt x="644302" y="0"/>
                </a:lnTo>
                <a:lnTo>
                  <a:pt x="644302" y="644748"/>
                </a:lnTo>
                <a:lnTo>
                  <a:pt x="0" y="644748"/>
                </a:lnTo>
                <a:lnTo>
                  <a:pt x="0" y="0"/>
                </a:lnTo>
                <a:close/>
              </a:path>
            </a:pathLst>
          </a:custGeom>
          <a:blipFill>
            <a:blip r:embed="rId91">
              <a:extLst>
                <a:ext uri="{96DAC541-7B7A-43D3-8B79-37D633B846F1}">
                  <asvg:svgBlip xmlns:asvg="http://schemas.microsoft.com/office/drawing/2016/SVG/main" r:embed="rId92"/>
                </a:ext>
              </a:extLst>
            </a:blip>
            <a:stretch>
              <a:fillRect l="0" t="0" r="0" b="0"/>
            </a:stretch>
          </a:blipFill>
        </p:spPr>
      </p:sp>
      <p:sp>
        <p:nvSpPr>
          <p:cNvPr name="Freeform 50" id="50"/>
          <p:cNvSpPr/>
          <p:nvPr/>
        </p:nvSpPr>
        <p:spPr>
          <a:xfrm flipH="false" flipV="false" rot="0">
            <a:off x="15056192" y="4900118"/>
            <a:ext cx="655952" cy="648632"/>
          </a:xfrm>
          <a:custGeom>
            <a:avLst/>
            <a:gdLst/>
            <a:ahLst/>
            <a:cxnLst/>
            <a:rect r="r" b="b" t="t" l="l"/>
            <a:pathLst>
              <a:path h="648632" w="655952">
                <a:moveTo>
                  <a:pt x="0" y="0"/>
                </a:moveTo>
                <a:lnTo>
                  <a:pt x="655952" y="0"/>
                </a:lnTo>
                <a:lnTo>
                  <a:pt x="655952" y="648632"/>
                </a:lnTo>
                <a:lnTo>
                  <a:pt x="0" y="648632"/>
                </a:lnTo>
                <a:lnTo>
                  <a:pt x="0" y="0"/>
                </a:lnTo>
                <a:close/>
              </a:path>
            </a:pathLst>
          </a:custGeom>
          <a:blipFill>
            <a:blip r:embed="rId93">
              <a:extLst>
                <a:ext uri="{96DAC541-7B7A-43D3-8B79-37D633B846F1}">
                  <asvg:svgBlip xmlns:asvg="http://schemas.microsoft.com/office/drawing/2016/SVG/main" r:embed="rId94"/>
                </a:ext>
              </a:extLst>
            </a:blip>
            <a:stretch>
              <a:fillRect l="0" t="0" r="0" b="0"/>
            </a:stretch>
          </a:blipFill>
        </p:spPr>
      </p:sp>
      <p:sp>
        <p:nvSpPr>
          <p:cNvPr name="Freeform 51" id="51"/>
          <p:cNvSpPr/>
          <p:nvPr/>
        </p:nvSpPr>
        <p:spPr>
          <a:xfrm flipH="false" flipV="false" rot="0">
            <a:off x="14154258" y="5025084"/>
            <a:ext cx="564728" cy="397238"/>
          </a:xfrm>
          <a:custGeom>
            <a:avLst/>
            <a:gdLst/>
            <a:ahLst/>
            <a:cxnLst/>
            <a:rect r="r" b="b" t="t" l="l"/>
            <a:pathLst>
              <a:path h="397238" w="564728">
                <a:moveTo>
                  <a:pt x="0" y="0"/>
                </a:moveTo>
                <a:lnTo>
                  <a:pt x="564728" y="0"/>
                </a:lnTo>
                <a:lnTo>
                  <a:pt x="564728" y="397238"/>
                </a:lnTo>
                <a:lnTo>
                  <a:pt x="0" y="397238"/>
                </a:lnTo>
                <a:lnTo>
                  <a:pt x="0" y="0"/>
                </a:lnTo>
                <a:close/>
              </a:path>
            </a:pathLst>
          </a:custGeom>
          <a:blipFill>
            <a:blip r:embed="rId95">
              <a:extLst>
                <a:ext uri="{96DAC541-7B7A-43D3-8B79-37D633B846F1}">
                  <asvg:svgBlip xmlns:asvg="http://schemas.microsoft.com/office/drawing/2016/SVG/main" r:embed="rId96"/>
                </a:ext>
              </a:extLst>
            </a:blip>
            <a:stretch>
              <a:fillRect l="0" t="0" r="0" b="0"/>
            </a:stretch>
          </a:blipFill>
        </p:spPr>
      </p:sp>
      <p:sp>
        <p:nvSpPr>
          <p:cNvPr name="Freeform 52" id="52"/>
          <p:cNvSpPr/>
          <p:nvPr/>
        </p:nvSpPr>
        <p:spPr>
          <a:xfrm flipH="false" flipV="false" rot="0">
            <a:off x="7450922" y="4889424"/>
            <a:ext cx="668558" cy="669322"/>
          </a:xfrm>
          <a:custGeom>
            <a:avLst/>
            <a:gdLst/>
            <a:ahLst/>
            <a:cxnLst/>
            <a:rect r="r" b="b" t="t" l="l"/>
            <a:pathLst>
              <a:path h="669322" w="668558">
                <a:moveTo>
                  <a:pt x="0" y="0"/>
                </a:moveTo>
                <a:lnTo>
                  <a:pt x="668558" y="0"/>
                </a:lnTo>
                <a:lnTo>
                  <a:pt x="668558" y="669322"/>
                </a:lnTo>
                <a:lnTo>
                  <a:pt x="0" y="669322"/>
                </a:lnTo>
                <a:lnTo>
                  <a:pt x="0" y="0"/>
                </a:lnTo>
                <a:close/>
              </a:path>
            </a:pathLst>
          </a:custGeom>
          <a:blipFill>
            <a:blip r:embed="rId97">
              <a:extLst>
                <a:ext uri="{96DAC541-7B7A-43D3-8B79-37D633B846F1}">
                  <asvg:svgBlip xmlns:asvg="http://schemas.microsoft.com/office/drawing/2016/SVG/main" r:embed="rId98"/>
                </a:ext>
              </a:extLst>
            </a:blip>
            <a:stretch>
              <a:fillRect l="0" t="0" r="0" b="0"/>
            </a:stretch>
          </a:blipFill>
        </p:spPr>
      </p:sp>
      <p:sp>
        <p:nvSpPr>
          <p:cNvPr name="Freeform 53" id="53"/>
          <p:cNvSpPr/>
          <p:nvPr/>
        </p:nvSpPr>
        <p:spPr>
          <a:xfrm flipH="false" flipV="false" rot="0">
            <a:off x="13154476" y="4914442"/>
            <a:ext cx="664038" cy="621576"/>
          </a:xfrm>
          <a:custGeom>
            <a:avLst/>
            <a:gdLst/>
            <a:ahLst/>
            <a:cxnLst/>
            <a:rect r="r" b="b" t="t" l="l"/>
            <a:pathLst>
              <a:path h="621576" w="664038">
                <a:moveTo>
                  <a:pt x="0" y="0"/>
                </a:moveTo>
                <a:lnTo>
                  <a:pt x="664038" y="0"/>
                </a:lnTo>
                <a:lnTo>
                  <a:pt x="664038" y="621576"/>
                </a:lnTo>
                <a:lnTo>
                  <a:pt x="0" y="621576"/>
                </a:lnTo>
                <a:lnTo>
                  <a:pt x="0" y="0"/>
                </a:lnTo>
                <a:close/>
              </a:path>
            </a:pathLst>
          </a:custGeom>
          <a:blipFill>
            <a:blip r:embed="rId99">
              <a:extLst>
                <a:ext uri="{96DAC541-7B7A-43D3-8B79-37D633B846F1}">
                  <asvg:svgBlip xmlns:asvg="http://schemas.microsoft.com/office/drawing/2016/SVG/main" r:embed="rId100"/>
                </a:ext>
              </a:extLst>
            </a:blip>
            <a:stretch>
              <a:fillRect l="0" t="0" r="0" b="0"/>
            </a:stretch>
          </a:blipFill>
        </p:spPr>
      </p:sp>
      <p:sp>
        <p:nvSpPr>
          <p:cNvPr name="Freeform 54" id="54"/>
          <p:cNvSpPr/>
          <p:nvPr/>
        </p:nvSpPr>
        <p:spPr>
          <a:xfrm flipH="false" flipV="false" rot="0">
            <a:off x="5637122" y="4879556"/>
            <a:ext cx="495784" cy="692048"/>
          </a:xfrm>
          <a:custGeom>
            <a:avLst/>
            <a:gdLst/>
            <a:ahLst/>
            <a:cxnLst/>
            <a:rect r="r" b="b" t="t" l="l"/>
            <a:pathLst>
              <a:path h="692048" w="495784">
                <a:moveTo>
                  <a:pt x="0" y="0"/>
                </a:moveTo>
                <a:lnTo>
                  <a:pt x="495784" y="0"/>
                </a:lnTo>
                <a:lnTo>
                  <a:pt x="495784" y="692048"/>
                </a:lnTo>
                <a:lnTo>
                  <a:pt x="0" y="692048"/>
                </a:lnTo>
                <a:lnTo>
                  <a:pt x="0" y="0"/>
                </a:lnTo>
                <a:close/>
              </a:path>
            </a:pathLst>
          </a:custGeom>
          <a:blipFill>
            <a:blip r:embed="rId101">
              <a:extLst>
                <a:ext uri="{96DAC541-7B7A-43D3-8B79-37D633B846F1}">
                  <asvg:svgBlip xmlns:asvg="http://schemas.microsoft.com/office/drawing/2016/SVG/main" r:embed="rId102"/>
                </a:ext>
              </a:extLst>
            </a:blip>
            <a:stretch>
              <a:fillRect l="0" t="0" r="0" b="0"/>
            </a:stretch>
          </a:blipFill>
        </p:spPr>
      </p:sp>
      <p:sp>
        <p:nvSpPr>
          <p:cNvPr name="Freeform 55" id="55"/>
          <p:cNvSpPr/>
          <p:nvPr/>
        </p:nvSpPr>
        <p:spPr>
          <a:xfrm flipH="false" flipV="false" rot="0">
            <a:off x="6415556" y="4949264"/>
            <a:ext cx="839866" cy="550340"/>
          </a:xfrm>
          <a:custGeom>
            <a:avLst/>
            <a:gdLst/>
            <a:ahLst/>
            <a:cxnLst/>
            <a:rect r="r" b="b" t="t" l="l"/>
            <a:pathLst>
              <a:path h="550340" w="839866">
                <a:moveTo>
                  <a:pt x="0" y="0"/>
                </a:moveTo>
                <a:lnTo>
                  <a:pt x="839866" y="0"/>
                </a:lnTo>
                <a:lnTo>
                  <a:pt x="839866" y="550340"/>
                </a:lnTo>
                <a:lnTo>
                  <a:pt x="0" y="550340"/>
                </a:lnTo>
                <a:lnTo>
                  <a:pt x="0" y="0"/>
                </a:lnTo>
                <a:close/>
              </a:path>
            </a:pathLst>
          </a:custGeom>
          <a:blipFill>
            <a:blip r:embed="rId103">
              <a:extLst>
                <a:ext uri="{96DAC541-7B7A-43D3-8B79-37D633B846F1}">
                  <asvg:svgBlip xmlns:asvg="http://schemas.microsoft.com/office/drawing/2016/SVG/main" r:embed="rId104"/>
                </a:ext>
              </a:extLst>
            </a:blip>
            <a:stretch>
              <a:fillRect l="0" t="0" r="0" b="0"/>
            </a:stretch>
          </a:blipFill>
        </p:spPr>
      </p:sp>
      <p:sp>
        <p:nvSpPr>
          <p:cNvPr name="Freeform 56" id="56"/>
          <p:cNvSpPr/>
          <p:nvPr/>
        </p:nvSpPr>
        <p:spPr>
          <a:xfrm flipH="false" flipV="false" rot="0">
            <a:off x="12198750" y="4912150"/>
            <a:ext cx="675368" cy="628388"/>
          </a:xfrm>
          <a:custGeom>
            <a:avLst/>
            <a:gdLst/>
            <a:ahLst/>
            <a:cxnLst/>
            <a:rect r="r" b="b" t="t" l="l"/>
            <a:pathLst>
              <a:path h="628388" w="675368">
                <a:moveTo>
                  <a:pt x="0" y="0"/>
                </a:moveTo>
                <a:lnTo>
                  <a:pt x="675368" y="0"/>
                </a:lnTo>
                <a:lnTo>
                  <a:pt x="675368" y="628388"/>
                </a:lnTo>
                <a:lnTo>
                  <a:pt x="0" y="628388"/>
                </a:lnTo>
                <a:lnTo>
                  <a:pt x="0" y="0"/>
                </a:lnTo>
                <a:close/>
              </a:path>
            </a:pathLst>
          </a:custGeom>
          <a:blipFill>
            <a:blip r:embed="rId105">
              <a:extLst>
                <a:ext uri="{96DAC541-7B7A-43D3-8B79-37D633B846F1}">
                  <asvg:svgBlip xmlns:asvg="http://schemas.microsoft.com/office/drawing/2016/SVG/main" r:embed="rId106"/>
                </a:ext>
              </a:extLst>
            </a:blip>
            <a:stretch>
              <a:fillRect l="0" t="0" r="0" b="0"/>
            </a:stretch>
          </a:blipFill>
        </p:spPr>
      </p:sp>
      <p:sp>
        <p:nvSpPr>
          <p:cNvPr name="Freeform 57" id="57"/>
          <p:cNvSpPr/>
          <p:nvPr/>
        </p:nvSpPr>
        <p:spPr>
          <a:xfrm flipH="false" flipV="false" rot="0">
            <a:off x="4625246" y="4937168"/>
            <a:ext cx="625396" cy="573068"/>
          </a:xfrm>
          <a:custGeom>
            <a:avLst/>
            <a:gdLst/>
            <a:ahLst/>
            <a:cxnLst/>
            <a:rect r="r" b="b" t="t" l="l"/>
            <a:pathLst>
              <a:path h="573068" w="625396">
                <a:moveTo>
                  <a:pt x="0" y="0"/>
                </a:moveTo>
                <a:lnTo>
                  <a:pt x="625396" y="0"/>
                </a:lnTo>
                <a:lnTo>
                  <a:pt x="625396" y="573068"/>
                </a:lnTo>
                <a:lnTo>
                  <a:pt x="0" y="573068"/>
                </a:lnTo>
                <a:lnTo>
                  <a:pt x="0" y="0"/>
                </a:lnTo>
                <a:close/>
              </a:path>
            </a:pathLst>
          </a:custGeom>
          <a:blipFill>
            <a:blip r:embed="rId107">
              <a:extLst>
                <a:ext uri="{96DAC541-7B7A-43D3-8B79-37D633B846F1}">
                  <asvg:svgBlip xmlns:asvg="http://schemas.microsoft.com/office/drawing/2016/SVG/main" r:embed="rId108"/>
                </a:ext>
              </a:extLst>
            </a:blip>
            <a:stretch>
              <a:fillRect l="0" t="0" r="0" b="0"/>
            </a:stretch>
          </a:blipFill>
        </p:spPr>
      </p:sp>
      <p:sp>
        <p:nvSpPr>
          <p:cNvPr name="Freeform 58" id="58"/>
          <p:cNvSpPr/>
          <p:nvPr/>
        </p:nvSpPr>
        <p:spPr>
          <a:xfrm flipH="false" flipV="false" rot="0">
            <a:off x="11237610" y="4881848"/>
            <a:ext cx="690584" cy="685236"/>
          </a:xfrm>
          <a:custGeom>
            <a:avLst/>
            <a:gdLst/>
            <a:ahLst/>
            <a:cxnLst/>
            <a:rect r="r" b="b" t="t" l="l"/>
            <a:pathLst>
              <a:path h="685236" w="690584">
                <a:moveTo>
                  <a:pt x="0" y="0"/>
                </a:moveTo>
                <a:lnTo>
                  <a:pt x="690584" y="0"/>
                </a:lnTo>
                <a:lnTo>
                  <a:pt x="690584" y="685236"/>
                </a:lnTo>
                <a:lnTo>
                  <a:pt x="0" y="685236"/>
                </a:lnTo>
                <a:lnTo>
                  <a:pt x="0" y="0"/>
                </a:lnTo>
                <a:close/>
              </a:path>
            </a:pathLst>
          </a:custGeom>
          <a:blipFill>
            <a:blip r:embed="rId109">
              <a:extLst>
                <a:ext uri="{96DAC541-7B7A-43D3-8B79-37D633B846F1}">
                  <asvg:svgBlip xmlns:asvg="http://schemas.microsoft.com/office/drawing/2016/SVG/main" r:embed="rId110"/>
                </a:ext>
              </a:extLst>
            </a:blip>
            <a:stretch>
              <a:fillRect l="0" t="0" r="0" b="0"/>
            </a:stretch>
          </a:blipFill>
        </p:spPr>
      </p:sp>
      <p:sp>
        <p:nvSpPr>
          <p:cNvPr name="Freeform 59" id="59"/>
          <p:cNvSpPr/>
          <p:nvPr/>
        </p:nvSpPr>
        <p:spPr>
          <a:xfrm flipH="false" flipV="false" rot="0">
            <a:off x="9306358" y="4893180"/>
            <a:ext cx="755772" cy="662510"/>
          </a:xfrm>
          <a:custGeom>
            <a:avLst/>
            <a:gdLst/>
            <a:ahLst/>
            <a:cxnLst/>
            <a:rect r="r" b="b" t="t" l="l"/>
            <a:pathLst>
              <a:path h="662510" w="755772">
                <a:moveTo>
                  <a:pt x="0" y="0"/>
                </a:moveTo>
                <a:lnTo>
                  <a:pt x="755772" y="0"/>
                </a:lnTo>
                <a:lnTo>
                  <a:pt x="755772" y="662510"/>
                </a:lnTo>
                <a:lnTo>
                  <a:pt x="0" y="662510"/>
                </a:lnTo>
                <a:lnTo>
                  <a:pt x="0" y="0"/>
                </a:lnTo>
                <a:close/>
              </a:path>
            </a:pathLst>
          </a:custGeom>
          <a:blipFill>
            <a:blip r:embed="rId111">
              <a:extLst>
                <a:ext uri="{96DAC541-7B7A-43D3-8B79-37D633B846F1}">
                  <asvg:svgBlip xmlns:asvg="http://schemas.microsoft.com/office/drawing/2016/SVG/main" r:embed="rId112"/>
                </a:ext>
              </a:extLst>
            </a:blip>
            <a:stretch>
              <a:fillRect l="0" t="0" r="0" b="0"/>
            </a:stretch>
          </a:blipFill>
        </p:spPr>
      </p:sp>
      <p:sp>
        <p:nvSpPr>
          <p:cNvPr name="Freeform 60" id="60"/>
          <p:cNvSpPr/>
          <p:nvPr/>
        </p:nvSpPr>
        <p:spPr>
          <a:xfrm flipH="false" flipV="false" rot="0">
            <a:off x="10369034" y="4918962"/>
            <a:ext cx="504124" cy="610244"/>
          </a:xfrm>
          <a:custGeom>
            <a:avLst/>
            <a:gdLst/>
            <a:ahLst/>
            <a:cxnLst/>
            <a:rect r="r" b="b" t="t" l="l"/>
            <a:pathLst>
              <a:path h="610244" w="504124">
                <a:moveTo>
                  <a:pt x="0" y="0"/>
                </a:moveTo>
                <a:lnTo>
                  <a:pt x="504124" y="0"/>
                </a:lnTo>
                <a:lnTo>
                  <a:pt x="504124" y="610244"/>
                </a:lnTo>
                <a:lnTo>
                  <a:pt x="0" y="610244"/>
                </a:lnTo>
                <a:lnTo>
                  <a:pt x="0" y="0"/>
                </a:lnTo>
                <a:close/>
              </a:path>
            </a:pathLst>
          </a:custGeom>
          <a:blipFill>
            <a:blip r:embed="rId113">
              <a:extLst>
                <a:ext uri="{96DAC541-7B7A-43D3-8B79-37D633B846F1}">
                  <asvg:svgBlip xmlns:asvg="http://schemas.microsoft.com/office/drawing/2016/SVG/main" r:embed="rId114"/>
                </a:ext>
              </a:extLst>
            </a:blip>
            <a:stretch>
              <a:fillRect l="0" t="0" r="0" b="0"/>
            </a:stretch>
          </a:blipFill>
        </p:spPr>
      </p:sp>
      <p:sp>
        <p:nvSpPr>
          <p:cNvPr name="Freeform 61" id="61"/>
          <p:cNvSpPr/>
          <p:nvPr/>
        </p:nvSpPr>
        <p:spPr>
          <a:xfrm flipH="false" flipV="false" rot="0">
            <a:off x="3602040" y="3941208"/>
            <a:ext cx="708726" cy="708790"/>
          </a:xfrm>
          <a:custGeom>
            <a:avLst/>
            <a:gdLst/>
            <a:ahLst/>
            <a:cxnLst/>
            <a:rect r="r" b="b" t="t" l="l"/>
            <a:pathLst>
              <a:path h="708790" w="708726">
                <a:moveTo>
                  <a:pt x="0" y="0"/>
                </a:moveTo>
                <a:lnTo>
                  <a:pt x="708726" y="0"/>
                </a:lnTo>
                <a:lnTo>
                  <a:pt x="708726" y="708790"/>
                </a:lnTo>
                <a:lnTo>
                  <a:pt x="0" y="708790"/>
                </a:lnTo>
                <a:lnTo>
                  <a:pt x="0" y="0"/>
                </a:lnTo>
                <a:close/>
              </a:path>
            </a:pathLst>
          </a:custGeom>
          <a:blipFill>
            <a:blip r:embed="rId115">
              <a:extLst>
                <a:ext uri="{96DAC541-7B7A-43D3-8B79-37D633B846F1}">
                  <asvg:svgBlip xmlns:asvg="http://schemas.microsoft.com/office/drawing/2016/SVG/main" r:embed="rId116"/>
                </a:ext>
              </a:extLst>
            </a:blip>
            <a:stretch>
              <a:fillRect l="0" t="0" r="0" b="0"/>
            </a:stretch>
          </a:blipFill>
        </p:spPr>
      </p:sp>
      <p:sp>
        <p:nvSpPr>
          <p:cNvPr name="Freeform 62" id="62"/>
          <p:cNvSpPr/>
          <p:nvPr/>
        </p:nvSpPr>
        <p:spPr>
          <a:xfrm flipH="false" flipV="false" rot="0">
            <a:off x="12310918" y="3938216"/>
            <a:ext cx="499540" cy="727698"/>
          </a:xfrm>
          <a:custGeom>
            <a:avLst/>
            <a:gdLst/>
            <a:ahLst/>
            <a:cxnLst/>
            <a:rect r="r" b="b" t="t" l="l"/>
            <a:pathLst>
              <a:path h="727698" w="499540">
                <a:moveTo>
                  <a:pt x="0" y="0"/>
                </a:moveTo>
                <a:lnTo>
                  <a:pt x="499540" y="0"/>
                </a:lnTo>
                <a:lnTo>
                  <a:pt x="499540" y="727698"/>
                </a:lnTo>
                <a:lnTo>
                  <a:pt x="0" y="727698"/>
                </a:lnTo>
                <a:lnTo>
                  <a:pt x="0" y="0"/>
                </a:lnTo>
                <a:close/>
              </a:path>
            </a:pathLst>
          </a:custGeom>
          <a:blipFill>
            <a:blip r:embed="rId117">
              <a:extLst>
                <a:ext uri="{96DAC541-7B7A-43D3-8B79-37D633B846F1}">
                  <asvg:svgBlip xmlns:asvg="http://schemas.microsoft.com/office/drawing/2016/SVG/main" r:embed="rId118"/>
                </a:ext>
              </a:extLst>
            </a:blip>
            <a:stretch>
              <a:fillRect l="0" t="0" r="0" b="0"/>
            </a:stretch>
          </a:blipFill>
        </p:spPr>
      </p:sp>
      <p:sp>
        <p:nvSpPr>
          <p:cNvPr name="Freeform 63" id="63"/>
          <p:cNvSpPr/>
          <p:nvPr/>
        </p:nvSpPr>
        <p:spPr>
          <a:xfrm flipH="false" flipV="false" rot="0">
            <a:off x="4560058" y="3941208"/>
            <a:ext cx="707262" cy="708790"/>
          </a:xfrm>
          <a:custGeom>
            <a:avLst/>
            <a:gdLst/>
            <a:ahLst/>
            <a:cxnLst/>
            <a:rect r="r" b="b" t="t" l="l"/>
            <a:pathLst>
              <a:path h="708790" w="707262">
                <a:moveTo>
                  <a:pt x="0" y="0"/>
                </a:moveTo>
                <a:lnTo>
                  <a:pt x="707262" y="0"/>
                </a:lnTo>
                <a:lnTo>
                  <a:pt x="707262" y="708790"/>
                </a:lnTo>
                <a:lnTo>
                  <a:pt x="0" y="708790"/>
                </a:lnTo>
                <a:lnTo>
                  <a:pt x="0" y="0"/>
                </a:lnTo>
                <a:close/>
              </a:path>
            </a:pathLst>
          </a:custGeom>
          <a:blipFill>
            <a:blip r:embed="rId119">
              <a:extLst>
                <a:ext uri="{96DAC541-7B7A-43D3-8B79-37D633B846F1}">
                  <asvg:svgBlip xmlns:asvg="http://schemas.microsoft.com/office/drawing/2016/SVG/main" r:embed="rId120"/>
                </a:ext>
              </a:extLst>
            </a:blip>
            <a:stretch>
              <a:fillRect l="0" t="0" r="0" b="0"/>
            </a:stretch>
          </a:blipFill>
        </p:spPr>
      </p:sp>
      <p:sp>
        <p:nvSpPr>
          <p:cNvPr name="Freeform 64" id="64"/>
          <p:cNvSpPr/>
          <p:nvPr/>
        </p:nvSpPr>
        <p:spPr>
          <a:xfrm flipH="false" flipV="false" rot="0">
            <a:off x="16130200" y="4000348"/>
            <a:ext cx="510172" cy="603368"/>
          </a:xfrm>
          <a:custGeom>
            <a:avLst/>
            <a:gdLst/>
            <a:ahLst/>
            <a:cxnLst/>
            <a:rect r="r" b="b" t="t" l="l"/>
            <a:pathLst>
              <a:path h="603368" w="510172">
                <a:moveTo>
                  <a:pt x="0" y="0"/>
                </a:moveTo>
                <a:lnTo>
                  <a:pt x="510172" y="0"/>
                </a:lnTo>
                <a:lnTo>
                  <a:pt x="510172" y="603368"/>
                </a:lnTo>
                <a:lnTo>
                  <a:pt x="0" y="603368"/>
                </a:lnTo>
                <a:lnTo>
                  <a:pt x="0" y="0"/>
                </a:lnTo>
                <a:close/>
              </a:path>
            </a:pathLst>
          </a:custGeom>
          <a:blipFill>
            <a:blip r:embed="rId121">
              <a:extLst>
                <a:ext uri="{96DAC541-7B7A-43D3-8B79-37D633B846F1}">
                  <asvg:svgBlip xmlns:asvg="http://schemas.microsoft.com/office/drawing/2016/SVG/main" r:embed="rId122"/>
                </a:ext>
              </a:extLst>
            </a:blip>
            <a:stretch>
              <a:fillRect l="0" t="0" r="0" b="0"/>
            </a:stretch>
          </a:blipFill>
        </p:spPr>
      </p:sp>
      <p:sp>
        <p:nvSpPr>
          <p:cNvPr name="Freeform 65" id="65"/>
          <p:cNvSpPr/>
          <p:nvPr/>
        </p:nvSpPr>
        <p:spPr>
          <a:xfrm flipH="false" flipV="false" rot="0">
            <a:off x="13267410" y="3938216"/>
            <a:ext cx="498840" cy="727698"/>
          </a:xfrm>
          <a:custGeom>
            <a:avLst/>
            <a:gdLst/>
            <a:ahLst/>
            <a:cxnLst/>
            <a:rect r="r" b="b" t="t" l="l"/>
            <a:pathLst>
              <a:path h="727698" w="498840">
                <a:moveTo>
                  <a:pt x="0" y="0"/>
                </a:moveTo>
                <a:lnTo>
                  <a:pt x="498840" y="0"/>
                </a:lnTo>
                <a:lnTo>
                  <a:pt x="498840" y="727698"/>
                </a:lnTo>
                <a:lnTo>
                  <a:pt x="0" y="727698"/>
                </a:lnTo>
                <a:lnTo>
                  <a:pt x="0" y="0"/>
                </a:lnTo>
                <a:close/>
              </a:path>
            </a:pathLst>
          </a:custGeom>
          <a:blipFill>
            <a:blip r:embed="rId123">
              <a:extLst>
                <a:ext uri="{96DAC541-7B7A-43D3-8B79-37D633B846F1}">
                  <asvg:svgBlip xmlns:asvg="http://schemas.microsoft.com/office/drawing/2016/SVG/main" r:embed="rId124"/>
                </a:ext>
              </a:extLst>
            </a:blip>
            <a:stretch>
              <a:fillRect l="0" t="0" r="0" b="0"/>
            </a:stretch>
          </a:blipFill>
        </p:spPr>
      </p:sp>
      <p:sp>
        <p:nvSpPr>
          <p:cNvPr name="Freeform 66" id="66"/>
          <p:cNvSpPr/>
          <p:nvPr/>
        </p:nvSpPr>
        <p:spPr>
          <a:xfrm flipH="false" flipV="false" rot="0">
            <a:off x="10422062" y="3938216"/>
            <a:ext cx="453322" cy="726934"/>
          </a:xfrm>
          <a:custGeom>
            <a:avLst/>
            <a:gdLst/>
            <a:ahLst/>
            <a:cxnLst/>
            <a:rect r="r" b="b" t="t" l="l"/>
            <a:pathLst>
              <a:path h="726934" w="453322">
                <a:moveTo>
                  <a:pt x="0" y="0"/>
                </a:moveTo>
                <a:lnTo>
                  <a:pt x="453322" y="0"/>
                </a:lnTo>
                <a:lnTo>
                  <a:pt x="453322" y="726934"/>
                </a:lnTo>
                <a:lnTo>
                  <a:pt x="0" y="726934"/>
                </a:lnTo>
                <a:lnTo>
                  <a:pt x="0" y="0"/>
                </a:lnTo>
                <a:close/>
              </a:path>
            </a:pathLst>
          </a:custGeom>
          <a:blipFill>
            <a:blip r:embed="rId125">
              <a:extLst>
                <a:ext uri="{96DAC541-7B7A-43D3-8B79-37D633B846F1}">
                  <asvg:svgBlip xmlns:asvg="http://schemas.microsoft.com/office/drawing/2016/SVG/main" r:embed="rId126"/>
                </a:ext>
              </a:extLst>
            </a:blip>
            <a:stretch>
              <a:fillRect l="0" t="0" r="0" b="0"/>
            </a:stretch>
          </a:blipFill>
        </p:spPr>
      </p:sp>
      <p:sp>
        <p:nvSpPr>
          <p:cNvPr name="Freeform 67" id="67"/>
          <p:cNvSpPr/>
          <p:nvPr/>
        </p:nvSpPr>
        <p:spPr>
          <a:xfrm flipH="false" flipV="false" rot="0">
            <a:off x="7425904" y="3941208"/>
            <a:ext cx="708726" cy="708790"/>
          </a:xfrm>
          <a:custGeom>
            <a:avLst/>
            <a:gdLst/>
            <a:ahLst/>
            <a:cxnLst/>
            <a:rect r="r" b="b" t="t" l="l"/>
            <a:pathLst>
              <a:path h="708790" w="708726">
                <a:moveTo>
                  <a:pt x="0" y="0"/>
                </a:moveTo>
                <a:lnTo>
                  <a:pt x="708726" y="0"/>
                </a:lnTo>
                <a:lnTo>
                  <a:pt x="708726" y="708790"/>
                </a:lnTo>
                <a:lnTo>
                  <a:pt x="0" y="708790"/>
                </a:lnTo>
                <a:lnTo>
                  <a:pt x="0" y="0"/>
                </a:lnTo>
                <a:close/>
              </a:path>
            </a:pathLst>
          </a:custGeom>
          <a:blipFill>
            <a:blip r:embed="rId127">
              <a:extLst>
                <a:ext uri="{96DAC541-7B7A-43D3-8B79-37D633B846F1}">
                  <asvg:svgBlip xmlns:asvg="http://schemas.microsoft.com/office/drawing/2016/SVG/main" r:embed="rId128"/>
                </a:ext>
              </a:extLst>
            </a:blip>
            <a:stretch>
              <a:fillRect l="0" t="0" r="0" b="0"/>
            </a:stretch>
          </a:blipFill>
        </p:spPr>
      </p:sp>
      <p:sp>
        <p:nvSpPr>
          <p:cNvPr name="Freeform 68" id="68"/>
          <p:cNvSpPr/>
          <p:nvPr/>
        </p:nvSpPr>
        <p:spPr>
          <a:xfrm flipH="false" flipV="false" rot="0">
            <a:off x="6470876" y="3941208"/>
            <a:ext cx="708728" cy="709490"/>
          </a:xfrm>
          <a:custGeom>
            <a:avLst/>
            <a:gdLst/>
            <a:ahLst/>
            <a:cxnLst/>
            <a:rect r="r" b="b" t="t" l="l"/>
            <a:pathLst>
              <a:path h="709490" w="708728">
                <a:moveTo>
                  <a:pt x="0" y="0"/>
                </a:moveTo>
                <a:lnTo>
                  <a:pt x="708728" y="0"/>
                </a:lnTo>
                <a:lnTo>
                  <a:pt x="708728" y="709490"/>
                </a:lnTo>
                <a:lnTo>
                  <a:pt x="0" y="709490"/>
                </a:lnTo>
                <a:lnTo>
                  <a:pt x="0" y="0"/>
                </a:lnTo>
                <a:close/>
              </a:path>
            </a:pathLst>
          </a:custGeom>
          <a:blipFill>
            <a:blip r:embed="rId129">
              <a:extLst>
                <a:ext uri="{96DAC541-7B7A-43D3-8B79-37D633B846F1}">
                  <asvg:svgBlip xmlns:asvg="http://schemas.microsoft.com/office/drawing/2016/SVG/main" r:embed="rId130"/>
                </a:ext>
              </a:extLst>
            </a:blip>
            <a:stretch>
              <a:fillRect l="0" t="0" r="0" b="0"/>
            </a:stretch>
          </a:blipFill>
        </p:spPr>
      </p:sp>
      <p:sp>
        <p:nvSpPr>
          <p:cNvPr name="Freeform 69" id="69"/>
          <p:cNvSpPr/>
          <p:nvPr/>
        </p:nvSpPr>
        <p:spPr>
          <a:xfrm flipH="false" flipV="false" rot="0">
            <a:off x="2659170" y="3979850"/>
            <a:ext cx="682946" cy="670148"/>
          </a:xfrm>
          <a:custGeom>
            <a:avLst/>
            <a:gdLst/>
            <a:ahLst/>
            <a:cxnLst/>
            <a:rect r="r" b="b" t="t" l="l"/>
            <a:pathLst>
              <a:path h="670148" w="682946">
                <a:moveTo>
                  <a:pt x="0" y="0"/>
                </a:moveTo>
                <a:lnTo>
                  <a:pt x="682946" y="0"/>
                </a:lnTo>
                <a:lnTo>
                  <a:pt x="682946" y="670148"/>
                </a:lnTo>
                <a:lnTo>
                  <a:pt x="0" y="670148"/>
                </a:lnTo>
                <a:lnTo>
                  <a:pt x="0" y="0"/>
                </a:lnTo>
                <a:close/>
              </a:path>
            </a:pathLst>
          </a:custGeom>
          <a:blipFill>
            <a:blip r:embed="rId131">
              <a:extLst>
                <a:ext uri="{96DAC541-7B7A-43D3-8B79-37D633B846F1}">
                  <asvg:svgBlip xmlns:asvg="http://schemas.microsoft.com/office/drawing/2016/SVG/main" r:embed="rId132"/>
                </a:ext>
              </a:extLst>
            </a:blip>
            <a:stretch>
              <a:fillRect l="0" t="0" r="0" b="0"/>
            </a:stretch>
          </a:blipFill>
        </p:spPr>
      </p:sp>
      <p:sp>
        <p:nvSpPr>
          <p:cNvPr name="Freeform 70" id="70"/>
          <p:cNvSpPr/>
          <p:nvPr/>
        </p:nvSpPr>
        <p:spPr>
          <a:xfrm flipH="false" flipV="false" rot="0">
            <a:off x="11183742" y="3979812"/>
            <a:ext cx="833298" cy="651194"/>
          </a:xfrm>
          <a:custGeom>
            <a:avLst/>
            <a:gdLst/>
            <a:ahLst/>
            <a:cxnLst/>
            <a:rect r="r" b="b" t="t" l="l"/>
            <a:pathLst>
              <a:path h="651194" w="833298">
                <a:moveTo>
                  <a:pt x="0" y="0"/>
                </a:moveTo>
                <a:lnTo>
                  <a:pt x="833298" y="0"/>
                </a:lnTo>
                <a:lnTo>
                  <a:pt x="833298" y="651194"/>
                </a:lnTo>
                <a:lnTo>
                  <a:pt x="0" y="651194"/>
                </a:lnTo>
                <a:lnTo>
                  <a:pt x="0" y="0"/>
                </a:lnTo>
                <a:close/>
              </a:path>
            </a:pathLst>
          </a:custGeom>
          <a:blipFill>
            <a:blip r:embed="rId133">
              <a:extLst>
                <a:ext uri="{96DAC541-7B7A-43D3-8B79-37D633B846F1}">
                  <asvg:svgBlip xmlns:asvg="http://schemas.microsoft.com/office/drawing/2016/SVG/main" r:embed="rId134"/>
                </a:ext>
              </a:extLst>
            </a:blip>
            <a:stretch>
              <a:fillRect l="0" t="0" r="0" b="0"/>
            </a:stretch>
          </a:blipFill>
        </p:spPr>
      </p:sp>
      <p:sp>
        <p:nvSpPr>
          <p:cNvPr name="Freeform 71" id="71"/>
          <p:cNvSpPr/>
          <p:nvPr/>
        </p:nvSpPr>
        <p:spPr>
          <a:xfrm flipH="false" flipV="false" rot="0">
            <a:off x="15153210" y="3967754"/>
            <a:ext cx="553396" cy="666266"/>
          </a:xfrm>
          <a:custGeom>
            <a:avLst/>
            <a:gdLst/>
            <a:ahLst/>
            <a:cxnLst/>
            <a:rect r="r" b="b" t="t" l="l"/>
            <a:pathLst>
              <a:path h="666266" w="553396">
                <a:moveTo>
                  <a:pt x="0" y="0"/>
                </a:moveTo>
                <a:lnTo>
                  <a:pt x="553396" y="0"/>
                </a:lnTo>
                <a:lnTo>
                  <a:pt x="553396" y="666266"/>
                </a:lnTo>
                <a:lnTo>
                  <a:pt x="0" y="666266"/>
                </a:lnTo>
                <a:lnTo>
                  <a:pt x="0" y="0"/>
                </a:lnTo>
                <a:close/>
              </a:path>
            </a:pathLst>
          </a:custGeom>
          <a:blipFill>
            <a:blip r:embed="rId135">
              <a:extLst>
                <a:ext uri="{96DAC541-7B7A-43D3-8B79-37D633B846F1}">
                  <asvg:svgBlip xmlns:asvg="http://schemas.microsoft.com/office/drawing/2016/SVG/main" r:embed="rId136"/>
                </a:ext>
              </a:extLst>
            </a:blip>
            <a:stretch>
              <a:fillRect l="0" t="0" r="0" b="0"/>
            </a:stretch>
          </a:blipFill>
        </p:spPr>
      </p:sp>
      <p:sp>
        <p:nvSpPr>
          <p:cNvPr name="Freeform 72" id="72"/>
          <p:cNvSpPr/>
          <p:nvPr/>
        </p:nvSpPr>
        <p:spPr>
          <a:xfrm flipH="false" flipV="false" rot="0">
            <a:off x="1707136" y="3951076"/>
            <a:ext cx="674668" cy="707198"/>
          </a:xfrm>
          <a:custGeom>
            <a:avLst/>
            <a:gdLst/>
            <a:ahLst/>
            <a:cxnLst/>
            <a:rect r="r" b="b" t="t" l="l"/>
            <a:pathLst>
              <a:path h="707198" w="674668">
                <a:moveTo>
                  <a:pt x="0" y="0"/>
                </a:moveTo>
                <a:lnTo>
                  <a:pt x="674668" y="0"/>
                </a:lnTo>
                <a:lnTo>
                  <a:pt x="674668" y="707198"/>
                </a:lnTo>
                <a:lnTo>
                  <a:pt x="0" y="707198"/>
                </a:lnTo>
                <a:lnTo>
                  <a:pt x="0" y="0"/>
                </a:lnTo>
                <a:close/>
              </a:path>
            </a:pathLst>
          </a:custGeom>
          <a:blipFill>
            <a:blip r:embed="rId137">
              <a:extLst>
                <a:ext uri="{96DAC541-7B7A-43D3-8B79-37D633B846F1}">
                  <asvg:svgBlip xmlns:asvg="http://schemas.microsoft.com/office/drawing/2016/SVG/main" r:embed="rId138"/>
                </a:ext>
              </a:extLst>
            </a:blip>
            <a:stretch>
              <a:fillRect l="0" t="0" r="0" b="0"/>
            </a:stretch>
          </a:blipFill>
        </p:spPr>
      </p:sp>
      <p:sp>
        <p:nvSpPr>
          <p:cNvPr name="Freeform 73" id="73"/>
          <p:cNvSpPr/>
          <p:nvPr/>
        </p:nvSpPr>
        <p:spPr>
          <a:xfrm flipH="false" flipV="false" rot="0">
            <a:off x="5540104" y="4019256"/>
            <a:ext cx="654170" cy="554158"/>
          </a:xfrm>
          <a:custGeom>
            <a:avLst/>
            <a:gdLst/>
            <a:ahLst/>
            <a:cxnLst/>
            <a:rect r="r" b="b" t="t" l="l"/>
            <a:pathLst>
              <a:path h="554158" w="654170">
                <a:moveTo>
                  <a:pt x="0" y="0"/>
                </a:moveTo>
                <a:lnTo>
                  <a:pt x="654170" y="0"/>
                </a:lnTo>
                <a:lnTo>
                  <a:pt x="654170" y="554158"/>
                </a:lnTo>
                <a:lnTo>
                  <a:pt x="0" y="554158"/>
                </a:lnTo>
                <a:lnTo>
                  <a:pt x="0" y="0"/>
                </a:lnTo>
                <a:close/>
              </a:path>
            </a:pathLst>
          </a:custGeom>
          <a:blipFill>
            <a:blip r:embed="rId139">
              <a:extLst>
                <a:ext uri="{96DAC541-7B7A-43D3-8B79-37D633B846F1}">
                  <asvg:svgBlip xmlns:asvg="http://schemas.microsoft.com/office/drawing/2016/SVG/main" r:embed="rId140"/>
                </a:ext>
              </a:extLst>
            </a:blip>
            <a:stretch>
              <a:fillRect l="0" t="0" r="0" b="0"/>
            </a:stretch>
          </a:blipFill>
        </p:spPr>
      </p:sp>
      <p:sp>
        <p:nvSpPr>
          <p:cNvPr name="Freeform 74" id="74"/>
          <p:cNvSpPr/>
          <p:nvPr/>
        </p:nvSpPr>
        <p:spPr>
          <a:xfrm flipH="false" flipV="false" rot="0">
            <a:off x="14120136" y="3978258"/>
            <a:ext cx="708726" cy="648186"/>
          </a:xfrm>
          <a:custGeom>
            <a:avLst/>
            <a:gdLst/>
            <a:ahLst/>
            <a:cxnLst/>
            <a:rect r="r" b="b" t="t" l="l"/>
            <a:pathLst>
              <a:path h="648186" w="708726">
                <a:moveTo>
                  <a:pt x="0" y="0"/>
                </a:moveTo>
                <a:lnTo>
                  <a:pt x="708726" y="0"/>
                </a:lnTo>
                <a:lnTo>
                  <a:pt x="708726" y="648186"/>
                </a:lnTo>
                <a:lnTo>
                  <a:pt x="0" y="648186"/>
                </a:lnTo>
                <a:lnTo>
                  <a:pt x="0" y="0"/>
                </a:lnTo>
                <a:close/>
              </a:path>
            </a:pathLst>
          </a:custGeom>
          <a:blipFill>
            <a:blip r:embed="rId141">
              <a:extLst>
                <a:ext uri="{96DAC541-7B7A-43D3-8B79-37D633B846F1}">
                  <asvg:svgBlip xmlns:asvg="http://schemas.microsoft.com/office/drawing/2016/SVG/main" r:embed="rId142"/>
                </a:ext>
              </a:extLst>
            </a:blip>
            <a:stretch>
              <a:fillRect l="0" t="0" r="0" b="0"/>
            </a:stretch>
          </a:blipFill>
        </p:spPr>
      </p:sp>
      <p:sp>
        <p:nvSpPr>
          <p:cNvPr name="Freeform 75" id="75"/>
          <p:cNvSpPr/>
          <p:nvPr/>
        </p:nvSpPr>
        <p:spPr>
          <a:xfrm flipH="false" flipV="false" rot="0">
            <a:off x="8390798" y="3941208"/>
            <a:ext cx="689758" cy="687146"/>
          </a:xfrm>
          <a:custGeom>
            <a:avLst/>
            <a:gdLst/>
            <a:ahLst/>
            <a:cxnLst/>
            <a:rect r="r" b="b" t="t" l="l"/>
            <a:pathLst>
              <a:path h="687146" w="689758">
                <a:moveTo>
                  <a:pt x="0" y="0"/>
                </a:moveTo>
                <a:lnTo>
                  <a:pt x="689758" y="0"/>
                </a:lnTo>
                <a:lnTo>
                  <a:pt x="689758" y="687146"/>
                </a:lnTo>
                <a:lnTo>
                  <a:pt x="0" y="687146"/>
                </a:lnTo>
                <a:lnTo>
                  <a:pt x="0" y="0"/>
                </a:lnTo>
                <a:close/>
              </a:path>
            </a:pathLst>
          </a:custGeom>
          <a:blipFill>
            <a:blip r:embed="rId143">
              <a:extLst>
                <a:ext uri="{96DAC541-7B7A-43D3-8B79-37D633B846F1}">
                  <asvg:svgBlip xmlns:asvg="http://schemas.microsoft.com/office/drawing/2016/SVG/main" r:embed="rId144"/>
                </a:ext>
              </a:extLst>
            </a:blip>
            <a:stretch>
              <a:fillRect l="0" t="0" r="0" b="0"/>
            </a:stretch>
          </a:blipFill>
        </p:spPr>
      </p:sp>
      <p:sp>
        <p:nvSpPr>
          <p:cNvPr name="Freeform 76" id="76"/>
          <p:cNvSpPr/>
          <p:nvPr/>
        </p:nvSpPr>
        <p:spPr>
          <a:xfrm flipH="false" flipV="false" rot="0">
            <a:off x="9349582" y="3954894"/>
            <a:ext cx="689056" cy="688228"/>
          </a:xfrm>
          <a:custGeom>
            <a:avLst/>
            <a:gdLst/>
            <a:ahLst/>
            <a:cxnLst/>
            <a:rect r="r" b="b" t="t" l="l"/>
            <a:pathLst>
              <a:path h="688228" w="689056">
                <a:moveTo>
                  <a:pt x="0" y="0"/>
                </a:moveTo>
                <a:lnTo>
                  <a:pt x="689056" y="0"/>
                </a:lnTo>
                <a:lnTo>
                  <a:pt x="689056" y="688228"/>
                </a:lnTo>
                <a:lnTo>
                  <a:pt x="0" y="688228"/>
                </a:lnTo>
                <a:lnTo>
                  <a:pt x="0" y="0"/>
                </a:lnTo>
                <a:close/>
              </a:path>
            </a:pathLst>
          </a:custGeom>
          <a:blipFill>
            <a:blip r:embed="rId145">
              <a:extLst>
                <a:ext uri="{96DAC541-7B7A-43D3-8B79-37D633B846F1}">
                  <asvg:svgBlip xmlns:asvg="http://schemas.microsoft.com/office/drawing/2016/SVG/main" r:embed="rId146"/>
                </a:ext>
              </a:extLst>
            </a:blip>
            <a:stretch>
              <a:fillRect l="0" t="0" r="0" b="0"/>
            </a:stretch>
          </a:blipFill>
        </p:spPr>
      </p:sp>
      <p:sp>
        <p:nvSpPr>
          <p:cNvPr name="Freeform 77" id="77"/>
          <p:cNvSpPr/>
          <p:nvPr/>
        </p:nvSpPr>
        <p:spPr>
          <a:xfrm flipH="false" flipV="false" rot="0">
            <a:off x="12167620" y="3094594"/>
            <a:ext cx="765638" cy="621576"/>
          </a:xfrm>
          <a:custGeom>
            <a:avLst/>
            <a:gdLst/>
            <a:ahLst/>
            <a:cxnLst/>
            <a:rect r="r" b="b" t="t" l="l"/>
            <a:pathLst>
              <a:path h="621576" w="765638">
                <a:moveTo>
                  <a:pt x="0" y="0"/>
                </a:moveTo>
                <a:lnTo>
                  <a:pt x="765638" y="0"/>
                </a:lnTo>
                <a:lnTo>
                  <a:pt x="765638" y="621576"/>
                </a:lnTo>
                <a:lnTo>
                  <a:pt x="0" y="621576"/>
                </a:lnTo>
                <a:lnTo>
                  <a:pt x="0" y="0"/>
                </a:lnTo>
                <a:close/>
              </a:path>
            </a:pathLst>
          </a:custGeom>
          <a:blipFill>
            <a:blip r:embed="rId147">
              <a:extLst>
                <a:ext uri="{96DAC541-7B7A-43D3-8B79-37D633B846F1}">
                  <asvg:svgBlip xmlns:asvg="http://schemas.microsoft.com/office/drawing/2016/SVG/main" r:embed="rId148"/>
                </a:ext>
              </a:extLst>
            </a:blip>
            <a:stretch>
              <a:fillRect l="0" t="0" r="0" b="0"/>
            </a:stretch>
          </a:blipFill>
        </p:spPr>
      </p:sp>
      <p:sp>
        <p:nvSpPr>
          <p:cNvPr name="Freeform 78" id="78"/>
          <p:cNvSpPr/>
          <p:nvPr/>
        </p:nvSpPr>
        <p:spPr>
          <a:xfrm flipH="false" flipV="false" rot="0">
            <a:off x="13116600" y="3076386"/>
            <a:ext cx="765576" cy="657226"/>
          </a:xfrm>
          <a:custGeom>
            <a:avLst/>
            <a:gdLst/>
            <a:ahLst/>
            <a:cxnLst/>
            <a:rect r="r" b="b" t="t" l="l"/>
            <a:pathLst>
              <a:path h="657226" w="765576">
                <a:moveTo>
                  <a:pt x="0" y="0"/>
                </a:moveTo>
                <a:lnTo>
                  <a:pt x="765576" y="0"/>
                </a:lnTo>
                <a:lnTo>
                  <a:pt x="765576" y="657226"/>
                </a:lnTo>
                <a:lnTo>
                  <a:pt x="0" y="657226"/>
                </a:lnTo>
                <a:lnTo>
                  <a:pt x="0" y="0"/>
                </a:lnTo>
                <a:close/>
              </a:path>
            </a:pathLst>
          </a:custGeom>
          <a:blipFill>
            <a:blip r:embed="rId149">
              <a:extLst>
                <a:ext uri="{96DAC541-7B7A-43D3-8B79-37D633B846F1}">
                  <asvg:svgBlip xmlns:asvg="http://schemas.microsoft.com/office/drawing/2016/SVG/main" r:embed="rId150"/>
                </a:ext>
              </a:extLst>
            </a:blip>
            <a:stretch>
              <a:fillRect l="0" t="0" r="0" b="0"/>
            </a:stretch>
          </a:blipFill>
        </p:spPr>
      </p:sp>
      <p:sp>
        <p:nvSpPr>
          <p:cNvPr name="Freeform 79" id="79"/>
          <p:cNvSpPr/>
          <p:nvPr/>
        </p:nvSpPr>
        <p:spPr>
          <a:xfrm flipH="false" flipV="false" rot="0">
            <a:off x="10388004" y="3022594"/>
            <a:ext cx="519210" cy="692048"/>
          </a:xfrm>
          <a:custGeom>
            <a:avLst/>
            <a:gdLst/>
            <a:ahLst/>
            <a:cxnLst/>
            <a:rect r="r" b="b" t="t" l="l"/>
            <a:pathLst>
              <a:path h="692048" w="519210">
                <a:moveTo>
                  <a:pt x="0" y="0"/>
                </a:moveTo>
                <a:lnTo>
                  <a:pt x="519210" y="0"/>
                </a:lnTo>
                <a:lnTo>
                  <a:pt x="519210" y="692048"/>
                </a:lnTo>
                <a:lnTo>
                  <a:pt x="0" y="692048"/>
                </a:lnTo>
                <a:lnTo>
                  <a:pt x="0" y="0"/>
                </a:lnTo>
                <a:close/>
              </a:path>
            </a:pathLst>
          </a:custGeom>
          <a:blipFill>
            <a:blip r:embed="rId151">
              <a:extLst>
                <a:ext uri="{96DAC541-7B7A-43D3-8B79-37D633B846F1}">
                  <asvg:svgBlip xmlns:asvg="http://schemas.microsoft.com/office/drawing/2016/SVG/main" r:embed="rId152"/>
                </a:ext>
              </a:extLst>
            </a:blip>
            <a:stretch>
              <a:fillRect l="0" t="0" r="0" b="0"/>
            </a:stretch>
          </a:blipFill>
        </p:spPr>
      </p:sp>
      <p:sp>
        <p:nvSpPr>
          <p:cNvPr name="Freeform 80" id="80"/>
          <p:cNvSpPr/>
          <p:nvPr/>
        </p:nvSpPr>
        <p:spPr>
          <a:xfrm flipH="false" flipV="false" rot="0">
            <a:off x="2789482" y="3024122"/>
            <a:ext cx="504888" cy="703444"/>
          </a:xfrm>
          <a:custGeom>
            <a:avLst/>
            <a:gdLst/>
            <a:ahLst/>
            <a:cxnLst/>
            <a:rect r="r" b="b" t="t" l="l"/>
            <a:pathLst>
              <a:path h="703444" w="504888">
                <a:moveTo>
                  <a:pt x="0" y="0"/>
                </a:moveTo>
                <a:lnTo>
                  <a:pt x="504888" y="0"/>
                </a:lnTo>
                <a:lnTo>
                  <a:pt x="504888" y="703444"/>
                </a:lnTo>
                <a:lnTo>
                  <a:pt x="0" y="703444"/>
                </a:lnTo>
                <a:lnTo>
                  <a:pt x="0" y="0"/>
                </a:lnTo>
                <a:close/>
              </a:path>
            </a:pathLst>
          </a:custGeom>
          <a:blipFill>
            <a:blip r:embed="rId153">
              <a:extLst>
                <a:ext uri="{96DAC541-7B7A-43D3-8B79-37D633B846F1}">
                  <asvg:svgBlip xmlns:asvg="http://schemas.microsoft.com/office/drawing/2016/SVG/main" r:embed="rId154"/>
                </a:ext>
              </a:extLst>
            </a:blip>
            <a:stretch>
              <a:fillRect l="0" t="0" r="0" b="0"/>
            </a:stretch>
          </a:blipFill>
        </p:spPr>
      </p:sp>
      <p:sp>
        <p:nvSpPr>
          <p:cNvPr name="Freeform 81" id="81"/>
          <p:cNvSpPr/>
          <p:nvPr/>
        </p:nvSpPr>
        <p:spPr>
          <a:xfrm flipH="false" flipV="false" rot="0">
            <a:off x="1710192" y="3008970"/>
            <a:ext cx="761818" cy="679188"/>
          </a:xfrm>
          <a:custGeom>
            <a:avLst/>
            <a:gdLst/>
            <a:ahLst/>
            <a:cxnLst/>
            <a:rect r="r" b="b" t="t" l="l"/>
            <a:pathLst>
              <a:path h="679188" w="761818">
                <a:moveTo>
                  <a:pt x="0" y="0"/>
                </a:moveTo>
                <a:lnTo>
                  <a:pt x="761818" y="0"/>
                </a:lnTo>
                <a:lnTo>
                  <a:pt x="761818" y="679188"/>
                </a:lnTo>
                <a:lnTo>
                  <a:pt x="0" y="679188"/>
                </a:lnTo>
                <a:lnTo>
                  <a:pt x="0" y="0"/>
                </a:lnTo>
                <a:close/>
              </a:path>
            </a:pathLst>
          </a:custGeom>
          <a:blipFill>
            <a:blip r:embed="rId155">
              <a:extLst>
                <a:ext uri="{96DAC541-7B7A-43D3-8B79-37D633B846F1}">
                  <asvg:svgBlip xmlns:asvg="http://schemas.microsoft.com/office/drawing/2016/SVG/main" r:embed="rId156"/>
                </a:ext>
              </a:extLst>
            </a:blip>
            <a:stretch>
              <a:fillRect l="0" t="0" r="0" b="0"/>
            </a:stretch>
          </a:blipFill>
        </p:spPr>
      </p:sp>
      <p:sp>
        <p:nvSpPr>
          <p:cNvPr name="Freeform 82" id="82"/>
          <p:cNvSpPr/>
          <p:nvPr/>
        </p:nvSpPr>
        <p:spPr>
          <a:xfrm flipH="false" flipV="false" rot="0">
            <a:off x="3639152" y="3023358"/>
            <a:ext cx="704206" cy="704206"/>
          </a:xfrm>
          <a:custGeom>
            <a:avLst/>
            <a:gdLst/>
            <a:ahLst/>
            <a:cxnLst/>
            <a:rect r="r" b="b" t="t" l="l"/>
            <a:pathLst>
              <a:path h="704206" w="704206">
                <a:moveTo>
                  <a:pt x="0" y="0"/>
                </a:moveTo>
                <a:lnTo>
                  <a:pt x="704206" y="0"/>
                </a:lnTo>
                <a:lnTo>
                  <a:pt x="704206" y="704206"/>
                </a:lnTo>
                <a:lnTo>
                  <a:pt x="0" y="704206"/>
                </a:lnTo>
                <a:lnTo>
                  <a:pt x="0" y="0"/>
                </a:lnTo>
                <a:close/>
              </a:path>
            </a:pathLst>
          </a:custGeom>
          <a:blipFill>
            <a:blip r:embed="rId157">
              <a:extLst>
                <a:ext uri="{96DAC541-7B7A-43D3-8B79-37D633B846F1}">
                  <asvg:svgBlip xmlns:asvg="http://schemas.microsoft.com/office/drawing/2016/SVG/main" r:embed="rId158"/>
                </a:ext>
              </a:extLst>
            </a:blip>
            <a:stretch>
              <a:fillRect l="0" t="0" r="0" b="0"/>
            </a:stretch>
          </a:blipFill>
        </p:spPr>
      </p:sp>
      <p:sp>
        <p:nvSpPr>
          <p:cNvPr name="Freeform 83" id="83"/>
          <p:cNvSpPr/>
          <p:nvPr/>
        </p:nvSpPr>
        <p:spPr>
          <a:xfrm flipH="false" flipV="false" rot="0">
            <a:off x="11242194" y="3001522"/>
            <a:ext cx="742848" cy="710892"/>
          </a:xfrm>
          <a:custGeom>
            <a:avLst/>
            <a:gdLst/>
            <a:ahLst/>
            <a:cxnLst/>
            <a:rect r="r" b="b" t="t" l="l"/>
            <a:pathLst>
              <a:path h="710892" w="742848">
                <a:moveTo>
                  <a:pt x="0" y="0"/>
                </a:moveTo>
                <a:lnTo>
                  <a:pt x="742848" y="0"/>
                </a:lnTo>
                <a:lnTo>
                  <a:pt x="742848" y="710892"/>
                </a:lnTo>
                <a:lnTo>
                  <a:pt x="0" y="710892"/>
                </a:lnTo>
                <a:lnTo>
                  <a:pt x="0" y="0"/>
                </a:lnTo>
                <a:close/>
              </a:path>
            </a:pathLst>
          </a:custGeom>
          <a:blipFill>
            <a:blip r:embed="rId159">
              <a:extLst>
                <a:ext uri="{96DAC541-7B7A-43D3-8B79-37D633B846F1}">
                  <asvg:svgBlip xmlns:asvg="http://schemas.microsoft.com/office/drawing/2016/SVG/main" r:embed="rId160"/>
                </a:ext>
              </a:extLst>
            </a:blip>
            <a:stretch>
              <a:fillRect l="0" t="0" r="0" b="0"/>
            </a:stretch>
          </a:blipFill>
        </p:spPr>
      </p:sp>
      <p:sp>
        <p:nvSpPr>
          <p:cNvPr name="Freeform 84" id="84"/>
          <p:cNvSpPr/>
          <p:nvPr/>
        </p:nvSpPr>
        <p:spPr>
          <a:xfrm flipH="false" flipV="false" rot="0">
            <a:off x="9340478" y="3083198"/>
            <a:ext cx="719358" cy="643666"/>
          </a:xfrm>
          <a:custGeom>
            <a:avLst/>
            <a:gdLst/>
            <a:ahLst/>
            <a:cxnLst/>
            <a:rect r="r" b="b" t="t" l="l"/>
            <a:pathLst>
              <a:path h="643666" w="719358">
                <a:moveTo>
                  <a:pt x="0" y="0"/>
                </a:moveTo>
                <a:lnTo>
                  <a:pt x="719358" y="0"/>
                </a:lnTo>
                <a:lnTo>
                  <a:pt x="719358" y="643666"/>
                </a:lnTo>
                <a:lnTo>
                  <a:pt x="0" y="643666"/>
                </a:lnTo>
                <a:lnTo>
                  <a:pt x="0" y="0"/>
                </a:lnTo>
                <a:close/>
              </a:path>
            </a:pathLst>
          </a:custGeom>
          <a:blipFill>
            <a:blip r:embed="rId161">
              <a:extLst>
                <a:ext uri="{96DAC541-7B7A-43D3-8B79-37D633B846F1}">
                  <asvg:svgBlip xmlns:asvg="http://schemas.microsoft.com/office/drawing/2016/SVG/main" r:embed="rId162"/>
                </a:ext>
              </a:extLst>
            </a:blip>
            <a:stretch>
              <a:fillRect l="0" t="0" r="0" b="0"/>
            </a:stretch>
          </a:blipFill>
        </p:spPr>
      </p:sp>
      <p:sp>
        <p:nvSpPr>
          <p:cNvPr name="Freeform 85" id="85"/>
          <p:cNvSpPr/>
          <p:nvPr/>
        </p:nvSpPr>
        <p:spPr>
          <a:xfrm flipH="false" flipV="false" rot="0">
            <a:off x="8424858" y="3004770"/>
            <a:ext cx="642074" cy="707644"/>
          </a:xfrm>
          <a:custGeom>
            <a:avLst/>
            <a:gdLst/>
            <a:ahLst/>
            <a:cxnLst/>
            <a:rect r="r" b="b" t="t" l="l"/>
            <a:pathLst>
              <a:path h="707644" w="642074">
                <a:moveTo>
                  <a:pt x="0" y="0"/>
                </a:moveTo>
                <a:lnTo>
                  <a:pt x="642074" y="0"/>
                </a:lnTo>
                <a:lnTo>
                  <a:pt x="642074" y="707644"/>
                </a:lnTo>
                <a:lnTo>
                  <a:pt x="0" y="707644"/>
                </a:lnTo>
                <a:lnTo>
                  <a:pt x="0" y="0"/>
                </a:lnTo>
                <a:close/>
              </a:path>
            </a:pathLst>
          </a:custGeom>
          <a:blipFill>
            <a:blip r:embed="rId163">
              <a:extLst>
                <a:ext uri="{96DAC541-7B7A-43D3-8B79-37D633B846F1}">
                  <asvg:svgBlip xmlns:asvg="http://schemas.microsoft.com/office/drawing/2016/SVG/main" r:embed="rId164"/>
                </a:ext>
              </a:extLst>
            </a:blip>
            <a:stretch>
              <a:fillRect l="0" t="0" r="0" b="0"/>
            </a:stretch>
          </a:blipFill>
        </p:spPr>
      </p:sp>
      <p:sp>
        <p:nvSpPr>
          <p:cNvPr name="Freeform 86" id="86"/>
          <p:cNvSpPr/>
          <p:nvPr/>
        </p:nvSpPr>
        <p:spPr>
          <a:xfrm flipH="false" flipV="false" rot="0">
            <a:off x="4605576" y="3011962"/>
            <a:ext cx="672376" cy="670850"/>
          </a:xfrm>
          <a:custGeom>
            <a:avLst/>
            <a:gdLst/>
            <a:ahLst/>
            <a:cxnLst/>
            <a:rect r="r" b="b" t="t" l="l"/>
            <a:pathLst>
              <a:path h="670850" w="672376">
                <a:moveTo>
                  <a:pt x="0" y="0"/>
                </a:moveTo>
                <a:lnTo>
                  <a:pt x="672376" y="0"/>
                </a:lnTo>
                <a:lnTo>
                  <a:pt x="672376" y="670850"/>
                </a:lnTo>
                <a:lnTo>
                  <a:pt x="0" y="670850"/>
                </a:lnTo>
                <a:lnTo>
                  <a:pt x="0" y="0"/>
                </a:lnTo>
                <a:close/>
              </a:path>
            </a:pathLst>
          </a:custGeom>
          <a:blipFill>
            <a:blip r:embed="rId165">
              <a:extLst>
                <a:ext uri="{96DAC541-7B7A-43D3-8B79-37D633B846F1}">
                  <asvg:svgBlip xmlns:asvg="http://schemas.microsoft.com/office/drawing/2016/SVG/main" r:embed="rId166"/>
                </a:ext>
              </a:extLst>
            </a:blip>
            <a:stretch>
              <a:fillRect l="0" t="0" r="0" b="0"/>
            </a:stretch>
          </a:blipFill>
        </p:spPr>
      </p:sp>
      <p:sp>
        <p:nvSpPr>
          <p:cNvPr name="Freeform 87" id="87"/>
          <p:cNvSpPr/>
          <p:nvPr/>
        </p:nvSpPr>
        <p:spPr>
          <a:xfrm flipH="false" flipV="false" rot="0">
            <a:off x="5560602" y="3043792"/>
            <a:ext cx="666266" cy="642076"/>
          </a:xfrm>
          <a:custGeom>
            <a:avLst/>
            <a:gdLst/>
            <a:ahLst/>
            <a:cxnLst/>
            <a:rect r="r" b="b" t="t" l="l"/>
            <a:pathLst>
              <a:path h="642076" w="666266">
                <a:moveTo>
                  <a:pt x="0" y="0"/>
                </a:moveTo>
                <a:lnTo>
                  <a:pt x="666266" y="0"/>
                </a:lnTo>
                <a:lnTo>
                  <a:pt x="666266" y="642076"/>
                </a:lnTo>
                <a:lnTo>
                  <a:pt x="0" y="642076"/>
                </a:lnTo>
                <a:lnTo>
                  <a:pt x="0" y="0"/>
                </a:lnTo>
                <a:close/>
              </a:path>
            </a:pathLst>
          </a:custGeom>
          <a:blipFill>
            <a:blip r:embed="rId167">
              <a:extLst>
                <a:ext uri="{96DAC541-7B7A-43D3-8B79-37D633B846F1}">
                  <asvg:svgBlip xmlns:asvg="http://schemas.microsoft.com/office/drawing/2016/SVG/main" r:embed="rId168"/>
                </a:ext>
              </a:extLst>
            </a:blip>
            <a:stretch>
              <a:fillRect l="0" t="0" r="0" b="0"/>
            </a:stretch>
          </a:blipFill>
        </p:spPr>
      </p:sp>
      <p:grpSp>
        <p:nvGrpSpPr>
          <p:cNvPr name="Group 88" id="88"/>
          <p:cNvGrpSpPr/>
          <p:nvPr/>
        </p:nvGrpSpPr>
        <p:grpSpPr>
          <a:xfrm rot="0">
            <a:off x="6717242" y="3646398"/>
            <a:ext cx="30366" cy="18970"/>
            <a:chOff x="0" y="0"/>
            <a:chExt cx="40488" cy="25293"/>
          </a:xfrm>
        </p:grpSpPr>
        <p:sp>
          <p:nvSpPr>
            <p:cNvPr name="Freeform 89" id="89"/>
            <p:cNvSpPr/>
            <p:nvPr/>
          </p:nvSpPr>
          <p:spPr>
            <a:xfrm flipH="false" flipV="false" rot="0">
              <a:off x="0" y="0"/>
              <a:ext cx="40386" cy="25400"/>
            </a:xfrm>
            <a:custGeom>
              <a:avLst/>
              <a:gdLst/>
              <a:ahLst/>
              <a:cxnLst/>
              <a:rect r="r" b="b" t="t" l="l"/>
              <a:pathLst>
                <a:path h="25400" w="40386">
                  <a:moveTo>
                    <a:pt x="13208" y="0"/>
                  </a:moveTo>
                  <a:cubicBezTo>
                    <a:pt x="5080" y="0"/>
                    <a:pt x="0" y="7112"/>
                    <a:pt x="0" y="13208"/>
                  </a:cubicBezTo>
                  <a:cubicBezTo>
                    <a:pt x="0" y="20193"/>
                    <a:pt x="6985" y="25400"/>
                    <a:pt x="13208" y="25400"/>
                  </a:cubicBezTo>
                  <a:lnTo>
                    <a:pt x="27305" y="25400"/>
                  </a:lnTo>
                  <a:cubicBezTo>
                    <a:pt x="34290" y="25400"/>
                    <a:pt x="39370" y="19304"/>
                    <a:pt x="39370" y="13208"/>
                  </a:cubicBezTo>
                  <a:cubicBezTo>
                    <a:pt x="40386" y="7112"/>
                    <a:pt x="34417" y="0"/>
                    <a:pt x="27305" y="0"/>
                  </a:cubicBezTo>
                  <a:close/>
                </a:path>
              </a:pathLst>
            </a:custGeom>
            <a:solidFill>
              <a:srgbClr val="657E93"/>
            </a:solidFill>
          </p:spPr>
        </p:sp>
      </p:grpSp>
      <p:grpSp>
        <p:nvGrpSpPr>
          <p:cNvPr name="Group 90" id="90"/>
          <p:cNvGrpSpPr/>
          <p:nvPr/>
        </p:nvGrpSpPr>
        <p:grpSpPr>
          <a:xfrm rot="0">
            <a:off x="6855892" y="3646398"/>
            <a:ext cx="30430" cy="18970"/>
            <a:chOff x="0" y="0"/>
            <a:chExt cx="40573" cy="25293"/>
          </a:xfrm>
        </p:grpSpPr>
        <p:sp>
          <p:nvSpPr>
            <p:cNvPr name="Freeform 91" id="91"/>
            <p:cNvSpPr/>
            <p:nvPr/>
          </p:nvSpPr>
          <p:spPr>
            <a:xfrm flipH="false" flipV="false" rot="0">
              <a:off x="127" y="0"/>
              <a:ext cx="40386" cy="25400"/>
            </a:xfrm>
            <a:custGeom>
              <a:avLst/>
              <a:gdLst/>
              <a:ahLst/>
              <a:cxnLst/>
              <a:rect r="r" b="b" t="t" l="l"/>
              <a:pathLst>
                <a:path h="25400" w="40386">
                  <a:moveTo>
                    <a:pt x="12065" y="0"/>
                  </a:moveTo>
                  <a:cubicBezTo>
                    <a:pt x="4953" y="0"/>
                    <a:pt x="0" y="7112"/>
                    <a:pt x="0" y="13208"/>
                  </a:cubicBezTo>
                  <a:cubicBezTo>
                    <a:pt x="0" y="20193"/>
                    <a:pt x="5969" y="25400"/>
                    <a:pt x="12192" y="25400"/>
                  </a:cubicBezTo>
                  <a:lnTo>
                    <a:pt x="26162" y="25400"/>
                  </a:lnTo>
                  <a:cubicBezTo>
                    <a:pt x="34290" y="25400"/>
                    <a:pt x="39370" y="19304"/>
                    <a:pt x="39370" y="13208"/>
                  </a:cubicBezTo>
                  <a:cubicBezTo>
                    <a:pt x="40386" y="7112"/>
                    <a:pt x="34290" y="0"/>
                    <a:pt x="26162" y="0"/>
                  </a:cubicBezTo>
                  <a:close/>
                </a:path>
              </a:pathLst>
            </a:custGeom>
            <a:solidFill>
              <a:srgbClr val="657E93"/>
            </a:solidFill>
          </p:spPr>
        </p:sp>
      </p:grpSp>
      <p:grpSp>
        <p:nvGrpSpPr>
          <p:cNvPr name="Group 92" id="92"/>
          <p:cNvGrpSpPr/>
          <p:nvPr/>
        </p:nvGrpSpPr>
        <p:grpSpPr>
          <a:xfrm rot="0">
            <a:off x="6770270" y="3646398"/>
            <a:ext cx="62960" cy="18970"/>
            <a:chOff x="0" y="0"/>
            <a:chExt cx="83947" cy="25293"/>
          </a:xfrm>
        </p:grpSpPr>
        <p:sp>
          <p:nvSpPr>
            <p:cNvPr name="Freeform 93" id="93"/>
            <p:cNvSpPr/>
            <p:nvPr/>
          </p:nvSpPr>
          <p:spPr>
            <a:xfrm flipH="false" flipV="false" rot="0">
              <a:off x="127" y="0"/>
              <a:ext cx="83820" cy="25400"/>
            </a:xfrm>
            <a:custGeom>
              <a:avLst/>
              <a:gdLst/>
              <a:ahLst/>
              <a:cxnLst/>
              <a:rect r="r" b="b" t="t" l="l"/>
              <a:pathLst>
                <a:path h="25400" w="83820">
                  <a:moveTo>
                    <a:pt x="13081" y="0"/>
                  </a:moveTo>
                  <a:cubicBezTo>
                    <a:pt x="4953" y="0"/>
                    <a:pt x="0" y="7112"/>
                    <a:pt x="0" y="13208"/>
                  </a:cubicBezTo>
                  <a:cubicBezTo>
                    <a:pt x="0" y="20193"/>
                    <a:pt x="6985" y="25400"/>
                    <a:pt x="13081" y="25400"/>
                  </a:cubicBezTo>
                  <a:lnTo>
                    <a:pt x="69596" y="25400"/>
                  </a:lnTo>
                  <a:cubicBezTo>
                    <a:pt x="77597" y="25400"/>
                    <a:pt x="82804" y="19304"/>
                    <a:pt x="82804" y="13208"/>
                  </a:cubicBezTo>
                  <a:cubicBezTo>
                    <a:pt x="83820" y="7112"/>
                    <a:pt x="77724" y="0"/>
                    <a:pt x="69596" y="0"/>
                  </a:cubicBezTo>
                  <a:close/>
                </a:path>
              </a:pathLst>
            </a:custGeom>
            <a:solidFill>
              <a:srgbClr val="657E93"/>
            </a:solidFill>
          </p:spPr>
        </p:sp>
      </p:grpSp>
      <p:sp>
        <p:nvSpPr>
          <p:cNvPr name="Freeform 94" id="94"/>
          <p:cNvSpPr/>
          <p:nvPr/>
        </p:nvSpPr>
        <p:spPr>
          <a:xfrm flipH="false" flipV="false" rot="0">
            <a:off x="6632318" y="3030170"/>
            <a:ext cx="423786" cy="679188"/>
          </a:xfrm>
          <a:custGeom>
            <a:avLst/>
            <a:gdLst/>
            <a:ahLst/>
            <a:cxnLst/>
            <a:rect r="r" b="b" t="t" l="l"/>
            <a:pathLst>
              <a:path h="679188" w="423786">
                <a:moveTo>
                  <a:pt x="0" y="0"/>
                </a:moveTo>
                <a:lnTo>
                  <a:pt x="423786" y="0"/>
                </a:lnTo>
                <a:lnTo>
                  <a:pt x="423786" y="679188"/>
                </a:lnTo>
                <a:lnTo>
                  <a:pt x="0" y="679188"/>
                </a:lnTo>
                <a:lnTo>
                  <a:pt x="0" y="0"/>
                </a:lnTo>
                <a:close/>
              </a:path>
            </a:pathLst>
          </a:custGeom>
          <a:blipFill>
            <a:blip r:embed="rId169">
              <a:extLst>
                <a:ext uri="{96DAC541-7B7A-43D3-8B79-37D633B846F1}">
                  <asvg:svgBlip xmlns:asvg="http://schemas.microsoft.com/office/drawing/2016/SVG/main" r:embed="rId170"/>
                </a:ext>
              </a:extLst>
            </a:blip>
            <a:stretch>
              <a:fillRect l="0" t="0" r="0" b="0"/>
            </a:stretch>
          </a:blipFill>
        </p:spPr>
      </p:sp>
      <p:sp>
        <p:nvSpPr>
          <p:cNvPr name="Freeform 95" id="95"/>
          <p:cNvSpPr/>
          <p:nvPr/>
        </p:nvSpPr>
        <p:spPr>
          <a:xfrm flipH="false" flipV="false" rot="0">
            <a:off x="7432716" y="3089310"/>
            <a:ext cx="723942" cy="629916"/>
          </a:xfrm>
          <a:custGeom>
            <a:avLst/>
            <a:gdLst/>
            <a:ahLst/>
            <a:cxnLst/>
            <a:rect r="r" b="b" t="t" l="l"/>
            <a:pathLst>
              <a:path h="629916" w="723942">
                <a:moveTo>
                  <a:pt x="0" y="0"/>
                </a:moveTo>
                <a:lnTo>
                  <a:pt x="723942" y="0"/>
                </a:lnTo>
                <a:lnTo>
                  <a:pt x="723942" y="629916"/>
                </a:lnTo>
                <a:lnTo>
                  <a:pt x="0" y="629916"/>
                </a:lnTo>
                <a:lnTo>
                  <a:pt x="0" y="0"/>
                </a:lnTo>
                <a:close/>
              </a:path>
            </a:pathLst>
          </a:custGeom>
          <a:blipFill>
            <a:blip r:embed="rId171">
              <a:extLst>
                <a:ext uri="{96DAC541-7B7A-43D3-8B79-37D633B846F1}">
                  <asvg:svgBlip xmlns:asvg="http://schemas.microsoft.com/office/drawing/2016/SVG/main" r:embed="rId172"/>
                </a:ext>
              </a:extLst>
            </a:blip>
            <a:stretch>
              <a:fillRect l="0" t="0" r="0" b="0"/>
            </a:stretch>
          </a:blipFill>
        </p:spPr>
      </p:sp>
      <p:sp>
        <p:nvSpPr>
          <p:cNvPr name="Freeform 96" id="96"/>
          <p:cNvSpPr/>
          <p:nvPr/>
        </p:nvSpPr>
        <p:spPr>
          <a:xfrm flipH="false" flipV="false" rot="0">
            <a:off x="14023848" y="3115104"/>
            <a:ext cx="999066" cy="610272"/>
          </a:xfrm>
          <a:custGeom>
            <a:avLst/>
            <a:gdLst/>
            <a:ahLst/>
            <a:cxnLst/>
            <a:rect r="r" b="b" t="t" l="l"/>
            <a:pathLst>
              <a:path h="610272" w="999066">
                <a:moveTo>
                  <a:pt x="0" y="0"/>
                </a:moveTo>
                <a:lnTo>
                  <a:pt x="999066" y="0"/>
                </a:lnTo>
                <a:lnTo>
                  <a:pt x="999066" y="610272"/>
                </a:lnTo>
                <a:lnTo>
                  <a:pt x="0" y="610272"/>
                </a:lnTo>
                <a:lnTo>
                  <a:pt x="0" y="0"/>
                </a:lnTo>
                <a:close/>
              </a:path>
            </a:pathLst>
          </a:custGeom>
          <a:blipFill>
            <a:blip r:embed="rId173">
              <a:extLst>
                <a:ext uri="{96DAC541-7B7A-43D3-8B79-37D633B846F1}">
                  <asvg:svgBlip xmlns:asvg="http://schemas.microsoft.com/office/drawing/2016/SVG/main" r:embed="rId174"/>
                </a:ext>
              </a:extLst>
            </a:blip>
            <a:stretch>
              <a:fillRect l="0" t="0" r="0" b="0"/>
            </a:stretch>
          </a:blipFill>
        </p:spPr>
      </p:sp>
      <p:sp>
        <p:nvSpPr>
          <p:cNvPr name="Freeform 97" id="97"/>
          <p:cNvSpPr/>
          <p:nvPr/>
        </p:nvSpPr>
        <p:spPr>
          <a:xfrm flipH="false" flipV="false" rot="0">
            <a:off x="16068068" y="3036218"/>
            <a:ext cx="565492" cy="680716"/>
          </a:xfrm>
          <a:custGeom>
            <a:avLst/>
            <a:gdLst/>
            <a:ahLst/>
            <a:cxnLst/>
            <a:rect r="r" b="b" t="t" l="l"/>
            <a:pathLst>
              <a:path h="680716" w="565492">
                <a:moveTo>
                  <a:pt x="0" y="0"/>
                </a:moveTo>
                <a:lnTo>
                  <a:pt x="565492" y="0"/>
                </a:lnTo>
                <a:lnTo>
                  <a:pt x="565492" y="680716"/>
                </a:lnTo>
                <a:lnTo>
                  <a:pt x="0" y="680716"/>
                </a:lnTo>
                <a:lnTo>
                  <a:pt x="0" y="0"/>
                </a:lnTo>
                <a:close/>
              </a:path>
            </a:pathLst>
          </a:custGeom>
          <a:blipFill>
            <a:blip r:embed="rId175">
              <a:extLst>
                <a:ext uri="{96DAC541-7B7A-43D3-8B79-37D633B846F1}">
                  <asvg:svgBlip xmlns:asvg="http://schemas.microsoft.com/office/drawing/2016/SVG/main" r:embed="rId176"/>
                </a:ext>
              </a:extLst>
            </a:blip>
            <a:stretch>
              <a:fillRect l="0" t="0" r="0" b="0"/>
            </a:stretch>
          </a:blipFill>
        </p:spPr>
      </p:sp>
      <p:sp>
        <p:nvSpPr>
          <p:cNvPr name="Freeform 98" id="98"/>
          <p:cNvSpPr/>
          <p:nvPr/>
        </p:nvSpPr>
        <p:spPr>
          <a:xfrm flipH="false" flipV="false" rot="0">
            <a:off x="15164604" y="2999868"/>
            <a:ext cx="738266" cy="720822"/>
          </a:xfrm>
          <a:custGeom>
            <a:avLst/>
            <a:gdLst/>
            <a:ahLst/>
            <a:cxnLst/>
            <a:rect r="r" b="b" t="t" l="l"/>
            <a:pathLst>
              <a:path h="720822" w="738266">
                <a:moveTo>
                  <a:pt x="0" y="0"/>
                </a:moveTo>
                <a:lnTo>
                  <a:pt x="738266" y="0"/>
                </a:lnTo>
                <a:lnTo>
                  <a:pt x="738266" y="720822"/>
                </a:lnTo>
                <a:lnTo>
                  <a:pt x="0" y="720822"/>
                </a:lnTo>
                <a:lnTo>
                  <a:pt x="0" y="0"/>
                </a:lnTo>
                <a:close/>
              </a:path>
            </a:pathLst>
          </a:custGeom>
          <a:blipFill>
            <a:blip r:embed="rId177">
              <a:extLst>
                <a:ext uri="{96DAC541-7B7A-43D3-8B79-37D633B846F1}">
                  <asvg:svgBlip xmlns:asvg="http://schemas.microsoft.com/office/drawing/2016/SVG/main" r:embed="rId178"/>
                </a:ext>
              </a:extLst>
            </a:blip>
            <a:stretch>
              <a:fillRect l="0" t="0" r="0" b="0"/>
            </a:stretch>
          </a:blipFill>
        </p:spPr>
      </p:sp>
    </p:spTree>
  </p:cSld>
  <p:clrMapOvr>
    <a:masterClrMapping/>
  </p:clrMapOvr>
</p:sld>
</file>

<file path=ppt/slides/slide82.xml><?xml version="1.0" encoding="utf-8"?>
<p:sld xmlns:p="http://schemas.openxmlformats.org/presentationml/2006/main" xmlns:a="http://schemas.openxmlformats.org/drawingml/2006/main">
  <p:cSld>
    <p:bg>
      <p:bgPr>
        <a:solidFill>
          <a:srgbClr val="0E2A47"/>
        </a:solidFill>
      </p:bgPr>
    </p:bg>
    <p:spTree>
      <p:nvGrpSpPr>
        <p:cNvPr id="1" name=""/>
        <p:cNvGrpSpPr/>
        <p:nvPr/>
      </p:nvGrpSpPr>
      <p:grpSpPr>
        <a:xfrm>
          <a:off x="0" y="0"/>
          <a:ext cx="0" cy="0"/>
          <a:chOff x="0" y="0"/>
          <a:chExt cx="0" cy="0"/>
        </a:xfrm>
      </p:grpSpPr>
      <p:sp>
        <p:nvSpPr>
          <p:cNvPr name="TextBox 2" id="2"/>
          <p:cNvSpPr txBox="true"/>
          <p:nvPr/>
        </p:nvSpPr>
        <p:spPr>
          <a:xfrm rot="0">
            <a:off x="2462836" y="4169935"/>
            <a:ext cx="13362327" cy="1330297"/>
          </a:xfrm>
          <a:prstGeom prst="rect">
            <a:avLst/>
          </a:prstGeom>
        </p:spPr>
        <p:txBody>
          <a:bodyPr anchor="t" rtlCol="false" tIns="0" lIns="0" bIns="0" rIns="0">
            <a:spAutoFit/>
          </a:bodyPr>
          <a:lstStyle/>
          <a:p>
            <a:pPr algn="ctr">
              <a:lnSpc>
                <a:spcPts val="9999"/>
              </a:lnSpc>
            </a:pPr>
            <a:r>
              <a:rPr lang="en-US" sz="9999">
                <a:solidFill>
                  <a:srgbClr val="FF0099"/>
                </a:solidFill>
                <a:latin typeface="Big Shoulders Display Bold"/>
              </a:rPr>
              <a:t>PLANTILLASPOWERPOINT.ORG</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3"/>
            <a:stretch>
              <a:fillRect l="0" t="0" r="0" b="0"/>
            </a:stretch>
          </a:blipFill>
        </p:spPr>
      </p:sp>
      <p:sp>
        <p:nvSpPr>
          <p:cNvPr name="TextBox 3" id="3"/>
          <p:cNvSpPr txBox="true"/>
          <p:nvPr/>
        </p:nvSpPr>
        <p:spPr>
          <a:xfrm rot="0">
            <a:off x="9235425" y="3288306"/>
            <a:ext cx="7527750" cy="4381419"/>
          </a:xfrm>
          <a:prstGeom prst="rect">
            <a:avLst/>
          </a:prstGeom>
        </p:spPr>
        <p:txBody>
          <a:bodyPr anchor="t" rtlCol="false" tIns="0" lIns="0" bIns="0" rIns="0">
            <a:spAutoFit/>
          </a:bodyPr>
          <a:lstStyle/>
          <a:p>
            <a:pPr algn="r">
              <a:lnSpc>
                <a:spcPts val="11520"/>
              </a:lnSpc>
            </a:pPr>
            <a:r>
              <a:rPr lang="en-US" sz="9600">
                <a:solidFill>
                  <a:srgbClr val="EF00DE"/>
                </a:solidFill>
                <a:latin typeface="Cosmic Octo Medium"/>
              </a:rPr>
              <a:t>THIS IS A GREAT HEADLINE</a:t>
            </a:r>
          </a:p>
        </p:txBody>
      </p:sp>
      <p:sp>
        <p:nvSpPr>
          <p:cNvPr name="TextBox 4" id="4"/>
          <p:cNvSpPr txBox="true"/>
          <p:nvPr/>
        </p:nvSpPr>
        <p:spPr>
          <a:xfrm rot="0">
            <a:off x="9235511" y="7785900"/>
            <a:ext cx="7527750" cy="975825"/>
          </a:xfrm>
          <a:prstGeom prst="rect">
            <a:avLst/>
          </a:prstGeom>
        </p:spPr>
        <p:txBody>
          <a:bodyPr anchor="t" rtlCol="false" tIns="0" lIns="0" bIns="0" rIns="0">
            <a:spAutoFit/>
          </a:bodyPr>
          <a:lstStyle/>
          <a:p>
            <a:pPr algn="r">
              <a:lnSpc>
                <a:spcPts val="4140"/>
              </a:lnSpc>
            </a:pPr>
            <a:r>
              <a:rPr lang="en-US" sz="3000">
                <a:solidFill>
                  <a:srgbClr val="FFFFFF"/>
                </a:solidFill>
                <a:latin typeface="Arimo"/>
              </a:rPr>
              <a:t>You can enter a subtitle here if you need it</a:t>
            </a:r>
          </a:p>
        </p:txBody>
      </p:sp>
      <p:sp>
        <p:nvSpPr>
          <p:cNvPr name="TextBox 5" id="5"/>
          <p:cNvSpPr txBox="true"/>
          <p:nvPr/>
        </p:nvSpPr>
        <p:spPr>
          <a:xfrm rot="0">
            <a:off x="13250175" y="1556658"/>
            <a:ext cx="3513150" cy="1971567"/>
          </a:xfrm>
          <a:prstGeom prst="rect">
            <a:avLst/>
          </a:prstGeom>
        </p:spPr>
        <p:txBody>
          <a:bodyPr anchor="t" rtlCol="false" tIns="0" lIns="0" bIns="0" rIns="0">
            <a:spAutoFit/>
          </a:bodyPr>
          <a:lstStyle/>
          <a:p>
            <a:pPr algn="r">
              <a:lnSpc>
                <a:spcPts val="15600"/>
              </a:lnSpc>
            </a:pPr>
            <a:r>
              <a:rPr lang="en-US" sz="13000">
                <a:solidFill>
                  <a:srgbClr val="EF00DE"/>
                </a:solidFill>
                <a:latin typeface="Cosmic Octo Medium"/>
              </a:rPr>
              <a:t>01</a:t>
            </a:r>
          </a:p>
        </p:txBody>
      </p:sp>
      <p:sp>
        <p:nvSpPr>
          <p:cNvPr name="Freeform 6" id="6"/>
          <p:cNvSpPr/>
          <p:nvPr/>
        </p:nvSpPr>
        <p:spPr>
          <a:xfrm flipH="false" flipV="false" rot="0">
            <a:off x="1600200" y="2054150"/>
            <a:ext cx="5412846" cy="6178700"/>
          </a:xfrm>
          <a:custGeom>
            <a:avLst/>
            <a:gdLst/>
            <a:ahLst/>
            <a:cxnLst/>
            <a:rect r="r" b="b" t="t" l="l"/>
            <a:pathLst>
              <a:path h="6178700" w="5412846">
                <a:moveTo>
                  <a:pt x="0" y="0"/>
                </a:moveTo>
                <a:lnTo>
                  <a:pt x="5412846" y="0"/>
                </a:lnTo>
                <a:lnTo>
                  <a:pt x="5412846" y="6178700"/>
                </a:lnTo>
                <a:lnTo>
                  <a:pt x="0" y="6178700"/>
                </a:lnTo>
                <a:lnTo>
                  <a:pt x="0" y="0"/>
                </a:lnTo>
                <a:close/>
              </a:path>
            </a:pathLst>
          </a:custGeom>
          <a:blipFill>
            <a:blip r:embed="rId4"/>
            <a:stretch>
              <a:fillRect l="0" t="0" r="0" b="0"/>
            </a:stretch>
          </a:blipFill>
        </p:spPr>
      </p:sp>
      <p:sp>
        <p:nvSpPr>
          <p:cNvPr name="Freeform 7" id="7"/>
          <p:cNvSpPr/>
          <p:nvPr/>
        </p:nvSpPr>
        <p:spPr>
          <a:xfrm flipH="false" flipV="false" rot="0">
            <a:off x="1433158" y="8853174"/>
            <a:ext cx="420734" cy="420632"/>
          </a:xfrm>
          <a:custGeom>
            <a:avLst/>
            <a:gdLst/>
            <a:ahLst/>
            <a:cxnLst/>
            <a:rect r="r" b="b" t="t" l="l"/>
            <a:pathLst>
              <a:path h="420632" w="420734">
                <a:moveTo>
                  <a:pt x="0" y="0"/>
                </a:moveTo>
                <a:lnTo>
                  <a:pt x="420734" y="0"/>
                </a:lnTo>
                <a:lnTo>
                  <a:pt x="420734" y="420632"/>
                </a:lnTo>
                <a:lnTo>
                  <a:pt x="0" y="42063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DAFwsAzXcfU</dc:identifier>
  <dcterms:modified xsi:type="dcterms:W3CDTF">2011-08-01T06:04:30Z</dcterms:modified>
  <cp:revision>1</cp:revision>
  <dc:title>Plantilla PowerPoint de Fondos 3D Profundiza en la Dimensión Visual de tus Presentaciones.pptx</dc:title>
</cp:coreProperties>
</file>