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7648CB-3704-4423-B57D-A40675C5E6A0}">
  <a:tblStyle styleId="{3D7648CB-3704-4423-B57D-A40675C5E6A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schemas.openxmlformats.org/officeDocument/2006/relationships/slide" Target="slides/slide35.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e551ef507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e551ef507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e551ef507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e551ef507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1e551ef507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1e551ef507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e551ef5075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e551ef5075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e551ef507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e551ef507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e551ef5075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e551ef507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e551ef507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e551ef507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1e551ef507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1e551ef507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e551ef507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1e551ef507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e551ef507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1e551ef507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0fb8bc67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0fb8bc67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e551ef507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e551ef507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1e551ef507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1e551ef507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e551ef507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e551ef507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e551ef507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1e551ef507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5f6cae1d5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25f6cae1d5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e551ef507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1e551ef507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1e551ef507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8" name="Google Shape;1058;g1e551ef507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1e551ef5075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1e551ef507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g1e551ef507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7" name="Google Shape;1127;g1e551ef507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1e551ef5075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1e551ef5075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8d70c610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8d70c610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g1e551ef507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5" name="Google Shape;1165;g1e551ef507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1e551ef507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1e551ef507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25f7017f33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3" name="Google Shape;1243;g25f7017f33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28d70c6106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28d70c6106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28d70c6106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28d70c6106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28d70c6106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9" name="Google Shape;1279;g28d70c6106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8d70c610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8d70c610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8d70c6106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28d70c6106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e551ef50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e551ef50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e551ef5075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e551ef507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e551ef507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e551ef507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e551ef507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e551ef507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lt2"/>
            </a:gs>
            <a:gs pos="100000">
              <a:schemeClr val="accent4"/>
            </a:gs>
          </a:gsLst>
          <a:lin ang="5400012" scaled="0"/>
        </a:gradFill>
      </p:bgPr>
    </p:bg>
    <p:spTree>
      <p:nvGrpSpPr>
        <p:cNvPr id="8" name="Shape 8"/>
        <p:cNvGrpSpPr/>
        <p:nvPr/>
      </p:nvGrpSpPr>
      <p:grpSpPr>
        <a:xfrm>
          <a:off x="0" y="0"/>
          <a:ext cx="0" cy="0"/>
          <a:chOff x="0" y="0"/>
          <a:chExt cx="0" cy="0"/>
        </a:xfrm>
      </p:grpSpPr>
      <p:graphicFrame>
        <p:nvGraphicFramePr>
          <p:cNvPr id="9" name="Google Shape;9;p2"/>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0" name="Google Shape;10;p2"/>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ph type="ctrTitle"/>
          </p:nvPr>
        </p:nvSpPr>
        <p:spPr>
          <a:xfrm>
            <a:off x="918413" y="1378209"/>
            <a:ext cx="7298400" cy="1713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72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6" name="Google Shape;16;p2"/>
          <p:cNvSpPr txBox="1"/>
          <p:nvPr>
            <p:ph idx="1" type="subTitle"/>
          </p:nvPr>
        </p:nvSpPr>
        <p:spPr>
          <a:xfrm>
            <a:off x="918063" y="3338271"/>
            <a:ext cx="7298400" cy="478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5" name="Shape 125"/>
        <p:cNvGrpSpPr/>
        <p:nvPr/>
      </p:nvGrpSpPr>
      <p:grpSpPr>
        <a:xfrm>
          <a:off x="0" y="0"/>
          <a:ext cx="0" cy="0"/>
          <a:chOff x="0" y="0"/>
          <a:chExt cx="0" cy="0"/>
        </a:xfrm>
      </p:grpSpPr>
      <p:sp>
        <p:nvSpPr>
          <p:cNvPr id="126" name="Google Shape;126;p11"/>
          <p:cNvSpPr/>
          <p:nvPr>
            <p:ph idx="2" type="pic"/>
          </p:nvPr>
        </p:nvSpPr>
        <p:spPr>
          <a:xfrm>
            <a:off x="0" y="0"/>
            <a:ext cx="9144000" cy="5143500"/>
          </a:xfrm>
          <a:prstGeom prst="rect">
            <a:avLst/>
          </a:prstGeom>
          <a:noFill/>
          <a:ln>
            <a:noFill/>
          </a:ln>
        </p:spPr>
      </p:sp>
      <p:sp>
        <p:nvSpPr>
          <p:cNvPr id="127" name="Google Shape;127;p11"/>
          <p:cNvSpPr txBox="1"/>
          <p:nvPr>
            <p:ph type="title"/>
          </p:nvPr>
        </p:nvSpPr>
        <p:spPr>
          <a:xfrm>
            <a:off x="720000" y="3859100"/>
            <a:ext cx="7704000" cy="7494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2300"/>
              <a:buNone/>
              <a:defRPr/>
            </a:lvl1pPr>
            <a:lvl2pPr lvl="1" rtl="0" algn="ctr">
              <a:spcBef>
                <a:spcPts val="0"/>
              </a:spcBef>
              <a:spcAft>
                <a:spcPts val="0"/>
              </a:spcAft>
              <a:buSzPts val="2300"/>
              <a:buNone/>
              <a:defRPr/>
            </a:lvl2pPr>
            <a:lvl3pPr lvl="2" rtl="0" algn="ctr">
              <a:spcBef>
                <a:spcPts val="0"/>
              </a:spcBef>
              <a:spcAft>
                <a:spcPts val="0"/>
              </a:spcAft>
              <a:buSzPts val="2300"/>
              <a:buNone/>
              <a:defRPr/>
            </a:lvl3pPr>
            <a:lvl4pPr lvl="3" rtl="0" algn="ctr">
              <a:spcBef>
                <a:spcPts val="0"/>
              </a:spcBef>
              <a:spcAft>
                <a:spcPts val="0"/>
              </a:spcAft>
              <a:buSzPts val="2300"/>
              <a:buNone/>
              <a:defRPr/>
            </a:lvl4pPr>
            <a:lvl5pPr lvl="4" rtl="0" algn="ctr">
              <a:spcBef>
                <a:spcPts val="0"/>
              </a:spcBef>
              <a:spcAft>
                <a:spcPts val="0"/>
              </a:spcAft>
              <a:buSzPts val="2300"/>
              <a:buNone/>
              <a:defRPr/>
            </a:lvl5pPr>
            <a:lvl6pPr lvl="5" rtl="0" algn="ctr">
              <a:spcBef>
                <a:spcPts val="0"/>
              </a:spcBef>
              <a:spcAft>
                <a:spcPts val="0"/>
              </a:spcAft>
              <a:buSzPts val="2300"/>
              <a:buNone/>
              <a:defRPr/>
            </a:lvl6pPr>
            <a:lvl7pPr lvl="6" rtl="0" algn="ctr">
              <a:spcBef>
                <a:spcPts val="0"/>
              </a:spcBef>
              <a:spcAft>
                <a:spcPts val="0"/>
              </a:spcAft>
              <a:buSzPts val="2300"/>
              <a:buNone/>
              <a:defRPr/>
            </a:lvl7pPr>
            <a:lvl8pPr lvl="7" rtl="0" algn="ctr">
              <a:spcBef>
                <a:spcPts val="0"/>
              </a:spcBef>
              <a:spcAft>
                <a:spcPts val="0"/>
              </a:spcAft>
              <a:buSzPts val="2300"/>
              <a:buNone/>
              <a:defRPr/>
            </a:lvl8pPr>
            <a:lvl9pPr lvl="8" rtl="0" algn="ctr">
              <a:spcBef>
                <a:spcPts val="0"/>
              </a:spcBef>
              <a:spcAft>
                <a:spcPts val="0"/>
              </a:spcAft>
              <a:buSzPts val="23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8" name="Shape 128"/>
        <p:cNvGrpSpPr/>
        <p:nvPr/>
      </p:nvGrpSpPr>
      <p:grpSpPr>
        <a:xfrm>
          <a:off x="0" y="0"/>
          <a:ext cx="0" cy="0"/>
          <a:chOff x="0" y="0"/>
          <a:chExt cx="0" cy="0"/>
        </a:xfrm>
      </p:grpSpPr>
      <p:graphicFrame>
        <p:nvGraphicFramePr>
          <p:cNvPr id="129" name="Google Shape;129;p12"/>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grpSp>
        <p:nvGrpSpPr>
          <p:cNvPr id="130" name="Google Shape;130;p12"/>
          <p:cNvGrpSpPr/>
          <p:nvPr/>
        </p:nvGrpSpPr>
        <p:grpSpPr>
          <a:xfrm>
            <a:off x="307016" y="275259"/>
            <a:ext cx="8585500" cy="4378100"/>
            <a:chOff x="307016" y="275259"/>
            <a:chExt cx="8585500" cy="4378100"/>
          </a:xfrm>
        </p:grpSpPr>
        <p:sp>
          <p:nvSpPr>
            <p:cNvPr id="131" name="Google Shape;131;p12"/>
            <p:cNvSpPr/>
            <p:nvPr/>
          </p:nvSpPr>
          <p:spPr>
            <a:xfrm>
              <a:off x="348525" y="323850"/>
              <a:ext cx="8503500" cy="42846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2"/>
            <p:cNvSpPr/>
            <p:nvPr/>
          </p:nvSpPr>
          <p:spPr>
            <a:xfrm>
              <a:off x="4530750" y="2752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2"/>
            <p:cNvSpPr/>
            <p:nvPr/>
          </p:nvSpPr>
          <p:spPr>
            <a:xfrm>
              <a:off x="4530750" y="45636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
            <p:cNvSpPr/>
            <p:nvPr/>
          </p:nvSpPr>
          <p:spPr>
            <a:xfrm>
              <a:off x="307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2"/>
            <p:cNvSpPr/>
            <p:nvPr/>
          </p:nvSpPr>
          <p:spPr>
            <a:xfrm>
              <a:off x="8810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12"/>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2"/>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2"/>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2"/>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2"/>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
          <p:cNvSpPr txBox="1"/>
          <p:nvPr>
            <p:ph hasCustomPrompt="1" type="title"/>
          </p:nvPr>
        </p:nvSpPr>
        <p:spPr>
          <a:xfrm>
            <a:off x="1284000" y="1366338"/>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6000"/>
              <a:buNone/>
              <a:defRPr sz="6000">
                <a:solidFill>
                  <a:schemeClr val="accen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42" name="Google Shape;142;p12"/>
          <p:cNvSpPr txBox="1"/>
          <p:nvPr>
            <p:ph idx="1" type="subTitle"/>
          </p:nvPr>
        </p:nvSpPr>
        <p:spPr>
          <a:xfrm>
            <a:off x="1284000" y="3063763"/>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6"/>
        </a:solidFill>
      </p:bgPr>
    </p:bg>
    <p:spTree>
      <p:nvGrpSpPr>
        <p:cNvPr id="143" name="Shape 1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bg>
      <p:bgPr>
        <a:gradFill>
          <a:gsLst>
            <a:gs pos="0">
              <a:schemeClr val="lt2"/>
            </a:gs>
            <a:gs pos="100000">
              <a:schemeClr val="accent4"/>
            </a:gs>
          </a:gsLst>
          <a:lin ang="5400700" scaled="0"/>
        </a:gradFill>
      </p:bgPr>
    </p:bg>
    <p:spTree>
      <p:nvGrpSpPr>
        <p:cNvPr id="144" name="Shape 144"/>
        <p:cNvGrpSpPr/>
        <p:nvPr/>
      </p:nvGrpSpPr>
      <p:grpSpPr>
        <a:xfrm>
          <a:off x="0" y="0"/>
          <a:ext cx="0" cy="0"/>
          <a:chOff x="0" y="0"/>
          <a:chExt cx="0" cy="0"/>
        </a:xfrm>
      </p:grpSpPr>
      <p:graphicFrame>
        <p:nvGraphicFramePr>
          <p:cNvPr id="145" name="Google Shape;145;p14"/>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46" name="Google Shape;146;p14"/>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4"/>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4"/>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4"/>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4"/>
          <p:cNvSpPr txBox="1"/>
          <p:nvPr>
            <p:ph type="ctrTitle"/>
          </p:nvPr>
        </p:nvSpPr>
        <p:spPr>
          <a:xfrm>
            <a:off x="2309700" y="872350"/>
            <a:ext cx="4524600" cy="10563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5200"/>
              <a:buNone/>
              <a:defRPr sz="7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2" name="Google Shape;152;p14"/>
          <p:cNvSpPr txBox="1"/>
          <p:nvPr>
            <p:ph idx="1" type="subTitle"/>
          </p:nvPr>
        </p:nvSpPr>
        <p:spPr>
          <a:xfrm>
            <a:off x="2309700" y="1928650"/>
            <a:ext cx="4524600" cy="11703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53" name="Google Shape;153;p14"/>
          <p:cNvSpPr txBox="1"/>
          <p:nvPr/>
        </p:nvSpPr>
        <p:spPr>
          <a:xfrm>
            <a:off x="2382325" y="3715850"/>
            <a:ext cx="43794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1"/>
                </a:solidFill>
                <a:latin typeface="Open Sans"/>
                <a:ea typeface="Open Sans"/>
                <a:cs typeface="Open Sans"/>
                <a:sym typeface="Open Sans"/>
              </a:rPr>
              <a:t>CREDITS: This presentation template was created by </a:t>
            </a:r>
            <a:r>
              <a:rPr b="1" lang="en" sz="1000">
                <a:solidFill>
                  <a:schemeClr val="dk1"/>
                </a:solidFill>
                <a:uFill>
                  <a:noFill/>
                </a:uFill>
                <a:latin typeface="Open Sans"/>
                <a:ea typeface="Open Sans"/>
                <a:cs typeface="Open Sans"/>
                <a:sym typeface="Open Sans"/>
                <a:hlinkClick r:id="rId2">
                  <a:extLst>
                    <a:ext uri="{A12FA001-AC4F-418D-AE19-62706E023703}">
                      <ahyp:hlinkClr val="tx"/>
                    </a:ext>
                  </a:extLst>
                </a:hlinkClick>
              </a:rPr>
              <a:t>Slidesgo</a:t>
            </a:r>
            <a:r>
              <a:rPr lang="en" sz="1000">
                <a:solidFill>
                  <a:schemeClr val="dk1"/>
                </a:solidFill>
                <a:latin typeface="Open Sans"/>
                <a:ea typeface="Open Sans"/>
                <a:cs typeface="Open Sans"/>
                <a:sym typeface="Open Sans"/>
              </a:rPr>
              <a:t>, including icons by </a:t>
            </a:r>
            <a:r>
              <a:rPr b="1" lang="en" sz="1000">
                <a:solidFill>
                  <a:schemeClr val="dk1"/>
                </a:solidFill>
                <a:uFill>
                  <a:noFill/>
                </a:uFill>
                <a:latin typeface="Open Sans"/>
                <a:ea typeface="Open Sans"/>
                <a:cs typeface="Open Sans"/>
                <a:sym typeface="Open Sans"/>
                <a:hlinkClick r:id="rId3">
                  <a:extLst>
                    <a:ext uri="{A12FA001-AC4F-418D-AE19-62706E023703}">
                      <ahyp:hlinkClr val="tx"/>
                    </a:ext>
                  </a:extLst>
                </a:hlinkClick>
              </a:rPr>
              <a:t>Flaticon</a:t>
            </a:r>
            <a:r>
              <a:rPr lang="en" sz="1000">
                <a:solidFill>
                  <a:schemeClr val="dk1"/>
                </a:solidFill>
                <a:latin typeface="Open Sans"/>
                <a:ea typeface="Open Sans"/>
                <a:cs typeface="Open Sans"/>
                <a:sym typeface="Open Sans"/>
              </a:rPr>
              <a:t>, and infographics &amp; images by </a:t>
            </a:r>
            <a:r>
              <a:rPr b="1" lang="en" sz="1000">
                <a:solidFill>
                  <a:schemeClr val="dk1"/>
                </a:solidFill>
                <a:uFill>
                  <a:noFill/>
                </a:uFill>
                <a:latin typeface="Open Sans"/>
                <a:ea typeface="Open Sans"/>
                <a:cs typeface="Open Sans"/>
                <a:sym typeface="Open Sans"/>
                <a:hlinkClick r:id="rId4">
                  <a:extLst>
                    <a:ext uri="{A12FA001-AC4F-418D-AE19-62706E023703}">
                      <ahyp:hlinkClr val="tx"/>
                    </a:ext>
                  </a:extLst>
                </a:hlinkClick>
              </a:rPr>
              <a:t>Freepik</a:t>
            </a:r>
            <a:endParaRPr b="1" sz="1000">
              <a:solidFill>
                <a:schemeClr val="dk1"/>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bg>
      <p:bgPr>
        <a:gradFill>
          <a:gsLst>
            <a:gs pos="0">
              <a:schemeClr val="lt2"/>
            </a:gs>
            <a:gs pos="100000">
              <a:schemeClr val="accent4"/>
            </a:gs>
          </a:gsLst>
          <a:lin ang="5400700" scaled="0"/>
        </a:gradFill>
      </p:bgPr>
    </p:bg>
    <p:spTree>
      <p:nvGrpSpPr>
        <p:cNvPr id="154" name="Shape 154"/>
        <p:cNvGrpSpPr/>
        <p:nvPr/>
      </p:nvGrpSpPr>
      <p:grpSpPr>
        <a:xfrm>
          <a:off x="0" y="0"/>
          <a:ext cx="0" cy="0"/>
          <a:chOff x="0" y="0"/>
          <a:chExt cx="0" cy="0"/>
        </a:xfrm>
      </p:grpSpPr>
      <p:graphicFrame>
        <p:nvGraphicFramePr>
          <p:cNvPr id="155" name="Google Shape;155;p15"/>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bl>
          </a:graphicData>
        </a:graphic>
      </p:graphicFrame>
      <p:sp>
        <p:nvSpPr>
          <p:cNvPr id="156" name="Google Shape;156;p15"/>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bg>
      <p:bgPr>
        <a:gradFill>
          <a:gsLst>
            <a:gs pos="0">
              <a:schemeClr val="lt2"/>
            </a:gs>
            <a:gs pos="100000">
              <a:schemeClr val="accent4"/>
            </a:gs>
          </a:gsLst>
          <a:lin ang="5400700" scaled="0"/>
        </a:gradFill>
      </p:bgPr>
    </p:bg>
    <p:spTree>
      <p:nvGrpSpPr>
        <p:cNvPr id="161" name="Shape 161"/>
        <p:cNvGrpSpPr/>
        <p:nvPr/>
      </p:nvGrpSpPr>
      <p:grpSpPr>
        <a:xfrm>
          <a:off x="0" y="0"/>
          <a:ext cx="0" cy="0"/>
          <a:chOff x="0" y="0"/>
          <a:chExt cx="0" cy="0"/>
        </a:xfrm>
      </p:grpSpPr>
      <p:graphicFrame>
        <p:nvGraphicFramePr>
          <p:cNvPr id="162" name="Google Shape;162;p16"/>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FFDDE1"/>
                      </a:solidFill>
                      <a:prstDash val="solid"/>
                      <a:round/>
                      <a:headEnd len="sm" w="sm" type="none"/>
                      <a:tailEnd len="sm" w="sm" type="none"/>
                    </a:lnL>
                    <a:lnR cap="flat" cmpd="sng" w="9525">
                      <a:solidFill>
                        <a:srgbClr val="FFDDE1"/>
                      </a:solidFill>
                      <a:prstDash val="solid"/>
                      <a:round/>
                      <a:headEnd len="sm" w="sm" type="none"/>
                      <a:tailEnd len="sm" w="sm" type="none"/>
                    </a:lnR>
                    <a:lnT cap="flat" cmpd="sng" w="9525">
                      <a:solidFill>
                        <a:srgbClr val="FFDDE1"/>
                      </a:solidFill>
                      <a:prstDash val="solid"/>
                      <a:round/>
                      <a:headEnd len="sm" w="sm" type="none"/>
                      <a:tailEnd len="sm" w="sm" type="none"/>
                    </a:lnT>
                    <a:lnB cap="flat" cmpd="sng" w="9525">
                      <a:solidFill>
                        <a:srgbClr val="FFDDE1"/>
                      </a:solidFill>
                      <a:prstDash val="solid"/>
                      <a:round/>
                      <a:headEnd len="sm" w="sm" type="none"/>
                      <a:tailEnd len="sm" w="sm" type="none"/>
                    </a:lnB>
                  </a:tcPr>
                </a:tc>
              </a:tr>
            </a:tbl>
          </a:graphicData>
        </a:graphic>
      </p:graphicFrame>
      <p:sp>
        <p:nvSpPr>
          <p:cNvPr id="163" name="Google Shape;163;p16"/>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6"/>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6"/>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6"/>
          <p:cNvSpPr/>
          <p:nvPr/>
        </p:nvSpPr>
        <p:spPr>
          <a:xfrm>
            <a:off x="6590100" y="200026"/>
            <a:ext cx="253200" cy="245400"/>
          </a:xfrm>
          <a:prstGeom prst="star4">
            <a:avLst>
              <a:gd fmla="val 1208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263775" y="377440"/>
            <a:ext cx="1860368" cy="362222"/>
          </a:xfrm>
          <a:custGeom>
            <a:rect b="b" l="l" r="r" t="t"/>
            <a:pathLst>
              <a:path extrusionOk="0" h="12060" w="61940">
                <a:moveTo>
                  <a:pt x="31646" y="0"/>
                </a:moveTo>
                <a:cubicBezTo>
                  <a:pt x="25375" y="0"/>
                  <a:pt x="20068" y="2991"/>
                  <a:pt x="17849" y="7332"/>
                </a:cubicBezTo>
                <a:cubicBezTo>
                  <a:pt x="16113" y="6946"/>
                  <a:pt x="14280" y="6657"/>
                  <a:pt x="12447" y="6657"/>
                </a:cubicBezTo>
                <a:cubicBezTo>
                  <a:pt x="6561" y="6657"/>
                  <a:pt x="1545" y="8972"/>
                  <a:pt x="1" y="12060"/>
                </a:cubicBezTo>
                <a:lnTo>
                  <a:pt x="61940" y="12060"/>
                </a:lnTo>
                <a:cubicBezTo>
                  <a:pt x="60782" y="8972"/>
                  <a:pt x="56826" y="6657"/>
                  <a:pt x="52002" y="6657"/>
                </a:cubicBezTo>
                <a:cubicBezTo>
                  <a:pt x="49880" y="6657"/>
                  <a:pt x="47661" y="7236"/>
                  <a:pt x="45731" y="8201"/>
                </a:cubicBezTo>
                <a:cubicBezTo>
                  <a:pt x="43802" y="3473"/>
                  <a:pt x="38206" y="0"/>
                  <a:pt x="316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6"/>
          <p:cNvSpPr/>
          <p:nvPr/>
        </p:nvSpPr>
        <p:spPr>
          <a:xfrm>
            <a:off x="5281253" y="584838"/>
            <a:ext cx="764068" cy="154815"/>
          </a:xfrm>
          <a:custGeom>
            <a:rect b="b" l="l" r="r" t="t"/>
            <a:pathLst>
              <a:path extrusionOk="0" h="8407" w="41486">
                <a:moveTo>
                  <a:pt x="20634" y="0"/>
                </a:moveTo>
                <a:cubicBezTo>
                  <a:pt x="17056" y="0"/>
                  <a:pt x="13716" y="1990"/>
                  <a:pt x="11963" y="5126"/>
                </a:cubicBezTo>
                <a:cubicBezTo>
                  <a:pt x="10806" y="4837"/>
                  <a:pt x="9551" y="4644"/>
                  <a:pt x="8297" y="4644"/>
                </a:cubicBezTo>
                <a:cubicBezTo>
                  <a:pt x="4342" y="4644"/>
                  <a:pt x="1061" y="6284"/>
                  <a:pt x="0" y="8406"/>
                </a:cubicBezTo>
                <a:lnTo>
                  <a:pt x="41485" y="8406"/>
                </a:lnTo>
                <a:cubicBezTo>
                  <a:pt x="40714" y="6284"/>
                  <a:pt x="38012" y="4644"/>
                  <a:pt x="34828" y="4644"/>
                </a:cubicBezTo>
                <a:cubicBezTo>
                  <a:pt x="33381" y="4644"/>
                  <a:pt x="31934" y="5030"/>
                  <a:pt x="30680" y="5705"/>
                </a:cubicBezTo>
                <a:cubicBezTo>
                  <a:pt x="29013" y="2187"/>
                  <a:pt x="25481" y="1"/>
                  <a:pt x="21617" y="1"/>
                </a:cubicBezTo>
                <a:cubicBezTo>
                  <a:pt x="21455" y="1"/>
                  <a:pt x="21292" y="5"/>
                  <a:pt x="21129" y="13"/>
                </a:cubicBezTo>
                <a:cubicBezTo>
                  <a:pt x="20963" y="4"/>
                  <a:pt x="20799" y="0"/>
                  <a:pt x="20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
          <p:cNvSpPr/>
          <p:nvPr/>
        </p:nvSpPr>
        <p:spPr>
          <a:xfrm>
            <a:off x="8699400" y="1470026"/>
            <a:ext cx="253200" cy="245400"/>
          </a:xfrm>
          <a:prstGeom prst="star4">
            <a:avLst>
              <a:gd fmla="val 1208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6"/>
          <p:cNvSpPr/>
          <p:nvPr/>
        </p:nvSpPr>
        <p:spPr>
          <a:xfrm>
            <a:off x="218000" y="3866476"/>
            <a:ext cx="253200" cy="245400"/>
          </a:xfrm>
          <a:prstGeom prst="star4">
            <a:avLst>
              <a:gd fmla="val 1208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6"/>
          <p:cNvSpPr/>
          <p:nvPr/>
        </p:nvSpPr>
        <p:spPr>
          <a:xfrm>
            <a:off x="8134188" y="3595740"/>
            <a:ext cx="1860368" cy="362222"/>
          </a:xfrm>
          <a:custGeom>
            <a:rect b="b" l="l" r="r" t="t"/>
            <a:pathLst>
              <a:path extrusionOk="0" h="12060" w="61940">
                <a:moveTo>
                  <a:pt x="31646" y="0"/>
                </a:moveTo>
                <a:cubicBezTo>
                  <a:pt x="25375" y="0"/>
                  <a:pt x="20068" y="2991"/>
                  <a:pt x="17849" y="7332"/>
                </a:cubicBezTo>
                <a:cubicBezTo>
                  <a:pt x="16113" y="6946"/>
                  <a:pt x="14280" y="6657"/>
                  <a:pt x="12447" y="6657"/>
                </a:cubicBezTo>
                <a:cubicBezTo>
                  <a:pt x="6561" y="6657"/>
                  <a:pt x="1545" y="8972"/>
                  <a:pt x="1" y="12060"/>
                </a:cubicBezTo>
                <a:lnTo>
                  <a:pt x="61940" y="12060"/>
                </a:lnTo>
                <a:cubicBezTo>
                  <a:pt x="60782" y="8972"/>
                  <a:pt x="56826" y="6657"/>
                  <a:pt x="52002" y="6657"/>
                </a:cubicBezTo>
                <a:cubicBezTo>
                  <a:pt x="49880" y="6657"/>
                  <a:pt x="47661" y="7236"/>
                  <a:pt x="45731" y="8201"/>
                </a:cubicBezTo>
                <a:cubicBezTo>
                  <a:pt x="43802" y="3473"/>
                  <a:pt x="38206" y="0"/>
                  <a:pt x="316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7" name="Shape 1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graphicFrame>
        <p:nvGraphicFramePr>
          <p:cNvPr id="18" name="Google Shape;18;p3"/>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19" name="Google Shape;19;p3"/>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type="title"/>
          </p:nvPr>
        </p:nvSpPr>
        <p:spPr>
          <a:xfrm>
            <a:off x="1300200" y="2516900"/>
            <a:ext cx="6543600" cy="10644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25" name="Google Shape;25;p3"/>
          <p:cNvSpPr txBox="1"/>
          <p:nvPr>
            <p:ph hasCustomPrompt="1" idx="2" type="title"/>
          </p:nvPr>
        </p:nvSpPr>
        <p:spPr>
          <a:xfrm>
            <a:off x="3719100" y="765975"/>
            <a:ext cx="1705800" cy="16344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5000">
                <a:solidFill>
                  <a:schemeClr val="accent6"/>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graphicFrame>
        <p:nvGraphicFramePr>
          <p:cNvPr id="27" name="Google Shape;27;p4"/>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grpSp>
        <p:nvGrpSpPr>
          <p:cNvPr id="28" name="Google Shape;28;p4"/>
          <p:cNvGrpSpPr/>
          <p:nvPr/>
        </p:nvGrpSpPr>
        <p:grpSpPr>
          <a:xfrm>
            <a:off x="307016" y="275259"/>
            <a:ext cx="8585500" cy="4378100"/>
            <a:chOff x="307016" y="275259"/>
            <a:chExt cx="8585500" cy="4378100"/>
          </a:xfrm>
        </p:grpSpPr>
        <p:sp>
          <p:nvSpPr>
            <p:cNvPr id="29" name="Google Shape;29;p4"/>
            <p:cNvSpPr/>
            <p:nvPr/>
          </p:nvSpPr>
          <p:spPr>
            <a:xfrm>
              <a:off x="348525" y="323850"/>
              <a:ext cx="8503500" cy="42846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4530750" y="2752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4530750" y="45636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307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8810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4"/>
          <p:cNvSpPr/>
          <p:nvPr/>
        </p:nvSpPr>
        <p:spPr>
          <a:xfrm>
            <a:off x="8563534" y="323850"/>
            <a:ext cx="288900" cy="3144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chemeClr val="accent1"/>
                </a:solidFill>
                <a:latin typeface="Unbounded"/>
                <a:ea typeface="Unbounded"/>
                <a:cs typeface="Unbounded"/>
                <a:sym typeface="Unbounded"/>
              </a:rPr>
              <a:t>x</a:t>
            </a:r>
            <a:endParaRPr sz="1000"/>
          </a:p>
        </p:txBody>
      </p:sp>
      <p:sp>
        <p:nvSpPr>
          <p:cNvPr id="35" name="Google Shape;35;p4"/>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ph idx="1" type="body"/>
          </p:nvPr>
        </p:nvSpPr>
        <p:spPr>
          <a:xfrm>
            <a:off x="1106700" y="1583725"/>
            <a:ext cx="6930600" cy="22344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sz="1300"/>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
        <p:nvSpPr>
          <p:cNvPr id="41" name="Google Shape;41;p4"/>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graphicFrame>
        <p:nvGraphicFramePr>
          <p:cNvPr id="43" name="Google Shape;43;p5"/>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grpSp>
        <p:nvGrpSpPr>
          <p:cNvPr id="44" name="Google Shape;44;p5"/>
          <p:cNvGrpSpPr/>
          <p:nvPr/>
        </p:nvGrpSpPr>
        <p:grpSpPr>
          <a:xfrm>
            <a:off x="307016" y="275259"/>
            <a:ext cx="8585500" cy="4378100"/>
            <a:chOff x="307016" y="275259"/>
            <a:chExt cx="8585500" cy="4378100"/>
          </a:xfrm>
        </p:grpSpPr>
        <p:sp>
          <p:nvSpPr>
            <p:cNvPr id="45" name="Google Shape;45;p5"/>
            <p:cNvSpPr/>
            <p:nvPr/>
          </p:nvSpPr>
          <p:spPr>
            <a:xfrm>
              <a:off x="348525" y="323850"/>
              <a:ext cx="8503500" cy="42846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a:off x="4530750" y="2752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4530750" y="45636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307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8810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5"/>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txBox="1"/>
          <p:nvPr>
            <p:ph idx="1" type="subTitle"/>
          </p:nvPr>
        </p:nvSpPr>
        <p:spPr>
          <a:xfrm>
            <a:off x="1196732" y="1581150"/>
            <a:ext cx="3206400" cy="430500"/>
          </a:xfrm>
          <a:prstGeom prst="rect">
            <a:avLst/>
          </a:prstGeom>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1600">
                <a:solidFill>
                  <a:schemeClr val="dk1"/>
                </a:solidFill>
                <a:latin typeface="Unbounded"/>
                <a:ea typeface="Unbounded"/>
                <a:cs typeface="Unbounded"/>
                <a:sym typeface="Unbounded"/>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56" name="Google Shape;56;p5"/>
          <p:cNvSpPr txBox="1"/>
          <p:nvPr>
            <p:ph idx="2" type="subTitle"/>
          </p:nvPr>
        </p:nvSpPr>
        <p:spPr>
          <a:xfrm>
            <a:off x="4736382" y="1581150"/>
            <a:ext cx="3210900" cy="4305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1600">
                <a:solidFill>
                  <a:schemeClr val="dk1"/>
                </a:solidFill>
                <a:latin typeface="Unbounded"/>
                <a:ea typeface="Unbounded"/>
                <a:cs typeface="Unbounded"/>
                <a:sym typeface="Unbounded"/>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57" name="Google Shape;57;p5"/>
          <p:cNvSpPr txBox="1"/>
          <p:nvPr>
            <p:ph idx="3" type="subTitle"/>
          </p:nvPr>
        </p:nvSpPr>
        <p:spPr>
          <a:xfrm>
            <a:off x="1196718" y="2110825"/>
            <a:ext cx="3206400" cy="163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8" name="Google Shape;58;p5"/>
          <p:cNvSpPr txBox="1"/>
          <p:nvPr>
            <p:ph idx="4" type="subTitle"/>
          </p:nvPr>
        </p:nvSpPr>
        <p:spPr>
          <a:xfrm>
            <a:off x="4738547" y="2110825"/>
            <a:ext cx="3206400" cy="163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9" name="Google Shape;59;p5"/>
          <p:cNvSpPr/>
          <p:nvPr/>
        </p:nvSpPr>
        <p:spPr>
          <a:xfrm>
            <a:off x="8563534" y="333967"/>
            <a:ext cx="288900" cy="3144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p>
        </p:txBody>
      </p:sp>
      <p:sp>
        <p:nvSpPr>
          <p:cNvPr id="60" name="Google Shape;60;p5"/>
          <p:cNvSpPr txBox="1"/>
          <p:nvPr/>
        </p:nvSpPr>
        <p:spPr>
          <a:xfrm>
            <a:off x="8517463" y="298279"/>
            <a:ext cx="381000" cy="3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B07CCD"/>
                </a:solidFill>
                <a:latin typeface="Unbounded"/>
                <a:ea typeface="Unbounded"/>
                <a:cs typeface="Unbounded"/>
                <a:sym typeface="Unbounded"/>
              </a:rPr>
              <a:t>x</a:t>
            </a:r>
            <a:endParaRPr b="1" sz="1600">
              <a:solidFill>
                <a:srgbClr val="B07CCD"/>
              </a:solidFill>
              <a:latin typeface="Unbounded"/>
              <a:ea typeface="Unbounded"/>
              <a:cs typeface="Unbounded"/>
              <a:sym typeface="Unbounded"/>
            </a:endParaRPr>
          </a:p>
        </p:txBody>
      </p:sp>
      <p:sp>
        <p:nvSpPr>
          <p:cNvPr id="61" name="Google Shape;61;p5"/>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graphicFrame>
        <p:nvGraphicFramePr>
          <p:cNvPr id="63" name="Google Shape;63;p6"/>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64" name="Google Shape;64;p6"/>
          <p:cNvSpPr/>
          <p:nvPr/>
        </p:nvSpPr>
        <p:spPr>
          <a:xfrm>
            <a:off x="348934" y="323850"/>
            <a:ext cx="8503500" cy="42846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a:off x="4530750" y="2752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4530750" y="45636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307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a:off x="8810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8563534" y="323850"/>
            <a:ext cx="288900" cy="3144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600">
                <a:solidFill>
                  <a:schemeClr val="accent1"/>
                </a:solidFill>
                <a:latin typeface="Unbounded"/>
                <a:ea typeface="Unbounded"/>
                <a:cs typeface="Unbounded"/>
                <a:sym typeface="Unbounded"/>
              </a:rPr>
              <a:t>x</a:t>
            </a:r>
            <a:endParaRPr sz="1000"/>
          </a:p>
        </p:txBody>
      </p:sp>
      <p:sp>
        <p:nvSpPr>
          <p:cNvPr id="75" name="Google Shape;75;p6"/>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76" name="Shape 76"/>
        <p:cNvGrpSpPr/>
        <p:nvPr/>
      </p:nvGrpSpPr>
      <p:grpSpPr>
        <a:xfrm>
          <a:off x="0" y="0"/>
          <a:ext cx="0" cy="0"/>
          <a:chOff x="0" y="0"/>
          <a:chExt cx="0" cy="0"/>
        </a:xfrm>
      </p:grpSpPr>
      <p:graphicFrame>
        <p:nvGraphicFramePr>
          <p:cNvPr id="77" name="Google Shape;77;p7"/>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grpSp>
        <p:nvGrpSpPr>
          <p:cNvPr id="78" name="Google Shape;78;p7"/>
          <p:cNvGrpSpPr/>
          <p:nvPr/>
        </p:nvGrpSpPr>
        <p:grpSpPr>
          <a:xfrm>
            <a:off x="307016" y="275259"/>
            <a:ext cx="8585500" cy="4378100"/>
            <a:chOff x="307016" y="275259"/>
            <a:chExt cx="8585500" cy="4378100"/>
          </a:xfrm>
        </p:grpSpPr>
        <p:sp>
          <p:nvSpPr>
            <p:cNvPr id="79" name="Google Shape;79;p7"/>
            <p:cNvSpPr/>
            <p:nvPr/>
          </p:nvSpPr>
          <p:spPr>
            <a:xfrm>
              <a:off x="348525" y="323850"/>
              <a:ext cx="8503500" cy="42846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p:nvPr/>
          </p:nvSpPr>
          <p:spPr>
            <a:xfrm>
              <a:off x="4530750" y="2752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7"/>
            <p:cNvSpPr/>
            <p:nvPr/>
          </p:nvSpPr>
          <p:spPr>
            <a:xfrm>
              <a:off x="4530750" y="45636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p:nvPr/>
          </p:nvSpPr>
          <p:spPr>
            <a:xfrm>
              <a:off x="307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8810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7"/>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p:txBody>
      </p:sp>
      <p:sp>
        <p:nvSpPr>
          <p:cNvPr id="90" name="Google Shape;90;p7"/>
          <p:cNvSpPr/>
          <p:nvPr/>
        </p:nvSpPr>
        <p:spPr>
          <a:xfrm>
            <a:off x="8563534" y="333967"/>
            <a:ext cx="288900" cy="3144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p>
        </p:txBody>
      </p:sp>
      <p:sp>
        <p:nvSpPr>
          <p:cNvPr id="91" name="Google Shape;91;p7"/>
          <p:cNvSpPr txBox="1"/>
          <p:nvPr/>
        </p:nvSpPr>
        <p:spPr>
          <a:xfrm>
            <a:off x="8517463" y="298279"/>
            <a:ext cx="381000" cy="3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B07CCD"/>
                </a:solidFill>
                <a:latin typeface="Unbounded"/>
                <a:ea typeface="Unbounded"/>
                <a:cs typeface="Unbounded"/>
                <a:sym typeface="Unbounded"/>
              </a:rPr>
              <a:t>x</a:t>
            </a:r>
            <a:endParaRPr b="1" sz="1600">
              <a:solidFill>
                <a:srgbClr val="B07CCD"/>
              </a:solidFill>
              <a:latin typeface="Unbounded"/>
              <a:ea typeface="Unbounded"/>
              <a:cs typeface="Unbounded"/>
              <a:sym typeface="Unbound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graphicFrame>
        <p:nvGraphicFramePr>
          <p:cNvPr id="93" name="Google Shape;93;p8"/>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94" name="Google Shape;94;p8"/>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txBox="1"/>
          <p:nvPr>
            <p:ph type="title"/>
          </p:nvPr>
        </p:nvSpPr>
        <p:spPr>
          <a:xfrm>
            <a:off x="805150" y="922496"/>
            <a:ext cx="4313100" cy="5727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lvl1pPr lvl="0" rtl="0" algn="ctr">
              <a:lnSpc>
                <a:spcPct val="100000"/>
              </a:lnSpc>
              <a:spcBef>
                <a:spcPts val="0"/>
              </a:spcBef>
              <a:spcAft>
                <a:spcPts val="0"/>
              </a:spcAft>
              <a:buSzPts val="2300"/>
              <a:buNone/>
              <a:defRPr/>
            </a:lvl1pPr>
            <a:lvl2pPr lvl="1" rtl="0">
              <a:lnSpc>
                <a:spcPct val="100000"/>
              </a:lnSpc>
              <a:spcBef>
                <a:spcPts val="0"/>
              </a:spcBef>
              <a:spcAft>
                <a:spcPts val="0"/>
              </a:spcAft>
              <a:buSzPts val="2300"/>
              <a:buNone/>
              <a:defRPr/>
            </a:lvl2pPr>
            <a:lvl3pPr lvl="2" rtl="0">
              <a:lnSpc>
                <a:spcPct val="100000"/>
              </a:lnSpc>
              <a:spcBef>
                <a:spcPts val="0"/>
              </a:spcBef>
              <a:spcAft>
                <a:spcPts val="0"/>
              </a:spcAft>
              <a:buSzPts val="2300"/>
              <a:buNone/>
              <a:defRPr/>
            </a:lvl3pPr>
            <a:lvl4pPr lvl="3" rtl="0">
              <a:lnSpc>
                <a:spcPct val="100000"/>
              </a:lnSpc>
              <a:spcBef>
                <a:spcPts val="0"/>
              </a:spcBef>
              <a:spcAft>
                <a:spcPts val="0"/>
              </a:spcAft>
              <a:buSzPts val="2300"/>
              <a:buNone/>
              <a:defRPr/>
            </a:lvl4pPr>
            <a:lvl5pPr lvl="4" rtl="0">
              <a:lnSpc>
                <a:spcPct val="100000"/>
              </a:lnSpc>
              <a:spcBef>
                <a:spcPts val="0"/>
              </a:spcBef>
              <a:spcAft>
                <a:spcPts val="0"/>
              </a:spcAft>
              <a:buSzPts val="2300"/>
              <a:buNone/>
              <a:defRPr/>
            </a:lvl5pPr>
            <a:lvl6pPr lvl="5" rtl="0">
              <a:lnSpc>
                <a:spcPct val="100000"/>
              </a:lnSpc>
              <a:spcBef>
                <a:spcPts val="0"/>
              </a:spcBef>
              <a:spcAft>
                <a:spcPts val="0"/>
              </a:spcAft>
              <a:buSzPts val="2300"/>
              <a:buNone/>
              <a:defRPr/>
            </a:lvl6pPr>
            <a:lvl7pPr lvl="6" rtl="0">
              <a:lnSpc>
                <a:spcPct val="100000"/>
              </a:lnSpc>
              <a:spcBef>
                <a:spcPts val="0"/>
              </a:spcBef>
              <a:spcAft>
                <a:spcPts val="0"/>
              </a:spcAft>
              <a:buSzPts val="2300"/>
              <a:buNone/>
              <a:defRPr/>
            </a:lvl7pPr>
            <a:lvl8pPr lvl="7" rtl="0">
              <a:lnSpc>
                <a:spcPct val="100000"/>
              </a:lnSpc>
              <a:spcBef>
                <a:spcPts val="0"/>
              </a:spcBef>
              <a:spcAft>
                <a:spcPts val="0"/>
              </a:spcAft>
              <a:buSzPts val="2300"/>
              <a:buNone/>
              <a:defRPr/>
            </a:lvl8pPr>
            <a:lvl9pPr lvl="8" rtl="0">
              <a:lnSpc>
                <a:spcPct val="100000"/>
              </a:lnSpc>
              <a:spcBef>
                <a:spcPts val="0"/>
              </a:spcBef>
              <a:spcAft>
                <a:spcPts val="0"/>
              </a:spcAft>
              <a:buSzPts val="2300"/>
              <a:buNone/>
              <a:defRPr/>
            </a:lvl9pPr>
          </a:lstStyle>
          <a:p/>
        </p:txBody>
      </p:sp>
      <p:sp>
        <p:nvSpPr>
          <p:cNvPr id="100" name="Google Shape;100;p8"/>
          <p:cNvSpPr txBox="1"/>
          <p:nvPr>
            <p:ph idx="1" type="body"/>
          </p:nvPr>
        </p:nvSpPr>
        <p:spPr>
          <a:xfrm>
            <a:off x="810050" y="1707121"/>
            <a:ext cx="4313100" cy="25137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
        <p:nvSpPr>
          <p:cNvPr id="101" name="Google Shape;101;p8"/>
          <p:cNvSpPr/>
          <p:nvPr>
            <p:ph idx="2" type="pic"/>
          </p:nvPr>
        </p:nvSpPr>
        <p:spPr>
          <a:xfrm>
            <a:off x="5359550" y="1194250"/>
            <a:ext cx="2979300" cy="2472000"/>
          </a:xfrm>
          <a:prstGeom prst="rect">
            <a:avLst/>
          </a:prstGeom>
          <a:noFill/>
          <a:ln cap="flat" cmpd="sng" w="19050">
            <a:solidFill>
              <a:schemeClr val="dk2"/>
            </a:solidFill>
            <a:prstDash val="solid"/>
            <a:round/>
            <a:headEnd len="sm" w="sm" type="none"/>
            <a:tailEnd len="sm" w="sm" type="none"/>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2" name="Shape 102"/>
        <p:cNvGrpSpPr/>
        <p:nvPr/>
      </p:nvGrpSpPr>
      <p:grpSpPr>
        <a:xfrm>
          <a:off x="0" y="0"/>
          <a:ext cx="0" cy="0"/>
          <a:chOff x="0" y="0"/>
          <a:chExt cx="0" cy="0"/>
        </a:xfrm>
      </p:grpSpPr>
      <p:graphicFrame>
        <p:nvGraphicFramePr>
          <p:cNvPr id="103" name="Google Shape;103;p9"/>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104" name="Google Shape;104;p9"/>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txBox="1"/>
          <p:nvPr>
            <p:ph type="title"/>
          </p:nvPr>
        </p:nvSpPr>
        <p:spPr>
          <a:xfrm>
            <a:off x="923075" y="1307100"/>
            <a:ext cx="7298400" cy="25293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0" name="Shape 110"/>
        <p:cNvGrpSpPr/>
        <p:nvPr/>
      </p:nvGrpSpPr>
      <p:grpSpPr>
        <a:xfrm>
          <a:off x="0" y="0"/>
          <a:ext cx="0" cy="0"/>
          <a:chOff x="0" y="0"/>
          <a:chExt cx="0" cy="0"/>
        </a:xfrm>
      </p:grpSpPr>
      <p:graphicFrame>
        <p:nvGraphicFramePr>
          <p:cNvPr id="111" name="Google Shape;111;p10"/>
          <p:cNvGraphicFramePr/>
          <p:nvPr/>
        </p:nvGraphicFramePr>
        <p:xfrm>
          <a:off x="-104925" y="-95300"/>
          <a:ext cx="3000000" cy="3000000"/>
        </p:xfrm>
        <a:graphic>
          <a:graphicData uri="http://schemas.openxmlformats.org/drawingml/2006/table">
            <a:tbl>
              <a:tblPr>
                <a:noFill/>
                <a:tableStyleId>{3D7648CB-3704-4423-B57D-A40675C5E6A0}</a:tableStyleId>
              </a:tblPr>
              <a:tblGrid>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gridCol w="425175"/>
              </a:tblGrid>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384800">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r h="422775">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grpSp>
        <p:nvGrpSpPr>
          <p:cNvPr id="112" name="Google Shape;112;p10"/>
          <p:cNvGrpSpPr/>
          <p:nvPr/>
        </p:nvGrpSpPr>
        <p:grpSpPr>
          <a:xfrm>
            <a:off x="307016" y="275259"/>
            <a:ext cx="8585500" cy="4378100"/>
            <a:chOff x="307016" y="275259"/>
            <a:chExt cx="8585500" cy="4378100"/>
          </a:xfrm>
        </p:grpSpPr>
        <p:sp>
          <p:nvSpPr>
            <p:cNvPr id="113" name="Google Shape;113;p10"/>
            <p:cNvSpPr/>
            <p:nvPr/>
          </p:nvSpPr>
          <p:spPr>
            <a:xfrm>
              <a:off x="348525" y="323850"/>
              <a:ext cx="8503500" cy="42846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0"/>
            <p:cNvSpPr/>
            <p:nvPr/>
          </p:nvSpPr>
          <p:spPr>
            <a:xfrm>
              <a:off x="4530750" y="2752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0"/>
            <p:cNvSpPr/>
            <p:nvPr/>
          </p:nvSpPr>
          <p:spPr>
            <a:xfrm>
              <a:off x="4530750" y="4563659"/>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0"/>
            <p:cNvSpPr/>
            <p:nvPr/>
          </p:nvSpPr>
          <p:spPr>
            <a:xfrm>
              <a:off x="307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0"/>
            <p:cNvSpPr/>
            <p:nvPr/>
          </p:nvSpPr>
          <p:spPr>
            <a:xfrm>
              <a:off x="8810016" y="2526900"/>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10"/>
          <p:cNvSpPr/>
          <p:nvPr/>
        </p:nvSpPr>
        <p:spPr>
          <a:xfrm>
            <a:off x="-44650" y="4764250"/>
            <a:ext cx="9257100" cy="409500"/>
          </a:xfrm>
          <a:prstGeom prst="rect">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0"/>
          <p:cNvSpPr/>
          <p:nvPr/>
        </p:nvSpPr>
        <p:spPr>
          <a:xfrm>
            <a:off x="729250" y="4851425"/>
            <a:ext cx="1674900" cy="245400"/>
          </a:xfrm>
          <a:prstGeom prst="roundRect">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
          <p:cNvSpPr/>
          <p:nvPr/>
        </p:nvSpPr>
        <p:spPr>
          <a:xfrm rot="-1191093">
            <a:off x="431550" y="4873986"/>
            <a:ext cx="122797" cy="200330"/>
          </a:xfrm>
          <a:prstGeom prst="moon">
            <a:avLst>
              <a:gd fmla="val 46458" name="adj"/>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0"/>
          <p:cNvSpPr/>
          <p:nvPr/>
        </p:nvSpPr>
        <p:spPr>
          <a:xfrm>
            <a:off x="257910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0"/>
          <p:cNvSpPr/>
          <p:nvPr/>
        </p:nvSpPr>
        <p:spPr>
          <a:xfrm>
            <a:off x="2774350" y="4916650"/>
            <a:ext cx="104700" cy="104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0"/>
          <p:cNvSpPr txBox="1"/>
          <p:nvPr>
            <p:ph type="title"/>
          </p:nvPr>
        </p:nvSpPr>
        <p:spPr>
          <a:xfrm>
            <a:off x="2241425" y="1293100"/>
            <a:ext cx="46611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4" name="Google Shape;124;p10"/>
          <p:cNvSpPr txBox="1"/>
          <p:nvPr>
            <p:ph idx="1" type="subTitle"/>
          </p:nvPr>
        </p:nvSpPr>
        <p:spPr>
          <a:xfrm>
            <a:off x="2241475" y="2168600"/>
            <a:ext cx="4661100" cy="168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1pPr>
            <a:lvl2pPr lvl="1"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2pPr>
            <a:lvl3pPr lvl="2"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3pPr>
            <a:lvl4pPr lvl="3"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4pPr>
            <a:lvl5pPr lvl="4"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5pPr>
            <a:lvl6pPr lvl="5"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6pPr>
            <a:lvl7pPr lvl="6"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7pPr>
            <a:lvl8pPr lvl="7"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8pPr>
            <a:lvl9pPr lvl="8" rtl="0">
              <a:spcBef>
                <a:spcPts val="0"/>
              </a:spcBef>
              <a:spcAft>
                <a:spcPts val="0"/>
              </a:spcAft>
              <a:buClr>
                <a:schemeClr val="dk1"/>
              </a:buClr>
              <a:buSzPts val="2300"/>
              <a:buFont typeface="Unbounded"/>
              <a:buNone/>
              <a:defRPr b="1" sz="2300">
                <a:solidFill>
                  <a:schemeClr val="dk1"/>
                </a:solidFill>
                <a:latin typeface="Unbounded"/>
                <a:ea typeface="Unbounded"/>
                <a:cs typeface="Unbounded"/>
                <a:sym typeface="Unbounded"/>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a:lnSpc>
                <a:spcPct val="100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74" name="Shape 174"/>
        <p:cNvGrpSpPr/>
        <p:nvPr/>
      </p:nvGrpSpPr>
      <p:grpSpPr>
        <a:xfrm>
          <a:off x="0" y="0"/>
          <a:ext cx="0" cy="0"/>
          <a:chOff x="0" y="0"/>
          <a:chExt cx="0" cy="0"/>
        </a:xfrm>
      </p:grpSpPr>
      <p:sp>
        <p:nvSpPr>
          <p:cNvPr id="175" name="Google Shape;175;p17"/>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76" name="Google Shape;176;p17"/>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3"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YhCr-N9XZooI7w710tJIVzxDWr_-zAI112f2_wUnBZY/copy" TargetMode="External"/><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lofi-music-newsletter#position-230&amp;results-11865?utm_source=slidesgo_template_infographics&amp;utm_medium=referral-link&amp;utm_campaign=sg_credits&amp;utm_content=template" TargetMode="External"/><Relationship Id="rId4" Type="http://schemas.openxmlformats.org/officeDocument/2006/relationships/hyperlink" Target="https://slidesgo.com/theme/programming-language-workshop-for-beginners#search-Programming+Language+Workshop+for+Beginners&amp;position-1&amp;results-1&amp;rs=search?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3.jpg"/><Relationship Id="rId6" Type="http://schemas.openxmlformats.org/officeDocument/2006/relationships/image" Target="../media/image7.jpg"/><Relationship Id="rId7" Type="http://schemas.openxmlformats.org/officeDocument/2006/relationships/image" Target="../media/image6.jpg"/><Relationship Id="rId8"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7.jpg"/><Relationship Id="rId4" Type="http://schemas.openxmlformats.org/officeDocument/2006/relationships/image" Target="../media/image8.jpg"/><Relationship Id="rId9" Type="http://schemas.openxmlformats.org/officeDocument/2006/relationships/image" Target="../media/image5.jpg"/><Relationship Id="rId5" Type="http://schemas.openxmlformats.org/officeDocument/2006/relationships/image" Target="../media/image9.jpg"/><Relationship Id="rId6" Type="http://schemas.openxmlformats.org/officeDocument/2006/relationships/image" Target="../media/image2.jpg"/><Relationship Id="rId7" Type="http://schemas.openxmlformats.org/officeDocument/2006/relationships/image" Target="../media/image3.jpg"/><Relationship Id="rId8"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YhCr-N9XZooI7w710tJIVzxDWr_-zAI112f2_wUnBZY/copy" TargetMode="External"/><Relationship Id="rId5"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6.jpg"/><Relationship Id="rId4" Type="http://schemas.openxmlformats.org/officeDocument/2006/relationships/image" Target="../media/image5.jpg"/><Relationship Id="rId5" Type="http://schemas.openxmlformats.org/officeDocument/2006/relationships/image" Target="../media/image8.jpg"/><Relationship Id="rId6"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hyperlink" Target="http://bit.ly/33VAFh3" TargetMode="External"/><Relationship Id="rId4" Type="http://schemas.openxmlformats.org/officeDocument/2006/relationships/hyperlink" Target="http://bit.ly/30B07Gq" TargetMode="External"/><Relationship Id="rId5" Type="http://schemas.openxmlformats.org/officeDocument/2006/relationships/hyperlink" Target="http://bit.ly/2PfT4l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p:nvPr/>
        </p:nvSpPr>
        <p:spPr>
          <a:xfrm>
            <a:off x="1076325" y="3467213"/>
            <a:ext cx="7298400" cy="478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9"/>
          <p:cNvSpPr/>
          <p:nvPr/>
        </p:nvSpPr>
        <p:spPr>
          <a:xfrm>
            <a:off x="1076325" y="1529350"/>
            <a:ext cx="7298400" cy="1713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9"/>
          <p:cNvSpPr/>
          <p:nvPr/>
        </p:nvSpPr>
        <p:spPr>
          <a:xfrm flipH="1">
            <a:off x="1480384" y="428626"/>
            <a:ext cx="253200" cy="245400"/>
          </a:xfrm>
          <a:prstGeom prst="star4">
            <a:avLst>
              <a:gd fmla="val 1208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flipH="1">
            <a:off x="6639366" y="253290"/>
            <a:ext cx="1860368" cy="362222"/>
          </a:xfrm>
          <a:custGeom>
            <a:rect b="b" l="l" r="r" t="t"/>
            <a:pathLst>
              <a:path extrusionOk="0" h="12060" w="61940">
                <a:moveTo>
                  <a:pt x="31646" y="0"/>
                </a:moveTo>
                <a:cubicBezTo>
                  <a:pt x="25375" y="0"/>
                  <a:pt x="20068" y="2991"/>
                  <a:pt x="17849" y="7332"/>
                </a:cubicBezTo>
                <a:cubicBezTo>
                  <a:pt x="16113" y="6946"/>
                  <a:pt x="14280" y="6657"/>
                  <a:pt x="12447" y="6657"/>
                </a:cubicBezTo>
                <a:cubicBezTo>
                  <a:pt x="6561" y="6657"/>
                  <a:pt x="1545" y="8972"/>
                  <a:pt x="1" y="12060"/>
                </a:cubicBezTo>
                <a:lnTo>
                  <a:pt x="61940" y="12060"/>
                </a:lnTo>
                <a:cubicBezTo>
                  <a:pt x="60782" y="8972"/>
                  <a:pt x="56826" y="6657"/>
                  <a:pt x="52002" y="6657"/>
                </a:cubicBezTo>
                <a:cubicBezTo>
                  <a:pt x="49880" y="6657"/>
                  <a:pt x="47661" y="7236"/>
                  <a:pt x="45731" y="8201"/>
                </a:cubicBezTo>
                <a:cubicBezTo>
                  <a:pt x="43802" y="3473"/>
                  <a:pt x="38206" y="0"/>
                  <a:pt x="316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flipH="1">
            <a:off x="399325" y="1864113"/>
            <a:ext cx="764068" cy="154815"/>
          </a:xfrm>
          <a:custGeom>
            <a:rect b="b" l="l" r="r" t="t"/>
            <a:pathLst>
              <a:path extrusionOk="0" h="8407" w="41486">
                <a:moveTo>
                  <a:pt x="20634" y="0"/>
                </a:moveTo>
                <a:cubicBezTo>
                  <a:pt x="17056" y="0"/>
                  <a:pt x="13716" y="1990"/>
                  <a:pt x="11963" y="5126"/>
                </a:cubicBezTo>
                <a:cubicBezTo>
                  <a:pt x="10806" y="4837"/>
                  <a:pt x="9551" y="4644"/>
                  <a:pt x="8297" y="4644"/>
                </a:cubicBezTo>
                <a:cubicBezTo>
                  <a:pt x="4342" y="4644"/>
                  <a:pt x="1061" y="6284"/>
                  <a:pt x="0" y="8406"/>
                </a:cubicBezTo>
                <a:lnTo>
                  <a:pt x="41485" y="8406"/>
                </a:lnTo>
                <a:cubicBezTo>
                  <a:pt x="40714" y="6284"/>
                  <a:pt x="38012" y="4644"/>
                  <a:pt x="34828" y="4644"/>
                </a:cubicBezTo>
                <a:cubicBezTo>
                  <a:pt x="33381" y="4644"/>
                  <a:pt x="31934" y="5030"/>
                  <a:pt x="30680" y="5705"/>
                </a:cubicBezTo>
                <a:cubicBezTo>
                  <a:pt x="29013" y="2187"/>
                  <a:pt x="25481" y="1"/>
                  <a:pt x="21617" y="1"/>
                </a:cubicBezTo>
                <a:cubicBezTo>
                  <a:pt x="21455" y="1"/>
                  <a:pt x="21292" y="5"/>
                  <a:pt x="21129" y="13"/>
                </a:cubicBezTo>
                <a:cubicBezTo>
                  <a:pt x="20963" y="4"/>
                  <a:pt x="20799" y="0"/>
                  <a:pt x="206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558059" y="3876800"/>
            <a:ext cx="122700" cy="118800"/>
          </a:xfrm>
          <a:prstGeom prst="star4">
            <a:avLst>
              <a:gd fmla="val 12088" name="adj"/>
            </a:avLst>
          </a:prstGeom>
          <a:solidFill>
            <a:srgbClr val="B07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960309" y="4225075"/>
            <a:ext cx="203100" cy="196500"/>
          </a:xfrm>
          <a:prstGeom prst="star4">
            <a:avLst>
              <a:gd fmla="val 12088" name="adj"/>
            </a:avLst>
          </a:prstGeom>
          <a:solidFill>
            <a:srgbClr val="B07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flipH="1">
            <a:off x="8258434" y="4214051"/>
            <a:ext cx="253200" cy="245400"/>
          </a:xfrm>
          <a:prstGeom prst="star4">
            <a:avLst>
              <a:gd fmla="val 12088"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txBox="1"/>
          <p:nvPr>
            <p:ph type="ctrTitle"/>
          </p:nvPr>
        </p:nvSpPr>
        <p:spPr>
          <a:xfrm>
            <a:off x="918413" y="1378209"/>
            <a:ext cx="7298400" cy="171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100"/>
              <a:t>Lofi Music</a:t>
            </a:r>
            <a:r>
              <a:rPr lang="en" sz="5800"/>
              <a:t> </a:t>
            </a:r>
            <a:r>
              <a:rPr lang="en" sz="3000"/>
              <a:t>Newsletter Infographics</a:t>
            </a:r>
            <a:endParaRPr sz="6600">
              <a:latin typeface="Unbounded"/>
              <a:ea typeface="Unbounded"/>
              <a:cs typeface="Unbounded"/>
              <a:sym typeface="Unbounded"/>
            </a:endParaRPr>
          </a:p>
        </p:txBody>
      </p:sp>
      <p:sp>
        <p:nvSpPr>
          <p:cNvPr id="191" name="Google Shape;191;p19"/>
          <p:cNvSpPr/>
          <p:nvPr/>
        </p:nvSpPr>
        <p:spPr>
          <a:xfrm>
            <a:off x="918413" y="1062225"/>
            <a:ext cx="7009200" cy="3144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4526088" y="1337031"/>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881153" y="2266381"/>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8175928" y="2190181"/>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7927822" y="1062217"/>
            <a:ext cx="288900" cy="3144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p>
        </p:txBody>
      </p:sp>
      <p:sp>
        <p:nvSpPr>
          <p:cNvPr id="196" name="Google Shape;196;p19"/>
          <p:cNvSpPr txBox="1"/>
          <p:nvPr>
            <p:ph idx="1" type="subTitle"/>
          </p:nvPr>
        </p:nvSpPr>
        <p:spPr>
          <a:xfrm>
            <a:off x="918063" y="3338271"/>
            <a:ext cx="7298400" cy="47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Here is where this template begins</a:t>
            </a:r>
            <a:endParaRPr/>
          </a:p>
        </p:txBody>
      </p:sp>
      <p:sp>
        <p:nvSpPr>
          <p:cNvPr id="197" name="Google Shape;197;p19"/>
          <p:cNvSpPr txBox="1"/>
          <p:nvPr/>
        </p:nvSpPr>
        <p:spPr>
          <a:xfrm>
            <a:off x="7881825" y="1044380"/>
            <a:ext cx="381000" cy="3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B07CCD"/>
                </a:solidFill>
                <a:latin typeface="Unbounded"/>
                <a:ea typeface="Unbounded"/>
                <a:cs typeface="Unbounded"/>
                <a:sym typeface="Unbounded"/>
              </a:rPr>
              <a:t>x</a:t>
            </a:r>
            <a:endParaRPr b="1" sz="1600">
              <a:solidFill>
                <a:srgbClr val="B07CCD"/>
              </a:solidFill>
              <a:latin typeface="Unbounded"/>
              <a:ea typeface="Unbounded"/>
              <a:cs typeface="Unbounded"/>
              <a:sym typeface="Unbounded"/>
            </a:endParaRPr>
          </a:p>
        </p:txBody>
      </p:sp>
      <p:sp>
        <p:nvSpPr>
          <p:cNvPr id="198" name="Google Shape;198;p19"/>
          <p:cNvSpPr/>
          <p:nvPr/>
        </p:nvSpPr>
        <p:spPr>
          <a:xfrm>
            <a:off x="4526088" y="3045706"/>
            <a:ext cx="82500" cy="89700"/>
          </a:xfrm>
          <a:prstGeom prst="rect">
            <a:avLst/>
          </a:pr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8594984" y="4041175"/>
            <a:ext cx="122700" cy="118800"/>
          </a:xfrm>
          <a:prstGeom prst="star4">
            <a:avLst>
              <a:gd fmla="val 1208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8"/>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389" name="Google Shape;389;p28"/>
          <p:cNvGrpSpPr/>
          <p:nvPr/>
        </p:nvGrpSpPr>
        <p:grpSpPr>
          <a:xfrm>
            <a:off x="708750" y="1086625"/>
            <a:ext cx="3860400" cy="356750"/>
            <a:chOff x="708750" y="1086625"/>
            <a:chExt cx="3860400" cy="356750"/>
          </a:xfrm>
        </p:grpSpPr>
        <p:sp>
          <p:nvSpPr>
            <p:cNvPr id="390" name="Google Shape;390;p28"/>
            <p:cNvSpPr txBox="1"/>
            <p:nvPr/>
          </p:nvSpPr>
          <p:spPr>
            <a:xfrm>
              <a:off x="1417650" y="1086625"/>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391" name="Google Shape;391;p28"/>
            <p:cNvSpPr txBox="1"/>
            <p:nvPr/>
          </p:nvSpPr>
          <p:spPr>
            <a:xfrm>
              <a:off x="3043050" y="1086675"/>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392" name="Google Shape;392;p28"/>
            <p:cNvSpPr txBox="1"/>
            <p:nvPr/>
          </p:nvSpPr>
          <p:spPr>
            <a:xfrm>
              <a:off x="708750" y="1086662"/>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01</a:t>
              </a:r>
              <a:endParaRPr b="1" sz="2000">
                <a:solidFill>
                  <a:schemeClr val="accent6"/>
                </a:solidFill>
                <a:latin typeface="Unbounded"/>
                <a:ea typeface="Unbounded"/>
                <a:cs typeface="Unbounded"/>
                <a:sym typeface="Unbounded"/>
              </a:endParaRPr>
            </a:p>
          </p:txBody>
        </p:sp>
      </p:grpSp>
      <p:grpSp>
        <p:nvGrpSpPr>
          <p:cNvPr id="393" name="Google Shape;393;p28"/>
          <p:cNvGrpSpPr/>
          <p:nvPr/>
        </p:nvGrpSpPr>
        <p:grpSpPr>
          <a:xfrm>
            <a:off x="708750" y="1665269"/>
            <a:ext cx="3860400" cy="356750"/>
            <a:chOff x="708750" y="1665269"/>
            <a:chExt cx="3860400" cy="356750"/>
          </a:xfrm>
        </p:grpSpPr>
        <p:sp>
          <p:nvSpPr>
            <p:cNvPr id="394" name="Google Shape;394;p28"/>
            <p:cNvSpPr txBox="1"/>
            <p:nvPr/>
          </p:nvSpPr>
          <p:spPr>
            <a:xfrm>
              <a:off x="1417650" y="1665269"/>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395" name="Google Shape;395;p28"/>
            <p:cNvSpPr txBox="1"/>
            <p:nvPr/>
          </p:nvSpPr>
          <p:spPr>
            <a:xfrm>
              <a:off x="3043050" y="1665318"/>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396" name="Google Shape;396;p28"/>
            <p:cNvSpPr txBox="1"/>
            <p:nvPr/>
          </p:nvSpPr>
          <p:spPr>
            <a:xfrm>
              <a:off x="708750" y="1665306"/>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02</a:t>
              </a:r>
              <a:endParaRPr b="1" sz="2000">
                <a:solidFill>
                  <a:schemeClr val="accent6"/>
                </a:solidFill>
                <a:latin typeface="Unbounded"/>
                <a:ea typeface="Unbounded"/>
                <a:cs typeface="Unbounded"/>
                <a:sym typeface="Unbounded"/>
              </a:endParaRPr>
            </a:p>
          </p:txBody>
        </p:sp>
      </p:grpSp>
      <p:grpSp>
        <p:nvGrpSpPr>
          <p:cNvPr id="397" name="Google Shape;397;p28"/>
          <p:cNvGrpSpPr/>
          <p:nvPr/>
        </p:nvGrpSpPr>
        <p:grpSpPr>
          <a:xfrm>
            <a:off x="708750" y="2243912"/>
            <a:ext cx="3860400" cy="356750"/>
            <a:chOff x="708750" y="2243912"/>
            <a:chExt cx="3860400" cy="356750"/>
          </a:xfrm>
        </p:grpSpPr>
        <p:sp>
          <p:nvSpPr>
            <p:cNvPr id="398" name="Google Shape;398;p28"/>
            <p:cNvSpPr txBox="1"/>
            <p:nvPr/>
          </p:nvSpPr>
          <p:spPr>
            <a:xfrm>
              <a:off x="1417650" y="2243912"/>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399" name="Google Shape;399;p28"/>
            <p:cNvSpPr txBox="1"/>
            <p:nvPr/>
          </p:nvSpPr>
          <p:spPr>
            <a:xfrm>
              <a:off x="3043050" y="2243962"/>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00" name="Google Shape;400;p28"/>
            <p:cNvSpPr txBox="1"/>
            <p:nvPr/>
          </p:nvSpPr>
          <p:spPr>
            <a:xfrm>
              <a:off x="708750" y="2243950"/>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03</a:t>
              </a:r>
              <a:endParaRPr b="1" sz="2000">
                <a:solidFill>
                  <a:schemeClr val="accent6"/>
                </a:solidFill>
                <a:latin typeface="Unbounded"/>
                <a:ea typeface="Unbounded"/>
                <a:cs typeface="Unbounded"/>
                <a:sym typeface="Unbounded"/>
              </a:endParaRPr>
            </a:p>
          </p:txBody>
        </p:sp>
      </p:grpSp>
      <p:grpSp>
        <p:nvGrpSpPr>
          <p:cNvPr id="401" name="Google Shape;401;p28"/>
          <p:cNvGrpSpPr/>
          <p:nvPr/>
        </p:nvGrpSpPr>
        <p:grpSpPr>
          <a:xfrm>
            <a:off x="708750" y="2822556"/>
            <a:ext cx="3860400" cy="356750"/>
            <a:chOff x="708750" y="2822556"/>
            <a:chExt cx="3860400" cy="356750"/>
          </a:xfrm>
        </p:grpSpPr>
        <p:sp>
          <p:nvSpPr>
            <p:cNvPr id="402" name="Google Shape;402;p28"/>
            <p:cNvSpPr txBox="1"/>
            <p:nvPr/>
          </p:nvSpPr>
          <p:spPr>
            <a:xfrm>
              <a:off x="1417650" y="2822556"/>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03" name="Google Shape;403;p28"/>
            <p:cNvSpPr txBox="1"/>
            <p:nvPr/>
          </p:nvSpPr>
          <p:spPr>
            <a:xfrm>
              <a:off x="3043050" y="2822606"/>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04" name="Google Shape;404;p28"/>
            <p:cNvSpPr txBox="1"/>
            <p:nvPr/>
          </p:nvSpPr>
          <p:spPr>
            <a:xfrm>
              <a:off x="708750" y="2822593"/>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04</a:t>
              </a:r>
              <a:endParaRPr b="1" sz="2000">
                <a:solidFill>
                  <a:schemeClr val="accent6"/>
                </a:solidFill>
                <a:latin typeface="Unbounded"/>
                <a:ea typeface="Unbounded"/>
                <a:cs typeface="Unbounded"/>
                <a:sym typeface="Unbounded"/>
              </a:endParaRPr>
            </a:p>
          </p:txBody>
        </p:sp>
      </p:grpSp>
      <p:grpSp>
        <p:nvGrpSpPr>
          <p:cNvPr id="405" name="Google Shape;405;p28"/>
          <p:cNvGrpSpPr/>
          <p:nvPr/>
        </p:nvGrpSpPr>
        <p:grpSpPr>
          <a:xfrm>
            <a:off x="708750" y="3401200"/>
            <a:ext cx="3860400" cy="356750"/>
            <a:chOff x="708750" y="3401200"/>
            <a:chExt cx="3860400" cy="356750"/>
          </a:xfrm>
        </p:grpSpPr>
        <p:sp>
          <p:nvSpPr>
            <p:cNvPr id="406" name="Google Shape;406;p28"/>
            <p:cNvSpPr txBox="1"/>
            <p:nvPr/>
          </p:nvSpPr>
          <p:spPr>
            <a:xfrm>
              <a:off x="1417650" y="3401200"/>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07" name="Google Shape;407;p28"/>
            <p:cNvSpPr txBox="1"/>
            <p:nvPr/>
          </p:nvSpPr>
          <p:spPr>
            <a:xfrm>
              <a:off x="3043050" y="3401249"/>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08" name="Google Shape;408;p28"/>
            <p:cNvSpPr txBox="1"/>
            <p:nvPr/>
          </p:nvSpPr>
          <p:spPr>
            <a:xfrm>
              <a:off x="708750" y="3401237"/>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05</a:t>
              </a:r>
              <a:endParaRPr b="1" sz="2000">
                <a:solidFill>
                  <a:schemeClr val="accent6"/>
                </a:solidFill>
                <a:latin typeface="Unbounded"/>
                <a:ea typeface="Unbounded"/>
                <a:cs typeface="Unbounded"/>
                <a:sym typeface="Unbounded"/>
              </a:endParaRPr>
            </a:p>
          </p:txBody>
        </p:sp>
      </p:grpSp>
      <p:grpSp>
        <p:nvGrpSpPr>
          <p:cNvPr id="409" name="Google Shape;409;p28"/>
          <p:cNvGrpSpPr/>
          <p:nvPr/>
        </p:nvGrpSpPr>
        <p:grpSpPr>
          <a:xfrm>
            <a:off x="708750" y="3979843"/>
            <a:ext cx="3860400" cy="356750"/>
            <a:chOff x="708750" y="3979843"/>
            <a:chExt cx="3860400" cy="356750"/>
          </a:xfrm>
        </p:grpSpPr>
        <p:sp>
          <p:nvSpPr>
            <p:cNvPr id="410" name="Google Shape;410;p28"/>
            <p:cNvSpPr txBox="1"/>
            <p:nvPr/>
          </p:nvSpPr>
          <p:spPr>
            <a:xfrm>
              <a:off x="1417650" y="3979843"/>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11" name="Google Shape;411;p28"/>
            <p:cNvSpPr txBox="1"/>
            <p:nvPr/>
          </p:nvSpPr>
          <p:spPr>
            <a:xfrm>
              <a:off x="3043050" y="3979893"/>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12" name="Google Shape;412;p28"/>
            <p:cNvSpPr txBox="1"/>
            <p:nvPr/>
          </p:nvSpPr>
          <p:spPr>
            <a:xfrm>
              <a:off x="708750" y="3979881"/>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06</a:t>
              </a:r>
              <a:endParaRPr b="1" sz="2000">
                <a:solidFill>
                  <a:schemeClr val="accent6"/>
                </a:solidFill>
                <a:latin typeface="Unbounded"/>
                <a:ea typeface="Unbounded"/>
                <a:cs typeface="Unbounded"/>
                <a:sym typeface="Unbounded"/>
              </a:endParaRPr>
            </a:p>
          </p:txBody>
        </p:sp>
      </p:grpSp>
      <p:grpSp>
        <p:nvGrpSpPr>
          <p:cNvPr id="413" name="Google Shape;413;p28"/>
          <p:cNvGrpSpPr/>
          <p:nvPr/>
        </p:nvGrpSpPr>
        <p:grpSpPr>
          <a:xfrm>
            <a:off x="4569150" y="1086625"/>
            <a:ext cx="3860400" cy="356750"/>
            <a:chOff x="4569150" y="1086625"/>
            <a:chExt cx="3860400" cy="356750"/>
          </a:xfrm>
        </p:grpSpPr>
        <p:sp>
          <p:nvSpPr>
            <p:cNvPr id="414" name="Google Shape;414;p28"/>
            <p:cNvSpPr txBox="1"/>
            <p:nvPr/>
          </p:nvSpPr>
          <p:spPr>
            <a:xfrm>
              <a:off x="5278050" y="1086625"/>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15" name="Google Shape;415;p28"/>
            <p:cNvSpPr txBox="1"/>
            <p:nvPr/>
          </p:nvSpPr>
          <p:spPr>
            <a:xfrm>
              <a:off x="6903450" y="1086675"/>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16" name="Google Shape;416;p28"/>
            <p:cNvSpPr txBox="1"/>
            <p:nvPr/>
          </p:nvSpPr>
          <p:spPr>
            <a:xfrm>
              <a:off x="4569150" y="1086662"/>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07</a:t>
              </a:r>
              <a:endParaRPr b="1" sz="2000">
                <a:solidFill>
                  <a:schemeClr val="accent6"/>
                </a:solidFill>
                <a:latin typeface="Unbounded"/>
                <a:ea typeface="Unbounded"/>
                <a:cs typeface="Unbounded"/>
                <a:sym typeface="Unbounded"/>
              </a:endParaRPr>
            </a:p>
          </p:txBody>
        </p:sp>
      </p:grpSp>
      <p:grpSp>
        <p:nvGrpSpPr>
          <p:cNvPr id="417" name="Google Shape;417;p28"/>
          <p:cNvGrpSpPr/>
          <p:nvPr/>
        </p:nvGrpSpPr>
        <p:grpSpPr>
          <a:xfrm>
            <a:off x="4569150" y="1665269"/>
            <a:ext cx="3860400" cy="356750"/>
            <a:chOff x="4569150" y="1665269"/>
            <a:chExt cx="3860400" cy="356750"/>
          </a:xfrm>
        </p:grpSpPr>
        <p:sp>
          <p:nvSpPr>
            <p:cNvPr id="418" name="Google Shape;418;p28"/>
            <p:cNvSpPr txBox="1"/>
            <p:nvPr/>
          </p:nvSpPr>
          <p:spPr>
            <a:xfrm>
              <a:off x="5278050" y="1665269"/>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19" name="Google Shape;419;p28"/>
            <p:cNvSpPr txBox="1"/>
            <p:nvPr/>
          </p:nvSpPr>
          <p:spPr>
            <a:xfrm>
              <a:off x="6903450" y="1665318"/>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20" name="Google Shape;420;p28"/>
            <p:cNvSpPr txBox="1"/>
            <p:nvPr/>
          </p:nvSpPr>
          <p:spPr>
            <a:xfrm>
              <a:off x="4569150" y="1665306"/>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08</a:t>
              </a:r>
              <a:endParaRPr b="1" sz="2000">
                <a:solidFill>
                  <a:schemeClr val="accent6"/>
                </a:solidFill>
                <a:latin typeface="Unbounded"/>
                <a:ea typeface="Unbounded"/>
                <a:cs typeface="Unbounded"/>
                <a:sym typeface="Unbounded"/>
              </a:endParaRPr>
            </a:p>
          </p:txBody>
        </p:sp>
      </p:grpSp>
      <p:grpSp>
        <p:nvGrpSpPr>
          <p:cNvPr id="421" name="Google Shape;421;p28"/>
          <p:cNvGrpSpPr/>
          <p:nvPr/>
        </p:nvGrpSpPr>
        <p:grpSpPr>
          <a:xfrm>
            <a:off x="4569150" y="2243912"/>
            <a:ext cx="3860400" cy="356750"/>
            <a:chOff x="4569150" y="2243912"/>
            <a:chExt cx="3860400" cy="356750"/>
          </a:xfrm>
        </p:grpSpPr>
        <p:sp>
          <p:nvSpPr>
            <p:cNvPr id="422" name="Google Shape;422;p28"/>
            <p:cNvSpPr txBox="1"/>
            <p:nvPr/>
          </p:nvSpPr>
          <p:spPr>
            <a:xfrm>
              <a:off x="5278050" y="2243912"/>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23" name="Google Shape;423;p28"/>
            <p:cNvSpPr txBox="1"/>
            <p:nvPr/>
          </p:nvSpPr>
          <p:spPr>
            <a:xfrm>
              <a:off x="6903450" y="2243962"/>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24" name="Google Shape;424;p28"/>
            <p:cNvSpPr txBox="1"/>
            <p:nvPr/>
          </p:nvSpPr>
          <p:spPr>
            <a:xfrm>
              <a:off x="4569150" y="2243950"/>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09</a:t>
              </a:r>
              <a:endParaRPr b="1" sz="2000">
                <a:solidFill>
                  <a:schemeClr val="accent6"/>
                </a:solidFill>
                <a:latin typeface="Unbounded"/>
                <a:ea typeface="Unbounded"/>
                <a:cs typeface="Unbounded"/>
                <a:sym typeface="Unbounded"/>
              </a:endParaRPr>
            </a:p>
          </p:txBody>
        </p:sp>
      </p:grpSp>
      <p:grpSp>
        <p:nvGrpSpPr>
          <p:cNvPr id="425" name="Google Shape;425;p28"/>
          <p:cNvGrpSpPr/>
          <p:nvPr/>
        </p:nvGrpSpPr>
        <p:grpSpPr>
          <a:xfrm>
            <a:off x="4569150" y="2822556"/>
            <a:ext cx="3860400" cy="356750"/>
            <a:chOff x="4569150" y="2822556"/>
            <a:chExt cx="3860400" cy="356750"/>
          </a:xfrm>
        </p:grpSpPr>
        <p:sp>
          <p:nvSpPr>
            <p:cNvPr id="426" name="Google Shape;426;p28"/>
            <p:cNvSpPr txBox="1"/>
            <p:nvPr/>
          </p:nvSpPr>
          <p:spPr>
            <a:xfrm>
              <a:off x="5278050" y="2822556"/>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27" name="Google Shape;427;p28"/>
            <p:cNvSpPr txBox="1"/>
            <p:nvPr/>
          </p:nvSpPr>
          <p:spPr>
            <a:xfrm>
              <a:off x="6903450" y="2822606"/>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28" name="Google Shape;428;p28"/>
            <p:cNvSpPr txBox="1"/>
            <p:nvPr/>
          </p:nvSpPr>
          <p:spPr>
            <a:xfrm>
              <a:off x="4569150" y="2822593"/>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10</a:t>
              </a:r>
              <a:endParaRPr b="1" sz="2000">
                <a:solidFill>
                  <a:schemeClr val="accent6"/>
                </a:solidFill>
                <a:latin typeface="Unbounded"/>
                <a:ea typeface="Unbounded"/>
                <a:cs typeface="Unbounded"/>
                <a:sym typeface="Unbounded"/>
              </a:endParaRPr>
            </a:p>
          </p:txBody>
        </p:sp>
      </p:grpSp>
      <p:grpSp>
        <p:nvGrpSpPr>
          <p:cNvPr id="429" name="Google Shape;429;p28"/>
          <p:cNvGrpSpPr/>
          <p:nvPr/>
        </p:nvGrpSpPr>
        <p:grpSpPr>
          <a:xfrm>
            <a:off x="4569150" y="3401200"/>
            <a:ext cx="3860400" cy="356750"/>
            <a:chOff x="4569150" y="3401200"/>
            <a:chExt cx="3860400" cy="356750"/>
          </a:xfrm>
        </p:grpSpPr>
        <p:sp>
          <p:nvSpPr>
            <p:cNvPr id="430" name="Google Shape;430;p28"/>
            <p:cNvSpPr txBox="1"/>
            <p:nvPr/>
          </p:nvSpPr>
          <p:spPr>
            <a:xfrm>
              <a:off x="5278050" y="3401200"/>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31" name="Google Shape;431;p28"/>
            <p:cNvSpPr txBox="1"/>
            <p:nvPr/>
          </p:nvSpPr>
          <p:spPr>
            <a:xfrm>
              <a:off x="6903450" y="3401249"/>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32" name="Google Shape;432;p28"/>
            <p:cNvSpPr txBox="1"/>
            <p:nvPr/>
          </p:nvSpPr>
          <p:spPr>
            <a:xfrm>
              <a:off x="4569150" y="3401237"/>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11</a:t>
              </a:r>
              <a:endParaRPr b="1" sz="2000">
                <a:solidFill>
                  <a:schemeClr val="accent6"/>
                </a:solidFill>
                <a:latin typeface="Unbounded"/>
                <a:ea typeface="Unbounded"/>
                <a:cs typeface="Unbounded"/>
                <a:sym typeface="Unbounded"/>
              </a:endParaRPr>
            </a:p>
          </p:txBody>
        </p:sp>
      </p:grpSp>
      <p:grpSp>
        <p:nvGrpSpPr>
          <p:cNvPr id="433" name="Google Shape;433;p28"/>
          <p:cNvGrpSpPr/>
          <p:nvPr/>
        </p:nvGrpSpPr>
        <p:grpSpPr>
          <a:xfrm>
            <a:off x="4569150" y="3979843"/>
            <a:ext cx="3860400" cy="356750"/>
            <a:chOff x="4569150" y="3979843"/>
            <a:chExt cx="3860400" cy="356750"/>
          </a:xfrm>
        </p:grpSpPr>
        <p:sp>
          <p:nvSpPr>
            <p:cNvPr id="434" name="Google Shape;434;p28"/>
            <p:cNvSpPr txBox="1"/>
            <p:nvPr/>
          </p:nvSpPr>
          <p:spPr>
            <a:xfrm>
              <a:off x="5278050" y="3979843"/>
              <a:ext cx="16254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Song name</a:t>
              </a:r>
              <a:endParaRPr b="1" sz="1600">
                <a:solidFill>
                  <a:schemeClr val="dk1"/>
                </a:solidFill>
                <a:latin typeface="Unbounded"/>
                <a:ea typeface="Unbounded"/>
                <a:cs typeface="Unbounded"/>
                <a:sym typeface="Unbounded"/>
              </a:endParaRPr>
            </a:p>
          </p:txBody>
        </p:sp>
        <p:sp>
          <p:nvSpPr>
            <p:cNvPr id="435" name="Google Shape;435;p28"/>
            <p:cNvSpPr txBox="1"/>
            <p:nvPr/>
          </p:nvSpPr>
          <p:spPr>
            <a:xfrm>
              <a:off x="6903450" y="3979893"/>
              <a:ext cx="1526100" cy="35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Artist name</a:t>
              </a:r>
              <a:endParaRPr sz="1200">
                <a:solidFill>
                  <a:schemeClr val="dk1"/>
                </a:solidFill>
                <a:latin typeface="Open Sans"/>
                <a:ea typeface="Open Sans"/>
                <a:cs typeface="Open Sans"/>
                <a:sym typeface="Open Sans"/>
              </a:endParaRPr>
            </a:p>
          </p:txBody>
        </p:sp>
        <p:sp>
          <p:nvSpPr>
            <p:cNvPr id="436" name="Google Shape;436;p28"/>
            <p:cNvSpPr txBox="1"/>
            <p:nvPr/>
          </p:nvSpPr>
          <p:spPr>
            <a:xfrm>
              <a:off x="4569150" y="3979881"/>
              <a:ext cx="708900" cy="356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12</a:t>
              </a:r>
              <a:endParaRPr b="1" sz="2000">
                <a:solidFill>
                  <a:schemeClr val="accent6"/>
                </a:solidFill>
                <a:latin typeface="Unbounded"/>
                <a:ea typeface="Unbounded"/>
                <a:cs typeface="Unbounded"/>
                <a:sym typeface="Unbounde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9"/>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sp>
        <p:nvSpPr>
          <p:cNvPr id="442" name="Google Shape;442;p29"/>
          <p:cNvSpPr/>
          <p:nvPr/>
        </p:nvSpPr>
        <p:spPr>
          <a:xfrm>
            <a:off x="718700" y="1086625"/>
            <a:ext cx="3926100" cy="23817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3" name="Google Shape;443;p29"/>
          <p:cNvGrpSpPr/>
          <p:nvPr/>
        </p:nvGrpSpPr>
        <p:grpSpPr>
          <a:xfrm>
            <a:off x="2474644" y="3188617"/>
            <a:ext cx="414211" cy="70112"/>
            <a:chOff x="3051395" y="2917642"/>
            <a:chExt cx="414211" cy="70112"/>
          </a:xfrm>
        </p:grpSpPr>
        <p:sp>
          <p:nvSpPr>
            <p:cNvPr id="444" name="Google Shape;444;p29"/>
            <p:cNvSpPr/>
            <p:nvPr/>
          </p:nvSpPr>
          <p:spPr>
            <a:xfrm>
              <a:off x="3167806" y="2919354"/>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9"/>
            <p:cNvSpPr/>
            <p:nvPr/>
          </p:nvSpPr>
          <p:spPr>
            <a:xfrm>
              <a:off x="3282506" y="2917642"/>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9"/>
            <p:cNvSpPr/>
            <p:nvPr/>
          </p:nvSpPr>
          <p:spPr>
            <a:xfrm>
              <a:off x="3397206" y="2919354"/>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9"/>
            <p:cNvSpPr/>
            <p:nvPr/>
          </p:nvSpPr>
          <p:spPr>
            <a:xfrm>
              <a:off x="3051395" y="2919354"/>
              <a:ext cx="68400" cy="68400"/>
            </a:xfrm>
            <a:prstGeom prst="ellipse">
              <a:avLst/>
            </a:prstGeom>
            <a:solidFill>
              <a:srgbClr val="B07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29"/>
          <p:cNvSpPr/>
          <p:nvPr/>
        </p:nvSpPr>
        <p:spPr>
          <a:xfrm>
            <a:off x="4419207" y="1094364"/>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p>
        </p:txBody>
      </p:sp>
      <p:pic>
        <p:nvPicPr>
          <p:cNvPr id="449" name="Google Shape;449;p29"/>
          <p:cNvPicPr preferRelativeResize="0"/>
          <p:nvPr/>
        </p:nvPicPr>
        <p:blipFill rotWithShape="1">
          <a:blip r:embed="rId3">
            <a:alphaModFix/>
          </a:blip>
          <a:srcRect b="11052" l="0" r="527" t="26396"/>
          <a:stretch/>
        </p:blipFill>
        <p:spPr>
          <a:xfrm>
            <a:off x="728225" y="1358375"/>
            <a:ext cx="3905152" cy="1630699"/>
          </a:xfrm>
          <a:prstGeom prst="rect">
            <a:avLst/>
          </a:prstGeom>
          <a:noFill/>
          <a:ln cap="flat" cmpd="sng" w="19050">
            <a:solidFill>
              <a:srgbClr val="9894DF"/>
            </a:solidFill>
            <a:prstDash val="solid"/>
            <a:round/>
            <a:headEnd len="sm" w="sm" type="none"/>
            <a:tailEnd len="sm" w="sm" type="none"/>
          </a:ln>
        </p:spPr>
      </p:pic>
      <p:sp>
        <p:nvSpPr>
          <p:cNvPr id="450" name="Google Shape;450;p29"/>
          <p:cNvSpPr/>
          <p:nvPr/>
        </p:nvSpPr>
        <p:spPr>
          <a:xfrm>
            <a:off x="4381406" y="1128329"/>
            <a:ext cx="225600" cy="20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B07CCD"/>
                </a:solidFill>
                <a:latin typeface="Unbounded"/>
                <a:ea typeface="Unbounded"/>
                <a:cs typeface="Unbounded"/>
                <a:sym typeface="Unbounded"/>
              </a:rPr>
              <a:t>X</a:t>
            </a:r>
            <a:endParaRPr b="1" sz="1200">
              <a:solidFill>
                <a:srgbClr val="B07CCD"/>
              </a:solidFill>
              <a:latin typeface="Unbounded"/>
              <a:ea typeface="Unbounded"/>
              <a:cs typeface="Unbounded"/>
              <a:sym typeface="Unbounded"/>
            </a:endParaRPr>
          </a:p>
        </p:txBody>
      </p:sp>
      <p:grpSp>
        <p:nvGrpSpPr>
          <p:cNvPr id="451" name="Google Shape;451;p29"/>
          <p:cNvGrpSpPr/>
          <p:nvPr/>
        </p:nvGrpSpPr>
        <p:grpSpPr>
          <a:xfrm>
            <a:off x="5077450" y="1086625"/>
            <a:ext cx="3357900" cy="1245601"/>
            <a:chOff x="5077450" y="1086625"/>
            <a:chExt cx="3357900" cy="1245601"/>
          </a:xfrm>
        </p:grpSpPr>
        <p:sp>
          <p:nvSpPr>
            <p:cNvPr id="452" name="Google Shape;452;p29"/>
            <p:cNvSpPr txBox="1"/>
            <p:nvPr/>
          </p:nvSpPr>
          <p:spPr>
            <a:xfrm>
              <a:off x="5077450" y="1086625"/>
              <a:ext cx="33579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Top artists</a:t>
              </a:r>
              <a:endParaRPr b="1" sz="1600">
                <a:solidFill>
                  <a:schemeClr val="dk1"/>
                </a:solidFill>
                <a:latin typeface="Unbounded"/>
                <a:ea typeface="Unbounded"/>
                <a:cs typeface="Unbounded"/>
                <a:sym typeface="Unbounded"/>
              </a:endParaRPr>
            </a:p>
          </p:txBody>
        </p:sp>
        <p:sp>
          <p:nvSpPr>
            <p:cNvPr id="453" name="Google Shape;453;p29"/>
            <p:cNvSpPr txBox="1"/>
            <p:nvPr/>
          </p:nvSpPr>
          <p:spPr>
            <a:xfrm>
              <a:off x="5077450" y="1407626"/>
              <a:ext cx="3357900" cy="924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Strikers Commodores</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Cake Phoenix</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The Programs</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Firelight</a:t>
              </a:r>
              <a:endParaRPr sz="1200">
                <a:solidFill>
                  <a:schemeClr val="dk1"/>
                </a:solidFill>
                <a:latin typeface="Open Sans"/>
                <a:ea typeface="Open Sans"/>
                <a:cs typeface="Open Sans"/>
                <a:sym typeface="Open Sans"/>
              </a:endParaRPr>
            </a:p>
          </p:txBody>
        </p:sp>
      </p:grpSp>
      <p:grpSp>
        <p:nvGrpSpPr>
          <p:cNvPr id="454" name="Google Shape;454;p29"/>
          <p:cNvGrpSpPr/>
          <p:nvPr/>
        </p:nvGrpSpPr>
        <p:grpSpPr>
          <a:xfrm>
            <a:off x="5077450" y="2520418"/>
            <a:ext cx="3357900" cy="1855207"/>
            <a:chOff x="5077450" y="2520418"/>
            <a:chExt cx="3357900" cy="1855207"/>
          </a:xfrm>
        </p:grpSpPr>
        <p:sp>
          <p:nvSpPr>
            <p:cNvPr id="455" name="Google Shape;455;p29"/>
            <p:cNvSpPr txBox="1"/>
            <p:nvPr/>
          </p:nvSpPr>
          <p:spPr>
            <a:xfrm>
              <a:off x="5077450" y="2520418"/>
              <a:ext cx="33579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Top songs</a:t>
              </a:r>
              <a:endParaRPr b="1" sz="1600">
                <a:solidFill>
                  <a:schemeClr val="dk1"/>
                </a:solidFill>
                <a:latin typeface="Unbounded"/>
                <a:ea typeface="Unbounded"/>
                <a:cs typeface="Unbounded"/>
                <a:sym typeface="Unbounded"/>
              </a:endParaRPr>
            </a:p>
          </p:txBody>
        </p:sp>
        <p:sp>
          <p:nvSpPr>
            <p:cNvPr id="456" name="Google Shape;456;p29"/>
            <p:cNvSpPr txBox="1"/>
            <p:nvPr/>
          </p:nvSpPr>
          <p:spPr>
            <a:xfrm>
              <a:off x="5077450" y="2841425"/>
              <a:ext cx="3357900" cy="1534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Mercury is very small</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Mars is a cold place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Venus has a nice game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Earth harbors life</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Jupiter is a big planet</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Saturn has rings</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Pluto is dwarf planet</a:t>
              </a:r>
              <a:endParaRPr sz="1200">
                <a:solidFill>
                  <a:schemeClr val="dk1"/>
                </a:solidFill>
                <a:latin typeface="Open Sans"/>
                <a:ea typeface="Open Sans"/>
                <a:cs typeface="Open Sans"/>
                <a:sym typeface="Open Sans"/>
              </a:endParaRPr>
            </a:p>
          </p:txBody>
        </p:sp>
      </p:grpSp>
      <p:grpSp>
        <p:nvGrpSpPr>
          <p:cNvPr id="457" name="Google Shape;457;p29"/>
          <p:cNvGrpSpPr/>
          <p:nvPr/>
        </p:nvGrpSpPr>
        <p:grpSpPr>
          <a:xfrm>
            <a:off x="708750" y="3652024"/>
            <a:ext cx="1792500" cy="642726"/>
            <a:chOff x="708750" y="3652024"/>
            <a:chExt cx="1792500" cy="642726"/>
          </a:xfrm>
        </p:grpSpPr>
        <p:sp>
          <p:nvSpPr>
            <p:cNvPr id="458" name="Google Shape;458;p29"/>
            <p:cNvSpPr txBox="1"/>
            <p:nvPr/>
          </p:nvSpPr>
          <p:spPr>
            <a:xfrm>
              <a:off x="708750" y="3897550"/>
              <a:ext cx="17925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Unbounded"/>
                  <a:ea typeface="Unbounded"/>
                  <a:cs typeface="Unbounded"/>
                  <a:sym typeface="Unbounded"/>
                </a:rPr>
                <a:t>525.200</a:t>
              </a:r>
              <a:endParaRPr b="1" sz="2000">
                <a:solidFill>
                  <a:schemeClr val="dk1"/>
                </a:solidFill>
                <a:latin typeface="Unbounded"/>
                <a:ea typeface="Unbounded"/>
                <a:cs typeface="Unbounded"/>
                <a:sym typeface="Unbounded"/>
              </a:endParaRPr>
            </a:p>
          </p:txBody>
        </p:sp>
        <p:sp>
          <p:nvSpPr>
            <p:cNvPr id="459" name="Google Shape;459;p29"/>
            <p:cNvSpPr txBox="1"/>
            <p:nvPr/>
          </p:nvSpPr>
          <p:spPr>
            <a:xfrm>
              <a:off x="708750" y="3652024"/>
              <a:ext cx="1792500" cy="33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Minutes listened</a:t>
              </a:r>
              <a:endParaRPr sz="1200">
                <a:solidFill>
                  <a:schemeClr val="dk1"/>
                </a:solidFill>
                <a:latin typeface="Open Sans"/>
                <a:ea typeface="Open Sans"/>
                <a:cs typeface="Open Sans"/>
                <a:sym typeface="Open Sans"/>
              </a:endParaRPr>
            </a:p>
          </p:txBody>
        </p:sp>
      </p:grpSp>
      <p:grpSp>
        <p:nvGrpSpPr>
          <p:cNvPr id="460" name="Google Shape;460;p29"/>
          <p:cNvGrpSpPr/>
          <p:nvPr/>
        </p:nvGrpSpPr>
        <p:grpSpPr>
          <a:xfrm>
            <a:off x="2852300" y="3652024"/>
            <a:ext cx="1792500" cy="642726"/>
            <a:chOff x="2852300" y="3652024"/>
            <a:chExt cx="1792500" cy="642726"/>
          </a:xfrm>
        </p:grpSpPr>
        <p:sp>
          <p:nvSpPr>
            <p:cNvPr id="461" name="Google Shape;461;p29"/>
            <p:cNvSpPr txBox="1"/>
            <p:nvPr/>
          </p:nvSpPr>
          <p:spPr>
            <a:xfrm>
              <a:off x="2852300" y="3897550"/>
              <a:ext cx="17925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Unbounded"/>
                  <a:ea typeface="Unbounded"/>
                  <a:cs typeface="Unbounded"/>
                  <a:sym typeface="Unbounded"/>
                </a:rPr>
                <a:t>Hip hop</a:t>
              </a:r>
              <a:endParaRPr b="1" sz="2000">
                <a:solidFill>
                  <a:schemeClr val="dk1"/>
                </a:solidFill>
                <a:latin typeface="Unbounded"/>
                <a:ea typeface="Unbounded"/>
                <a:cs typeface="Unbounded"/>
                <a:sym typeface="Unbounded"/>
              </a:endParaRPr>
            </a:p>
          </p:txBody>
        </p:sp>
        <p:sp>
          <p:nvSpPr>
            <p:cNvPr id="462" name="Google Shape;462;p29"/>
            <p:cNvSpPr txBox="1"/>
            <p:nvPr/>
          </p:nvSpPr>
          <p:spPr>
            <a:xfrm>
              <a:off x="2852300" y="3652024"/>
              <a:ext cx="1792500" cy="333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Top genre</a:t>
              </a:r>
              <a:endParaRPr sz="1200">
                <a:solidFill>
                  <a:schemeClr val="dk1"/>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grpSp>
        <p:nvGrpSpPr>
          <p:cNvPr id="467" name="Google Shape;467;p30"/>
          <p:cNvGrpSpPr/>
          <p:nvPr/>
        </p:nvGrpSpPr>
        <p:grpSpPr>
          <a:xfrm>
            <a:off x="5194458" y="1321344"/>
            <a:ext cx="3241048" cy="1726624"/>
            <a:chOff x="233350" y="949250"/>
            <a:chExt cx="7137300" cy="3802300"/>
          </a:xfrm>
        </p:grpSpPr>
        <p:sp>
          <p:nvSpPr>
            <p:cNvPr id="468" name="Google Shape;468;p30"/>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0"/>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0"/>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0"/>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0"/>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0"/>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0"/>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0"/>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0"/>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0"/>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0"/>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0"/>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0"/>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0"/>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0"/>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0"/>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0"/>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0"/>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0"/>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0"/>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0"/>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0"/>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0"/>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0"/>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0"/>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0"/>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0"/>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0"/>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0"/>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0"/>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0"/>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0"/>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0"/>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0"/>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0"/>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0"/>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0"/>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0"/>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0"/>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9" name="Google Shape;519;p30"/>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520" name="Google Shape;520;p30"/>
          <p:cNvGrpSpPr/>
          <p:nvPr/>
        </p:nvGrpSpPr>
        <p:grpSpPr>
          <a:xfrm>
            <a:off x="708750" y="1254288"/>
            <a:ext cx="4242000" cy="384603"/>
            <a:chOff x="708750" y="1254288"/>
            <a:chExt cx="4242000" cy="384603"/>
          </a:xfrm>
        </p:grpSpPr>
        <p:sp>
          <p:nvSpPr>
            <p:cNvPr id="521" name="Google Shape;521;p30"/>
            <p:cNvSpPr txBox="1"/>
            <p:nvPr/>
          </p:nvSpPr>
          <p:spPr>
            <a:xfrm>
              <a:off x="708750" y="1254291"/>
              <a:ext cx="1897800" cy="38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Electronic</a:t>
              </a:r>
              <a:endParaRPr b="1" sz="1600">
                <a:solidFill>
                  <a:schemeClr val="dk1"/>
                </a:solidFill>
                <a:latin typeface="Unbounded"/>
                <a:ea typeface="Unbounded"/>
                <a:cs typeface="Unbounded"/>
                <a:sym typeface="Unbounded"/>
              </a:endParaRPr>
            </a:p>
          </p:txBody>
        </p:sp>
        <p:sp>
          <p:nvSpPr>
            <p:cNvPr id="522" name="Google Shape;522;p30"/>
            <p:cNvSpPr txBox="1"/>
            <p:nvPr/>
          </p:nvSpPr>
          <p:spPr>
            <a:xfrm>
              <a:off x="4241250" y="1254288"/>
              <a:ext cx="709500" cy="38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50%</a:t>
              </a:r>
              <a:endParaRPr sz="1200">
                <a:solidFill>
                  <a:schemeClr val="dk1"/>
                </a:solidFill>
                <a:latin typeface="Open Sans"/>
                <a:ea typeface="Open Sans"/>
                <a:cs typeface="Open Sans"/>
                <a:sym typeface="Open Sans"/>
              </a:endParaRPr>
            </a:p>
          </p:txBody>
        </p:sp>
      </p:grpSp>
      <p:grpSp>
        <p:nvGrpSpPr>
          <p:cNvPr id="523" name="Google Shape;523;p30"/>
          <p:cNvGrpSpPr/>
          <p:nvPr/>
        </p:nvGrpSpPr>
        <p:grpSpPr>
          <a:xfrm>
            <a:off x="708750" y="1735866"/>
            <a:ext cx="4242000" cy="384604"/>
            <a:chOff x="708750" y="1735866"/>
            <a:chExt cx="4242000" cy="384604"/>
          </a:xfrm>
        </p:grpSpPr>
        <p:sp>
          <p:nvSpPr>
            <p:cNvPr id="524" name="Google Shape;524;p30"/>
            <p:cNvSpPr txBox="1"/>
            <p:nvPr/>
          </p:nvSpPr>
          <p:spPr>
            <a:xfrm>
              <a:off x="708750" y="1735870"/>
              <a:ext cx="1897800" cy="38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Lofi Hip Hop</a:t>
              </a:r>
              <a:endParaRPr b="1" sz="1600">
                <a:solidFill>
                  <a:schemeClr val="dk1"/>
                </a:solidFill>
                <a:latin typeface="Unbounded"/>
                <a:ea typeface="Unbounded"/>
                <a:cs typeface="Unbounded"/>
                <a:sym typeface="Unbounded"/>
              </a:endParaRPr>
            </a:p>
          </p:txBody>
        </p:sp>
        <p:sp>
          <p:nvSpPr>
            <p:cNvPr id="525" name="Google Shape;525;p30"/>
            <p:cNvSpPr txBox="1"/>
            <p:nvPr/>
          </p:nvSpPr>
          <p:spPr>
            <a:xfrm>
              <a:off x="4241250" y="1735866"/>
              <a:ext cx="709500" cy="38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25</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p:txBody>
        </p:sp>
      </p:grpSp>
      <p:grpSp>
        <p:nvGrpSpPr>
          <p:cNvPr id="526" name="Google Shape;526;p30"/>
          <p:cNvGrpSpPr/>
          <p:nvPr/>
        </p:nvGrpSpPr>
        <p:grpSpPr>
          <a:xfrm>
            <a:off x="708750" y="2217438"/>
            <a:ext cx="4242000" cy="384605"/>
            <a:chOff x="708750" y="2217438"/>
            <a:chExt cx="4242000" cy="384605"/>
          </a:xfrm>
        </p:grpSpPr>
        <p:sp>
          <p:nvSpPr>
            <p:cNvPr id="527" name="Google Shape;527;p30"/>
            <p:cNvSpPr txBox="1"/>
            <p:nvPr/>
          </p:nvSpPr>
          <p:spPr>
            <a:xfrm>
              <a:off x="708750" y="2217443"/>
              <a:ext cx="1897800" cy="38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Ambient</a:t>
              </a:r>
              <a:endParaRPr b="1" sz="1600">
                <a:solidFill>
                  <a:schemeClr val="dk1"/>
                </a:solidFill>
                <a:latin typeface="Unbounded"/>
                <a:ea typeface="Unbounded"/>
                <a:cs typeface="Unbounded"/>
                <a:sym typeface="Unbounded"/>
              </a:endParaRPr>
            </a:p>
          </p:txBody>
        </p:sp>
        <p:sp>
          <p:nvSpPr>
            <p:cNvPr id="528" name="Google Shape;528;p30"/>
            <p:cNvSpPr txBox="1"/>
            <p:nvPr/>
          </p:nvSpPr>
          <p:spPr>
            <a:xfrm>
              <a:off x="4241250" y="2217438"/>
              <a:ext cx="709500" cy="38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75</a:t>
              </a:r>
              <a:r>
                <a:rPr lang="en" sz="1200">
                  <a:solidFill>
                    <a:schemeClr val="dk1"/>
                  </a:solidFill>
                  <a:latin typeface="Open Sans"/>
                  <a:ea typeface="Open Sans"/>
                  <a:cs typeface="Open Sans"/>
                  <a:sym typeface="Open Sans"/>
                </a:rPr>
                <a:t>%</a:t>
              </a:r>
              <a:endParaRPr sz="1200">
                <a:solidFill>
                  <a:schemeClr val="dk1"/>
                </a:solidFill>
                <a:latin typeface="Open Sans"/>
                <a:ea typeface="Open Sans"/>
                <a:cs typeface="Open Sans"/>
                <a:sym typeface="Open Sans"/>
              </a:endParaRPr>
            </a:p>
          </p:txBody>
        </p:sp>
      </p:grpSp>
      <p:sp>
        <p:nvSpPr>
          <p:cNvPr id="529" name="Google Shape;529;p30"/>
          <p:cNvSpPr txBox="1"/>
          <p:nvPr/>
        </p:nvSpPr>
        <p:spPr>
          <a:xfrm>
            <a:off x="708750" y="2861698"/>
            <a:ext cx="4242000" cy="1474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Mercury is the closest planet to the Sun and the smallest one in the entire Solar System. This planet’s name has nothing to do with the liquid metal, since Mercury was named after the Roman messenger god. Despite being closer to the Sun than Venus, its temperatures aren't as terribly hot as that planet’s</a:t>
            </a:r>
            <a:endParaRPr sz="1200">
              <a:solidFill>
                <a:schemeClr val="dk1"/>
              </a:solidFill>
              <a:latin typeface="Open Sans"/>
              <a:ea typeface="Open Sans"/>
              <a:cs typeface="Open Sans"/>
              <a:sym typeface="Open Sans"/>
            </a:endParaRPr>
          </a:p>
        </p:txBody>
      </p:sp>
      <p:sp>
        <p:nvSpPr>
          <p:cNvPr id="530" name="Google Shape;530;p30"/>
          <p:cNvSpPr txBox="1"/>
          <p:nvPr/>
        </p:nvSpPr>
        <p:spPr>
          <a:xfrm>
            <a:off x="2606538" y="1321341"/>
            <a:ext cx="1634700" cy="2505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31" name="Google Shape;531;p30"/>
          <p:cNvSpPr txBox="1"/>
          <p:nvPr/>
        </p:nvSpPr>
        <p:spPr>
          <a:xfrm>
            <a:off x="2606538" y="1802920"/>
            <a:ext cx="1634700" cy="2505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32" name="Google Shape;532;p30"/>
          <p:cNvSpPr txBox="1"/>
          <p:nvPr/>
        </p:nvSpPr>
        <p:spPr>
          <a:xfrm>
            <a:off x="2606538" y="2284493"/>
            <a:ext cx="1634700" cy="2505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33" name="Google Shape;533;p30"/>
          <p:cNvSpPr txBox="1"/>
          <p:nvPr/>
        </p:nvSpPr>
        <p:spPr>
          <a:xfrm>
            <a:off x="2606538" y="1321341"/>
            <a:ext cx="840600" cy="2505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34" name="Google Shape;534;p30"/>
          <p:cNvSpPr txBox="1"/>
          <p:nvPr/>
        </p:nvSpPr>
        <p:spPr>
          <a:xfrm>
            <a:off x="2606538" y="1802920"/>
            <a:ext cx="474600" cy="2505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35" name="Google Shape;535;p30"/>
          <p:cNvSpPr txBox="1"/>
          <p:nvPr/>
        </p:nvSpPr>
        <p:spPr>
          <a:xfrm>
            <a:off x="2606538" y="2284493"/>
            <a:ext cx="1244400" cy="2505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36" name="Google Shape;536;p30"/>
          <p:cNvSpPr txBox="1"/>
          <p:nvPr/>
        </p:nvSpPr>
        <p:spPr>
          <a:xfrm>
            <a:off x="5444950" y="3148225"/>
            <a:ext cx="631200" cy="25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Top</a:t>
            </a:r>
            <a:endParaRPr sz="1200">
              <a:solidFill>
                <a:schemeClr val="dk1"/>
              </a:solidFill>
              <a:latin typeface="Open Sans"/>
              <a:ea typeface="Open Sans"/>
              <a:cs typeface="Open Sans"/>
              <a:sym typeface="Open Sans"/>
            </a:endParaRPr>
          </a:p>
        </p:txBody>
      </p:sp>
      <p:sp>
        <p:nvSpPr>
          <p:cNvPr id="537" name="Google Shape;537;p30"/>
          <p:cNvSpPr txBox="1"/>
          <p:nvPr/>
        </p:nvSpPr>
        <p:spPr>
          <a:xfrm>
            <a:off x="5194449" y="3148232"/>
            <a:ext cx="250500" cy="2505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dk1"/>
              </a:solidFill>
              <a:latin typeface="Unbounded"/>
              <a:ea typeface="Unbounded"/>
              <a:cs typeface="Unbounded"/>
              <a:sym typeface="Unbounded"/>
            </a:endParaRPr>
          </a:p>
        </p:txBody>
      </p:sp>
      <p:sp>
        <p:nvSpPr>
          <p:cNvPr id="538" name="Google Shape;538;p30"/>
          <p:cNvSpPr txBox="1"/>
          <p:nvPr/>
        </p:nvSpPr>
        <p:spPr>
          <a:xfrm>
            <a:off x="6624500" y="3148225"/>
            <a:ext cx="631200" cy="25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High</a:t>
            </a:r>
            <a:endParaRPr sz="1200">
              <a:solidFill>
                <a:schemeClr val="dk1"/>
              </a:solidFill>
              <a:latin typeface="Open Sans"/>
              <a:ea typeface="Open Sans"/>
              <a:cs typeface="Open Sans"/>
              <a:sym typeface="Open Sans"/>
            </a:endParaRPr>
          </a:p>
        </p:txBody>
      </p:sp>
      <p:sp>
        <p:nvSpPr>
          <p:cNvPr id="539" name="Google Shape;539;p30"/>
          <p:cNvSpPr txBox="1"/>
          <p:nvPr/>
        </p:nvSpPr>
        <p:spPr>
          <a:xfrm>
            <a:off x="6373999" y="3148232"/>
            <a:ext cx="250500" cy="2505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dk1"/>
              </a:solidFill>
              <a:latin typeface="Unbounded"/>
              <a:ea typeface="Unbounded"/>
              <a:cs typeface="Unbounded"/>
              <a:sym typeface="Unbounded"/>
            </a:endParaRPr>
          </a:p>
        </p:txBody>
      </p:sp>
      <p:sp>
        <p:nvSpPr>
          <p:cNvPr id="540" name="Google Shape;540;p30"/>
          <p:cNvSpPr txBox="1"/>
          <p:nvPr/>
        </p:nvSpPr>
        <p:spPr>
          <a:xfrm>
            <a:off x="7804050" y="3148225"/>
            <a:ext cx="631200" cy="25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Low</a:t>
            </a:r>
            <a:endParaRPr sz="1200">
              <a:solidFill>
                <a:schemeClr val="dk1"/>
              </a:solidFill>
              <a:latin typeface="Open Sans"/>
              <a:ea typeface="Open Sans"/>
              <a:cs typeface="Open Sans"/>
              <a:sym typeface="Open Sans"/>
            </a:endParaRPr>
          </a:p>
        </p:txBody>
      </p:sp>
      <p:sp>
        <p:nvSpPr>
          <p:cNvPr id="541" name="Google Shape;541;p30"/>
          <p:cNvSpPr txBox="1"/>
          <p:nvPr/>
        </p:nvSpPr>
        <p:spPr>
          <a:xfrm>
            <a:off x="7553549" y="3148232"/>
            <a:ext cx="250500" cy="2505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dk1"/>
              </a:solidFill>
              <a:latin typeface="Unbounded"/>
              <a:ea typeface="Unbounded"/>
              <a:cs typeface="Unbounded"/>
              <a:sym typeface="Unbounded"/>
            </a:endParaRPr>
          </a:p>
        </p:txBody>
      </p:sp>
      <p:sp>
        <p:nvSpPr>
          <p:cNvPr id="542" name="Google Shape;542;p30"/>
          <p:cNvSpPr txBox="1"/>
          <p:nvPr/>
        </p:nvSpPr>
        <p:spPr>
          <a:xfrm>
            <a:off x="6051424" y="2351559"/>
            <a:ext cx="250500" cy="2505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43" name="Google Shape;543;p30"/>
          <p:cNvSpPr txBox="1"/>
          <p:nvPr/>
        </p:nvSpPr>
        <p:spPr>
          <a:xfrm>
            <a:off x="6585449" y="1735884"/>
            <a:ext cx="250500" cy="2505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44" name="Google Shape;544;p30"/>
          <p:cNvSpPr txBox="1"/>
          <p:nvPr/>
        </p:nvSpPr>
        <p:spPr>
          <a:xfrm>
            <a:off x="7584574" y="1869984"/>
            <a:ext cx="250500" cy="2505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545" name="Google Shape;545;p30"/>
          <p:cNvSpPr txBox="1"/>
          <p:nvPr/>
        </p:nvSpPr>
        <p:spPr>
          <a:xfrm>
            <a:off x="5194450" y="3591350"/>
            <a:ext cx="3241200" cy="7452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Venus has a beautiful name and it’s the second planet from the Sun. Venus is terribly hot, even hotter than Mercury</a:t>
            </a:r>
            <a:endParaRPr sz="12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31"/>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551" name="Google Shape;551;p31"/>
          <p:cNvGrpSpPr/>
          <p:nvPr/>
        </p:nvGrpSpPr>
        <p:grpSpPr>
          <a:xfrm>
            <a:off x="3274650" y="1453872"/>
            <a:ext cx="5160600" cy="530700"/>
            <a:chOff x="3274650" y="1453872"/>
            <a:chExt cx="5160600" cy="530700"/>
          </a:xfrm>
        </p:grpSpPr>
        <p:sp>
          <p:nvSpPr>
            <p:cNvPr id="552" name="Google Shape;552;p31"/>
            <p:cNvSpPr txBox="1"/>
            <p:nvPr/>
          </p:nvSpPr>
          <p:spPr>
            <a:xfrm>
              <a:off x="3274650" y="1453872"/>
              <a:ext cx="1869600" cy="53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Electronic</a:t>
              </a:r>
              <a:endParaRPr b="1" sz="1600">
                <a:solidFill>
                  <a:schemeClr val="dk1"/>
                </a:solidFill>
                <a:latin typeface="Unbounded"/>
                <a:ea typeface="Unbounded"/>
                <a:cs typeface="Unbounded"/>
                <a:sym typeface="Unbounded"/>
              </a:endParaRPr>
            </a:p>
          </p:txBody>
        </p:sp>
        <p:sp>
          <p:nvSpPr>
            <p:cNvPr id="553" name="Google Shape;553;p31"/>
            <p:cNvSpPr txBox="1"/>
            <p:nvPr/>
          </p:nvSpPr>
          <p:spPr>
            <a:xfrm>
              <a:off x="5144250" y="1453872"/>
              <a:ext cx="3291000" cy="53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Venus has a beautiful name and is the second planet from the Sun</a:t>
              </a:r>
              <a:endParaRPr sz="1200">
                <a:solidFill>
                  <a:schemeClr val="dk1"/>
                </a:solidFill>
                <a:latin typeface="Open Sans"/>
                <a:ea typeface="Open Sans"/>
                <a:cs typeface="Open Sans"/>
                <a:sym typeface="Open Sans"/>
              </a:endParaRPr>
            </a:p>
          </p:txBody>
        </p:sp>
      </p:grpSp>
      <p:grpSp>
        <p:nvGrpSpPr>
          <p:cNvPr id="554" name="Google Shape;554;p31"/>
          <p:cNvGrpSpPr/>
          <p:nvPr/>
        </p:nvGrpSpPr>
        <p:grpSpPr>
          <a:xfrm>
            <a:off x="3274650" y="2539675"/>
            <a:ext cx="5160600" cy="530772"/>
            <a:chOff x="3274650" y="2539675"/>
            <a:chExt cx="5160600" cy="530772"/>
          </a:xfrm>
        </p:grpSpPr>
        <p:sp>
          <p:nvSpPr>
            <p:cNvPr id="555" name="Google Shape;555;p31"/>
            <p:cNvSpPr txBox="1"/>
            <p:nvPr/>
          </p:nvSpPr>
          <p:spPr>
            <a:xfrm>
              <a:off x="3274650" y="2539675"/>
              <a:ext cx="1869600" cy="53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Lofi Soul</a:t>
              </a:r>
              <a:endParaRPr b="1" sz="1600">
                <a:solidFill>
                  <a:schemeClr val="dk1"/>
                </a:solidFill>
                <a:latin typeface="Unbounded"/>
                <a:ea typeface="Unbounded"/>
                <a:cs typeface="Unbounded"/>
                <a:sym typeface="Unbounded"/>
              </a:endParaRPr>
            </a:p>
          </p:txBody>
        </p:sp>
        <p:sp>
          <p:nvSpPr>
            <p:cNvPr id="556" name="Google Shape;556;p31"/>
            <p:cNvSpPr txBox="1"/>
            <p:nvPr/>
          </p:nvSpPr>
          <p:spPr>
            <a:xfrm>
              <a:off x="5144250" y="2539747"/>
              <a:ext cx="3291000" cy="53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Earth is the third planet from the Sun and the only one that harbors life in the System</a:t>
              </a:r>
              <a:endParaRPr sz="1200">
                <a:solidFill>
                  <a:schemeClr val="dk1"/>
                </a:solidFill>
                <a:latin typeface="Open Sans"/>
                <a:ea typeface="Open Sans"/>
                <a:cs typeface="Open Sans"/>
                <a:sym typeface="Open Sans"/>
              </a:endParaRPr>
            </a:p>
          </p:txBody>
        </p:sp>
      </p:grpSp>
      <p:grpSp>
        <p:nvGrpSpPr>
          <p:cNvPr id="557" name="Google Shape;557;p31"/>
          <p:cNvGrpSpPr/>
          <p:nvPr/>
        </p:nvGrpSpPr>
        <p:grpSpPr>
          <a:xfrm>
            <a:off x="3274650" y="3625622"/>
            <a:ext cx="5160600" cy="530700"/>
            <a:chOff x="3274650" y="3625622"/>
            <a:chExt cx="5160600" cy="530700"/>
          </a:xfrm>
        </p:grpSpPr>
        <p:sp>
          <p:nvSpPr>
            <p:cNvPr id="558" name="Google Shape;558;p31"/>
            <p:cNvSpPr txBox="1"/>
            <p:nvPr/>
          </p:nvSpPr>
          <p:spPr>
            <a:xfrm>
              <a:off x="3274650" y="3625622"/>
              <a:ext cx="1869600" cy="53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Lofi R&amp;B</a:t>
              </a:r>
              <a:endParaRPr b="1" sz="1600">
                <a:solidFill>
                  <a:schemeClr val="dk1"/>
                </a:solidFill>
                <a:latin typeface="Unbounded"/>
                <a:ea typeface="Unbounded"/>
                <a:cs typeface="Unbounded"/>
                <a:sym typeface="Unbounded"/>
              </a:endParaRPr>
            </a:p>
          </p:txBody>
        </p:sp>
        <p:sp>
          <p:nvSpPr>
            <p:cNvPr id="559" name="Google Shape;559;p31"/>
            <p:cNvSpPr txBox="1"/>
            <p:nvPr/>
          </p:nvSpPr>
          <p:spPr>
            <a:xfrm>
              <a:off x="5144250" y="3625622"/>
              <a:ext cx="3291000" cy="53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Despite being red, Mars is actually a cold place. It’s full of iron oxide dust</a:t>
              </a:r>
              <a:endParaRPr sz="1200">
                <a:solidFill>
                  <a:schemeClr val="dk1"/>
                </a:solidFill>
                <a:latin typeface="Open Sans"/>
                <a:ea typeface="Open Sans"/>
                <a:cs typeface="Open Sans"/>
                <a:sym typeface="Open Sans"/>
              </a:endParaRPr>
            </a:p>
          </p:txBody>
        </p:sp>
      </p:grpSp>
      <p:sp>
        <p:nvSpPr>
          <p:cNvPr id="560" name="Google Shape;560;p31"/>
          <p:cNvSpPr txBox="1"/>
          <p:nvPr/>
        </p:nvSpPr>
        <p:spPr>
          <a:xfrm>
            <a:off x="708750" y="1453872"/>
            <a:ext cx="1158300" cy="530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25%</a:t>
            </a:r>
            <a:endParaRPr b="1" sz="2000">
              <a:solidFill>
                <a:schemeClr val="accent6"/>
              </a:solidFill>
              <a:latin typeface="Unbounded"/>
              <a:ea typeface="Unbounded"/>
              <a:cs typeface="Unbounded"/>
              <a:sym typeface="Unbounded"/>
            </a:endParaRPr>
          </a:p>
        </p:txBody>
      </p:sp>
      <p:sp>
        <p:nvSpPr>
          <p:cNvPr id="561" name="Google Shape;561;p31"/>
          <p:cNvSpPr txBox="1"/>
          <p:nvPr/>
        </p:nvSpPr>
        <p:spPr>
          <a:xfrm>
            <a:off x="708750" y="2539674"/>
            <a:ext cx="1158300" cy="530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50</a:t>
            </a:r>
            <a:r>
              <a:rPr b="1" lang="en" sz="2000">
                <a:solidFill>
                  <a:schemeClr val="accent6"/>
                </a:solidFill>
                <a:latin typeface="Unbounded"/>
                <a:ea typeface="Unbounded"/>
                <a:cs typeface="Unbounded"/>
                <a:sym typeface="Unbounded"/>
              </a:rPr>
              <a:t>%</a:t>
            </a:r>
            <a:endParaRPr b="1" sz="2000">
              <a:solidFill>
                <a:schemeClr val="accent6"/>
              </a:solidFill>
              <a:latin typeface="Unbounded"/>
              <a:ea typeface="Unbounded"/>
              <a:cs typeface="Unbounded"/>
              <a:sym typeface="Unbounded"/>
            </a:endParaRPr>
          </a:p>
        </p:txBody>
      </p:sp>
      <p:sp>
        <p:nvSpPr>
          <p:cNvPr id="562" name="Google Shape;562;p31"/>
          <p:cNvSpPr txBox="1"/>
          <p:nvPr/>
        </p:nvSpPr>
        <p:spPr>
          <a:xfrm>
            <a:off x="708750" y="3625622"/>
            <a:ext cx="1158300" cy="530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75</a:t>
            </a:r>
            <a:r>
              <a:rPr b="1" lang="en" sz="2000">
                <a:solidFill>
                  <a:schemeClr val="accent6"/>
                </a:solidFill>
                <a:latin typeface="Unbounded"/>
                <a:ea typeface="Unbounded"/>
                <a:cs typeface="Unbounded"/>
                <a:sym typeface="Unbounded"/>
              </a:rPr>
              <a:t>%</a:t>
            </a:r>
            <a:endParaRPr b="1" sz="2000">
              <a:solidFill>
                <a:schemeClr val="accent6"/>
              </a:solidFill>
              <a:latin typeface="Unbounded"/>
              <a:ea typeface="Unbounded"/>
              <a:cs typeface="Unbounded"/>
              <a:sym typeface="Unbounded"/>
            </a:endParaRPr>
          </a:p>
        </p:txBody>
      </p:sp>
      <p:sp>
        <p:nvSpPr>
          <p:cNvPr id="563" name="Google Shape;563;p31"/>
          <p:cNvSpPr/>
          <p:nvPr/>
        </p:nvSpPr>
        <p:spPr>
          <a:xfrm flipH="1">
            <a:off x="2163623" y="1273574"/>
            <a:ext cx="890700" cy="891000"/>
          </a:xfrm>
          <a:prstGeom prst="donut">
            <a:avLst>
              <a:gd fmla="val 20134"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1"/>
          <p:cNvSpPr/>
          <p:nvPr/>
        </p:nvSpPr>
        <p:spPr>
          <a:xfrm flipH="1" rot="5400000">
            <a:off x="2163598" y="1273599"/>
            <a:ext cx="890700" cy="891000"/>
          </a:xfrm>
          <a:prstGeom prst="blockArc">
            <a:avLst>
              <a:gd fmla="val 16154344" name="adj1"/>
              <a:gd fmla="val 21598271" name="adj2"/>
              <a:gd fmla="val 1965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1"/>
          <p:cNvSpPr/>
          <p:nvPr/>
        </p:nvSpPr>
        <p:spPr>
          <a:xfrm flipH="1">
            <a:off x="2163623" y="2359449"/>
            <a:ext cx="890700" cy="891000"/>
          </a:xfrm>
          <a:prstGeom prst="donut">
            <a:avLst>
              <a:gd fmla="val 20134"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1"/>
          <p:cNvSpPr/>
          <p:nvPr/>
        </p:nvSpPr>
        <p:spPr>
          <a:xfrm flipH="1" rot="5400000">
            <a:off x="2163598" y="2359474"/>
            <a:ext cx="890700" cy="891000"/>
          </a:xfrm>
          <a:prstGeom prst="blockArc">
            <a:avLst>
              <a:gd fmla="val 10800417" name="adj1"/>
              <a:gd fmla="val 21598271" name="adj2"/>
              <a:gd fmla="val 1965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1"/>
          <p:cNvSpPr/>
          <p:nvPr/>
        </p:nvSpPr>
        <p:spPr>
          <a:xfrm flipH="1">
            <a:off x="2163623" y="3445324"/>
            <a:ext cx="890700" cy="891000"/>
          </a:xfrm>
          <a:prstGeom prst="donut">
            <a:avLst>
              <a:gd fmla="val 20134"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
          <p:cNvSpPr/>
          <p:nvPr/>
        </p:nvSpPr>
        <p:spPr>
          <a:xfrm flipH="1" rot="5400000">
            <a:off x="2163598" y="3445349"/>
            <a:ext cx="890700" cy="891000"/>
          </a:xfrm>
          <a:prstGeom prst="blockArc">
            <a:avLst>
              <a:gd fmla="val 5373009" name="adj1"/>
              <a:gd fmla="val 21598271" name="adj2"/>
              <a:gd fmla="val 1965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9" name="Google Shape;569;p31"/>
          <p:cNvCxnSpPr>
            <a:endCxn id="563" idx="6"/>
          </p:cNvCxnSpPr>
          <p:nvPr/>
        </p:nvCxnSpPr>
        <p:spPr>
          <a:xfrm>
            <a:off x="1866923" y="1719074"/>
            <a:ext cx="296700" cy="0"/>
          </a:xfrm>
          <a:prstGeom prst="straightConnector1">
            <a:avLst/>
          </a:prstGeom>
          <a:noFill/>
          <a:ln cap="flat" cmpd="sng" w="19050">
            <a:solidFill>
              <a:schemeClr val="dk2"/>
            </a:solidFill>
            <a:prstDash val="solid"/>
            <a:round/>
            <a:headEnd len="med" w="med" type="none"/>
            <a:tailEnd len="med" w="med" type="none"/>
          </a:ln>
        </p:spPr>
      </p:cxnSp>
      <p:cxnSp>
        <p:nvCxnSpPr>
          <p:cNvPr id="570" name="Google Shape;570;p31"/>
          <p:cNvCxnSpPr>
            <a:stCxn id="561" idx="3"/>
            <a:endCxn id="565" idx="6"/>
          </p:cNvCxnSpPr>
          <p:nvPr/>
        </p:nvCxnSpPr>
        <p:spPr>
          <a:xfrm>
            <a:off x="1867050" y="2805024"/>
            <a:ext cx="296700" cy="0"/>
          </a:xfrm>
          <a:prstGeom prst="straightConnector1">
            <a:avLst/>
          </a:prstGeom>
          <a:noFill/>
          <a:ln cap="flat" cmpd="sng" w="19050">
            <a:solidFill>
              <a:schemeClr val="dk2"/>
            </a:solidFill>
            <a:prstDash val="solid"/>
            <a:round/>
            <a:headEnd len="med" w="med" type="none"/>
            <a:tailEnd len="med" w="med" type="none"/>
          </a:ln>
        </p:spPr>
      </p:cxnSp>
      <p:cxnSp>
        <p:nvCxnSpPr>
          <p:cNvPr id="571" name="Google Shape;571;p31"/>
          <p:cNvCxnSpPr>
            <a:stCxn id="562" idx="3"/>
            <a:endCxn id="567" idx="6"/>
          </p:cNvCxnSpPr>
          <p:nvPr/>
        </p:nvCxnSpPr>
        <p:spPr>
          <a:xfrm>
            <a:off x="1867050" y="3890972"/>
            <a:ext cx="296700" cy="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32"/>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577" name="Google Shape;577;p32"/>
          <p:cNvGrpSpPr/>
          <p:nvPr/>
        </p:nvGrpSpPr>
        <p:grpSpPr>
          <a:xfrm>
            <a:off x="714363" y="1215241"/>
            <a:ext cx="1792500" cy="1372285"/>
            <a:chOff x="714363" y="1215241"/>
            <a:chExt cx="1792500" cy="1372285"/>
          </a:xfrm>
        </p:grpSpPr>
        <p:sp>
          <p:nvSpPr>
            <p:cNvPr id="578" name="Google Shape;578;p32"/>
            <p:cNvSpPr txBox="1"/>
            <p:nvPr/>
          </p:nvSpPr>
          <p:spPr>
            <a:xfrm>
              <a:off x="810665" y="1215241"/>
              <a:ext cx="708900" cy="3582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01</a:t>
              </a:r>
              <a:endParaRPr b="1" sz="2000">
                <a:solidFill>
                  <a:schemeClr val="accent6"/>
                </a:solidFill>
                <a:latin typeface="Unbounded"/>
                <a:ea typeface="Unbounded"/>
                <a:cs typeface="Unbounded"/>
                <a:sym typeface="Unbounded"/>
              </a:endParaRPr>
            </a:p>
          </p:txBody>
        </p:sp>
        <p:sp>
          <p:nvSpPr>
            <p:cNvPr id="579" name="Google Shape;579;p32"/>
            <p:cNvSpPr txBox="1"/>
            <p:nvPr/>
          </p:nvSpPr>
          <p:spPr>
            <a:xfrm>
              <a:off x="714363" y="1679978"/>
              <a:ext cx="17925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Hip hop</a:t>
              </a:r>
              <a:endParaRPr b="1" sz="1600">
                <a:solidFill>
                  <a:schemeClr val="dk1"/>
                </a:solidFill>
                <a:latin typeface="Unbounded"/>
                <a:ea typeface="Unbounded"/>
                <a:cs typeface="Unbounded"/>
                <a:sym typeface="Unbounded"/>
              </a:endParaRPr>
            </a:p>
          </p:txBody>
        </p:sp>
        <p:sp>
          <p:nvSpPr>
            <p:cNvPr id="580" name="Google Shape;580;p32"/>
            <p:cNvSpPr txBox="1"/>
            <p:nvPr/>
          </p:nvSpPr>
          <p:spPr>
            <a:xfrm>
              <a:off x="714363" y="2014826"/>
              <a:ext cx="179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Despite being red, Mars is a cold place</a:t>
              </a:r>
              <a:endParaRPr sz="1200">
                <a:solidFill>
                  <a:schemeClr val="dk1"/>
                </a:solidFill>
                <a:latin typeface="Open Sans"/>
                <a:ea typeface="Open Sans"/>
                <a:cs typeface="Open Sans"/>
                <a:sym typeface="Open Sans"/>
              </a:endParaRPr>
            </a:p>
          </p:txBody>
        </p:sp>
      </p:grpSp>
      <p:sp>
        <p:nvSpPr>
          <p:cNvPr id="581" name="Google Shape;581;p32"/>
          <p:cNvSpPr txBox="1"/>
          <p:nvPr/>
        </p:nvSpPr>
        <p:spPr>
          <a:xfrm>
            <a:off x="714225" y="4284524"/>
            <a:ext cx="7715400" cy="21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Follow the link in the graph to modify its data and then paste the new one here. </a:t>
            </a:r>
            <a:r>
              <a:rPr b="1" lang="en" sz="1200">
                <a:solidFill>
                  <a:schemeClr val="dk1"/>
                </a:solidFill>
                <a:uFill>
                  <a:noFill/>
                </a:uFill>
                <a:latin typeface="Open Sans"/>
                <a:ea typeface="Open Sans"/>
                <a:cs typeface="Open Sans"/>
                <a:sym typeface="Open Sans"/>
                <a:hlinkClick r:id="rId3">
                  <a:extLst>
                    <a:ext uri="{A12FA001-AC4F-418D-AE19-62706E023703}">
                      <ahyp:hlinkClr val="tx"/>
                    </a:ext>
                  </a:extLst>
                </a:hlinkClick>
              </a:rPr>
              <a:t>For more info, click here</a:t>
            </a:r>
            <a:endParaRPr b="1" sz="1200">
              <a:solidFill>
                <a:schemeClr val="dk1"/>
              </a:solidFill>
              <a:latin typeface="Open Sans"/>
              <a:ea typeface="Open Sans"/>
              <a:cs typeface="Open Sans"/>
              <a:sym typeface="Open Sans"/>
            </a:endParaRPr>
          </a:p>
        </p:txBody>
      </p:sp>
      <p:grpSp>
        <p:nvGrpSpPr>
          <p:cNvPr id="582" name="Google Shape;582;p32"/>
          <p:cNvGrpSpPr/>
          <p:nvPr/>
        </p:nvGrpSpPr>
        <p:grpSpPr>
          <a:xfrm>
            <a:off x="714363" y="2696494"/>
            <a:ext cx="1792500" cy="1372285"/>
            <a:chOff x="714363" y="2696494"/>
            <a:chExt cx="1792500" cy="1372285"/>
          </a:xfrm>
        </p:grpSpPr>
        <p:sp>
          <p:nvSpPr>
            <p:cNvPr id="583" name="Google Shape;583;p32"/>
            <p:cNvSpPr txBox="1"/>
            <p:nvPr/>
          </p:nvSpPr>
          <p:spPr>
            <a:xfrm>
              <a:off x="810665" y="2696494"/>
              <a:ext cx="708900" cy="3582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04</a:t>
              </a:r>
              <a:endParaRPr b="1" sz="2000">
                <a:solidFill>
                  <a:schemeClr val="accent6"/>
                </a:solidFill>
                <a:latin typeface="Unbounded"/>
                <a:ea typeface="Unbounded"/>
                <a:cs typeface="Unbounded"/>
                <a:sym typeface="Unbounded"/>
              </a:endParaRPr>
            </a:p>
          </p:txBody>
        </p:sp>
        <p:sp>
          <p:nvSpPr>
            <p:cNvPr id="584" name="Google Shape;584;p32"/>
            <p:cNvSpPr txBox="1"/>
            <p:nvPr/>
          </p:nvSpPr>
          <p:spPr>
            <a:xfrm>
              <a:off x="714363" y="3161232"/>
              <a:ext cx="17925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Ambient</a:t>
              </a:r>
              <a:endParaRPr b="1" sz="1600">
                <a:solidFill>
                  <a:schemeClr val="dk1"/>
                </a:solidFill>
                <a:latin typeface="Unbounded"/>
                <a:ea typeface="Unbounded"/>
                <a:cs typeface="Unbounded"/>
                <a:sym typeface="Unbounded"/>
              </a:endParaRPr>
            </a:p>
          </p:txBody>
        </p:sp>
        <p:sp>
          <p:nvSpPr>
            <p:cNvPr id="585" name="Google Shape;585;p32"/>
            <p:cNvSpPr txBox="1"/>
            <p:nvPr/>
          </p:nvSpPr>
          <p:spPr>
            <a:xfrm>
              <a:off x="714363" y="3496079"/>
              <a:ext cx="179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Mercury is the closest planet to the Sun</a:t>
              </a:r>
              <a:endParaRPr sz="1200">
                <a:solidFill>
                  <a:schemeClr val="dk1"/>
                </a:solidFill>
                <a:latin typeface="Open Sans"/>
                <a:ea typeface="Open Sans"/>
                <a:cs typeface="Open Sans"/>
                <a:sym typeface="Open Sans"/>
              </a:endParaRPr>
            </a:p>
          </p:txBody>
        </p:sp>
      </p:grpSp>
      <p:grpSp>
        <p:nvGrpSpPr>
          <p:cNvPr id="586" name="Google Shape;586;p32"/>
          <p:cNvGrpSpPr/>
          <p:nvPr/>
        </p:nvGrpSpPr>
        <p:grpSpPr>
          <a:xfrm>
            <a:off x="6637138" y="1215241"/>
            <a:ext cx="1792500" cy="1372285"/>
            <a:chOff x="6637138" y="1215241"/>
            <a:chExt cx="1792500" cy="1372285"/>
          </a:xfrm>
        </p:grpSpPr>
        <p:sp>
          <p:nvSpPr>
            <p:cNvPr id="587" name="Google Shape;587;p32"/>
            <p:cNvSpPr txBox="1"/>
            <p:nvPr/>
          </p:nvSpPr>
          <p:spPr>
            <a:xfrm>
              <a:off x="7624400" y="1215241"/>
              <a:ext cx="708900" cy="3582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02</a:t>
              </a:r>
              <a:endParaRPr b="1" sz="2000">
                <a:solidFill>
                  <a:schemeClr val="dk1"/>
                </a:solidFill>
                <a:latin typeface="Unbounded"/>
                <a:ea typeface="Unbounded"/>
                <a:cs typeface="Unbounded"/>
                <a:sym typeface="Unbounded"/>
              </a:endParaRPr>
            </a:p>
          </p:txBody>
        </p:sp>
        <p:sp>
          <p:nvSpPr>
            <p:cNvPr id="588" name="Google Shape;588;p32"/>
            <p:cNvSpPr txBox="1"/>
            <p:nvPr/>
          </p:nvSpPr>
          <p:spPr>
            <a:xfrm>
              <a:off x="6637138" y="1679978"/>
              <a:ext cx="1792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Electronic</a:t>
              </a:r>
              <a:endParaRPr b="1" sz="1600">
                <a:solidFill>
                  <a:schemeClr val="dk1"/>
                </a:solidFill>
                <a:latin typeface="Unbounded"/>
                <a:ea typeface="Unbounded"/>
                <a:cs typeface="Unbounded"/>
                <a:sym typeface="Unbounded"/>
              </a:endParaRPr>
            </a:p>
          </p:txBody>
        </p:sp>
        <p:sp>
          <p:nvSpPr>
            <p:cNvPr id="589" name="Google Shape;589;p32"/>
            <p:cNvSpPr txBox="1"/>
            <p:nvPr/>
          </p:nvSpPr>
          <p:spPr>
            <a:xfrm>
              <a:off x="6637138" y="2014826"/>
              <a:ext cx="17925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Jupiter is the biggest planet of them all</a:t>
              </a:r>
              <a:endParaRPr sz="1200">
                <a:solidFill>
                  <a:schemeClr val="dk1"/>
                </a:solidFill>
                <a:latin typeface="Open Sans"/>
                <a:ea typeface="Open Sans"/>
                <a:cs typeface="Open Sans"/>
                <a:sym typeface="Open Sans"/>
              </a:endParaRPr>
            </a:p>
          </p:txBody>
        </p:sp>
      </p:grpSp>
      <p:grpSp>
        <p:nvGrpSpPr>
          <p:cNvPr id="590" name="Google Shape;590;p32"/>
          <p:cNvGrpSpPr/>
          <p:nvPr/>
        </p:nvGrpSpPr>
        <p:grpSpPr>
          <a:xfrm>
            <a:off x="6637138" y="2696494"/>
            <a:ext cx="1792500" cy="1372285"/>
            <a:chOff x="6637138" y="2696494"/>
            <a:chExt cx="1792500" cy="1372285"/>
          </a:xfrm>
        </p:grpSpPr>
        <p:sp>
          <p:nvSpPr>
            <p:cNvPr id="591" name="Google Shape;591;p32"/>
            <p:cNvSpPr txBox="1"/>
            <p:nvPr/>
          </p:nvSpPr>
          <p:spPr>
            <a:xfrm>
              <a:off x="7624400" y="2696494"/>
              <a:ext cx="708900" cy="3582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Unbounded"/>
                  <a:ea typeface="Unbounded"/>
                  <a:cs typeface="Unbounded"/>
                  <a:sym typeface="Unbounded"/>
                </a:rPr>
                <a:t>03</a:t>
              </a:r>
              <a:endParaRPr b="1" sz="2000">
                <a:solidFill>
                  <a:schemeClr val="dk1"/>
                </a:solidFill>
                <a:latin typeface="Unbounded"/>
                <a:ea typeface="Unbounded"/>
                <a:cs typeface="Unbounded"/>
                <a:sym typeface="Unbounded"/>
              </a:endParaRPr>
            </a:p>
          </p:txBody>
        </p:sp>
        <p:sp>
          <p:nvSpPr>
            <p:cNvPr id="592" name="Google Shape;592;p32"/>
            <p:cNvSpPr txBox="1"/>
            <p:nvPr/>
          </p:nvSpPr>
          <p:spPr>
            <a:xfrm>
              <a:off x="6637138" y="3161232"/>
              <a:ext cx="1792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Lofi rock</a:t>
              </a:r>
              <a:endParaRPr b="1" sz="1600">
                <a:solidFill>
                  <a:schemeClr val="dk1"/>
                </a:solidFill>
                <a:latin typeface="Unbounded"/>
                <a:ea typeface="Unbounded"/>
                <a:cs typeface="Unbounded"/>
                <a:sym typeface="Unbounded"/>
              </a:endParaRPr>
            </a:p>
          </p:txBody>
        </p:sp>
        <p:sp>
          <p:nvSpPr>
            <p:cNvPr id="593" name="Google Shape;593;p32"/>
            <p:cNvSpPr txBox="1"/>
            <p:nvPr/>
          </p:nvSpPr>
          <p:spPr>
            <a:xfrm>
              <a:off x="6637138" y="3496079"/>
              <a:ext cx="17925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Venus has a very beautiful name</a:t>
              </a:r>
              <a:endParaRPr sz="1200">
                <a:solidFill>
                  <a:schemeClr val="dk1"/>
                </a:solidFill>
                <a:latin typeface="Open Sans"/>
                <a:ea typeface="Open Sans"/>
                <a:cs typeface="Open Sans"/>
                <a:sym typeface="Open Sans"/>
              </a:endParaRPr>
            </a:p>
          </p:txBody>
        </p:sp>
      </p:grpSp>
      <p:pic>
        <p:nvPicPr>
          <p:cNvPr id="594" name="Google Shape;594;p32" title="Chart">
            <a:hlinkClick r:id="rId4"/>
          </p:cNvPr>
          <p:cNvPicPr preferRelativeResize="0"/>
          <p:nvPr/>
        </p:nvPicPr>
        <p:blipFill>
          <a:blip r:embed="rId5">
            <a:alphaModFix/>
          </a:blip>
          <a:stretch>
            <a:fillRect/>
          </a:stretch>
        </p:blipFill>
        <p:spPr>
          <a:xfrm>
            <a:off x="2684618" y="1153126"/>
            <a:ext cx="3774765" cy="2863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33"/>
          <p:cNvPicPr preferRelativeResize="0"/>
          <p:nvPr/>
        </p:nvPicPr>
        <p:blipFill rotWithShape="1">
          <a:blip r:embed="rId3">
            <a:alphaModFix/>
          </a:blip>
          <a:srcRect b="40675" l="0" r="1797" t="14408"/>
          <a:stretch/>
        </p:blipFill>
        <p:spPr>
          <a:xfrm>
            <a:off x="6839497" y="1920100"/>
            <a:ext cx="1211424" cy="831350"/>
          </a:xfrm>
          <a:prstGeom prst="rect">
            <a:avLst/>
          </a:prstGeom>
          <a:noFill/>
          <a:ln cap="flat" cmpd="sng" w="19050">
            <a:solidFill>
              <a:schemeClr val="dk2"/>
            </a:solidFill>
            <a:prstDash val="solid"/>
            <a:round/>
            <a:headEnd len="sm" w="sm" type="none"/>
            <a:tailEnd len="sm" w="sm" type="none"/>
          </a:ln>
        </p:spPr>
      </p:pic>
      <p:pic>
        <p:nvPicPr>
          <p:cNvPr id="600" name="Google Shape;600;p33"/>
          <p:cNvPicPr preferRelativeResize="0"/>
          <p:nvPr/>
        </p:nvPicPr>
        <p:blipFill rotWithShape="1">
          <a:blip r:embed="rId4">
            <a:alphaModFix/>
          </a:blip>
          <a:srcRect b="42234" l="47197" r="5900" t="10416"/>
          <a:stretch/>
        </p:blipFill>
        <p:spPr>
          <a:xfrm>
            <a:off x="3001152" y="1920100"/>
            <a:ext cx="1233603" cy="831351"/>
          </a:xfrm>
          <a:prstGeom prst="rect">
            <a:avLst/>
          </a:prstGeom>
          <a:noFill/>
          <a:ln cap="flat" cmpd="sng" w="19050">
            <a:solidFill>
              <a:schemeClr val="dk2"/>
            </a:solidFill>
            <a:prstDash val="solid"/>
            <a:round/>
            <a:headEnd len="sm" w="sm" type="none"/>
            <a:tailEnd len="sm" w="sm" type="none"/>
          </a:ln>
        </p:spPr>
      </p:pic>
      <p:pic>
        <p:nvPicPr>
          <p:cNvPr id="601" name="Google Shape;601;p33"/>
          <p:cNvPicPr preferRelativeResize="0"/>
          <p:nvPr/>
        </p:nvPicPr>
        <p:blipFill rotWithShape="1">
          <a:blip r:embed="rId5">
            <a:alphaModFix/>
          </a:blip>
          <a:srcRect b="22545" l="10" r="-10" t="31712"/>
          <a:stretch/>
        </p:blipFill>
        <p:spPr>
          <a:xfrm>
            <a:off x="4931414" y="1920100"/>
            <a:ext cx="1211424" cy="831350"/>
          </a:xfrm>
          <a:prstGeom prst="rect">
            <a:avLst/>
          </a:prstGeom>
          <a:noFill/>
          <a:ln cap="flat" cmpd="sng" w="19050">
            <a:solidFill>
              <a:schemeClr val="dk2"/>
            </a:solidFill>
            <a:prstDash val="solid"/>
            <a:round/>
            <a:headEnd len="sm" w="sm" type="none"/>
            <a:tailEnd len="sm" w="sm" type="none"/>
          </a:ln>
        </p:spPr>
      </p:pic>
      <p:sp>
        <p:nvSpPr>
          <p:cNvPr id="602" name="Google Shape;602;p33"/>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pic>
        <p:nvPicPr>
          <p:cNvPr id="603" name="Google Shape;603;p33"/>
          <p:cNvPicPr preferRelativeResize="0"/>
          <p:nvPr/>
        </p:nvPicPr>
        <p:blipFill rotWithShape="1">
          <a:blip r:embed="rId6">
            <a:alphaModFix/>
          </a:blip>
          <a:srcRect b="16644" l="35489" r="2006" t="19972"/>
          <a:stretch/>
        </p:blipFill>
        <p:spPr>
          <a:xfrm>
            <a:off x="1093090" y="1920100"/>
            <a:ext cx="1211402" cy="831350"/>
          </a:xfrm>
          <a:prstGeom prst="rect">
            <a:avLst/>
          </a:prstGeom>
          <a:noFill/>
          <a:ln cap="flat" cmpd="sng" w="19050">
            <a:solidFill>
              <a:srgbClr val="9894DF"/>
            </a:solidFill>
            <a:prstDash val="solid"/>
            <a:round/>
            <a:headEnd len="sm" w="sm" type="none"/>
            <a:tailEnd len="sm" w="sm" type="none"/>
          </a:ln>
        </p:spPr>
      </p:pic>
      <p:sp>
        <p:nvSpPr>
          <p:cNvPr id="604" name="Google Shape;604;p33"/>
          <p:cNvSpPr/>
          <p:nvPr/>
        </p:nvSpPr>
        <p:spPr>
          <a:xfrm>
            <a:off x="1081991" y="1648300"/>
            <a:ext cx="1233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5" name="Google Shape;605;p33"/>
          <p:cNvGrpSpPr/>
          <p:nvPr/>
        </p:nvGrpSpPr>
        <p:grpSpPr>
          <a:xfrm>
            <a:off x="802541" y="1158675"/>
            <a:ext cx="1792500" cy="3120913"/>
            <a:chOff x="802541" y="1158675"/>
            <a:chExt cx="1792500" cy="3120913"/>
          </a:xfrm>
        </p:grpSpPr>
        <p:sp>
          <p:nvSpPr>
            <p:cNvPr id="606" name="Google Shape;606;p33"/>
            <p:cNvSpPr txBox="1"/>
            <p:nvPr/>
          </p:nvSpPr>
          <p:spPr>
            <a:xfrm>
              <a:off x="802541" y="3158550"/>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22,230</a:t>
              </a:r>
              <a:endParaRPr b="1" sz="2000">
                <a:solidFill>
                  <a:schemeClr val="dk1"/>
                </a:solidFill>
                <a:latin typeface="Unbounded"/>
                <a:ea typeface="Unbounded"/>
                <a:cs typeface="Unbounded"/>
                <a:sym typeface="Unbounded"/>
              </a:endParaRPr>
            </a:p>
          </p:txBody>
        </p:sp>
        <p:sp>
          <p:nvSpPr>
            <p:cNvPr id="607" name="Google Shape;607;p33"/>
            <p:cNvSpPr txBox="1"/>
            <p:nvPr/>
          </p:nvSpPr>
          <p:spPr>
            <a:xfrm>
              <a:off x="802541" y="2913024"/>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Minutes listened</a:t>
              </a:r>
              <a:endParaRPr sz="1200">
                <a:solidFill>
                  <a:schemeClr val="dk1"/>
                </a:solidFill>
                <a:latin typeface="Open Sans"/>
                <a:ea typeface="Open Sans"/>
                <a:cs typeface="Open Sans"/>
                <a:sym typeface="Open Sans"/>
              </a:endParaRPr>
            </a:p>
          </p:txBody>
        </p:sp>
        <p:sp>
          <p:nvSpPr>
            <p:cNvPr id="608" name="Google Shape;608;p33"/>
            <p:cNvSpPr txBox="1"/>
            <p:nvPr/>
          </p:nvSpPr>
          <p:spPr>
            <a:xfrm>
              <a:off x="802541" y="3882388"/>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Hip hop</a:t>
              </a:r>
              <a:endParaRPr b="1" sz="2000">
                <a:solidFill>
                  <a:schemeClr val="dk1"/>
                </a:solidFill>
                <a:latin typeface="Unbounded"/>
                <a:ea typeface="Unbounded"/>
                <a:cs typeface="Unbounded"/>
                <a:sym typeface="Unbounded"/>
              </a:endParaRPr>
            </a:p>
          </p:txBody>
        </p:sp>
        <p:sp>
          <p:nvSpPr>
            <p:cNvPr id="609" name="Google Shape;609;p33"/>
            <p:cNvSpPr txBox="1"/>
            <p:nvPr/>
          </p:nvSpPr>
          <p:spPr>
            <a:xfrm>
              <a:off x="802541" y="3636862"/>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Top genre</a:t>
              </a:r>
              <a:endParaRPr sz="1200">
                <a:solidFill>
                  <a:schemeClr val="dk1"/>
                </a:solidFill>
                <a:latin typeface="Open Sans"/>
                <a:ea typeface="Open Sans"/>
                <a:cs typeface="Open Sans"/>
                <a:sym typeface="Open Sans"/>
              </a:endParaRPr>
            </a:p>
          </p:txBody>
        </p:sp>
        <p:sp>
          <p:nvSpPr>
            <p:cNvPr id="610" name="Google Shape;610;p33"/>
            <p:cNvSpPr txBox="1"/>
            <p:nvPr/>
          </p:nvSpPr>
          <p:spPr>
            <a:xfrm>
              <a:off x="802541" y="1158675"/>
              <a:ext cx="1792500" cy="358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October</a:t>
              </a:r>
              <a:endParaRPr b="1" sz="1600">
                <a:solidFill>
                  <a:schemeClr val="dk1"/>
                </a:solidFill>
                <a:latin typeface="Unbounded"/>
                <a:ea typeface="Unbounded"/>
                <a:cs typeface="Unbounded"/>
                <a:sym typeface="Unbounded"/>
              </a:endParaRPr>
            </a:p>
          </p:txBody>
        </p:sp>
      </p:grpSp>
      <p:grpSp>
        <p:nvGrpSpPr>
          <p:cNvPr id="611" name="Google Shape;611;p33"/>
          <p:cNvGrpSpPr/>
          <p:nvPr/>
        </p:nvGrpSpPr>
        <p:grpSpPr>
          <a:xfrm>
            <a:off x="2718009" y="1158675"/>
            <a:ext cx="1792505" cy="3120913"/>
            <a:chOff x="2718009" y="1158675"/>
            <a:chExt cx="1792505" cy="3120913"/>
          </a:xfrm>
        </p:grpSpPr>
        <p:sp>
          <p:nvSpPr>
            <p:cNvPr id="612" name="Google Shape;612;p33"/>
            <p:cNvSpPr txBox="1"/>
            <p:nvPr/>
          </p:nvSpPr>
          <p:spPr>
            <a:xfrm>
              <a:off x="2718014" y="3158550"/>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15,628</a:t>
              </a:r>
              <a:endParaRPr b="1" sz="2000">
                <a:solidFill>
                  <a:schemeClr val="dk1"/>
                </a:solidFill>
                <a:latin typeface="Unbounded"/>
                <a:ea typeface="Unbounded"/>
                <a:cs typeface="Unbounded"/>
                <a:sym typeface="Unbounded"/>
              </a:endParaRPr>
            </a:p>
          </p:txBody>
        </p:sp>
        <p:sp>
          <p:nvSpPr>
            <p:cNvPr id="613" name="Google Shape;613;p33"/>
            <p:cNvSpPr txBox="1"/>
            <p:nvPr/>
          </p:nvSpPr>
          <p:spPr>
            <a:xfrm>
              <a:off x="2718009" y="2913024"/>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Minutes listened</a:t>
              </a:r>
              <a:endParaRPr sz="1200">
                <a:solidFill>
                  <a:schemeClr val="dk1"/>
                </a:solidFill>
                <a:latin typeface="Open Sans"/>
                <a:ea typeface="Open Sans"/>
                <a:cs typeface="Open Sans"/>
                <a:sym typeface="Open Sans"/>
              </a:endParaRPr>
            </a:p>
          </p:txBody>
        </p:sp>
        <p:sp>
          <p:nvSpPr>
            <p:cNvPr id="614" name="Google Shape;614;p33"/>
            <p:cNvSpPr txBox="1"/>
            <p:nvPr/>
          </p:nvSpPr>
          <p:spPr>
            <a:xfrm>
              <a:off x="2718009" y="3882388"/>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Ambient</a:t>
              </a:r>
              <a:endParaRPr b="1" sz="2000">
                <a:solidFill>
                  <a:schemeClr val="dk1"/>
                </a:solidFill>
                <a:latin typeface="Unbounded"/>
                <a:ea typeface="Unbounded"/>
                <a:cs typeface="Unbounded"/>
                <a:sym typeface="Unbounded"/>
              </a:endParaRPr>
            </a:p>
          </p:txBody>
        </p:sp>
        <p:sp>
          <p:nvSpPr>
            <p:cNvPr id="615" name="Google Shape;615;p33"/>
            <p:cNvSpPr txBox="1"/>
            <p:nvPr/>
          </p:nvSpPr>
          <p:spPr>
            <a:xfrm>
              <a:off x="2718009" y="3636862"/>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Top genre</a:t>
              </a:r>
              <a:endParaRPr sz="1200">
                <a:solidFill>
                  <a:schemeClr val="dk1"/>
                </a:solidFill>
                <a:latin typeface="Open Sans"/>
                <a:ea typeface="Open Sans"/>
                <a:cs typeface="Open Sans"/>
                <a:sym typeface="Open Sans"/>
              </a:endParaRPr>
            </a:p>
          </p:txBody>
        </p:sp>
        <p:sp>
          <p:nvSpPr>
            <p:cNvPr id="616" name="Google Shape;616;p33"/>
            <p:cNvSpPr txBox="1"/>
            <p:nvPr/>
          </p:nvSpPr>
          <p:spPr>
            <a:xfrm>
              <a:off x="2718014" y="1158675"/>
              <a:ext cx="1792500" cy="358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November</a:t>
              </a:r>
              <a:endParaRPr b="1" sz="1600">
                <a:solidFill>
                  <a:schemeClr val="dk1"/>
                </a:solidFill>
                <a:latin typeface="Unbounded"/>
                <a:ea typeface="Unbounded"/>
                <a:cs typeface="Unbounded"/>
                <a:sym typeface="Unbounded"/>
              </a:endParaRPr>
            </a:p>
          </p:txBody>
        </p:sp>
      </p:grpSp>
      <p:sp>
        <p:nvSpPr>
          <p:cNvPr id="617" name="Google Shape;617;p33"/>
          <p:cNvSpPr/>
          <p:nvPr/>
        </p:nvSpPr>
        <p:spPr>
          <a:xfrm>
            <a:off x="2997459" y="1648300"/>
            <a:ext cx="1233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a:off x="4912934" y="1648300"/>
            <a:ext cx="1233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3"/>
          <p:cNvSpPr/>
          <p:nvPr/>
        </p:nvSpPr>
        <p:spPr>
          <a:xfrm>
            <a:off x="6828409" y="1648300"/>
            <a:ext cx="1233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0" name="Google Shape;620;p33"/>
          <p:cNvGrpSpPr/>
          <p:nvPr/>
        </p:nvGrpSpPr>
        <p:grpSpPr>
          <a:xfrm>
            <a:off x="4633484" y="1158675"/>
            <a:ext cx="1792502" cy="3120913"/>
            <a:chOff x="4633484" y="1158675"/>
            <a:chExt cx="1792502" cy="3120913"/>
          </a:xfrm>
        </p:grpSpPr>
        <p:sp>
          <p:nvSpPr>
            <p:cNvPr id="621" name="Google Shape;621;p33"/>
            <p:cNvSpPr txBox="1"/>
            <p:nvPr/>
          </p:nvSpPr>
          <p:spPr>
            <a:xfrm>
              <a:off x="4633486" y="3158550"/>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16,468</a:t>
              </a:r>
              <a:endParaRPr b="1" sz="2000">
                <a:solidFill>
                  <a:schemeClr val="dk1"/>
                </a:solidFill>
                <a:latin typeface="Unbounded"/>
                <a:ea typeface="Unbounded"/>
                <a:cs typeface="Unbounded"/>
                <a:sym typeface="Unbounded"/>
              </a:endParaRPr>
            </a:p>
          </p:txBody>
        </p:sp>
        <p:sp>
          <p:nvSpPr>
            <p:cNvPr id="622" name="Google Shape;622;p33"/>
            <p:cNvSpPr txBox="1"/>
            <p:nvPr/>
          </p:nvSpPr>
          <p:spPr>
            <a:xfrm>
              <a:off x="4633484" y="2913024"/>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Minutes listened</a:t>
              </a:r>
              <a:endParaRPr sz="1200">
                <a:solidFill>
                  <a:schemeClr val="dk1"/>
                </a:solidFill>
                <a:latin typeface="Open Sans"/>
                <a:ea typeface="Open Sans"/>
                <a:cs typeface="Open Sans"/>
                <a:sym typeface="Open Sans"/>
              </a:endParaRPr>
            </a:p>
          </p:txBody>
        </p:sp>
        <p:sp>
          <p:nvSpPr>
            <p:cNvPr id="623" name="Google Shape;623;p33"/>
            <p:cNvSpPr txBox="1"/>
            <p:nvPr/>
          </p:nvSpPr>
          <p:spPr>
            <a:xfrm>
              <a:off x="4633484" y="3882388"/>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Soul</a:t>
              </a:r>
              <a:endParaRPr b="1" sz="2000">
                <a:solidFill>
                  <a:schemeClr val="dk1"/>
                </a:solidFill>
                <a:latin typeface="Unbounded"/>
                <a:ea typeface="Unbounded"/>
                <a:cs typeface="Unbounded"/>
                <a:sym typeface="Unbounded"/>
              </a:endParaRPr>
            </a:p>
          </p:txBody>
        </p:sp>
        <p:sp>
          <p:nvSpPr>
            <p:cNvPr id="624" name="Google Shape;624;p33"/>
            <p:cNvSpPr txBox="1"/>
            <p:nvPr/>
          </p:nvSpPr>
          <p:spPr>
            <a:xfrm>
              <a:off x="4633484" y="3636862"/>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Top genre</a:t>
              </a:r>
              <a:endParaRPr sz="1200">
                <a:solidFill>
                  <a:schemeClr val="dk1"/>
                </a:solidFill>
                <a:latin typeface="Open Sans"/>
                <a:ea typeface="Open Sans"/>
                <a:cs typeface="Open Sans"/>
                <a:sym typeface="Open Sans"/>
              </a:endParaRPr>
            </a:p>
          </p:txBody>
        </p:sp>
        <p:sp>
          <p:nvSpPr>
            <p:cNvPr id="625" name="Google Shape;625;p33"/>
            <p:cNvSpPr txBox="1"/>
            <p:nvPr/>
          </p:nvSpPr>
          <p:spPr>
            <a:xfrm>
              <a:off x="4633486" y="1158675"/>
              <a:ext cx="1792500" cy="358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December</a:t>
              </a:r>
              <a:endParaRPr b="1" sz="1600">
                <a:solidFill>
                  <a:schemeClr val="dk1"/>
                </a:solidFill>
                <a:latin typeface="Unbounded"/>
                <a:ea typeface="Unbounded"/>
                <a:cs typeface="Unbounded"/>
                <a:sym typeface="Unbounded"/>
              </a:endParaRPr>
            </a:p>
          </p:txBody>
        </p:sp>
      </p:grpSp>
      <p:grpSp>
        <p:nvGrpSpPr>
          <p:cNvPr id="626" name="Google Shape;626;p33"/>
          <p:cNvGrpSpPr/>
          <p:nvPr/>
        </p:nvGrpSpPr>
        <p:grpSpPr>
          <a:xfrm>
            <a:off x="6548959" y="1158675"/>
            <a:ext cx="1792500" cy="3120913"/>
            <a:chOff x="6548959" y="1158675"/>
            <a:chExt cx="1792500" cy="3120913"/>
          </a:xfrm>
        </p:grpSpPr>
        <p:sp>
          <p:nvSpPr>
            <p:cNvPr id="627" name="Google Shape;627;p33"/>
            <p:cNvSpPr txBox="1"/>
            <p:nvPr/>
          </p:nvSpPr>
          <p:spPr>
            <a:xfrm>
              <a:off x="6548959" y="3158550"/>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12,550</a:t>
              </a:r>
              <a:endParaRPr b="1" sz="2000">
                <a:solidFill>
                  <a:schemeClr val="dk1"/>
                </a:solidFill>
                <a:latin typeface="Unbounded"/>
                <a:ea typeface="Unbounded"/>
                <a:cs typeface="Unbounded"/>
                <a:sym typeface="Unbounded"/>
              </a:endParaRPr>
            </a:p>
          </p:txBody>
        </p:sp>
        <p:sp>
          <p:nvSpPr>
            <p:cNvPr id="628" name="Google Shape;628;p33"/>
            <p:cNvSpPr txBox="1"/>
            <p:nvPr/>
          </p:nvSpPr>
          <p:spPr>
            <a:xfrm>
              <a:off x="6548959" y="2913024"/>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Minutes listened</a:t>
              </a:r>
              <a:endParaRPr sz="1200">
                <a:solidFill>
                  <a:schemeClr val="dk1"/>
                </a:solidFill>
                <a:latin typeface="Open Sans"/>
                <a:ea typeface="Open Sans"/>
                <a:cs typeface="Open Sans"/>
                <a:sym typeface="Open Sans"/>
              </a:endParaRPr>
            </a:p>
          </p:txBody>
        </p:sp>
        <p:sp>
          <p:nvSpPr>
            <p:cNvPr id="629" name="Google Shape;629;p33"/>
            <p:cNvSpPr txBox="1"/>
            <p:nvPr/>
          </p:nvSpPr>
          <p:spPr>
            <a:xfrm>
              <a:off x="6548959" y="3882388"/>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R&amp;B</a:t>
              </a:r>
              <a:endParaRPr b="1" sz="2000">
                <a:solidFill>
                  <a:schemeClr val="dk1"/>
                </a:solidFill>
                <a:latin typeface="Unbounded"/>
                <a:ea typeface="Unbounded"/>
                <a:cs typeface="Unbounded"/>
                <a:sym typeface="Unbounded"/>
              </a:endParaRPr>
            </a:p>
          </p:txBody>
        </p:sp>
        <p:sp>
          <p:nvSpPr>
            <p:cNvPr id="630" name="Google Shape;630;p33"/>
            <p:cNvSpPr txBox="1"/>
            <p:nvPr/>
          </p:nvSpPr>
          <p:spPr>
            <a:xfrm>
              <a:off x="6548959" y="3636862"/>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Top genre</a:t>
              </a:r>
              <a:endParaRPr sz="1200">
                <a:solidFill>
                  <a:schemeClr val="dk1"/>
                </a:solidFill>
                <a:latin typeface="Open Sans"/>
                <a:ea typeface="Open Sans"/>
                <a:cs typeface="Open Sans"/>
                <a:sym typeface="Open Sans"/>
              </a:endParaRPr>
            </a:p>
          </p:txBody>
        </p:sp>
        <p:sp>
          <p:nvSpPr>
            <p:cNvPr id="631" name="Google Shape;631;p33"/>
            <p:cNvSpPr txBox="1"/>
            <p:nvPr/>
          </p:nvSpPr>
          <p:spPr>
            <a:xfrm>
              <a:off x="6548959" y="1158675"/>
              <a:ext cx="1792500" cy="358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January</a:t>
              </a:r>
              <a:endParaRPr b="1" sz="1600">
                <a:solidFill>
                  <a:schemeClr val="dk1"/>
                </a:solidFill>
                <a:latin typeface="Unbounded"/>
                <a:ea typeface="Unbounded"/>
                <a:cs typeface="Unbounded"/>
                <a:sym typeface="Unbounded"/>
              </a:endParaRPr>
            </a:p>
          </p:txBody>
        </p:sp>
      </p:grpSp>
      <p:sp>
        <p:nvSpPr>
          <p:cNvPr id="632" name="Google Shape;632;p33"/>
          <p:cNvSpPr/>
          <p:nvPr/>
        </p:nvSpPr>
        <p:spPr>
          <a:xfrm>
            <a:off x="2062324" y="1648300"/>
            <a:ext cx="262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sp>
        <p:nvSpPr>
          <p:cNvPr id="633" name="Google Shape;633;p33"/>
          <p:cNvSpPr/>
          <p:nvPr/>
        </p:nvSpPr>
        <p:spPr>
          <a:xfrm>
            <a:off x="3971954" y="1648300"/>
            <a:ext cx="262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sp>
        <p:nvSpPr>
          <p:cNvPr id="634" name="Google Shape;634;p33"/>
          <p:cNvSpPr/>
          <p:nvPr/>
        </p:nvSpPr>
        <p:spPr>
          <a:xfrm>
            <a:off x="5883745" y="1648300"/>
            <a:ext cx="262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sp>
        <p:nvSpPr>
          <p:cNvPr id="635" name="Google Shape;635;p33"/>
          <p:cNvSpPr/>
          <p:nvPr/>
        </p:nvSpPr>
        <p:spPr>
          <a:xfrm>
            <a:off x="7799220" y="1648300"/>
            <a:ext cx="262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4"/>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641" name="Google Shape;641;p34"/>
          <p:cNvGrpSpPr/>
          <p:nvPr/>
        </p:nvGrpSpPr>
        <p:grpSpPr>
          <a:xfrm>
            <a:off x="708750" y="1162625"/>
            <a:ext cx="7726275" cy="504300"/>
            <a:chOff x="708750" y="1162625"/>
            <a:chExt cx="7726275" cy="504300"/>
          </a:xfrm>
        </p:grpSpPr>
        <p:sp>
          <p:nvSpPr>
            <p:cNvPr id="642" name="Google Shape;642;p34"/>
            <p:cNvSpPr txBox="1"/>
            <p:nvPr/>
          </p:nvSpPr>
          <p:spPr>
            <a:xfrm>
              <a:off x="2736475" y="1162625"/>
              <a:ext cx="2086200" cy="5043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Saturn is a gas giant</a:t>
              </a:r>
              <a:endParaRPr sz="1200">
                <a:solidFill>
                  <a:schemeClr val="dk1"/>
                </a:solidFill>
                <a:latin typeface="Open Sans"/>
                <a:ea typeface="Open Sans"/>
                <a:cs typeface="Open Sans"/>
                <a:sym typeface="Open Sans"/>
              </a:endParaRPr>
            </a:p>
          </p:txBody>
        </p:sp>
        <p:sp>
          <p:nvSpPr>
            <p:cNvPr id="643" name="Google Shape;643;p34"/>
            <p:cNvSpPr txBox="1"/>
            <p:nvPr/>
          </p:nvSpPr>
          <p:spPr>
            <a:xfrm>
              <a:off x="708750" y="1162625"/>
              <a:ext cx="15594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Top 01</a:t>
              </a:r>
              <a:endParaRPr b="1" sz="2000">
                <a:solidFill>
                  <a:schemeClr val="accent6"/>
                </a:solidFill>
                <a:latin typeface="Unbounded"/>
                <a:ea typeface="Unbounded"/>
                <a:cs typeface="Unbounded"/>
                <a:sym typeface="Unbounded"/>
              </a:endParaRPr>
            </a:p>
          </p:txBody>
        </p:sp>
        <p:sp>
          <p:nvSpPr>
            <p:cNvPr id="644" name="Google Shape;644;p34"/>
            <p:cNvSpPr txBox="1"/>
            <p:nvPr/>
          </p:nvSpPr>
          <p:spPr>
            <a:xfrm>
              <a:off x="6562725" y="1162625"/>
              <a:ext cx="1872300" cy="5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Artist name</a:t>
              </a:r>
              <a:endParaRPr b="1" sz="1600">
                <a:solidFill>
                  <a:schemeClr val="dk1"/>
                </a:solidFill>
                <a:latin typeface="Unbounded"/>
                <a:ea typeface="Unbounded"/>
                <a:cs typeface="Unbounded"/>
                <a:sym typeface="Unbounded"/>
              </a:endParaRPr>
            </a:p>
          </p:txBody>
        </p:sp>
      </p:grpSp>
      <p:grpSp>
        <p:nvGrpSpPr>
          <p:cNvPr id="645" name="Google Shape;645;p34"/>
          <p:cNvGrpSpPr/>
          <p:nvPr/>
        </p:nvGrpSpPr>
        <p:grpSpPr>
          <a:xfrm>
            <a:off x="708750" y="1830040"/>
            <a:ext cx="7726275" cy="504310"/>
            <a:chOff x="708750" y="1830040"/>
            <a:chExt cx="7726275" cy="504310"/>
          </a:xfrm>
        </p:grpSpPr>
        <p:sp>
          <p:nvSpPr>
            <p:cNvPr id="646" name="Google Shape;646;p34"/>
            <p:cNvSpPr txBox="1"/>
            <p:nvPr/>
          </p:nvSpPr>
          <p:spPr>
            <a:xfrm>
              <a:off x="2736475" y="1830050"/>
              <a:ext cx="2371200" cy="5043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Mars is a very cold place</a:t>
              </a:r>
              <a:endParaRPr sz="1200">
                <a:solidFill>
                  <a:schemeClr val="dk1"/>
                </a:solidFill>
                <a:latin typeface="Open Sans"/>
                <a:ea typeface="Open Sans"/>
                <a:cs typeface="Open Sans"/>
                <a:sym typeface="Open Sans"/>
              </a:endParaRPr>
            </a:p>
          </p:txBody>
        </p:sp>
        <p:sp>
          <p:nvSpPr>
            <p:cNvPr id="647" name="Google Shape;647;p34"/>
            <p:cNvSpPr txBox="1"/>
            <p:nvPr/>
          </p:nvSpPr>
          <p:spPr>
            <a:xfrm>
              <a:off x="708750" y="1830040"/>
              <a:ext cx="15594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Top 02</a:t>
              </a:r>
              <a:endParaRPr b="1" sz="2000">
                <a:solidFill>
                  <a:schemeClr val="accent6"/>
                </a:solidFill>
                <a:latin typeface="Unbounded"/>
                <a:ea typeface="Unbounded"/>
                <a:cs typeface="Unbounded"/>
                <a:sym typeface="Unbounded"/>
              </a:endParaRPr>
            </a:p>
          </p:txBody>
        </p:sp>
        <p:sp>
          <p:nvSpPr>
            <p:cNvPr id="648" name="Google Shape;648;p34"/>
            <p:cNvSpPr txBox="1"/>
            <p:nvPr/>
          </p:nvSpPr>
          <p:spPr>
            <a:xfrm>
              <a:off x="6562725" y="1830050"/>
              <a:ext cx="1872300" cy="5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Artist name</a:t>
              </a:r>
              <a:endParaRPr b="1" sz="1600">
                <a:solidFill>
                  <a:schemeClr val="dk1"/>
                </a:solidFill>
                <a:latin typeface="Unbounded"/>
                <a:ea typeface="Unbounded"/>
                <a:cs typeface="Unbounded"/>
                <a:sym typeface="Unbounded"/>
              </a:endParaRPr>
            </a:p>
          </p:txBody>
        </p:sp>
      </p:grpSp>
      <p:grpSp>
        <p:nvGrpSpPr>
          <p:cNvPr id="649" name="Google Shape;649;p34"/>
          <p:cNvGrpSpPr/>
          <p:nvPr/>
        </p:nvGrpSpPr>
        <p:grpSpPr>
          <a:xfrm>
            <a:off x="708750" y="2497450"/>
            <a:ext cx="7726275" cy="504325"/>
            <a:chOff x="708750" y="2497450"/>
            <a:chExt cx="7726275" cy="504325"/>
          </a:xfrm>
        </p:grpSpPr>
        <p:sp>
          <p:nvSpPr>
            <p:cNvPr id="650" name="Google Shape;650;p34"/>
            <p:cNvSpPr txBox="1"/>
            <p:nvPr/>
          </p:nvSpPr>
          <p:spPr>
            <a:xfrm>
              <a:off x="2736475" y="2497450"/>
              <a:ext cx="2656200" cy="5043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Neptune is far away from us</a:t>
              </a:r>
              <a:endParaRPr sz="1200">
                <a:solidFill>
                  <a:schemeClr val="dk1"/>
                </a:solidFill>
                <a:latin typeface="Open Sans"/>
                <a:ea typeface="Open Sans"/>
                <a:cs typeface="Open Sans"/>
                <a:sym typeface="Open Sans"/>
              </a:endParaRPr>
            </a:p>
          </p:txBody>
        </p:sp>
        <p:sp>
          <p:nvSpPr>
            <p:cNvPr id="651" name="Google Shape;651;p34"/>
            <p:cNvSpPr txBox="1"/>
            <p:nvPr/>
          </p:nvSpPr>
          <p:spPr>
            <a:xfrm>
              <a:off x="708750" y="2497454"/>
              <a:ext cx="15594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Top 03</a:t>
              </a:r>
              <a:endParaRPr b="1" sz="2000">
                <a:solidFill>
                  <a:schemeClr val="accent6"/>
                </a:solidFill>
                <a:latin typeface="Unbounded"/>
                <a:ea typeface="Unbounded"/>
                <a:cs typeface="Unbounded"/>
                <a:sym typeface="Unbounded"/>
              </a:endParaRPr>
            </a:p>
          </p:txBody>
        </p:sp>
        <p:sp>
          <p:nvSpPr>
            <p:cNvPr id="652" name="Google Shape;652;p34"/>
            <p:cNvSpPr txBox="1"/>
            <p:nvPr/>
          </p:nvSpPr>
          <p:spPr>
            <a:xfrm>
              <a:off x="6562725" y="2497475"/>
              <a:ext cx="1872300" cy="5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Artist name</a:t>
              </a:r>
              <a:endParaRPr b="1" sz="1600">
                <a:solidFill>
                  <a:schemeClr val="dk1"/>
                </a:solidFill>
                <a:latin typeface="Unbounded"/>
                <a:ea typeface="Unbounded"/>
                <a:cs typeface="Unbounded"/>
                <a:sym typeface="Unbounded"/>
              </a:endParaRPr>
            </a:p>
          </p:txBody>
        </p:sp>
      </p:grpSp>
      <p:grpSp>
        <p:nvGrpSpPr>
          <p:cNvPr id="653" name="Google Shape;653;p34"/>
          <p:cNvGrpSpPr/>
          <p:nvPr/>
        </p:nvGrpSpPr>
        <p:grpSpPr>
          <a:xfrm>
            <a:off x="708750" y="3164869"/>
            <a:ext cx="7726275" cy="504331"/>
            <a:chOff x="708750" y="3164869"/>
            <a:chExt cx="7726275" cy="504331"/>
          </a:xfrm>
        </p:grpSpPr>
        <p:sp>
          <p:nvSpPr>
            <p:cNvPr id="654" name="Google Shape;654;p34"/>
            <p:cNvSpPr txBox="1"/>
            <p:nvPr/>
          </p:nvSpPr>
          <p:spPr>
            <a:xfrm>
              <a:off x="2736475" y="3164875"/>
              <a:ext cx="2941200" cy="5043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Earth is the planet where we live</a:t>
              </a:r>
              <a:endParaRPr sz="1200">
                <a:solidFill>
                  <a:schemeClr val="dk1"/>
                </a:solidFill>
                <a:latin typeface="Open Sans"/>
                <a:ea typeface="Open Sans"/>
                <a:cs typeface="Open Sans"/>
                <a:sym typeface="Open Sans"/>
              </a:endParaRPr>
            </a:p>
          </p:txBody>
        </p:sp>
        <p:sp>
          <p:nvSpPr>
            <p:cNvPr id="655" name="Google Shape;655;p34"/>
            <p:cNvSpPr txBox="1"/>
            <p:nvPr/>
          </p:nvSpPr>
          <p:spPr>
            <a:xfrm>
              <a:off x="708750" y="3164869"/>
              <a:ext cx="15594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Top 04</a:t>
              </a:r>
              <a:endParaRPr b="1" sz="2000">
                <a:solidFill>
                  <a:schemeClr val="accent6"/>
                </a:solidFill>
                <a:latin typeface="Unbounded"/>
                <a:ea typeface="Unbounded"/>
                <a:cs typeface="Unbounded"/>
                <a:sym typeface="Unbounded"/>
              </a:endParaRPr>
            </a:p>
          </p:txBody>
        </p:sp>
        <p:sp>
          <p:nvSpPr>
            <p:cNvPr id="656" name="Google Shape;656;p34"/>
            <p:cNvSpPr txBox="1"/>
            <p:nvPr/>
          </p:nvSpPr>
          <p:spPr>
            <a:xfrm>
              <a:off x="6562725" y="3164900"/>
              <a:ext cx="1872300" cy="5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Artist name</a:t>
              </a:r>
              <a:endParaRPr b="1" sz="1600">
                <a:solidFill>
                  <a:schemeClr val="dk1"/>
                </a:solidFill>
                <a:latin typeface="Unbounded"/>
                <a:ea typeface="Unbounded"/>
                <a:cs typeface="Unbounded"/>
                <a:sym typeface="Unbounded"/>
              </a:endParaRPr>
            </a:p>
          </p:txBody>
        </p:sp>
      </p:grpSp>
      <p:grpSp>
        <p:nvGrpSpPr>
          <p:cNvPr id="657" name="Google Shape;657;p34"/>
          <p:cNvGrpSpPr/>
          <p:nvPr/>
        </p:nvGrpSpPr>
        <p:grpSpPr>
          <a:xfrm>
            <a:off x="708750" y="3832275"/>
            <a:ext cx="7726275" cy="504350"/>
            <a:chOff x="708750" y="3832275"/>
            <a:chExt cx="7726275" cy="504350"/>
          </a:xfrm>
        </p:grpSpPr>
        <p:sp>
          <p:nvSpPr>
            <p:cNvPr id="658" name="Google Shape;658;p34"/>
            <p:cNvSpPr txBox="1"/>
            <p:nvPr/>
          </p:nvSpPr>
          <p:spPr>
            <a:xfrm>
              <a:off x="2736475" y="3832275"/>
              <a:ext cx="3226200" cy="5043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Venus is the second planet from the Sun</a:t>
              </a:r>
              <a:endParaRPr sz="1200">
                <a:solidFill>
                  <a:schemeClr val="dk1"/>
                </a:solidFill>
                <a:latin typeface="Open Sans"/>
                <a:ea typeface="Open Sans"/>
                <a:cs typeface="Open Sans"/>
                <a:sym typeface="Open Sans"/>
              </a:endParaRPr>
            </a:p>
          </p:txBody>
        </p:sp>
        <p:sp>
          <p:nvSpPr>
            <p:cNvPr id="659" name="Google Shape;659;p34"/>
            <p:cNvSpPr txBox="1"/>
            <p:nvPr/>
          </p:nvSpPr>
          <p:spPr>
            <a:xfrm>
              <a:off x="708750" y="3832283"/>
              <a:ext cx="15594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Top 05</a:t>
              </a:r>
              <a:endParaRPr b="1" sz="2000">
                <a:solidFill>
                  <a:schemeClr val="accent6"/>
                </a:solidFill>
                <a:latin typeface="Unbounded"/>
                <a:ea typeface="Unbounded"/>
                <a:cs typeface="Unbounded"/>
                <a:sym typeface="Unbounded"/>
              </a:endParaRPr>
            </a:p>
          </p:txBody>
        </p:sp>
        <p:sp>
          <p:nvSpPr>
            <p:cNvPr id="660" name="Google Shape;660;p34"/>
            <p:cNvSpPr txBox="1"/>
            <p:nvPr/>
          </p:nvSpPr>
          <p:spPr>
            <a:xfrm>
              <a:off x="6562725" y="3832325"/>
              <a:ext cx="1872300" cy="50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Artist name</a:t>
              </a:r>
              <a:endParaRPr b="1" sz="1600">
                <a:solidFill>
                  <a:schemeClr val="dk1"/>
                </a:solidFill>
                <a:latin typeface="Unbounded"/>
                <a:ea typeface="Unbounded"/>
                <a:cs typeface="Unbounded"/>
                <a:sym typeface="Unbounded"/>
              </a:endParaRPr>
            </a:p>
          </p:txBody>
        </p:sp>
      </p:grpSp>
      <p:cxnSp>
        <p:nvCxnSpPr>
          <p:cNvPr id="661" name="Google Shape;661;p34"/>
          <p:cNvCxnSpPr>
            <a:stCxn id="643" idx="3"/>
            <a:endCxn id="642" idx="1"/>
          </p:cNvCxnSpPr>
          <p:nvPr/>
        </p:nvCxnSpPr>
        <p:spPr>
          <a:xfrm>
            <a:off x="2268150" y="1414775"/>
            <a:ext cx="468300" cy="0"/>
          </a:xfrm>
          <a:prstGeom prst="straightConnector1">
            <a:avLst/>
          </a:prstGeom>
          <a:noFill/>
          <a:ln cap="flat" cmpd="sng" w="19050">
            <a:solidFill>
              <a:schemeClr val="dk2"/>
            </a:solidFill>
            <a:prstDash val="solid"/>
            <a:round/>
            <a:headEnd len="med" w="med" type="none"/>
            <a:tailEnd len="med" w="med" type="none"/>
          </a:ln>
        </p:spPr>
      </p:cxnSp>
      <p:cxnSp>
        <p:nvCxnSpPr>
          <p:cNvPr id="662" name="Google Shape;662;p34"/>
          <p:cNvCxnSpPr>
            <a:stCxn id="647" idx="3"/>
            <a:endCxn id="646" idx="1"/>
          </p:cNvCxnSpPr>
          <p:nvPr/>
        </p:nvCxnSpPr>
        <p:spPr>
          <a:xfrm>
            <a:off x="2268150" y="2082190"/>
            <a:ext cx="468300" cy="0"/>
          </a:xfrm>
          <a:prstGeom prst="straightConnector1">
            <a:avLst/>
          </a:prstGeom>
          <a:noFill/>
          <a:ln cap="flat" cmpd="sng" w="19050">
            <a:solidFill>
              <a:schemeClr val="dk2"/>
            </a:solidFill>
            <a:prstDash val="solid"/>
            <a:round/>
            <a:headEnd len="med" w="med" type="none"/>
            <a:tailEnd len="med" w="med" type="none"/>
          </a:ln>
        </p:spPr>
      </p:cxnSp>
      <p:cxnSp>
        <p:nvCxnSpPr>
          <p:cNvPr id="663" name="Google Shape;663;p34"/>
          <p:cNvCxnSpPr>
            <a:stCxn id="642" idx="3"/>
            <a:endCxn id="644" idx="1"/>
          </p:cNvCxnSpPr>
          <p:nvPr/>
        </p:nvCxnSpPr>
        <p:spPr>
          <a:xfrm>
            <a:off x="4822675" y="1414775"/>
            <a:ext cx="1740000" cy="0"/>
          </a:xfrm>
          <a:prstGeom prst="straightConnector1">
            <a:avLst/>
          </a:prstGeom>
          <a:noFill/>
          <a:ln cap="flat" cmpd="sng" w="19050">
            <a:solidFill>
              <a:schemeClr val="dk2"/>
            </a:solidFill>
            <a:prstDash val="solid"/>
            <a:round/>
            <a:headEnd len="med" w="med" type="none"/>
            <a:tailEnd len="med" w="med" type="none"/>
          </a:ln>
        </p:spPr>
      </p:cxnSp>
      <p:cxnSp>
        <p:nvCxnSpPr>
          <p:cNvPr id="664" name="Google Shape;664;p34"/>
          <p:cNvCxnSpPr>
            <a:stCxn id="646" idx="3"/>
            <a:endCxn id="648" idx="1"/>
          </p:cNvCxnSpPr>
          <p:nvPr/>
        </p:nvCxnSpPr>
        <p:spPr>
          <a:xfrm>
            <a:off x="5107675" y="2082200"/>
            <a:ext cx="1455000" cy="0"/>
          </a:xfrm>
          <a:prstGeom prst="straightConnector1">
            <a:avLst/>
          </a:prstGeom>
          <a:noFill/>
          <a:ln cap="flat" cmpd="sng" w="19050">
            <a:solidFill>
              <a:schemeClr val="dk2"/>
            </a:solidFill>
            <a:prstDash val="solid"/>
            <a:round/>
            <a:headEnd len="med" w="med" type="none"/>
            <a:tailEnd len="med" w="med" type="none"/>
          </a:ln>
        </p:spPr>
      </p:cxnSp>
      <p:cxnSp>
        <p:nvCxnSpPr>
          <p:cNvPr id="665" name="Google Shape;665;p34"/>
          <p:cNvCxnSpPr>
            <a:stCxn id="650" idx="3"/>
            <a:endCxn id="652" idx="1"/>
          </p:cNvCxnSpPr>
          <p:nvPr/>
        </p:nvCxnSpPr>
        <p:spPr>
          <a:xfrm>
            <a:off x="5392675" y="2749600"/>
            <a:ext cx="1170000" cy="0"/>
          </a:xfrm>
          <a:prstGeom prst="straightConnector1">
            <a:avLst/>
          </a:prstGeom>
          <a:noFill/>
          <a:ln cap="flat" cmpd="sng" w="19050">
            <a:solidFill>
              <a:schemeClr val="dk2"/>
            </a:solidFill>
            <a:prstDash val="solid"/>
            <a:round/>
            <a:headEnd len="med" w="med" type="none"/>
            <a:tailEnd len="med" w="med" type="none"/>
          </a:ln>
        </p:spPr>
      </p:cxnSp>
      <p:cxnSp>
        <p:nvCxnSpPr>
          <p:cNvPr id="666" name="Google Shape;666;p34"/>
          <p:cNvCxnSpPr>
            <a:stCxn id="651" idx="3"/>
            <a:endCxn id="650" idx="1"/>
          </p:cNvCxnSpPr>
          <p:nvPr/>
        </p:nvCxnSpPr>
        <p:spPr>
          <a:xfrm>
            <a:off x="2268150" y="2749604"/>
            <a:ext cx="468300" cy="0"/>
          </a:xfrm>
          <a:prstGeom prst="straightConnector1">
            <a:avLst/>
          </a:prstGeom>
          <a:noFill/>
          <a:ln cap="flat" cmpd="sng" w="19050">
            <a:solidFill>
              <a:schemeClr val="dk2"/>
            </a:solidFill>
            <a:prstDash val="solid"/>
            <a:round/>
            <a:headEnd len="med" w="med" type="none"/>
            <a:tailEnd len="med" w="med" type="none"/>
          </a:ln>
        </p:spPr>
      </p:cxnSp>
      <p:cxnSp>
        <p:nvCxnSpPr>
          <p:cNvPr id="667" name="Google Shape;667;p34"/>
          <p:cNvCxnSpPr>
            <a:stCxn id="655" idx="3"/>
            <a:endCxn id="654" idx="1"/>
          </p:cNvCxnSpPr>
          <p:nvPr/>
        </p:nvCxnSpPr>
        <p:spPr>
          <a:xfrm>
            <a:off x="2268150" y="3417019"/>
            <a:ext cx="468300" cy="0"/>
          </a:xfrm>
          <a:prstGeom prst="straightConnector1">
            <a:avLst/>
          </a:prstGeom>
          <a:noFill/>
          <a:ln cap="flat" cmpd="sng" w="19050">
            <a:solidFill>
              <a:schemeClr val="dk2"/>
            </a:solidFill>
            <a:prstDash val="solid"/>
            <a:round/>
            <a:headEnd len="med" w="med" type="none"/>
            <a:tailEnd len="med" w="med" type="none"/>
          </a:ln>
        </p:spPr>
      </p:cxnSp>
      <p:cxnSp>
        <p:nvCxnSpPr>
          <p:cNvPr id="668" name="Google Shape;668;p34"/>
          <p:cNvCxnSpPr>
            <a:stCxn id="654" idx="3"/>
            <a:endCxn id="656" idx="1"/>
          </p:cNvCxnSpPr>
          <p:nvPr/>
        </p:nvCxnSpPr>
        <p:spPr>
          <a:xfrm>
            <a:off x="5677675" y="3417025"/>
            <a:ext cx="885000" cy="0"/>
          </a:xfrm>
          <a:prstGeom prst="straightConnector1">
            <a:avLst/>
          </a:prstGeom>
          <a:noFill/>
          <a:ln cap="flat" cmpd="sng" w="19050">
            <a:solidFill>
              <a:schemeClr val="dk2"/>
            </a:solidFill>
            <a:prstDash val="solid"/>
            <a:round/>
            <a:headEnd len="med" w="med" type="none"/>
            <a:tailEnd len="med" w="med" type="none"/>
          </a:ln>
        </p:spPr>
      </p:cxnSp>
      <p:cxnSp>
        <p:nvCxnSpPr>
          <p:cNvPr id="669" name="Google Shape;669;p34"/>
          <p:cNvCxnSpPr>
            <a:stCxn id="659" idx="3"/>
            <a:endCxn id="658" idx="1"/>
          </p:cNvCxnSpPr>
          <p:nvPr/>
        </p:nvCxnSpPr>
        <p:spPr>
          <a:xfrm>
            <a:off x="2268150" y="4084433"/>
            <a:ext cx="468300" cy="0"/>
          </a:xfrm>
          <a:prstGeom prst="straightConnector1">
            <a:avLst/>
          </a:prstGeom>
          <a:noFill/>
          <a:ln cap="flat" cmpd="sng" w="19050">
            <a:solidFill>
              <a:schemeClr val="dk2"/>
            </a:solidFill>
            <a:prstDash val="solid"/>
            <a:round/>
            <a:headEnd len="med" w="med" type="none"/>
            <a:tailEnd len="med" w="med" type="none"/>
          </a:ln>
        </p:spPr>
      </p:cxnSp>
      <p:cxnSp>
        <p:nvCxnSpPr>
          <p:cNvPr id="670" name="Google Shape;670;p34"/>
          <p:cNvCxnSpPr>
            <a:stCxn id="658" idx="3"/>
            <a:endCxn id="660" idx="1"/>
          </p:cNvCxnSpPr>
          <p:nvPr/>
        </p:nvCxnSpPr>
        <p:spPr>
          <a:xfrm>
            <a:off x="5962675" y="4084425"/>
            <a:ext cx="600000" cy="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35"/>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cxnSp>
        <p:nvCxnSpPr>
          <p:cNvPr id="676" name="Google Shape;676;p35"/>
          <p:cNvCxnSpPr/>
          <p:nvPr/>
        </p:nvCxnSpPr>
        <p:spPr>
          <a:xfrm>
            <a:off x="915450" y="4336750"/>
            <a:ext cx="7313100" cy="0"/>
          </a:xfrm>
          <a:prstGeom prst="straightConnector1">
            <a:avLst/>
          </a:prstGeom>
          <a:noFill/>
          <a:ln cap="flat" cmpd="sng" w="19050">
            <a:solidFill>
              <a:schemeClr val="dk2"/>
            </a:solidFill>
            <a:prstDash val="solid"/>
            <a:round/>
            <a:headEnd len="med" w="med" type="oval"/>
            <a:tailEnd len="med" w="med" type="oval"/>
          </a:ln>
        </p:spPr>
      </p:cxnSp>
      <p:sp>
        <p:nvSpPr>
          <p:cNvPr id="677" name="Google Shape;677;p35"/>
          <p:cNvSpPr txBox="1"/>
          <p:nvPr/>
        </p:nvSpPr>
        <p:spPr>
          <a:xfrm>
            <a:off x="1126700" y="3746725"/>
            <a:ext cx="2229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78" name="Google Shape;678;p35"/>
          <p:cNvSpPr txBox="1"/>
          <p:nvPr/>
        </p:nvSpPr>
        <p:spPr>
          <a:xfrm>
            <a:off x="1416600" y="3571825"/>
            <a:ext cx="222900" cy="6792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79" name="Google Shape;679;p35"/>
          <p:cNvSpPr txBox="1"/>
          <p:nvPr/>
        </p:nvSpPr>
        <p:spPr>
          <a:xfrm>
            <a:off x="1706500" y="3853825"/>
            <a:ext cx="222900" cy="3972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0" name="Google Shape;680;p35"/>
          <p:cNvSpPr txBox="1"/>
          <p:nvPr/>
        </p:nvSpPr>
        <p:spPr>
          <a:xfrm>
            <a:off x="1996400" y="3373525"/>
            <a:ext cx="222900" cy="8775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1" name="Google Shape;681;p35"/>
          <p:cNvSpPr txBox="1"/>
          <p:nvPr/>
        </p:nvSpPr>
        <p:spPr>
          <a:xfrm>
            <a:off x="2286300" y="3746725"/>
            <a:ext cx="2229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2" name="Google Shape;682;p35"/>
          <p:cNvSpPr txBox="1"/>
          <p:nvPr/>
        </p:nvSpPr>
        <p:spPr>
          <a:xfrm>
            <a:off x="2576200" y="3144025"/>
            <a:ext cx="222900" cy="11070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3" name="Google Shape;683;p35"/>
          <p:cNvSpPr txBox="1"/>
          <p:nvPr/>
        </p:nvSpPr>
        <p:spPr>
          <a:xfrm>
            <a:off x="2866100" y="3373525"/>
            <a:ext cx="222900" cy="8775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4" name="Google Shape;684;p35"/>
          <p:cNvSpPr txBox="1"/>
          <p:nvPr/>
        </p:nvSpPr>
        <p:spPr>
          <a:xfrm>
            <a:off x="3156000" y="3746725"/>
            <a:ext cx="2229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5" name="Google Shape;685;p35"/>
          <p:cNvSpPr txBox="1"/>
          <p:nvPr/>
        </p:nvSpPr>
        <p:spPr>
          <a:xfrm>
            <a:off x="3445900" y="3373525"/>
            <a:ext cx="222900" cy="8775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6" name="Google Shape;686;p35"/>
          <p:cNvSpPr txBox="1"/>
          <p:nvPr/>
        </p:nvSpPr>
        <p:spPr>
          <a:xfrm>
            <a:off x="3735800" y="3215363"/>
            <a:ext cx="222900" cy="1035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7" name="Google Shape;687;p35"/>
          <p:cNvSpPr txBox="1"/>
          <p:nvPr/>
        </p:nvSpPr>
        <p:spPr>
          <a:xfrm>
            <a:off x="4025700" y="3144025"/>
            <a:ext cx="222900" cy="11070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8" name="Google Shape;688;p35"/>
          <p:cNvSpPr txBox="1"/>
          <p:nvPr/>
        </p:nvSpPr>
        <p:spPr>
          <a:xfrm>
            <a:off x="4315600" y="3853825"/>
            <a:ext cx="222900" cy="3972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89" name="Google Shape;689;p35"/>
          <p:cNvSpPr txBox="1"/>
          <p:nvPr/>
        </p:nvSpPr>
        <p:spPr>
          <a:xfrm>
            <a:off x="4605500" y="3746725"/>
            <a:ext cx="222900" cy="5043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0" name="Google Shape;690;p35"/>
          <p:cNvSpPr txBox="1"/>
          <p:nvPr/>
        </p:nvSpPr>
        <p:spPr>
          <a:xfrm>
            <a:off x="4895400" y="3571875"/>
            <a:ext cx="222900" cy="6792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1" name="Google Shape;691;p35"/>
          <p:cNvSpPr txBox="1"/>
          <p:nvPr/>
        </p:nvSpPr>
        <p:spPr>
          <a:xfrm>
            <a:off x="5185300" y="3746725"/>
            <a:ext cx="222900" cy="5043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2" name="Google Shape;692;p35"/>
          <p:cNvSpPr txBox="1"/>
          <p:nvPr/>
        </p:nvSpPr>
        <p:spPr>
          <a:xfrm>
            <a:off x="5475200" y="3373525"/>
            <a:ext cx="222900" cy="8775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3" name="Google Shape;693;p35"/>
          <p:cNvSpPr txBox="1"/>
          <p:nvPr/>
        </p:nvSpPr>
        <p:spPr>
          <a:xfrm>
            <a:off x="5765100" y="3913525"/>
            <a:ext cx="222900" cy="3375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4" name="Google Shape;694;p35"/>
          <p:cNvSpPr txBox="1"/>
          <p:nvPr/>
        </p:nvSpPr>
        <p:spPr>
          <a:xfrm>
            <a:off x="6055000" y="3853825"/>
            <a:ext cx="222900" cy="3972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5" name="Google Shape;695;p35"/>
          <p:cNvSpPr txBox="1"/>
          <p:nvPr/>
        </p:nvSpPr>
        <p:spPr>
          <a:xfrm>
            <a:off x="6344900" y="3913525"/>
            <a:ext cx="222900" cy="3375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6" name="Google Shape;696;p35"/>
          <p:cNvSpPr txBox="1"/>
          <p:nvPr/>
        </p:nvSpPr>
        <p:spPr>
          <a:xfrm>
            <a:off x="6634800" y="3571875"/>
            <a:ext cx="222900" cy="6792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7" name="Google Shape;697;p35"/>
          <p:cNvSpPr txBox="1"/>
          <p:nvPr/>
        </p:nvSpPr>
        <p:spPr>
          <a:xfrm>
            <a:off x="6924700" y="3746725"/>
            <a:ext cx="222900" cy="5043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8" name="Google Shape;698;p35"/>
          <p:cNvSpPr txBox="1"/>
          <p:nvPr/>
        </p:nvSpPr>
        <p:spPr>
          <a:xfrm>
            <a:off x="7214600" y="3373525"/>
            <a:ext cx="222900" cy="8775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699" name="Google Shape;699;p35"/>
          <p:cNvSpPr txBox="1"/>
          <p:nvPr/>
        </p:nvSpPr>
        <p:spPr>
          <a:xfrm>
            <a:off x="7504500" y="3913525"/>
            <a:ext cx="222900" cy="3375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700" name="Google Shape;700;p35"/>
          <p:cNvSpPr txBox="1"/>
          <p:nvPr/>
        </p:nvSpPr>
        <p:spPr>
          <a:xfrm>
            <a:off x="7794400" y="3571875"/>
            <a:ext cx="222900" cy="6792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701" name="Google Shape;701;p35"/>
          <p:cNvGrpSpPr/>
          <p:nvPr/>
        </p:nvGrpSpPr>
        <p:grpSpPr>
          <a:xfrm>
            <a:off x="1375025" y="1086621"/>
            <a:ext cx="1631700" cy="1842356"/>
            <a:chOff x="1375025" y="1086621"/>
            <a:chExt cx="1631700" cy="1842356"/>
          </a:xfrm>
        </p:grpSpPr>
        <p:sp>
          <p:nvSpPr>
            <p:cNvPr id="702" name="Google Shape;702;p35"/>
            <p:cNvSpPr txBox="1"/>
            <p:nvPr/>
          </p:nvSpPr>
          <p:spPr>
            <a:xfrm>
              <a:off x="1375025" y="1086621"/>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1</a:t>
              </a:r>
              <a:endParaRPr b="1" sz="1600">
                <a:solidFill>
                  <a:schemeClr val="dk1"/>
                </a:solidFill>
                <a:latin typeface="Unbounded"/>
                <a:ea typeface="Unbounded"/>
                <a:cs typeface="Unbounded"/>
                <a:sym typeface="Unbounded"/>
              </a:endParaRPr>
            </a:p>
          </p:txBody>
        </p:sp>
        <p:sp>
          <p:nvSpPr>
            <p:cNvPr id="703" name="Google Shape;703;p35"/>
            <p:cNvSpPr txBox="1"/>
            <p:nvPr/>
          </p:nvSpPr>
          <p:spPr>
            <a:xfrm>
              <a:off x="1375025" y="1421477"/>
              <a:ext cx="1631700" cy="150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Venus is terribly hot</a:t>
              </a:r>
              <a:endParaRPr sz="1600">
                <a:solidFill>
                  <a:schemeClr val="dk1"/>
                </a:solidFill>
                <a:latin typeface="Open Sans"/>
                <a:ea typeface="Open Sans"/>
                <a:cs typeface="Open Sans"/>
                <a:sym typeface="Open Sans"/>
              </a:endParaRPr>
            </a:p>
            <a:p>
              <a:pPr indent="0" lvl="0" marL="0" rtl="0" algn="ctr">
                <a:spcBef>
                  <a:spcPts val="1000"/>
                </a:spcBef>
                <a:spcAft>
                  <a:spcPts val="0"/>
                </a:spcAft>
                <a:buNone/>
              </a:pPr>
              <a:r>
                <a:rPr lang="en" sz="1200">
                  <a:solidFill>
                    <a:schemeClr val="dk1"/>
                  </a:solidFill>
                  <a:latin typeface="Open Sans"/>
                  <a:ea typeface="Open Sans"/>
                  <a:cs typeface="Open Sans"/>
                  <a:sym typeface="Open Sans"/>
                </a:rPr>
                <a:t>Total time: 12h34m</a:t>
              </a:r>
              <a:endParaRPr sz="12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Genre: Lofi Trap</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Artist: Timmy Jimmy</a:t>
              </a:r>
              <a:endParaRPr sz="1200">
                <a:solidFill>
                  <a:schemeClr val="dk1"/>
                </a:solidFill>
                <a:latin typeface="Open Sans"/>
                <a:ea typeface="Open Sans"/>
                <a:cs typeface="Open Sans"/>
                <a:sym typeface="Open Sans"/>
              </a:endParaRPr>
            </a:p>
          </p:txBody>
        </p:sp>
      </p:grpSp>
      <p:grpSp>
        <p:nvGrpSpPr>
          <p:cNvPr id="704" name="Google Shape;704;p35"/>
          <p:cNvGrpSpPr/>
          <p:nvPr/>
        </p:nvGrpSpPr>
        <p:grpSpPr>
          <a:xfrm>
            <a:off x="3756150" y="1086621"/>
            <a:ext cx="1631700" cy="1842356"/>
            <a:chOff x="3756150" y="1086621"/>
            <a:chExt cx="1631700" cy="1842356"/>
          </a:xfrm>
        </p:grpSpPr>
        <p:sp>
          <p:nvSpPr>
            <p:cNvPr id="705" name="Google Shape;705;p35"/>
            <p:cNvSpPr txBox="1"/>
            <p:nvPr/>
          </p:nvSpPr>
          <p:spPr>
            <a:xfrm>
              <a:off x="3756150" y="1086621"/>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2</a:t>
              </a:r>
              <a:endParaRPr b="1" sz="1600">
                <a:solidFill>
                  <a:schemeClr val="dk1"/>
                </a:solidFill>
                <a:latin typeface="Unbounded"/>
                <a:ea typeface="Unbounded"/>
                <a:cs typeface="Unbounded"/>
                <a:sym typeface="Unbounded"/>
              </a:endParaRPr>
            </a:p>
          </p:txBody>
        </p:sp>
        <p:sp>
          <p:nvSpPr>
            <p:cNvPr id="706" name="Google Shape;706;p35"/>
            <p:cNvSpPr txBox="1"/>
            <p:nvPr/>
          </p:nvSpPr>
          <p:spPr>
            <a:xfrm>
              <a:off x="3756150" y="1421477"/>
              <a:ext cx="1631700" cy="150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Mars is a very cold place</a:t>
              </a:r>
              <a:endParaRPr sz="1600">
                <a:solidFill>
                  <a:schemeClr val="dk1"/>
                </a:solidFill>
                <a:latin typeface="Open Sans"/>
                <a:ea typeface="Open Sans"/>
                <a:cs typeface="Open Sans"/>
                <a:sym typeface="Open Sans"/>
              </a:endParaRPr>
            </a:p>
            <a:p>
              <a:pPr indent="0" lvl="0" marL="0" rtl="0" algn="ctr">
                <a:spcBef>
                  <a:spcPts val="1000"/>
                </a:spcBef>
                <a:spcAft>
                  <a:spcPts val="0"/>
                </a:spcAft>
                <a:buNone/>
              </a:pPr>
              <a:r>
                <a:rPr lang="en" sz="1200">
                  <a:solidFill>
                    <a:schemeClr val="dk1"/>
                  </a:solidFill>
                  <a:latin typeface="Open Sans"/>
                  <a:ea typeface="Open Sans"/>
                  <a:cs typeface="Open Sans"/>
                  <a:sym typeface="Open Sans"/>
                </a:rPr>
                <a:t>Total time: 15h40m</a:t>
              </a:r>
              <a:endParaRPr sz="12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Genre: Lofi Hip Hop</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Artist: Reme James</a:t>
              </a:r>
              <a:endParaRPr sz="1200">
                <a:solidFill>
                  <a:schemeClr val="dk1"/>
                </a:solidFill>
                <a:latin typeface="Open Sans"/>
                <a:ea typeface="Open Sans"/>
                <a:cs typeface="Open Sans"/>
                <a:sym typeface="Open Sans"/>
              </a:endParaRPr>
            </a:p>
          </p:txBody>
        </p:sp>
      </p:grpSp>
      <p:grpSp>
        <p:nvGrpSpPr>
          <p:cNvPr id="707" name="Google Shape;707;p35"/>
          <p:cNvGrpSpPr/>
          <p:nvPr/>
        </p:nvGrpSpPr>
        <p:grpSpPr>
          <a:xfrm>
            <a:off x="6137275" y="1086621"/>
            <a:ext cx="1631700" cy="1842356"/>
            <a:chOff x="6137275" y="1086621"/>
            <a:chExt cx="1631700" cy="1842356"/>
          </a:xfrm>
        </p:grpSpPr>
        <p:sp>
          <p:nvSpPr>
            <p:cNvPr id="708" name="Google Shape;708;p35"/>
            <p:cNvSpPr txBox="1"/>
            <p:nvPr/>
          </p:nvSpPr>
          <p:spPr>
            <a:xfrm>
              <a:off x="6137275" y="1086621"/>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3</a:t>
              </a:r>
              <a:endParaRPr b="1" sz="1600">
                <a:solidFill>
                  <a:schemeClr val="dk1"/>
                </a:solidFill>
                <a:latin typeface="Unbounded"/>
                <a:ea typeface="Unbounded"/>
                <a:cs typeface="Unbounded"/>
                <a:sym typeface="Unbounded"/>
              </a:endParaRPr>
            </a:p>
          </p:txBody>
        </p:sp>
        <p:sp>
          <p:nvSpPr>
            <p:cNvPr id="709" name="Google Shape;709;p35"/>
            <p:cNvSpPr txBox="1"/>
            <p:nvPr/>
          </p:nvSpPr>
          <p:spPr>
            <a:xfrm>
              <a:off x="6137275" y="1421477"/>
              <a:ext cx="1631700" cy="150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We </a:t>
              </a:r>
              <a:r>
                <a:rPr lang="en" sz="1600">
                  <a:solidFill>
                    <a:schemeClr val="dk1"/>
                  </a:solidFill>
                  <a:latin typeface="Open Sans"/>
                  <a:ea typeface="Open Sans"/>
                  <a:cs typeface="Open Sans"/>
                  <a:sym typeface="Open Sans"/>
                </a:rPr>
                <a:t>all</a:t>
              </a:r>
              <a:r>
                <a:rPr lang="en" sz="1600">
                  <a:solidFill>
                    <a:schemeClr val="dk1"/>
                  </a:solidFill>
                  <a:latin typeface="Open Sans"/>
                  <a:ea typeface="Open Sans"/>
                  <a:cs typeface="Open Sans"/>
                  <a:sym typeface="Open Sans"/>
                </a:rPr>
                <a:t> live on planet Earth</a:t>
              </a:r>
              <a:endParaRPr sz="1600">
                <a:solidFill>
                  <a:schemeClr val="dk1"/>
                </a:solidFill>
                <a:latin typeface="Open Sans"/>
                <a:ea typeface="Open Sans"/>
                <a:cs typeface="Open Sans"/>
                <a:sym typeface="Open Sans"/>
              </a:endParaRPr>
            </a:p>
            <a:p>
              <a:pPr indent="0" lvl="0" marL="0" rtl="0" algn="ctr">
                <a:spcBef>
                  <a:spcPts val="1000"/>
                </a:spcBef>
                <a:spcAft>
                  <a:spcPts val="0"/>
                </a:spcAft>
                <a:buNone/>
              </a:pPr>
              <a:r>
                <a:rPr lang="en" sz="1200">
                  <a:solidFill>
                    <a:schemeClr val="dk1"/>
                  </a:solidFill>
                  <a:latin typeface="Open Sans"/>
                  <a:ea typeface="Open Sans"/>
                  <a:cs typeface="Open Sans"/>
                  <a:sym typeface="Open Sans"/>
                </a:rPr>
                <a:t>Total time: 10h28m</a:t>
              </a:r>
              <a:endParaRPr sz="12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Genre: Ambient</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Artist: Susan Cloe</a:t>
              </a:r>
              <a:endParaRPr sz="1200">
                <a:solidFill>
                  <a:schemeClr val="dk1"/>
                </a:solidFill>
                <a:latin typeface="Open Sans"/>
                <a:ea typeface="Open Sans"/>
                <a:cs typeface="Open Sans"/>
                <a:sym typeface="Open Sans"/>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36"/>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aphicFrame>
        <p:nvGraphicFramePr>
          <p:cNvPr id="715" name="Google Shape;715;p36"/>
          <p:cNvGraphicFramePr/>
          <p:nvPr/>
        </p:nvGraphicFramePr>
        <p:xfrm>
          <a:off x="708788" y="1186635"/>
          <a:ext cx="3000000" cy="3000000"/>
        </p:xfrm>
        <a:graphic>
          <a:graphicData uri="http://schemas.openxmlformats.org/drawingml/2006/table">
            <a:tbl>
              <a:tblPr>
                <a:noFill/>
                <a:tableStyleId>{3D7648CB-3704-4423-B57D-A40675C5E6A0}</a:tableStyleId>
              </a:tblPr>
              <a:tblGrid>
                <a:gridCol w="524500"/>
                <a:gridCol w="1865975"/>
              </a:tblGrid>
              <a:tr h="469975">
                <a:tc gridSpan="2">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Basic</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hMerge="1"/>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No</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Download music</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Yes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Listen to music</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No</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Ad-free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No</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Skip all the songs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graphicFrame>
        <p:nvGraphicFramePr>
          <p:cNvPr id="716" name="Google Shape;716;p36"/>
          <p:cNvGraphicFramePr/>
          <p:nvPr/>
        </p:nvGraphicFramePr>
        <p:xfrm>
          <a:off x="3376750" y="1186635"/>
          <a:ext cx="3000000" cy="3000000"/>
        </p:xfrm>
        <a:graphic>
          <a:graphicData uri="http://schemas.openxmlformats.org/drawingml/2006/table">
            <a:tbl>
              <a:tblPr>
                <a:noFill/>
                <a:tableStyleId>{3D7648CB-3704-4423-B57D-A40675C5E6A0}</a:tableStyleId>
              </a:tblPr>
              <a:tblGrid>
                <a:gridCol w="524500"/>
                <a:gridCol w="1865975"/>
              </a:tblGrid>
              <a:tr h="469975">
                <a:tc gridSpan="2">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Standar</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hMerge="1"/>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No</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Download music</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Yes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Listen to music</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No</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Ad-free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Yes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Skip all the songs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graphicFrame>
        <p:nvGraphicFramePr>
          <p:cNvPr id="717" name="Google Shape;717;p36"/>
          <p:cNvGraphicFramePr/>
          <p:nvPr/>
        </p:nvGraphicFramePr>
        <p:xfrm>
          <a:off x="6044713" y="1186635"/>
          <a:ext cx="3000000" cy="3000000"/>
        </p:xfrm>
        <a:graphic>
          <a:graphicData uri="http://schemas.openxmlformats.org/drawingml/2006/table">
            <a:tbl>
              <a:tblPr>
                <a:noFill/>
                <a:tableStyleId>{3D7648CB-3704-4423-B57D-A40675C5E6A0}</a:tableStyleId>
              </a:tblPr>
              <a:tblGrid>
                <a:gridCol w="524500"/>
                <a:gridCol w="1865975"/>
              </a:tblGrid>
              <a:tr h="469975">
                <a:tc gridSpan="2">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Premium</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hMerge="1"/>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Yes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Download music</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Yes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Listen to music</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Yes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Ad-free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734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Yes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Skip all the songs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sp>
        <p:nvSpPr>
          <p:cNvPr id="718" name="Google Shape;718;p36"/>
          <p:cNvSpPr txBox="1"/>
          <p:nvPr/>
        </p:nvSpPr>
        <p:spPr>
          <a:xfrm>
            <a:off x="708800" y="3746725"/>
            <a:ext cx="23904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$5,80</a:t>
            </a:r>
            <a:endParaRPr b="1" sz="2000">
              <a:solidFill>
                <a:schemeClr val="accent6"/>
              </a:solidFill>
              <a:latin typeface="Unbounded"/>
              <a:ea typeface="Unbounded"/>
              <a:cs typeface="Unbounded"/>
              <a:sym typeface="Unbounded"/>
            </a:endParaRPr>
          </a:p>
        </p:txBody>
      </p:sp>
      <p:sp>
        <p:nvSpPr>
          <p:cNvPr id="719" name="Google Shape;719;p36"/>
          <p:cNvSpPr txBox="1"/>
          <p:nvPr/>
        </p:nvSpPr>
        <p:spPr>
          <a:xfrm>
            <a:off x="3376800" y="3746725"/>
            <a:ext cx="23904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$15,50</a:t>
            </a:r>
            <a:endParaRPr b="1" sz="2000">
              <a:solidFill>
                <a:schemeClr val="accent6"/>
              </a:solidFill>
              <a:latin typeface="Unbounded"/>
              <a:ea typeface="Unbounded"/>
              <a:cs typeface="Unbounded"/>
              <a:sym typeface="Unbounded"/>
            </a:endParaRPr>
          </a:p>
        </p:txBody>
      </p:sp>
      <p:sp>
        <p:nvSpPr>
          <p:cNvPr id="720" name="Google Shape;720;p36"/>
          <p:cNvSpPr txBox="1"/>
          <p:nvPr/>
        </p:nvSpPr>
        <p:spPr>
          <a:xfrm>
            <a:off x="6044800" y="3746725"/>
            <a:ext cx="2390400" cy="504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$25,80</a:t>
            </a:r>
            <a:endParaRPr b="1" sz="2000">
              <a:solidFill>
                <a:schemeClr val="accent6"/>
              </a:solidFill>
              <a:latin typeface="Unbounded"/>
              <a:ea typeface="Unbounded"/>
              <a:cs typeface="Unbounded"/>
              <a:sym typeface="Unbounde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37"/>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726" name="Google Shape;726;p37"/>
          <p:cNvGrpSpPr/>
          <p:nvPr/>
        </p:nvGrpSpPr>
        <p:grpSpPr>
          <a:xfrm>
            <a:off x="3675750" y="2913024"/>
            <a:ext cx="1792500" cy="642726"/>
            <a:chOff x="3675750" y="2913024"/>
            <a:chExt cx="1792500" cy="642726"/>
          </a:xfrm>
        </p:grpSpPr>
        <p:sp>
          <p:nvSpPr>
            <p:cNvPr id="727" name="Google Shape;727;p37"/>
            <p:cNvSpPr txBox="1"/>
            <p:nvPr/>
          </p:nvSpPr>
          <p:spPr>
            <a:xfrm>
              <a:off x="3675750" y="3158550"/>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158</a:t>
              </a:r>
              <a:endParaRPr b="1" sz="2000">
                <a:solidFill>
                  <a:schemeClr val="dk1"/>
                </a:solidFill>
                <a:latin typeface="Unbounded"/>
                <a:ea typeface="Unbounded"/>
                <a:cs typeface="Unbounded"/>
                <a:sym typeface="Unbounded"/>
              </a:endParaRPr>
            </a:p>
          </p:txBody>
        </p:sp>
        <p:sp>
          <p:nvSpPr>
            <p:cNvPr id="728" name="Google Shape;728;p37"/>
            <p:cNvSpPr txBox="1"/>
            <p:nvPr/>
          </p:nvSpPr>
          <p:spPr>
            <a:xfrm>
              <a:off x="3675750" y="2913024"/>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Time played</a:t>
              </a:r>
              <a:endParaRPr sz="1200">
                <a:solidFill>
                  <a:schemeClr val="dk1"/>
                </a:solidFill>
                <a:latin typeface="Open Sans"/>
                <a:ea typeface="Open Sans"/>
                <a:cs typeface="Open Sans"/>
                <a:sym typeface="Open Sans"/>
              </a:endParaRPr>
            </a:p>
          </p:txBody>
        </p:sp>
      </p:grpSp>
      <p:grpSp>
        <p:nvGrpSpPr>
          <p:cNvPr id="729" name="Google Shape;729;p37"/>
          <p:cNvGrpSpPr/>
          <p:nvPr/>
        </p:nvGrpSpPr>
        <p:grpSpPr>
          <a:xfrm>
            <a:off x="3675750" y="3636862"/>
            <a:ext cx="1792500" cy="642726"/>
            <a:chOff x="3675750" y="3636862"/>
            <a:chExt cx="1792500" cy="642726"/>
          </a:xfrm>
        </p:grpSpPr>
        <p:sp>
          <p:nvSpPr>
            <p:cNvPr id="730" name="Google Shape;730;p37"/>
            <p:cNvSpPr txBox="1"/>
            <p:nvPr/>
          </p:nvSpPr>
          <p:spPr>
            <a:xfrm>
              <a:off x="3675750" y="3882388"/>
              <a:ext cx="17925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R&amp;B</a:t>
              </a:r>
              <a:endParaRPr b="1" sz="2000">
                <a:solidFill>
                  <a:schemeClr val="dk1"/>
                </a:solidFill>
                <a:latin typeface="Unbounded"/>
                <a:ea typeface="Unbounded"/>
                <a:cs typeface="Unbounded"/>
                <a:sym typeface="Unbounded"/>
              </a:endParaRPr>
            </a:p>
          </p:txBody>
        </p:sp>
        <p:sp>
          <p:nvSpPr>
            <p:cNvPr id="731" name="Google Shape;731;p37"/>
            <p:cNvSpPr txBox="1"/>
            <p:nvPr/>
          </p:nvSpPr>
          <p:spPr>
            <a:xfrm>
              <a:off x="3675750" y="3636862"/>
              <a:ext cx="1792500" cy="333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Top genre</a:t>
              </a:r>
              <a:endParaRPr sz="1200">
                <a:solidFill>
                  <a:schemeClr val="dk1"/>
                </a:solidFill>
                <a:latin typeface="Open Sans"/>
                <a:ea typeface="Open Sans"/>
                <a:cs typeface="Open Sans"/>
                <a:sym typeface="Open Sans"/>
              </a:endParaRPr>
            </a:p>
          </p:txBody>
        </p:sp>
      </p:grpSp>
      <p:sp>
        <p:nvSpPr>
          <p:cNvPr id="732" name="Google Shape;732;p37"/>
          <p:cNvSpPr txBox="1"/>
          <p:nvPr/>
        </p:nvSpPr>
        <p:spPr>
          <a:xfrm>
            <a:off x="3675750" y="1158675"/>
            <a:ext cx="1792500" cy="358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Top 4 songs</a:t>
            </a:r>
            <a:endParaRPr b="1" sz="1600">
              <a:solidFill>
                <a:schemeClr val="dk1"/>
              </a:solidFill>
              <a:latin typeface="Unbounded"/>
              <a:ea typeface="Unbounded"/>
              <a:cs typeface="Unbounded"/>
              <a:sym typeface="Unbounded"/>
            </a:endParaRPr>
          </a:p>
        </p:txBody>
      </p:sp>
      <p:pic>
        <p:nvPicPr>
          <p:cNvPr id="733" name="Google Shape;733;p37"/>
          <p:cNvPicPr preferRelativeResize="0"/>
          <p:nvPr/>
        </p:nvPicPr>
        <p:blipFill rotWithShape="1">
          <a:blip r:embed="rId3">
            <a:alphaModFix/>
          </a:blip>
          <a:srcRect b="16644" l="35489" r="2006" t="19972"/>
          <a:stretch/>
        </p:blipFill>
        <p:spPr>
          <a:xfrm>
            <a:off x="3966299" y="1920100"/>
            <a:ext cx="1211402" cy="831350"/>
          </a:xfrm>
          <a:prstGeom prst="rect">
            <a:avLst/>
          </a:prstGeom>
          <a:noFill/>
          <a:ln cap="flat" cmpd="sng" w="19050">
            <a:solidFill>
              <a:srgbClr val="9894DF"/>
            </a:solidFill>
            <a:prstDash val="solid"/>
            <a:round/>
            <a:headEnd len="sm" w="sm" type="none"/>
            <a:tailEnd len="sm" w="sm" type="none"/>
          </a:ln>
        </p:spPr>
      </p:pic>
      <p:grpSp>
        <p:nvGrpSpPr>
          <p:cNvPr id="734" name="Google Shape;734;p37"/>
          <p:cNvGrpSpPr/>
          <p:nvPr/>
        </p:nvGrpSpPr>
        <p:grpSpPr>
          <a:xfrm>
            <a:off x="3954907" y="1648300"/>
            <a:ext cx="1234186" cy="271800"/>
            <a:chOff x="3964713" y="1648300"/>
            <a:chExt cx="1234186" cy="271800"/>
          </a:xfrm>
        </p:grpSpPr>
        <p:sp>
          <p:nvSpPr>
            <p:cNvPr id="735" name="Google Shape;735;p37"/>
            <p:cNvSpPr/>
            <p:nvPr/>
          </p:nvSpPr>
          <p:spPr>
            <a:xfrm>
              <a:off x="3964713" y="1648300"/>
              <a:ext cx="1233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7"/>
            <p:cNvSpPr/>
            <p:nvPr/>
          </p:nvSpPr>
          <p:spPr>
            <a:xfrm>
              <a:off x="4936099" y="1648300"/>
              <a:ext cx="262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grpSp>
      <p:grpSp>
        <p:nvGrpSpPr>
          <p:cNvPr id="737" name="Google Shape;737;p37"/>
          <p:cNvGrpSpPr/>
          <p:nvPr/>
        </p:nvGrpSpPr>
        <p:grpSpPr>
          <a:xfrm>
            <a:off x="708750" y="1158675"/>
            <a:ext cx="2370900" cy="1493674"/>
            <a:chOff x="708750" y="1158675"/>
            <a:chExt cx="2370900" cy="1493674"/>
          </a:xfrm>
        </p:grpSpPr>
        <p:sp>
          <p:nvSpPr>
            <p:cNvPr id="738" name="Google Shape;738;p37"/>
            <p:cNvSpPr txBox="1"/>
            <p:nvPr/>
          </p:nvSpPr>
          <p:spPr>
            <a:xfrm>
              <a:off x="708750" y="1527302"/>
              <a:ext cx="23709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Mars is so red</a:t>
              </a:r>
              <a:endParaRPr b="1" sz="1600">
                <a:solidFill>
                  <a:schemeClr val="dk1"/>
                </a:solidFill>
                <a:latin typeface="Unbounded"/>
                <a:ea typeface="Unbounded"/>
                <a:cs typeface="Unbounded"/>
                <a:sym typeface="Unbounded"/>
              </a:endParaRPr>
            </a:p>
          </p:txBody>
        </p:sp>
        <p:sp>
          <p:nvSpPr>
            <p:cNvPr id="739" name="Google Shape;739;p37"/>
            <p:cNvSpPr txBox="1"/>
            <p:nvPr/>
          </p:nvSpPr>
          <p:spPr>
            <a:xfrm>
              <a:off x="708750" y="1158675"/>
              <a:ext cx="23709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01</a:t>
              </a:r>
              <a:endParaRPr b="1" sz="1600">
                <a:solidFill>
                  <a:schemeClr val="dk1"/>
                </a:solidFill>
                <a:latin typeface="Unbounded"/>
                <a:ea typeface="Unbounded"/>
                <a:cs typeface="Unbounded"/>
                <a:sym typeface="Unbounded"/>
              </a:endParaRPr>
            </a:p>
          </p:txBody>
        </p:sp>
        <p:sp>
          <p:nvSpPr>
            <p:cNvPr id="740" name="Google Shape;740;p37"/>
            <p:cNvSpPr txBox="1"/>
            <p:nvPr/>
          </p:nvSpPr>
          <p:spPr>
            <a:xfrm>
              <a:off x="708750" y="1862149"/>
              <a:ext cx="2370900" cy="79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Open Sans"/>
                  <a:ea typeface="Open Sans"/>
                  <a:cs typeface="Open Sans"/>
                  <a:sym typeface="Open Sans"/>
                </a:rPr>
                <a:t>Jane Clips</a:t>
              </a:r>
              <a:endParaRPr sz="1600">
                <a:solidFill>
                  <a:schemeClr val="dk1"/>
                </a:solidFill>
                <a:latin typeface="Open Sans"/>
                <a:ea typeface="Open Sans"/>
                <a:cs typeface="Open Sans"/>
                <a:sym typeface="Open Sans"/>
              </a:endParaRPr>
            </a:p>
            <a:p>
              <a:pPr indent="0" lvl="0" marL="0" rtl="0" algn="r">
                <a:spcBef>
                  <a:spcPts val="1000"/>
                </a:spcBef>
                <a:spcAft>
                  <a:spcPts val="1000"/>
                </a:spcAft>
                <a:buNone/>
              </a:pPr>
              <a:r>
                <a:rPr lang="en" sz="1200">
                  <a:solidFill>
                    <a:schemeClr val="dk1"/>
                  </a:solidFill>
                  <a:latin typeface="Open Sans"/>
                  <a:ea typeface="Open Sans"/>
                  <a:cs typeface="Open Sans"/>
                  <a:sym typeface="Open Sans"/>
                </a:rPr>
                <a:t>Genre: Hip Hop</a:t>
              </a:r>
              <a:endParaRPr sz="1200">
                <a:solidFill>
                  <a:schemeClr val="dk1"/>
                </a:solidFill>
                <a:latin typeface="Open Sans"/>
                <a:ea typeface="Open Sans"/>
                <a:cs typeface="Open Sans"/>
                <a:sym typeface="Open Sans"/>
              </a:endParaRPr>
            </a:p>
          </p:txBody>
        </p:sp>
      </p:grpSp>
      <p:grpSp>
        <p:nvGrpSpPr>
          <p:cNvPr id="741" name="Google Shape;741;p37"/>
          <p:cNvGrpSpPr/>
          <p:nvPr/>
        </p:nvGrpSpPr>
        <p:grpSpPr>
          <a:xfrm>
            <a:off x="708750" y="2757898"/>
            <a:ext cx="2370900" cy="1493678"/>
            <a:chOff x="708750" y="2757898"/>
            <a:chExt cx="2370900" cy="1493678"/>
          </a:xfrm>
        </p:grpSpPr>
        <p:sp>
          <p:nvSpPr>
            <p:cNvPr id="742" name="Google Shape;742;p37"/>
            <p:cNvSpPr txBox="1"/>
            <p:nvPr/>
          </p:nvSpPr>
          <p:spPr>
            <a:xfrm>
              <a:off x="708750" y="3126525"/>
              <a:ext cx="23709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Earth is blue</a:t>
              </a:r>
              <a:endParaRPr b="1" sz="1600">
                <a:solidFill>
                  <a:schemeClr val="dk1"/>
                </a:solidFill>
                <a:latin typeface="Unbounded"/>
                <a:ea typeface="Unbounded"/>
                <a:cs typeface="Unbounded"/>
                <a:sym typeface="Unbounded"/>
              </a:endParaRPr>
            </a:p>
          </p:txBody>
        </p:sp>
        <p:sp>
          <p:nvSpPr>
            <p:cNvPr id="743" name="Google Shape;743;p37"/>
            <p:cNvSpPr txBox="1"/>
            <p:nvPr/>
          </p:nvSpPr>
          <p:spPr>
            <a:xfrm>
              <a:off x="708750" y="2757898"/>
              <a:ext cx="23709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03</a:t>
              </a:r>
              <a:endParaRPr b="1" sz="1600">
                <a:solidFill>
                  <a:schemeClr val="dk1"/>
                </a:solidFill>
                <a:latin typeface="Unbounded"/>
                <a:ea typeface="Unbounded"/>
                <a:cs typeface="Unbounded"/>
                <a:sym typeface="Unbounded"/>
              </a:endParaRPr>
            </a:p>
          </p:txBody>
        </p:sp>
        <p:sp>
          <p:nvSpPr>
            <p:cNvPr id="744" name="Google Shape;744;p37"/>
            <p:cNvSpPr txBox="1"/>
            <p:nvPr/>
          </p:nvSpPr>
          <p:spPr>
            <a:xfrm>
              <a:off x="708750" y="3461376"/>
              <a:ext cx="2370900" cy="790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Open Sans"/>
                  <a:ea typeface="Open Sans"/>
                  <a:cs typeface="Open Sans"/>
                  <a:sym typeface="Open Sans"/>
                </a:rPr>
                <a:t>Susan V.Bones</a:t>
              </a:r>
              <a:endParaRPr sz="1600">
                <a:solidFill>
                  <a:schemeClr val="dk1"/>
                </a:solidFill>
                <a:latin typeface="Open Sans"/>
                <a:ea typeface="Open Sans"/>
                <a:cs typeface="Open Sans"/>
                <a:sym typeface="Open Sans"/>
              </a:endParaRPr>
            </a:p>
            <a:p>
              <a:pPr indent="0" lvl="0" marL="0" rtl="0" algn="r">
                <a:spcBef>
                  <a:spcPts val="1000"/>
                </a:spcBef>
                <a:spcAft>
                  <a:spcPts val="1000"/>
                </a:spcAft>
                <a:buNone/>
              </a:pPr>
              <a:r>
                <a:rPr lang="en" sz="1200">
                  <a:solidFill>
                    <a:schemeClr val="dk1"/>
                  </a:solidFill>
                  <a:latin typeface="Open Sans"/>
                  <a:ea typeface="Open Sans"/>
                  <a:cs typeface="Open Sans"/>
                  <a:sym typeface="Open Sans"/>
                </a:rPr>
                <a:t>Genre: Ambient</a:t>
              </a:r>
              <a:endParaRPr sz="1200">
                <a:solidFill>
                  <a:schemeClr val="dk1"/>
                </a:solidFill>
                <a:latin typeface="Open Sans"/>
                <a:ea typeface="Open Sans"/>
                <a:cs typeface="Open Sans"/>
                <a:sym typeface="Open Sans"/>
              </a:endParaRPr>
            </a:p>
          </p:txBody>
        </p:sp>
      </p:grpSp>
      <p:grpSp>
        <p:nvGrpSpPr>
          <p:cNvPr id="745" name="Google Shape;745;p37"/>
          <p:cNvGrpSpPr/>
          <p:nvPr/>
        </p:nvGrpSpPr>
        <p:grpSpPr>
          <a:xfrm>
            <a:off x="6064350" y="2757898"/>
            <a:ext cx="2370900" cy="1493678"/>
            <a:chOff x="6064350" y="2757898"/>
            <a:chExt cx="2370900" cy="1493678"/>
          </a:xfrm>
        </p:grpSpPr>
        <p:sp>
          <p:nvSpPr>
            <p:cNvPr id="746" name="Google Shape;746;p37"/>
            <p:cNvSpPr txBox="1"/>
            <p:nvPr/>
          </p:nvSpPr>
          <p:spPr>
            <a:xfrm>
              <a:off x="6064350" y="3126525"/>
              <a:ext cx="23709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Jupiter is so big</a:t>
              </a:r>
              <a:endParaRPr b="1" sz="1600">
                <a:solidFill>
                  <a:schemeClr val="dk1"/>
                </a:solidFill>
                <a:latin typeface="Unbounded"/>
                <a:ea typeface="Unbounded"/>
                <a:cs typeface="Unbounded"/>
                <a:sym typeface="Unbounded"/>
              </a:endParaRPr>
            </a:p>
          </p:txBody>
        </p:sp>
        <p:sp>
          <p:nvSpPr>
            <p:cNvPr id="747" name="Google Shape;747;p37"/>
            <p:cNvSpPr txBox="1"/>
            <p:nvPr/>
          </p:nvSpPr>
          <p:spPr>
            <a:xfrm>
              <a:off x="6064350" y="2757898"/>
              <a:ext cx="23709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04</a:t>
              </a:r>
              <a:endParaRPr b="1" sz="1600">
                <a:solidFill>
                  <a:schemeClr val="dk1"/>
                </a:solidFill>
                <a:latin typeface="Unbounded"/>
                <a:ea typeface="Unbounded"/>
                <a:cs typeface="Unbounded"/>
                <a:sym typeface="Unbounded"/>
              </a:endParaRPr>
            </a:p>
          </p:txBody>
        </p:sp>
        <p:sp>
          <p:nvSpPr>
            <p:cNvPr id="748" name="Google Shape;748;p37"/>
            <p:cNvSpPr txBox="1"/>
            <p:nvPr/>
          </p:nvSpPr>
          <p:spPr>
            <a:xfrm>
              <a:off x="6064350" y="3461376"/>
              <a:ext cx="2370900" cy="7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Open Sans"/>
                  <a:ea typeface="Open Sans"/>
                  <a:cs typeface="Open Sans"/>
                  <a:sym typeface="Open Sans"/>
                </a:rPr>
                <a:t>George Yellow</a:t>
              </a:r>
              <a:endParaRPr sz="1600">
                <a:solidFill>
                  <a:schemeClr val="dk1"/>
                </a:solidFill>
                <a:latin typeface="Open Sans"/>
                <a:ea typeface="Open Sans"/>
                <a:cs typeface="Open Sans"/>
                <a:sym typeface="Open Sans"/>
              </a:endParaRPr>
            </a:p>
            <a:p>
              <a:pPr indent="0" lvl="0" marL="0" rtl="0" algn="l">
                <a:spcBef>
                  <a:spcPts val="1000"/>
                </a:spcBef>
                <a:spcAft>
                  <a:spcPts val="1000"/>
                </a:spcAft>
                <a:buNone/>
              </a:pPr>
              <a:r>
                <a:rPr lang="en" sz="1200">
                  <a:solidFill>
                    <a:schemeClr val="dk1"/>
                  </a:solidFill>
                  <a:latin typeface="Open Sans"/>
                  <a:ea typeface="Open Sans"/>
                  <a:cs typeface="Open Sans"/>
                  <a:sym typeface="Open Sans"/>
                </a:rPr>
                <a:t>Genre: Electronic Lofi</a:t>
              </a:r>
              <a:endParaRPr sz="1200">
                <a:solidFill>
                  <a:schemeClr val="dk1"/>
                </a:solidFill>
                <a:latin typeface="Open Sans"/>
                <a:ea typeface="Open Sans"/>
                <a:cs typeface="Open Sans"/>
                <a:sym typeface="Open Sans"/>
              </a:endParaRPr>
            </a:p>
          </p:txBody>
        </p:sp>
      </p:grpSp>
      <p:grpSp>
        <p:nvGrpSpPr>
          <p:cNvPr id="749" name="Google Shape;749;p37"/>
          <p:cNvGrpSpPr/>
          <p:nvPr/>
        </p:nvGrpSpPr>
        <p:grpSpPr>
          <a:xfrm>
            <a:off x="6064350" y="1158675"/>
            <a:ext cx="2370900" cy="1493674"/>
            <a:chOff x="6064350" y="1158675"/>
            <a:chExt cx="2370900" cy="1493674"/>
          </a:xfrm>
        </p:grpSpPr>
        <p:sp>
          <p:nvSpPr>
            <p:cNvPr id="750" name="Google Shape;750;p37"/>
            <p:cNvSpPr txBox="1"/>
            <p:nvPr/>
          </p:nvSpPr>
          <p:spPr>
            <a:xfrm>
              <a:off x="6064350" y="1527302"/>
              <a:ext cx="23709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Venus is so hot</a:t>
              </a:r>
              <a:endParaRPr b="1" sz="1600">
                <a:solidFill>
                  <a:schemeClr val="dk1"/>
                </a:solidFill>
                <a:latin typeface="Unbounded"/>
                <a:ea typeface="Unbounded"/>
                <a:cs typeface="Unbounded"/>
                <a:sym typeface="Unbounded"/>
              </a:endParaRPr>
            </a:p>
          </p:txBody>
        </p:sp>
        <p:sp>
          <p:nvSpPr>
            <p:cNvPr id="751" name="Google Shape;751;p37"/>
            <p:cNvSpPr txBox="1"/>
            <p:nvPr/>
          </p:nvSpPr>
          <p:spPr>
            <a:xfrm>
              <a:off x="6064350" y="1158675"/>
              <a:ext cx="23709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02</a:t>
              </a:r>
              <a:endParaRPr b="1" sz="1600">
                <a:solidFill>
                  <a:schemeClr val="dk1"/>
                </a:solidFill>
                <a:latin typeface="Unbounded"/>
                <a:ea typeface="Unbounded"/>
                <a:cs typeface="Unbounded"/>
                <a:sym typeface="Unbounded"/>
              </a:endParaRPr>
            </a:p>
          </p:txBody>
        </p:sp>
        <p:sp>
          <p:nvSpPr>
            <p:cNvPr id="752" name="Google Shape;752;p37"/>
            <p:cNvSpPr txBox="1"/>
            <p:nvPr/>
          </p:nvSpPr>
          <p:spPr>
            <a:xfrm>
              <a:off x="6064350" y="1862149"/>
              <a:ext cx="2370900" cy="7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Open Sans"/>
                  <a:ea typeface="Open Sans"/>
                  <a:cs typeface="Open Sans"/>
                  <a:sym typeface="Open Sans"/>
                </a:rPr>
                <a:t>Timmy Clips</a:t>
              </a:r>
              <a:endParaRPr sz="1600">
                <a:solidFill>
                  <a:schemeClr val="dk1"/>
                </a:solidFill>
                <a:latin typeface="Open Sans"/>
                <a:ea typeface="Open Sans"/>
                <a:cs typeface="Open Sans"/>
                <a:sym typeface="Open Sans"/>
              </a:endParaRPr>
            </a:p>
            <a:p>
              <a:pPr indent="0" lvl="0" marL="0" rtl="0" algn="l">
                <a:spcBef>
                  <a:spcPts val="1000"/>
                </a:spcBef>
                <a:spcAft>
                  <a:spcPts val="1000"/>
                </a:spcAft>
                <a:buNone/>
              </a:pPr>
              <a:r>
                <a:rPr lang="en" sz="1200">
                  <a:solidFill>
                    <a:schemeClr val="dk1"/>
                  </a:solidFill>
                  <a:latin typeface="Open Sans"/>
                  <a:ea typeface="Open Sans"/>
                  <a:cs typeface="Open Sans"/>
                  <a:sym typeface="Open Sans"/>
                </a:rPr>
                <a:t>Genre: R&amp;B</a:t>
              </a:r>
              <a:endParaRPr sz="1200">
                <a:solidFill>
                  <a:schemeClr val="dk1"/>
                </a:solidFill>
                <a:latin typeface="Open Sans"/>
                <a:ea typeface="Open Sans"/>
                <a:cs typeface="Open Sans"/>
                <a:sym typeface="Open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l</a:t>
            </a:r>
            <a:r>
              <a:rPr lang="en"/>
              <a:t>ofi music newsletter infographics</a:t>
            </a:r>
            <a:endParaRPr/>
          </a:p>
        </p:txBody>
      </p:sp>
      <p:sp>
        <p:nvSpPr>
          <p:cNvPr id="205" name="Google Shape;205;p20"/>
          <p:cNvSpPr txBox="1"/>
          <p:nvPr>
            <p:ph idx="1" type="body"/>
          </p:nvPr>
        </p:nvSpPr>
        <p:spPr>
          <a:xfrm>
            <a:off x="1106700" y="1583725"/>
            <a:ext cx="6930600" cy="223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template contains an assortment of complementary infographic resources for the </a:t>
            </a:r>
            <a:r>
              <a:rPr b="1" lang="en" u="sng">
                <a:solidFill>
                  <a:schemeClr val="hlink"/>
                </a:solidFill>
                <a:hlinkClick r:id="rId3"/>
              </a:rPr>
              <a:t>Lofi Music Newsletter</a:t>
            </a:r>
            <a:r>
              <a:rPr lang="en">
                <a:uFill>
                  <a:noFill/>
                </a:uFill>
                <a:hlinkClick r:id="rId4"/>
              </a:rPr>
              <a:t> </a:t>
            </a:r>
            <a:r>
              <a:rPr lang="en"/>
              <a:t>presentation.</a:t>
            </a:r>
            <a:endParaRPr/>
          </a:p>
          <a:p>
            <a:pPr indent="0" lvl="0" marL="0" rtl="0" algn="l">
              <a:spcBef>
                <a:spcPts val="1000"/>
              </a:spcBef>
              <a:spcAft>
                <a:spcPts val="0"/>
              </a:spcAft>
              <a:buNone/>
            </a:pPr>
            <a:r>
              <a:rPr lang="en"/>
              <a:t>These infographics are adapted to the style of the aforementioned presentation, so you can insert them easily and have them completely integrated at once. You just need to do the following:</a:t>
            </a:r>
            <a:endParaRPr/>
          </a:p>
          <a:p>
            <a:pPr indent="-317500" lvl="0" marL="457200" rtl="0" algn="l">
              <a:spcBef>
                <a:spcPts val="1000"/>
              </a:spcBef>
              <a:spcAft>
                <a:spcPts val="0"/>
              </a:spcAft>
              <a:buSzPts val="1400"/>
              <a:buChar char="●"/>
            </a:pPr>
            <a:r>
              <a:rPr lang="en"/>
              <a:t>Select the element that you want to copy</a:t>
            </a:r>
            <a:endParaRPr/>
          </a:p>
          <a:p>
            <a:pPr indent="-317500" lvl="0" marL="457200" rtl="0" algn="l">
              <a:spcBef>
                <a:spcPts val="0"/>
              </a:spcBef>
              <a:spcAft>
                <a:spcPts val="0"/>
              </a:spcAft>
              <a:buSzPts val="1400"/>
              <a:buChar char="●"/>
            </a:pPr>
            <a:r>
              <a:rPr lang="en"/>
              <a:t>Right-click and choose “Copy”</a:t>
            </a:r>
            <a:endParaRPr/>
          </a:p>
          <a:p>
            <a:pPr indent="-317500" lvl="0" marL="457200" rtl="0" algn="l">
              <a:spcBef>
                <a:spcPts val="0"/>
              </a:spcBef>
              <a:spcAft>
                <a:spcPts val="0"/>
              </a:spcAft>
              <a:buSzPts val="1400"/>
              <a:buChar char="●"/>
            </a:pPr>
            <a:r>
              <a:rPr lang="en"/>
              <a:t>Go to the slide where you want the element to appear</a:t>
            </a:r>
            <a:endParaRPr/>
          </a:p>
          <a:p>
            <a:pPr indent="-317500" lvl="0" marL="457200" rtl="0" algn="l">
              <a:spcBef>
                <a:spcPts val="0"/>
              </a:spcBef>
              <a:spcAft>
                <a:spcPts val="0"/>
              </a:spcAft>
              <a:buSzPts val="1400"/>
              <a:buChar char="●"/>
            </a:pPr>
            <a:r>
              <a:rPr lang="en"/>
              <a:t>Right-click and choose “Paste”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8"/>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758" name="Google Shape;758;p38"/>
          <p:cNvGrpSpPr/>
          <p:nvPr/>
        </p:nvGrpSpPr>
        <p:grpSpPr>
          <a:xfrm>
            <a:off x="708750" y="1398225"/>
            <a:ext cx="2284500" cy="2938374"/>
            <a:chOff x="708750" y="1398225"/>
            <a:chExt cx="2284500" cy="2938374"/>
          </a:xfrm>
        </p:grpSpPr>
        <p:sp>
          <p:nvSpPr>
            <p:cNvPr id="759" name="Google Shape;759;p38"/>
            <p:cNvSpPr txBox="1"/>
            <p:nvPr/>
          </p:nvSpPr>
          <p:spPr>
            <a:xfrm>
              <a:off x="708750" y="1398225"/>
              <a:ext cx="2284500" cy="407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accent6"/>
                  </a:solidFill>
                  <a:latin typeface="Unbounded"/>
                  <a:ea typeface="Unbounded"/>
                  <a:cs typeface="Unbounded"/>
                  <a:sym typeface="Unbounded"/>
                </a:rPr>
                <a:t>Fav Lofi songs</a:t>
              </a:r>
              <a:endParaRPr b="1" sz="1600">
                <a:solidFill>
                  <a:schemeClr val="accent6"/>
                </a:solidFill>
                <a:latin typeface="Unbounded"/>
                <a:ea typeface="Unbounded"/>
                <a:cs typeface="Unbounded"/>
                <a:sym typeface="Unbounded"/>
              </a:endParaRPr>
            </a:p>
          </p:txBody>
        </p:sp>
        <p:sp>
          <p:nvSpPr>
            <p:cNvPr id="760" name="Google Shape;760;p38"/>
            <p:cNvSpPr txBox="1"/>
            <p:nvPr/>
          </p:nvSpPr>
          <p:spPr>
            <a:xfrm>
              <a:off x="708750" y="1958499"/>
              <a:ext cx="2284500" cy="2378100"/>
            </a:xfrm>
            <a:prstGeom prst="rect">
              <a:avLst/>
            </a:prstGeom>
            <a:noFill/>
            <a:ln cap="flat" cmpd="sng" w="19050">
              <a:solidFill>
                <a:schemeClr val="dk2"/>
              </a:solidFill>
              <a:prstDash val="solid"/>
              <a:round/>
              <a:headEnd len="sm" w="sm" type="none"/>
              <a:tailEnd len="sm" w="sm" type="none"/>
            </a:ln>
          </p:spPr>
          <p:txBody>
            <a:bodyPr anchorCtr="0" anchor="t"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Saturn is a gas giant and has several rings. It’s composed mostly of hydrogen and helium</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chemeClr val="dk1"/>
                </a:solidFill>
                <a:latin typeface="Open Sans"/>
                <a:ea typeface="Open Sans"/>
                <a:cs typeface="Open Sans"/>
                <a:sym typeface="Open Sans"/>
              </a:endParaRPr>
            </a:p>
            <a:p>
              <a:pPr indent="-304800" lvl="0" marL="32004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Saturn has rings</a:t>
              </a:r>
              <a:endParaRPr sz="1200">
                <a:solidFill>
                  <a:schemeClr val="dk1"/>
                </a:solidFill>
                <a:latin typeface="Open Sans"/>
                <a:ea typeface="Open Sans"/>
                <a:cs typeface="Open Sans"/>
                <a:sym typeface="Open Sans"/>
              </a:endParaRPr>
            </a:p>
            <a:p>
              <a:pPr indent="-304800" lvl="0" marL="32004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Venus is hot</a:t>
              </a:r>
              <a:endParaRPr sz="1200">
                <a:solidFill>
                  <a:schemeClr val="dk1"/>
                </a:solidFill>
                <a:latin typeface="Open Sans"/>
                <a:ea typeface="Open Sans"/>
                <a:cs typeface="Open Sans"/>
                <a:sym typeface="Open Sans"/>
              </a:endParaRPr>
            </a:p>
            <a:p>
              <a:pPr indent="-304800" lvl="0" marL="32004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Mercury is small</a:t>
              </a:r>
              <a:endParaRPr sz="1200">
                <a:solidFill>
                  <a:schemeClr val="dk1"/>
                </a:solidFill>
                <a:latin typeface="Open Sans"/>
                <a:ea typeface="Open Sans"/>
                <a:cs typeface="Open Sans"/>
                <a:sym typeface="Open Sans"/>
              </a:endParaRPr>
            </a:p>
            <a:p>
              <a:pPr indent="-304800" lvl="0" marL="32004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Jupiter is big</a:t>
              </a:r>
              <a:endParaRPr sz="1200">
                <a:solidFill>
                  <a:schemeClr val="dk1"/>
                </a:solidFill>
                <a:latin typeface="Open Sans"/>
                <a:ea typeface="Open Sans"/>
                <a:cs typeface="Open Sans"/>
                <a:sym typeface="Open Sans"/>
              </a:endParaRPr>
            </a:p>
            <a:p>
              <a:pPr indent="-304800" lvl="0" marL="32004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The Sun is a star</a:t>
              </a:r>
              <a:endParaRPr sz="1200">
                <a:solidFill>
                  <a:schemeClr val="dk1"/>
                </a:solidFill>
                <a:latin typeface="Open Sans"/>
                <a:ea typeface="Open Sans"/>
                <a:cs typeface="Open Sans"/>
                <a:sym typeface="Open Sans"/>
              </a:endParaRPr>
            </a:p>
            <a:p>
              <a:pPr indent="-304800" lvl="0" marL="320040" rtl="0" algn="l">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Mars is red</a:t>
              </a:r>
              <a:endParaRPr sz="1200">
                <a:solidFill>
                  <a:schemeClr val="dk1"/>
                </a:solidFill>
                <a:latin typeface="Open Sans"/>
                <a:ea typeface="Open Sans"/>
                <a:cs typeface="Open Sans"/>
                <a:sym typeface="Open Sans"/>
              </a:endParaRPr>
            </a:p>
          </p:txBody>
        </p:sp>
      </p:grpSp>
      <p:grpSp>
        <p:nvGrpSpPr>
          <p:cNvPr id="761" name="Google Shape;761;p38"/>
          <p:cNvGrpSpPr/>
          <p:nvPr/>
        </p:nvGrpSpPr>
        <p:grpSpPr>
          <a:xfrm>
            <a:off x="6150624" y="1398225"/>
            <a:ext cx="2284626" cy="1457175"/>
            <a:chOff x="6150624" y="1398225"/>
            <a:chExt cx="2284626" cy="1457175"/>
          </a:xfrm>
        </p:grpSpPr>
        <p:sp>
          <p:nvSpPr>
            <p:cNvPr id="762" name="Google Shape;762;p38"/>
            <p:cNvSpPr txBox="1"/>
            <p:nvPr/>
          </p:nvSpPr>
          <p:spPr>
            <a:xfrm>
              <a:off x="6150624" y="1398225"/>
              <a:ext cx="2284500" cy="3582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Unbounded"/>
                  <a:ea typeface="Unbounded"/>
                  <a:cs typeface="Unbounded"/>
                  <a:sym typeface="Unbounded"/>
                </a:rPr>
                <a:t>40%</a:t>
              </a:r>
              <a:endParaRPr b="1" sz="2000">
                <a:solidFill>
                  <a:schemeClr val="dk1"/>
                </a:solidFill>
                <a:latin typeface="Unbounded"/>
                <a:ea typeface="Unbounded"/>
                <a:cs typeface="Unbounded"/>
                <a:sym typeface="Unbounded"/>
              </a:endParaRPr>
            </a:p>
          </p:txBody>
        </p:sp>
        <p:sp>
          <p:nvSpPr>
            <p:cNvPr id="763" name="Google Shape;763;p38"/>
            <p:cNvSpPr txBox="1"/>
            <p:nvPr/>
          </p:nvSpPr>
          <p:spPr>
            <a:xfrm>
              <a:off x="6150750" y="1862953"/>
              <a:ext cx="2284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Lofi trap</a:t>
              </a:r>
              <a:endParaRPr b="1" sz="1600">
                <a:solidFill>
                  <a:schemeClr val="dk1"/>
                </a:solidFill>
                <a:latin typeface="Unbounded"/>
                <a:ea typeface="Unbounded"/>
                <a:cs typeface="Unbounded"/>
                <a:sym typeface="Unbounded"/>
              </a:endParaRPr>
            </a:p>
          </p:txBody>
        </p:sp>
        <p:sp>
          <p:nvSpPr>
            <p:cNvPr id="764" name="Google Shape;764;p38"/>
            <p:cNvSpPr txBox="1"/>
            <p:nvPr/>
          </p:nvSpPr>
          <p:spPr>
            <a:xfrm>
              <a:off x="6150750" y="2197800"/>
              <a:ext cx="2284500" cy="657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Jupiter is the biggest planet of them all</a:t>
              </a:r>
              <a:endParaRPr sz="1200">
                <a:solidFill>
                  <a:schemeClr val="dk1"/>
                </a:solidFill>
                <a:latin typeface="Open Sans"/>
                <a:ea typeface="Open Sans"/>
                <a:cs typeface="Open Sans"/>
                <a:sym typeface="Open Sans"/>
              </a:endParaRPr>
            </a:p>
          </p:txBody>
        </p:sp>
      </p:grpSp>
      <p:grpSp>
        <p:nvGrpSpPr>
          <p:cNvPr id="765" name="Google Shape;765;p38"/>
          <p:cNvGrpSpPr/>
          <p:nvPr/>
        </p:nvGrpSpPr>
        <p:grpSpPr>
          <a:xfrm>
            <a:off x="6150624" y="2879475"/>
            <a:ext cx="2284626" cy="1457175"/>
            <a:chOff x="6150624" y="2879475"/>
            <a:chExt cx="2284626" cy="1457175"/>
          </a:xfrm>
        </p:grpSpPr>
        <p:sp>
          <p:nvSpPr>
            <p:cNvPr id="766" name="Google Shape;766;p38"/>
            <p:cNvSpPr txBox="1"/>
            <p:nvPr/>
          </p:nvSpPr>
          <p:spPr>
            <a:xfrm>
              <a:off x="6150624" y="2879475"/>
              <a:ext cx="2284500" cy="3582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Unbounded"/>
                  <a:ea typeface="Unbounded"/>
                  <a:cs typeface="Unbounded"/>
                  <a:sym typeface="Unbounded"/>
                </a:rPr>
                <a:t>60%</a:t>
              </a:r>
              <a:endParaRPr b="1" sz="2000">
                <a:solidFill>
                  <a:schemeClr val="dk1"/>
                </a:solidFill>
                <a:latin typeface="Unbounded"/>
                <a:ea typeface="Unbounded"/>
                <a:cs typeface="Unbounded"/>
                <a:sym typeface="Unbounded"/>
              </a:endParaRPr>
            </a:p>
          </p:txBody>
        </p:sp>
        <p:sp>
          <p:nvSpPr>
            <p:cNvPr id="767" name="Google Shape;767;p38"/>
            <p:cNvSpPr txBox="1"/>
            <p:nvPr/>
          </p:nvSpPr>
          <p:spPr>
            <a:xfrm>
              <a:off x="6150750" y="3344204"/>
              <a:ext cx="2284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Lofi hip hop</a:t>
              </a:r>
              <a:endParaRPr b="1" sz="1600">
                <a:solidFill>
                  <a:schemeClr val="dk1"/>
                </a:solidFill>
                <a:latin typeface="Unbounded"/>
                <a:ea typeface="Unbounded"/>
                <a:cs typeface="Unbounded"/>
                <a:sym typeface="Unbounded"/>
              </a:endParaRPr>
            </a:p>
          </p:txBody>
        </p:sp>
        <p:sp>
          <p:nvSpPr>
            <p:cNvPr id="768" name="Google Shape;768;p38"/>
            <p:cNvSpPr txBox="1"/>
            <p:nvPr/>
          </p:nvSpPr>
          <p:spPr>
            <a:xfrm>
              <a:off x="6150750" y="3679050"/>
              <a:ext cx="2284500" cy="657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Venus is the second planet from the Sun</a:t>
              </a:r>
              <a:endParaRPr sz="1200">
                <a:solidFill>
                  <a:schemeClr val="dk1"/>
                </a:solidFill>
                <a:latin typeface="Open Sans"/>
                <a:ea typeface="Open Sans"/>
                <a:cs typeface="Open Sans"/>
                <a:sym typeface="Open Sans"/>
              </a:endParaRPr>
            </a:p>
          </p:txBody>
        </p:sp>
      </p:grpSp>
      <p:sp>
        <p:nvSpPr>
          <p:cNvPr id="769" name="Google Shape;769;p38"/>
          <p:cNvSpPr/>
          <p:nvPr/>
        </p:nvSpPr>
        <p:spPr>
          <a:xfrm flipH="1">
            <a:off x="3284930" y="1579735"/>
            <a:ext cx="2574000" cy="2574600"/>
          </a:xfrm>
          <a:prstGeom prst="donut">
            <a:avLst>
              <a:gd fmla="val 20134"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8"/>
          <p:cNvSpPr/>
          <p:nvPr/>
        </p:nvSpPr>
        <p:spPr>
          <a:xfrm flipH="1" rot="5400000">
            <a:off x="3284993" y="1579672"/>
            <a:ext cx="2574000" cy="2574600"/>
          </a:xfrm>
          <a:prstGeom prst="blockArc">
            <a:avLst>
              <a:gd fmla="val 13583234" name="adj1"/>
              <a:gd fmla="val 21586155" name="adj2"/>
              <a:gd fmla="val 20028"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39"/>
          <p:cNvSpPr txBox="1"/>
          <p:nvPr/>
        </p:nvSpPr>
        <p:spPr>
          <a:xfrm>
            <a:off x="1622675" y="2789575"/>
            <a:ext cx="541800" cy="5307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776" name="Google Shape;776;p39"/>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777" name="Google Shape;777;p39"/>
          <p:cNvGrpSpPr/>
          <p:nvPr/>
        </p:nvGrpSpPr>
        <p:grpSpPr>
          <a:xfrm>
            <a:off x="1823087" y="2974438"/>
            <a:ext cx="137060" cy="160845"/>
            <a:chOff x="2013047" y="4305800"/>
            <a:chExt cx="96549" cy="113303"/>
          </a:xfrm>
        </p:grpSpPr>
        <p:sp>
          <p:nvSpPr>
            <p:cNvPr id="778" name="Google Shape;778;p39"/>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9"/>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0" name="Google Shape;780;p39"/>
          <p:cNvSpPr txBox="1"/>
          <p:nvPr/>
        </p:nvSpPr>
        <p:spPr>
          <a:xfrm>
            <a:off x="771625" y="3574275"/>
            <a:ext cx="2244000" cy="530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182875" wrap="square" tIns="91425">
            <a:noAutofit/>
          </a:bodyPr>
          <a:lstStyle/>
          <a:p>
            <a:pPr indent="0" lvl="0" marL="0" rtl="0" algn="r">
              <a:spcBef>
                <a:spcPts val="0"/>
              </a:spcBef>
              <a:spcAft>
                <a:spcPts val="0"/>
              </a:spcAft>
              <a:buNone/>
            </a:pPr>
            <a:r>
              <a:rPr b="1" lang="en" sz="1600">
                <a:solidFill>
                  <a:schemeClr val="accent6"/>
                </a:solidFill>
                <a:latin typeface="Unbounded"/>
                <a:ea typeface="Unbounded"/>
                <a:cs typeface="Unbounded"/>
                <a:sym typeface="Unbounded"/>
              </a:rPr>
              <a:t>65%</a:t>
            </a:r>
            <a:endParaRPr b="1" sz="1600">
              <a:solidFill>
                <a:schemeClr val="accent6"/>
              </a:solidFill>
              <a:latin typeface="Unbounded"/>
              <a:ea typeface="Unbounded"/>
              <a:cs typeface="Unbounded"/>
              <a:sym typeface="Unbounded"/>
            </a:endParaRPr>
          </a:p>
        </p:txBody>
      </p:sp>
      <p:sp>
        <p:nvSpPr>
          <p:cNvPr id="781" name="Google Shape;781;p39"/>
          <p:cNvSpPr txBox="1"/>
          <p:nvPr/>
        </p:nvSpPr>
        <p:spPr>
          <a:xfrm>
            <a:off x="2341300" y="2869325"/>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782" name="Google Shape;782;p39"/>
          <p:cNvGrpSpPr/>
          <p:nvPr/>
        </p:nvGrpSpPr>
        <p:grpSpPr>
          <a:xfrm>
            <a:off x="2486364" y="3015218"/>
            <a:ext cx="80930" cy="80105"/>
            <a:chOff x="2552772" y="4334526"/>
            <a:chExt cx="57009" cy="56428"/>
          </a:xfrm>
        </p:grpSpPr>
        <p:sp>
          <p:nvSpPr>
            <p:cNvPr id="783" name="Google Shape;783;p3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5" name="Google Shape;785;p39"/>
          <p:cNvSpPr txBox="1"/>
          <p:nvPr/>
        </p:nvSpPr>
        <p:spPr>
          <a:xfrm flipH="1">
            <a:off x="1064300" y="2869325"/>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786" name="Google Shape;786;p39"/>
          <p:cNvGrpSpPr/>
          <p:nvPr/>
        </p:nvGrpSpPr>
        <p:grpSpPr>
          <a:xfrm flipH="1">
            <a:off x="1219906" y="3015218"/>
            <a:ext cx="80930" cy="80105"/>
            <a:chOff x="2552772" y="4334526"/>
            <a:chExt cx="57009" cy="56428"/>
          </a:xfrm>
        </p:grpSpPr>
        <p:sp>
          <p:nvSpPr>
            <p:cNvPr id="787" name="Google Shape;787;p3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9" name="Google Shape;789;p39"/>
          <p:cNvSpPr txBox="1"/>
          <p:nvPr/>
        </p:nvSpPr>
        <p:spPr>
          <a:xfrm>
            <a:off x="5019650" y="2869325"/>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790" name="Google Shape;790;p39"/>
          <p:cNvSpPr txBox="1"/>
          <p:nvPr/>
        </p:nvSpPr>
        <p:spPr>
          <a:xfrm>
            <a:off x="4301050" y="2789575"/>
            <a:ext cx="541800" cy="5307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791" name="Google Shape;791;p39"/>
          <p:cNvGrpSpPr/>
          <p:nvPr/>
        </p:nvGrpSpPr>
        <p:grpSpPr>
          <a:xfrm>
            <a:off x="4501462" y="2974438"/>
            <a:ext cx="137060" cy="160845"/>
            <a:chOff x="2013047" y="4305800"/>
            <a:chExt cx="96549" cy="113303"/>
          </a:xfrm>
        </p:grpSpPr>
        <p:sp>
          <p:nvSpPr>
            <p:cNvPr id="792" name="Google Shape;792;p39"/>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9"/>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4" name="Google Shape;794;p39"/>
          <p:cNvGrpSpPr/>
          <p:nvPr/>
        </p:nvGrpSpPr>
        <p:grpSpPr>
          <a:xfrm>
            <a:off x="5164714" y="3015218"/>
            <a:ext cx="80930" cy="80105"/>
            <a:chOff x="2552772" y="4334526"/>
            <a:chExt cx="57009" cy="56428"/>
          </a:xfrm>
        </p:grpSpPr>
        <p:sp>
          <p:nvSpPr>
            <p:cNvPr id="795" name="Google Shape;795;p3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7" name="Google Shape;797;p39"/>
          <p:cNvSpPr txBox="1"/>
          <p:nvPr/>
        </p:nvSpPr>
        <p:spPr>
          <a:xfrm flipH="1">
            <a:off x="3742650" y="2869325"/>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798" name="Google Shape;798;p39"/>
          <p:cNvGrpSpPr/>
          <p:nvPr/>
        </p:nvGrpSpPr>
        <p:grpSpPr>
          <a:xfrm flipH="1">
            <a:off x="3898256" y="3015218"/>
            <a:ext cx="80930" cy="80105"/>
            <a:chOff x="2552772" y="4334526"/>
            <a:chExt cx="57009" cy="56428"/>
          </a:xfrm>
        </p:grpSpPr>
        <p:sp>
          <p:nvSpPr>
            <p:cNvPr id="799" name="Google Shape;799;p3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1" name="Google Shape;801;p39"/>
          <p:cNvSpPr txBox="1"/>
          <p:nvPr/>
        </p:nvSpPr>
        <p:spPr>
          <a:xfrm>
            <a:off x="7698025" y="2869325"/>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802" name="Google Shape;802;p39"/>
          <p:cNvSpPr txBox="1"/>
          <p:nvPr/>
        </p:nvSpPr>
        <p:spPr>
          <a:xfrm>
            <a:off x="6979475" y="2789575"/>
            <a:ext cx="541800" cy="5307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803" name="Google Shape;803;p39"/>
          <p:cNvGrpSpPr/>
          <p:nvPr/>
        </p:nvGrpSpPr>
        <p:grpSpPr>
          <a:xfrm>
            <a:off x="7179837" y="2974438"/>
            <a:ext cx="137060" cy="160845"/>
            <a:chOff x="2013047" y="4305800"/>
            <a:chExt cx="96549" cy="113303"/>
          </a:xfrm>
        </p:grpSpPr>
        <p:sp>
          <p:nvSpPr>
            <p:cNvPr id="804" name="Google Shape;804;p39"/>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9"/>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39"/>
          <p:cNvGrpSpPr/>
          <p:nvPr/>
        </p:nvGrpSpPr>
        <p:grpSpPr>
          <a:xfrm>
            <a:off x="7843089" y="3015218"/>
            <a:ext cx="80930" cy="80105"/>
            <a:chOff x="2552772" y="4334526"/>
            <a:chExt cx="57009" cy="56428"/>
          </a:xfrm>
        </p:grpSpPr>
        <p:sp>
          <p:nvSpPr>
            <p:cNvPr id="807" name="Google Shape;807;p3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9" name="Google Shape;809;p39"/>
          <p:cNvSpPr txBox="1"/>
          <p:nvPr/>
        </p:nvSpPr>
        <p:spPr>
          <a:xfrm flipH="1">
            <a:off x="6421025" y="2869325"/>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810" name="Google Shape;810;p39"/>
          <p:cNvGrpSpPr/>
          <p:nvPr/>
        </p:nvGrpSpPr>
        <p:grpSpPr>
          <a:xfrm flipH="1">
            <a:off x="6576631" y="3015218"/>
            <a:ext cx="80930" cy="80105"/>
            <a:chOff x="2552772" y="4334526"/>
            <a:chExt cx="57009" cy="56428"/>
          </a:xfrm>
        </p:grpSpPr>
        <p:sp>
          <p:nvSpPr>
            <p:cNvPr id="811" name="Google Shape;811;p3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3" name="Google Shape;813;p39"/>
          <p:cNvSpPr/>
          <p:nvPr/>
        </p:nvSpPr>
        <p:spPr>
          <a:xfrm>
            <a:off x="919925" y="3707325"/>
            <a:ext cx="1119600" cy="282000"/>
          </a:xfrm>
          <a:prstGeom prst="roundRect">
            <a:avLst>
              <a:gd fmla="val 0" name="adj"/>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9"/>
          <p:cNvSpPr/>
          <p:nvPr/>
        </p:nvSpPr>
        <p:spPr>
          <a:xfrm>
            <a:off x="919925" y="3707325"/>
            <a:ext cx="702900" cy="282000"/>
          </a:xfrm>
          <a:prstGeom prst="roundRect">
            <a:avLst>
              <a:gd fmla="val 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5" name="Google Shape;815;p39"/>
          <p:cNvGrpSpPr/>
          <p:nvPr/>
        </p:nvGrpSpPr>
        <p:grpSpPr>
          <a:xfrm>
            <a:off x="771600" y="1220053"/>
            <a:ext cx="2244025" cy="1470397"/>
            <a:chOff x="771600" y="1220053"/>
            <a:chExt cx="2244025" cy="1470397"/>
          </a:xfrm>
        </p:grpSpPr>
        <p:sp>
          <p:nvSpPr>
            <p:cNvPr id="816" name="Google Shape;816;p39"/>
            <p:cNvSpPr txBox="1"/>
            <p:nvPr/>
          </p:nvSpPr>
          <p:spPr>
            <a:xfrm>
              <a:off x="771625" y="1565403"/>
              <a:ext cx="22440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Earth is blue</a:t>
              </a:r>
              <a:endParaRPr b="1" sz="1600">
                <a:solidFill>
                  <a:schemeClr val="dk1"/>
                </a:solidFill>
                <a:latin typeface="Unbounded"/>
                <a:ea typeface="Unbounded"/>
                <a:cs typeface="Unbounded"/>
                <a:sym typeface="Unbounded"/>
              </a:endParaRPr>
            </a:p>
          </p:txBody>
        </p:sp>
        <p:sp>
          <p:nvSpPr>
            <p:cNvPr id="817" name="Google Shape;817;p39"/>
            <p:cNvSpPr txBox="1"/>
            <p:nvPr/>
          </p:nvSpPr>
          <p:spPr>
            <a:xfrm>
              <a:off x="771625" y="1220053"/>
              <a:ext cx="2244000" cy="373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01</a:t>
              </a:r>
              <a:endParaRPr b="1" sz="1600">
                <a:solidFill>
                  <a:schemeClr val="dk1"/>
                </a:solidFill>
                <a:latin typeface="Unbounded"/>
                <a:ea typeface="Unbounded"/>
                <a:cs typeface="Unbounded"/>
                <a:sym typeface="Unbounded"/>
              </a:endParaRPr>
            </a:p>
          </p:txBody>
        </p:sp>
        <p:sp>
          <p:nvSpPr>
            <p:cNvPr id="818" name="Google Shape;818;p39"/>
            <p:cNvSpPr txBox="1"/>
            <p:nvPr/>
          </p:nvSpPr>
          <p:spPr>
            <a:xfrm>
              <a:off x="771600" y="1900250"/>
              <a:ext cx="2244000" cy="7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Charles Rib</a:t>
              </a:r>
              <a:endParaRPr sz="16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Genre: Hip hop</a:t>
              </a:r>
              <a:endParaRPr sz="1200">
                <a:solidFill>
                  <a:schemeClr val="dk1"/>
                </a:solidFill>
                <a:latin typeface="Open Sans"/>
                <a:ea typeface="Open Sans"/>
                <a:cs typeface="Open Sans"/>
                <a:sym typeface="Open Sans"/>
              </a:endParaRPr>
            </a:p>
          </p:txBody>
        </p:sp>
      </p:grpSp>
      <p:grpSp>
        <p:nvGrpSpPr>
          <p:cNvPr id="819" name="Google Shape;819;p39"/>
          <p:cNvGrpSpPr/>
          <p:nvPr/>
        </p:nvGrpSpPr>
        <p:grpSpPr>
          <a:xfrm>
            <a:off x="3450000" y="1220053"/>
            <a:ext cx="2244000" cy="1470397"/>
            <a:chOff x="3450000" y="1220053"/>
            <a:chExt cx="2244000" cy="1470397"/>
          </a:xfrm>
        </p:grpSpPr>
        <p:sp>
          <p:nvSpPr>
            <p:cNvPr id="820" name="Google Shape;820;p39"/>
            <p:cNvSpPr txBox="1"/>
            <p:nvPr/>
          </p:nvSpPr>
          <p:spPr>
            <a:xfrm>
              <a:off x="3450000" y="1565403"/>
              <a:ext cx="22440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Venus is hot</a:t>
              </a:r>
              <a:endParaRPr b="1" sz="1600">
                <a:solidFill>
                  <a:schemeClr val="dk1"/>
                </a:solidFill>
                <a:latin typeface="Unbounded"/>
                <a:ea typeface="Unbounded"/>
                <a:cs typeface="Unbounded"/>
                <a:sym typeface="Unbounded"/>
              </a:endParaRPr>
            </a:p>
          </p:txBody>
        </p:sp>
        <p:sp>
          <p:nvSpPr>
            <p:cNvPr id="821" name="Google Shape;821;p39"/>
            <p:cNvSpPr txBox="1"/>
            <p:nvPr/>
          </p:nvSpPr>
          <p:spPr>
            <a:xfrm>
              <a:off x="3450000" y="1220053"/>
              <a:ext cx="2244000" cy="373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02</a:t>
              </a:r>
              <a:endParaRPr b="1" sz="1600">
                <a:solidFill>
                  <a:schemeClr val="dk1"/>
                </a:solidFill>
                <a:latin typeface="Unbounded"/>
                <a:ea typeface="Unbounded"/>
                <a:cs typeface="Unbounded"/>
                <a:sym typeface="Unbounded"/>
              </a:endParaRPr>
            </a:p>
          </p:txBody>
        </p:sp>
        <p:sp>
          <p:nvSpPr>
            <p:cNvPr id="822" name="Google Shape;822;p39"/>
            <p:cNvSpPr txBox="1"/>
            <p:nvPr/>
          </p:nvSpPr>
          <p:spPr>
            <a:xfrm>
              <a:off x="3450000" y="1900250"/>
              <a:ext cx="2244000" cy="7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Ware Palazzo</a:t>
              </a:r>
              <a:endParaRPr sz="16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Genre: Lofi Electronic</a:t>
              </a:r>
              <a:endParaRPr sz="1200">
                <a:solidFill>
                  <a:schemeClr val="dk1"/>
                </a:solidFill>
                <a:latin typeface="Open Sans"/>
                <a:ea typeface="Open Sans"/>
                <a:cs typeface="Open Sans"/>
                <a:sym typeface="Open Sans"/>
              </a:endParaRPr>
            </a:p>
          </p:txBody>
        </p:sp>
      </p:grpSp>
      <p:grpSp>
        <p:nvGrpSpPr>
          <p:cNvPr id="823" name="Google Shape;823;p39"/>
          <p:cNvGrpSpPr/>
          <p:nvPr/>
        </p:nvGrpSpPr>
        <p:grpSpPr>
          <a:xfrm>
            <a:off x="6128375" y="1220053"/>
            <a:ext cx="2244000" cy="1470397"/>
            <a:chOff x="6128375" y="1220053"/>
            <a:chExt cx="2244000" cy="1470397"/>
          </a:xfrm>
        </p:grpSpPr>
        <p:sp>
          <p:nvSpPr>
            <p:cNvPr id="824" name="Google Shape;824;p39"/>
            <p:cNvSpPr txBox="1"/>
            <p:nvPr/>
          </p:nvSpPr>
          <p:spPr>
            <a:xfrm>
              <a:off x="6128375" y="1565403"/>
              <a:ext cx="22440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Mars is so red</a:t>
              </a:r>
              <a:endParaRPr b="1" sz="1600">
                <a:solidFill>
                  <a:schemeClr val="dk1"/>
                </a:solidFill>
                <a:latin typeface="Unbounded"/>
                <a:ea typeface="Unbounded"/>
                <a:cs typeface="Unbounded"/>
                <a:sym typeface="Unbounded"/>
              </a:endParaRPr>
            </a:p>
          </p:txBody>
        </p:sp>
        <p:sp>
          <p:nvSpPr>
            <p:cNvPr id="825" name="Google Shape;825;p39"/>
            <p:cNvSpPr txBox="1"/>
            <p:nvPr/>
          </p:nvSpPr>
          <p:spPr>
            <a:xfrm>
              <a:off x="6128375" y="1220053"/>
              <a:ext cx="2244000" cy="373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03</a:t>
              </a:r>
              <a:endParaRPr b="1" sz="1600">
                <a:solidFill>
                  <a:schemeClr val="dk1"/>
                </a:solidFill>
                <a:latin typeface="Unbounded"/>
                <a:ea typeface="Unbounded"/>
                <a:cs typeface="Unbounded"/>
                <a:sym typeface="Unbounded"/>
              </a:endParaRPr>
            </a:p>
          </p:txBody>
        </p:sp>
        <p:sp>
          <p:nvSpPr>
            <p:cNvPr id="826" name="Google Shape;826;p39"/>
            <p:cNvSpPr txBox="1"/>
            <p:nvPr/>
          </p:nvSpPr>
          <p:spPr>
            <a:xfrm>
              <a:off x="6128375" y="1900250"/>
              <a:ext cx="2244000" cy="79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Daniel Doe</a:t>
              </a:r>
              <a:endParaRPr sz="16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Genre: Ambient</a:t>
              </a:r>
              <a:endParaRPr sz="1200">
                <a:solidFill>
                  <a:schemeClr val="dk1"/>
                </a:solidFill>
                <a:latin typeface="Open Sans"/>
                <a:ea typeface="Open Sans"/>
                <a:cs typeface="Open Sans"/>
                <a:sym typeface="Open Sans"/>
              </a:endParaRPr>
            </a:p>
          </p:txBody>
        </p:sp>
      </p:grpSp>
      <p:sp>
        <p:nvSpPr>
          <p:cNvPr id="827" name="Google Shape;827;p39"/>
          <p:cNvSpPr txBox="1"/>
          <p:nvPr/>
        </p:nvSpPr>
        <p:spPr>
          <a:xfrm>
            <a:off x="3450000" y="3574275"/>
            <a:ext cx="2244000" cy="530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182875" wrap="square" tIns="91425">
            <a:noAutofit/>
          </a:bodyPr>
          <a:lstStyle/>
          <a:p>
            <a:pPr indent="0" lvl="0" marL="0" rtl="0" algn="r">
              <a:spcBef>
                <a:spcPts val="0"/>
              </a:spcBef>
              <a:spcAft>
                <a:spcPts val="0"/>
              </a:spcAft>
              <a:buNone/>
            </a:pPr>
            <a:r>
              <a:rPr b="1" lang="en" sz="1600">
                <a:solidFill>
                  <a:schemeClr val="accent6"/>
                </a:solidFill>
                <a:latin typeface="Unbounded"/>
                <a:ea typeface="Unbounded"/>
                <a:cs typeface="Unbounded"/>
                <a:sym typeface="Unbounded"/>
              </a:rPr>
              <a:t>50</a:t>
            </a:r>
            <a:r>
              <a:rPr b="1" lang="en" sz="1600">
                <a:solidFill>
                  <a:schemeClr val="accent6"/>
                </a:solidFill>
                <a:latin typeface="Unbounded"/>
                <a:ea typeface="Unbounded"/>
                <a:cs typeface="Unbounded"/>
                <a:sym typeface="Unbounded"/>
              </a:rPr>
              <a:t>%</a:t>
            </a:r>
            <a:endParaRPr b="1" sz="1600">
              <a:solidFill>
                <a:schemeClr val="accent6"/>
              </a:solidFill>
              <a:latin typeface="Unbounded"/>
              <a:ea typeface="Unbounded"/>
              <a:cs typeface="Unbounded"/>
              <a:sym typeface="Unbounded"/>
            </a:endParaRPr>
          </a:p>
        </p:txBody>
      </p:sp>
      <p:sp>
        <p:nvSpPr>
          <p:cNvPr id="828" name="Google Shape;828;p39"/>
          <p:cNvSpPr/>
          <p:nvPr/>
        </p:nvSpPr>
        <p:spPr>
          <a:xfrm>
            <a:off x="3598300" y="3707325"/>
            <a:ext cx="1119600" cy="282000"/>
          </a:xfrm>
          <a:prstGeom prst="roundRect">
            <a:avLst>
              <a:gd fmla="val 0" name="adj"/>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9"/>
          <p:cNvSpPr/>
          <p:nvPr/>
        </p:nvSpPr>
        <p:spPr>
          <a:xfrm>
            <a:off x="3598300" y="3707325"/>
            <a:ext cx="590100" cy="282000"/>
          </a:xfrm>
          <a:prstGeom prst="roundRect">
            <a:avLst>
              <a:gd fmla="val 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9"/>
          <p:cNvSpPr txBox="1"/>
          <p:nvPr/>
        </p:nvSpPr>
        <p:spPr>
          <a:xfrm>
            <a:off x="6128375" y="3574275"/>
            <a:ext cx="2244000" cy="5307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182875" wrap="square" tIns="91425">
            <a:noAutofit/>
          </a:bodyPr>
          <a:lstStyle/>
          <a:p>
            <a:pPr indent="0" lvl="0" marL="0" rtl="0" algn="r">
              <a:spcBef>
                <a:spcPts val="0"/>
              </a:spcBef>
              <a:spcAft>
                <a:spcPts val="0"/>
              </a:spcAft>
              <a:buNone/>
            </a:pPr>
            <a:r>
              <a:rPr b="1" lang="en" sz="1600">
                <a:solidFill>
                  <a:schemeClr val="accent6"/>
                </a:solidFill>
                <a:latin typeface="Unbounded"/>
                <a:ea typeface="Unbounded"/>
                <a:cs typeface="Unbounded"/>
                <a:sym typeface="Unbounded"/>
              </a:rPr>
              <a:t>75</a:t>
            </a:r>
            <a:r>
              <a:rPr b="1" lang="en" sz="1600">
                <a:solidFill>
                  <a:schemeClr val="accent6"/>
                </a:solidFill>
                <a:latin typeface="Unbounded"/>
                <a:ea typeface="Unbounded"/>
                <a:cs typeface="Unbounded"/>
                <a:sym typeface="Unbounded"/>
              </a:rPr>
              <a:t>%</a:t>
            </a:r>
            <a:endParaRPr b="1" sz="1600">
              <a:solidFill>
                <a:schemeClr val="accent6"/>
              </a:solidFill>
              <a:latin typeface="Unbounded"/>
              <a:ea typeface="Unbounded"/>
              <a:cs typeface="Unbounded"/>
              <a:sym typeface="Unbounded"/>
            </a:endParaRPr>
          </a:p>
        </p:txBody>
      </p:sp>
      <p:sp>
        <p:nvSpPr>
          <p:cNvPr id="831" name="Google Shape;831;p39"/>
          <p:cNvSpPr/>
          <p:nvPr/>
        </p:nvSpPr>
        <p:spPr>
          <a:xfrm>
            <a:off x="6276675" y="3707325"/>
            <a:ext cx="1119600" cy="282000"/>
          </a:xfrm>
          <a:prstGeom prst="roundRect">
            <a:avLst>
              <a:gd fmla="val 0" name="adj"/>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9"/>
          <p:cNvSpPr/>
          <p:nvPr/>
        </p:nvSpPr>
        <p:spPr>
          <a:xfrm>
            <a:off x="6276675" y="3707325"/>
            <a:ext cx="825600" cy="282000"/>
          </a:xfrm>
          <a:prstGeom prst="roundRect">
            <a:avLst>
              <a:gd fmla="val 0" name="adj"/>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40"/>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838" name="Google Shape;838;p40"/>
          <p:cNvGrpSpPr/>
          <p:nvPr/>
        </p:nvGrpSpPr>
        <p:grpSpPr>
          <a:xfrm>
            <a:off x="708713" y="1203450"/>
            <a:ext cx="1809000" cy="2997000"/>
            <a:chOff x="708713" y="1203450"/>
            <a:chExt cx="1809000" cy="2997000"/>
          </a:xfrm>
        </p:grpSpPr>
        <p:sp>
          <p:nvSpPr>
            <p:cNvPr id="839" name="Google Shape;839;p40"/>
            <p:cNvSpPr txBox="1"/>
            <p:nvPr/>
          </p:nvSpPr>
          <p:spPr>
            <a:xfrm>
              <a:off x="708713" y="1203450"/>
              <a:ext cx="1809000" cy="3972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Album 1</a:t>
              </a:r>
              <a:endParaRPr b="1" sz="1600">
                <a:solidFill>
                  <a:schemeClr val="accent6"/>
                </a:solidFill>
                <a:latin typeface="Unbounded"/>
                <a:ea typeface="Unbounded"/>
                <a:cs typeface="Unbounded"/>
                <a:sym typeface="Unbounded"/>
              </a:endParaRPr>
            </a:p>
          </p:txBody>
        </p:sp>
        <p:sp>
          <p:nvSpPr>
            <p:cNvPr id="840" name="Google Shape;840;p40"/>
            <p:cNvSpPr txBox="1"/>
            <p:nvPr/>
          </p:nvSpPr>
          <p:spPr>
            <a:xfrm>
              <a:off x="708713" y="1819650"/>
              <a:ext cx="1809000" cy="23808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3"/>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p:txBody>
        </p:sp>
      </p:grpSp>
      <p:grpSp>
        <p:nvGrpSpPr>
          <p:cNvPr id="841" name="Google Shape;841;p40"/>
          <p:cNvGrpSpPr/>
          <p:nvPr/>
        </p:nvGrpSpPr>
        <p:grpSpPr>
          <a:xfrm>
            <a:off x="2681238" y="1203450"/>
            <a:ext cx="1809000" cy="2997000"/>
            <a:chOff x="2681238" y="1203450"/>
            <a:chExt cx="1809000" cy="2997000"/>
          </a:xfrm>
        </p:grpSpPr>
        <p:sp>
          <p:nvSpPr>
            <p:cNvPr id="842" name="Google Shape;842;p40"/>
            <p:cNvSpPr txBox="1"/>
            <p:nvPr/>
          </p:nvSpPr>
          <p:spPr>
            <a:xfrm>
              <a:off x="2681238" y="1203450"/>
              <a:ext cx="1809000" cy="3972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Album 2</a:t>
              </a:r>
              <a:endParaRPr b="1" sz="1600">
                <a:solidFill>
                  <a:schemeClr val="dk1"/>
                </a:solidFill>
                <a:latin typeface="Unbounded"/>
                <a:ea typeface="Unbounded"/>
                <a:cs typeface="Unbounded"/>
                <a:sym typeface="Unbounded"/>
              </a:endParaRPr>
            </a:p>
          </p:txBody>
        </p:sp>
        <p:sp>
          <p:nvSpPr>
            <p:cNvPr id="843" name="Google Shape;843;p40"/>
            <p:cNvSpPr txBox="1"/>
            <p:nvPr/>
          </p:nvSpPr>
          <p:spPr>
            <a:xfrm>
              <a:off x="2681238" y="1819650"/>
              <a:ext cx="1809000" cy="23808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5"/>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p:txBody>
        </p:sp>
      </p:grpSp>
      <p:grpSp>
        <p:nvGrpSpPr>
          <p:cNvPr id="844" name="Google Shape;844;p40"/>
          <p:cNvGrpSpPr/>
          <p:nvPr/>
        </p:nvGrpSpPr>
        <p:grpSpPr>
          <a:xfrm>
            <a:off x="4653763" y="1203450"/>
            <a:ext cx="1809000" cy="2997000"/>
            <a:chOff x="4653763" y="1203450"/>
            <a:chExt cx="1809000" cy="2997000"/>
          </a:xfrm>
        </p:grpSpPr>
        <p:sp>
          <p:nvSpPr>
            <p:cNvPr id="845" name="Google Shape;845;p40"/>
            <p:cNvSpPr txBox="1"/>
            <p:nvPr/>
          </p:nvSpPr>
          <p:spPr>
            <a:xfrm>
              <a:off x="4653763" y="1203450"/>
              <a:ext cx="1809000" cy="3972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Album 3</a:t>
              </a:r>
              <a:endParaRPr b="1" sz="1600">
                <a:solidFill>
                  <a:schemeClr val="accent6"/>
                </a:solidFill>
                <a:latin typeface="Unbounded"/>
                <a:ea typeface="Unbounded"/>
                <a:cs typeface="Unbounded"/>
                <a:sym typeface="Unbounded"/>
              </a:endParaRPr>
            </a:p>
          </p:txBody>
        </p:sp>
        <p:sp>
          <p:nvSpPr>
            <p:cNvPr id="846" name="Google Shape;846;p40"/>
            <p:cNvSpPr txBox="1"/>
            <p:nvPr/>
          </p:nvSpPr>
          <p:spPr>
            <a:xfrm>
              <a:off x="4653763" y="1819650"/>
              <a:ext cx="1809000" cy="23808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1"/>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p:txBody>
        </p:sp>
      </p:grpSp>
      <p:grpSp>
        <p:nvGrpSpPr>
          <p:cNvPr id="847" name="Google Shape;847;p40"/>
          <p:cNvGrpSpPr/>
          <p:nvPr/>
        </p:nvGrpSpPr>
        <p:grpSpPr>
          <a:xfrm>
            <a:off x="6626288" y="1203450"/>
            <a:ext cx="1809000" cy="2997000"/>
            <a:chOff x="6626288" y="1203450"/>
            <a:chExt cx="1809000" cy="2997000"/>
          </a:xfrm>
        </p:grpSpPr>
        <p:sp>
          <p:nvSpPr>
            <p:cNvPr id="848" name="Google Shape;848;p40"/>
            <p:cNvSpPr txBox="1"/>
            <p:nvPr/>
          </p:nvSpPr>
          <p:spPr>
            <a:xfrm>
              <a:off x="6626288" y="1203450"/>
              <a:ext cx="1809000" cy="3972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Album 4</a:t>
              </a:r>
              <a:endParaRPr b="1" sz="1600">
                <a:solidFill>
                  <a:schemeClr val="dk1"/>
                </a:solidFill>
                <a:latin typeface="Unbounded"/>
                <a:ea typeface="Unbounded"/>
                <a:cs typeface="Unbounded"/>
                <a:sym typeface="Unbounded"/>
              </a:endParaRPr>
            </a:p>
          </p:txBody>
        </p:sp>
        <p:sp>
          <p:nvSpPr>
            <p:cNvPr id="849" name="Google Shape;849;p40"/>
            <p:cNvSpPr txBox="1"/>
            <p:nvPr/>
          </p:nvSpPr>
          <p:spPr>
            <a:xfrm>
              <a:off x="6626288" y="1819650"/>
              <a:ext cx="1809000" cy="2380800"/>
            </a:xfrm>
            <a:prstGeom prst="rect">
              <a:avLst/>
            </a:prstGeom>
            <a:noFill/>
            <a:ln cap="flat" cmpd="sng" w="1905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a:p>
              <a:pPr indent="-167640" lvl="0" marL="274320" rtl="0" algn="l">
                <a:spcBef>
                  <a:spcPts val="0"/>
                </a:spcBef>
                <a:spcAft>
                  <a:spcPts val="0"/>
                </a:spcAft>
                <a:buClr>
                  <a:schemeClr val="accent4"/>
                </a:buClr>
                <a:buSzPts val="1200"/>
                <a:buFont typeface="Open Sans"/>
                <a:buAutoNum type="arabicPeriod"/>
              </a:pPr>
              <a:r>
                <a:rPr lang="en" sz="1200">
                  <a:solidFill>
                    <a:schemeClr val="dk1"/>
                  </a:solidFill>
                  <a:latin typeface="Open Sans"/>
                  <a:ea typeface="Open Sans"/>
                  <a:cs typeface="Open Sans"/>
                  <a:sym typeface="Open Sans"/>
                </a:rPr>
                <a:t>Enter a song</a:t>
              </a:r>
              <a:endParaRPr sz="1200">
                <a:solidFill>
                  <a:schemeClr val="dk1"/>
                </a:solidFill>
                <a:latin typeface="Open Sans"/>
                <a:ea typeface="Open Sans"/>
                <a:cs typeface="Open Sans"/>
                <a:sym typeface="Open Sa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pic>
        <p:nvPicPr>
          <p:cNvPr id="854" name="Google Shape;854;p41"/>
          <p:cNvPicPr preferRelativeResize="0"/>
          <p:nvPr/>
        </p:nvPicPr>
        <p:blipFill rotWithShape="1">
          <a:blip r:embed="rId3">
            <a:alphaModFix/>
          </a:blip>
          <a:srcRect b="13347" l="5506" r="694" t="27829"/>
          <a:stretch/>
        </p:blipFill>
        <p:spPr>
          <a:xfrm>
            <a:off x="2831824" y="3664274"/>
            <a:ext cx="1595551" cy="672351"/>
          </a:xfrm>
          <a:prstGeom prst="rect">
            <a:avLst/>
          </a:prstGeom>
          <a:noFill/>
          <a:ln cap="flat" cmpd="sng" w="19050">
            <a:solidFill>
              <a:srgbClr val="9894DF"/>
            </a:solidFill>
            <a:prstDash val="solid"/>
            <a:round/>
            <a:headEnd len="sm" w="sm" type="none"/>
            <a:tailEnd len="sm" w="sm" type="none"/>
          </a:ln>
        </p:spPr>
      </p:pic>
      <p:pic>
        <p:nvPicPr>
          <p:cNvPr id="855" name="Google Shape;855;p41"/>
          <p:cNvPicPr preferRelativeResize="0"/>
          <p:nvPr/>
        </p:nvPicPr>
        <p:blipFill rotWithShape="1">
          <a:blip r:embed="rId4">
            <a:alphaModFix/>
          </a:blip>
          <a:srcRect b="27499" l="9" r="1787" t="44725"/>
          <a:stretch/>
        </p:blipFill>
        <p:spPr>
          <a:xfrm>
            <a:off x="4715624" y="2581877"/>
            <a:ext cx="1595549" cy="672348"/>
          </a:xfrm>
          <a:prstGeom prst="rect">
            <a:avLst/>
          </a:prstGeom>
          <a:noFill/>
          <a:ln cap="flat" cmpd="sng" w="19050">
            <a:solidFill>
              <a:schemeClr val="dk2"/>
            </a:solidFill>
            <a:prstDash val="solid"/>
            <a:round/>
            <a:headEnd len="sm" w="sm" type="none"/>
            <a:tailEnd len="sm" w="sm" type="none"/>
          </a:ln>
        </p:spPr>
      </p:pic>
      <p:pic>
        <p:nvPicPr>
          <p:cNvPr id="856" name="Google Shape;856;p41"/>
          <p:cNvPicPr preferRelativeResize="0"/>
          <p:nvPr/>
        </p:nvPicPr>
        <p:blipFill rotWithShape="1">
          <a:blip r:embed="rId5">
            <a:alphaModFix/>
          </a:blip>
          <a:srcRect b="47515" l="0" r="0" t="24201"/>
          <a:stretch/>
        </p:blipFill>
        <p:spPr>
          <a:xfrm>
            <a:off x="4715624" y="1509475"/>
            <a:ext cx="1595549" cy="672348"/>
          </a:xfrm>
          <a:prstGeom prst="rect">
            <a:avLst/>
          </a:prstGeom>
          <a:noFill/>
          <a:ln cap="flat" cmpd="sng" w="19050">
            <a:solidFill>
              <a:schemeClr val="dk2"/>
            </a:solidFill>
            <a:prstDash val="solid"/>
            <a:round/>
            <a:headEnd len="sm" w="sm" type="none"/>
            <a:tailEnd len="sm" w="sm" type="none"/>
          </a:ln>
        </p:spPr>
      </p:pic>
      <p:pic>
        <p:nvPicPr>
          <p:cNvPr id="857" name="Google Shape;857;p41"/>
          <p:cNvPicPr preferRelativeResize="0"/>
          <p:nvPr/>
        </p:nvPicPr>
        <p:blipFill rotWithShape="1">
          <a:blip r:embed="rId6">
            <a:alphaModFix/>
          </a:blip>
          <a:srcRect b="44190" l="33239" r="0" t="13372"/>
          <a:stretch/>
        </p:blipFill>
        <p:spPr>
          <a:xfrm>
            <a:off x="2831824" y="2581875"/>
            <a:ext cx="1595551" cy="672349"/>
          </a:xfrm>
          <a:prstGeom prst="rect">
            <a:avLst/>
          </a:prstGeom>
          <a:noFill/>
          <a:ln cap="flat" cmpd="sng" w="19050">
            <a:solidFill>
              <a:schemeClr val="dk2"/>
            </a:solidFill>
            <a:prstDash val="solid"/>
            <a:round/>
            <a:headEnd len="sm" w="sm" type="none"/>
            <a:tailEnd len="sm" w="sm" type="none"/>
          </a:ln>
        </p:spPr>
      </p:pic>
      <p:pic>
        <p:nvPicPr>
          <p:cNvPr id="858" name="Google Shape;858;p41"/>
          <p:cNvPicPr preferRelativeResize="0"/>
          <p:nvPr/>
        </p:nvPicPr>
        <p:blipFill rotWithShape="1">
          <a:blip r:embed="rId7">
            <a:alphaModFix/>
          </a:blip>
          <a:srcRect b="11052" l="0" r="2114" t="26396"/>
          <a:stretch/>
        </p:blipFill>
        <p:spPr>
          <a:xfrm>
            <a:off x="2831824" y="1509475"/>
            <a:ext cx="1595551" cy="672350"/>
          </a:xfrm>
          <a:prstGeom prst="rect">
            <a:avLst/>
          </a:prstGeom>
          <a:noFill/>
          <a:ln cap="flat" cmpd="sng" w="19050">
            <a:solidFill>
              <a:srgbClr val="9894DF"/>
            </a:solidFill>
            <a:prstDash val="solid"/>
            <a:round/>
            <a:headEnd len="sm" w="sm" type="none"/>
            <a:tailEnd len="sm" w="sm" type="none"/>
          </a:ln>
        </p:spPr>
      </p:pic>
      <p:sp>
        <p:nvSpPr>
          <p:cNvPr id="859" name="Google Shape;859;p41"/>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860" name="Google Shape;860;p41"/>
          <p:cNvGrpSpPr/>
          <p:nvPr/>
        </p:nvGrpSpPr>
        <p:grpSpPr>
          <a:xfrm>
            <a:off x="708650" y="1260825"/>
            <a:ext cx="1874700" cy="907548"/>
            <a:chOff x="708650" y="1260825"/>
            <a:chExt cx="1874700" cy="907548"/>
          </a:xfrm>
        </p:grpSpPr>
        <p:sp>
          <p:nvSpPr>
            <p:cNvPr id="861" name="Google Shape;861;p41"/>
            <p:cNvSpPr txBox="1"/>
            <p:nvPr/>
          </p:nvSpPr>
          <p:spPr>
            <a:xfrm>
              <a:off x="708650" y="1260825"/>
              <a:ext cx="18747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Venus</a:t>
              </a:r>
              <a:endParaRPr b="1" sz="1600">
                <a:solidFill>
                  <a:schemeClr val="dk1"/>
                </a:solidFill>
                <a:latin typeface="Unbounded"/>
                <a:ea typeface="Unbounded"/>
                <a:cs typeface="Unbounded"/>
                <a:sym typeface="Unbounded"/>
              </a:endParaRPr>
            </a:p>
          </p:txBody>
        </p:sp>
        <p:sp>
          <p:nvSpPr>
            <p:cNvPr id="862" name="Google Shape;862;p41"/>
            <p:cNvSpPr txBox="1"/>
            <p:nvPr/>
          </p:nvSpPr>
          <p:spPr>
            <a:xfrm>
              <a:off x="708650" y="1595673"/>
              <a:ext cx="187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Venus is the second planet from the Sun</a:t>
              </a:r>
              <a:endParaRPr sz="1200">
                <a:solidFill>
                  <a:schemeClr val="dk1"/>
                </a:solidFill>
                <a:latin typeface="Open Sans"/>
                <a:ea typeface="Open Sans"/>
                <a:cs typeface="Open Sans"/>
                <a:sym typeface="Open Sans"/>
              </a:endParaRPr>
            </a:p>
          </p:txBody>
        </p:sp>
      </p:grpSp>
      <p:grpSp>
        <p:nvGrpSpPr>
          <p:cNvPr id="863" name="Google Shape;863;p41"/>
          <p:cNvGrpSpPr/>
          <p:nvPr/>
        </p:nvGrpSpPr>
        <p:grpSpPr>
          <a:xfrm>
            <a:off x="708650" y="2337151"/>
            <a:ext cx="1874700" cy="907548"/>
            <a:chOff x="708650" y="2337151"/>
            <a:chExt cx="1874700" cy="907548"/>
          </a:xfrm>
        </p:grpSpPr>
        <p:sp>
          <p:nvSpPr>
            <p:cNvPr id="864" name="Google Shape;864;p41"/>
            <p:cNvSpPr txBox="1"/>
            <p:nvPr/>
          </p:nvSpPr>
          <p:spPr>
            <a:xfrm>
              <a:off x="708650" y="2337151"/>
              <a:ext cx="18747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Mercury</a:t>
              </a:r>
              <a:endParaRPr b="1" sz="1600">
                <a:solidFill>
                  <a:schemeClr val="dk1"/>
                </a:solidFill>
                <a:latin typeface="Unbounded"/>
                <a:ea typeface="Unbounded"/>
                <a:cs typeface="Unbounded"/>
                <a:sym typeface="Unbounded"/>
              </a:endParaRPr>
            </a:p>
          </p:txBody>
        </p:sp>
        <p:sp>
          <p:nvSpPr>
            <p:cNvPr id="865" name="Google Shape;865;p41"/>
            <p:cNvSpPr txBox="1"/>
            <p:nvPr/>
          </p:nvSpPr>
          <p:spPr>
            <a:xfrm>
              <a:off x="708650" y="2671999"/>
              <a:ext cx="187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Mercury is the closest planet to the Sun</a:t>
              </a:r>
              <a:endParaRPr sz="1200">
                <a:solidFill>
                  <a:schemeClr val="dk1"/>
                </a:solidFill>
                <a:latin typeface="Open Sans"/>
                <a:ea typeface="Open Sans"/>
                <a:cs typeface="Open Sans"/>
                <a:sym typeface="Open Sans"/>
              </a:endParaRPr>
            </a:p>
          </p:txBody>
        </p:sp>
      </p:grpSp>
      <p:grpSp>
        <p:nvGrpSpPr>
          <p:cNvPr id="866" name="Google Shape;866;p41"/>
          <p:cNvGrpSpPr/>
          <p:nvPr/>
        </p:nvGrpSpPr>
        <p:grpSpPr>
          <a:xfrm>
            <a:off x="708650" y="3423002"/>
            <a:ext cx="1874700" cy="907548"/>
            <a:chOff x="708650" y="3423002"/>
            <a:chExt cx="1874700" cy="907548"/>
          </a:xfrm>
        </p:grpSpPr>
        <p:sp>
          <p:nvSpPr>
            <p:cNvPr id="867" name="Google Shape;867;p41"/>
            <p:cNvSpPr txBox="1"/>
            <p:nvPr/>
          </p:nvSpPr>
          <p:spPr>
            <a:xfrm>
              <a:off x="708650" y="3423002"/>
              <a:ext cx="18747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Jupiter</a:t>
              </a:r>
              <a:endParaRPr b="1" sz="1600">
                <a:solidFill>
                  <a:schemeClr val="dk1"/>
                </a:solidFill>
                <a:latin typeface="Unbounded"/>
                <a:ea typeface="Unbounded"/>
                <a:cs typeface="Unbounded"/>
                <a:sym typeface="Unbounded"/>
              </a:endParaRPr>
            </a:p>
          </p:txBody>
        </p:sp>
        <p:sp>
          <p:nvSpPr>
            <p:cNvPr id="868" name="Google Shape;868;p41"/>
            <p:cNvSpPr txBox="1"/>
            <p:nvPr/>
          </p:nvSpPr>
          <p:spPr>
            <a:xfrm>
              <a:off x="708650" y="3757850"/>
              <a:ext cx="1874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Jupiter is the biggest planet of them all</a:t>
              </a:r>
              <a:endParaRPr sz="1200">
                <a:solidFill>
                  <a:schemeClr val="dk1"/>
                </a:solidFill>
                <a:latin typeface="Open Sans"/>
                <a:ea typeface="Open Sans"/>
                <a:cs typeface="Open Sans"/>
                <a:sym typeface="Open Sans"/>
              </a:endParaRPr>
            </a:p>
          </p:txBody>
        </p:sp>
      </p:grpSp>
      <p:grpSp>
        <p:nvGrpSpPr>
          <p:cNvPr id="869" name="Google Shape;869;p41"/>
          <p:cNvGrpSpPr/>
          <p:nvPr/>
        </p:nvGrpSpPr>
        <p:grpSpPr>
          <a:xfrm>
            <a:off x="6560650" y="1260825"/>
            <a:ext cx="1874700" cy="907548"/>
            <a:chOff x="6560650" y="1260825"/>
            <a:chExt cx="1874700" cy="907548"/>
          </a:xfrm>
        </p:grpSpPr>
        <p:sp>
          <p:nvSpPr>
            <p:cNvPr id="870" name="Google Shape;870;p41"/>
            <p:cNvSpPr txBox="1"/>
            <p:nvPr/>
          </p:nvSpPr>
          <p:spPr>
            <a:xfrm>
              <a:off x="6560650" y="1260825"/>
              <a:ext cx="18747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Saturn</a:t>
              </a:r>
              <a:endParaRPr b="1" sz="1600">
                <a:solidFill>
                  <a:schemeClr val="dk1"/>
                </a:solidFill>
                <a:latin typeface="Unbounded"/>
                <a:ea typeface="Unbounded"/>
                <a:cs typeface="Unbounded"/>
                <a:sym typeface="Unbounded"/>
              </a:endParaRPr>
            </a:p>
          </p:txBody>
        </p:sp>
        <p:sp>
          <p:nvSpPr>
            <p:cNvPr id="871" name="Google Shape;871;p41"/>
            <p:cNvSpPr txBox="1"/>
            <p:nvPr/>
          </p:nvSpPr>
          <p:spPr>
            <a:xfrm>
              <a:off x="6560650" y="1595673"/>
              <a:ext cx="18747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Saturn is a gas giant and has several rings</a:t>
              </a:r>
              <a:endParaRPr sz="1200">
                <a:solidFill>
                  <a:schemeClr val="dk1"/>
                </a:solidFill>
                <a:latin typeface="Open Sans"/>
                <a:ea typeface="Open Sans"/>
                <a:cs typeface="Open Sans"/>
                <a:sym typeface="Open Sans"/>
              </a:endParaRPr>
            </a:p>
          </p:txBody>
        </p:sp>
      </p:grpSp>
      <p:grpSp>
        <p:nvGrpSpPr>
          <p:cNvPr id="872" name="Google Shape;872;p41"/>
          <p:cNvGrpSpPr/>
          <p:nvPr/>
        </p:nvGrpSpPr>
        <p:grpSpPr>
          <a:xfrm>
            <a:off x="6560650" y="2337151"/>
            <a:ext cx="1874700" cy="907548"/>
            <a:chOff x="6560650" y="2337151"/>
            <a:chExt cx="1874700" cy="907548"/>
          </a:xfrm>
        </p:grpSpPr>
        <p:sp>
          <p:nvSpPr>
            <p:cNvPr id="873" name="Google Shape;873;p41"/>
            <p:cNvSpPr txBox="1"/>
            <p:nvPr/>
          </p:nvSpPr>
          <p:spPr>
            <a:xfrm>
              <a:off x="6560650" y="2337151"/>
              <a:ext cx="18747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Mars</a:t>
              </a:r>
              <a:endParaRPr b="1" sz="1600">
                <a:solidFill>
                  <a:schemeClr val="dk1"/>
                </a:solidFill>
                <a:latin typeface="Unbounded"/>
                <a:ea typeface="Unbounded"/>
                <a:cs typeface="Unbounded"/>
                <a:sym typeface="Unbounded"/>
              </a:endParaRPr>
            </a:p>
          </p:txBody>
        </p:sp>
        <p:sp>
          <p:nvSpPr>
            <p:cNvPr id="874" name="Google Shape;874;p41"/>
            <p:cNvSpPr txBox="1"/>
            <p:nvPr/>
          </p:nvSpPr>
          <p:spPr>
            <a:xfrm>
              <a:off x="6560650" y="2671999"/>
              <a:ext cx="18747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Despite being red, Mars is very cold</a:t>
              </a:r>
              <a:endParaRPr sz="1200">
                <a:solidFill>
                  <a:schemeClr val="dk1"/>
                </a:solidFill>
                <a:latin typeface="Open Sans"/>
                <a:ea typeface="Open Sans"/>
                <a:cs typeface="Open Sans"/>
                <a:sym typeface="Open Sans"/>
              </a:endParaRPr>
            </a:p>
          </p:txBody>
        </p:sp>
      </p:grpSp>
      <p:grpSp>
        <p:nvGrpSpPr>
          <p:cNvPr id="875" name="Google Shape;875;p41"/>
          <p:cNvGrpSpPr/>
          <p:nvPr/>
        </p:nvGrpSpPr>
        <p:grpSpPr>
          <a:xfrm>
            <a:off x="6560650" y="3423002"/>
            <a:ext cx="1874700" cy="907548"/>
            <a:chOff x="6560650" y="3423002"/>
            <a:chExt cx="1874700" cy="907548"/>
          </a:xfrm>
        </p:grpSpPr>
        <p:sp>
          <p:nvSpPr>
            <p:cNvPr id="876" name="Google Shape;876;p41"/>
            <p:cNvSpPr txBox="1"/>
            <p:nvPr/>
          </p:nvSpPr>
          <p:spPr>
            <a:xfrm>
              <a:off x="6560650" y="3423002"/>
              <a:ext cx="18747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Earth</a:t>
              </a:r>
              <a:endParaRPr b="1" sz="1600">
                <a:solidFill>
                  <a:schemeClr val="dk1"/>
                </a:solidFill>
                <a:latin typeface="Unbounded"/>
                <a:ea typeface="Unbounded"/>
                <a:cs typeface="Unbounded"/>
                <a:sym typeface="Unbounded"/>
              </a:endParaRPr>
            </a:p>
          </p:txBody>
        </p:sp>
        <p:sp>
          <p:nvSpPr>
            <p:cNvPr id="877" name="Google Shape;877;p41"/>
            <p:cNvSpPr txBox="1"/>
            <p:nvPr/>
          </p:nvSpPr>
          <p:spPr>
            <a:xfrm>
              <a:off x="6560650" y="3757850"/>
              <a:ext cx="18747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Earth is the third planet from the Sun</a:t>
              </a:r>
              <a:endParaRPr sz="1200">
                <a:solidFill>
                  <a:schemeClr val="dk1"/>
                </a:solidFill>
                <a:latin typeface="Open Sans"/>
                <a:ea typeface="Open Sans"/>
                <a:cs typeface="Open Sans"/>
                <a:sym typeface="Open Sans"/>
              </a:endParaRPr>
            </a:p>
          </p:txBody>
        </p:sp>
      </p:grpSp>
      <p:sp>
        <p:nvSpPr>
          <p:cNvPr id="878" name="Google Shape;878;p41"/>
          <p:cNvSpPr/>
          <p:nvPr/>
        </p:nvSpPr>
        <p:spPr>
          <a:xfrm>
            <a:off x="2823399" y="1244275"/>
            <a:ext cx="1613400" cy="2652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4:35 min</a:t>
            </a:r>
            <a:endParaRPr sz="1200">
              <a:solidFill>
                <a:schemeClr val="dk1"/>
              </a:solidFill>
              <a:latin typeface="Open Sans"/>
              <a:ea typeface="Open Sans"/>
              <a:cs typeface="Open Sans"/>
              <a:sym typeface="Open Sans"/>
            </a:endParaRPr>
          </a:p>
        </p:txBody>
      </p:sp>
      <p:sp>
        <p:nvSpPr>
          <p:cNvPr id="879" name="Google Shape;879;p41"/>
          <p:cNvSpPr/>
          <p:nvPr/>
        </p:nvSpPr>
        <p:spPr>
          <a:xfrm>
            <a:off x="2823399" y="2316675"/>
            <a:ext cx="1613400" cy="2652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3:11 min</a:t>
            </a:r>
            <a:endParaRPr sz="1200">
              <a:solidFill>
                <a:schemeClr val="dk1"/>
              </a:solidFill>
              <a:latin typeface="Open Sans"/>
              <a:ea typeface="Open Sans"/>
              <a:cs typeface="Open Sans"/>
              <a:sym typeface="Open Sans"/>
            </a:endParaRPr>
          </a:p>
        </p:txBody>
      </p:sp>
      <p:sp>
        <p:nvSpPr>
          <p:cNvPr id="880" name="Google Shape;880;p41"/>
          <p:cNvSpPr/>
          <p:nvPr/>
        </p:nvSpPr>
        <p:spPr>
          <a:xfrm>
            <a:off x="2823399" y="3399075"/>
            <a:ext cx="1613400" cy="2652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6:41 min</a:t>
            </a:r>
            <a:endParaRPr sz="1200">
              <a:solidFill>
                <a:schemeClr val="dk1"/>
              </a:solidFill>
              <a:latin typeface="Open Sans"/>
              <a:ea typeface="Open Sans"/>
              <a:cs typeface="Open Sans"/>
              <a:sym typeface="Open Sans"/>
            </a:endParaRPr>
          </a:p>
        </p:txBody>
      </p:sp>
      <p:pic>
        <p:nvPicPr>
          <p:cNvPr id="881" name="Google Shape;881;p41"/>
          <p:cNvPicPr preferRelativeResize="0"/>
          <p:nvPr/>
        </p:nvPicPr>
        <p:blipFill rotWithShape="1">
          <a:blip r:embed="rId3">
            <a:alphaModFix/>
          </a:blip>
          <a:srcRect b="16643" l="35489" r="2006" t="32597"/>
          <a:stretch/>
        </p:blipFill>
        <p:spPr>
          <a:xfrm>
            <a:off x="4717151" y="3664275"/>
            <a:ext cx="1584399" cy="672351"/>
          </a:xfrm>
          <a:prstGeom prst="rect">
            <a:avLst/>
          </a:prstGeom>
          <a:noFill/>
          <a:ln cap="flat" cmpd="sng" w="19050">
            <a:solidFill>
              <a:srgbClr val="9894DF"/>
            </a:solidFill>
            <a:prstDash val="solid"/>
            <a:round/>
            <a:headEnd len="sm" w="sm" type="none"/>
            <a:tailEnd len="sm" w="sm" type="none"/>
          </a:ln>
        </p:spPr>
      </p:pic>
      <p:sp>
        <p:nvSpPr>
          <p:cNvPr id="882" name="Google Shape;882;p41"/>
          <p:cNvSpPr/>
          <p:nvPr/>
        </p:nvSpPr>
        <p:spPr>
          <a:xfrm>
            <a:off x="4707201" y="1244275"/>
            <a:ext cx="1613400" cy="2652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2:46 min</a:t>
            </a:r>
            <a:endParaRPr sz="1200">
              <a:solidFill>
                <a:schemeClr val="dk1"/>
              </a:solidFill>
              <a:latin typeface="Open Sans"/>
              <a:ea typeface="Open Sans"/>
              <a:cs typeface="Open Sans"/>
              <a:sym typeface="Open Sans"/>
            </a:endParaRPr>
          </a:p>
        </p:txBody>
      </p:sp>
      <p:sp>
        <p:nvSpPr>
          <p:cNvPr id="883" name="Google Shape;883;p41"/>
          <p:cNvSpPr/>
          <p:nvPr/>
        </p:nvSpPr>
        <p:spPr>
          <a:xfrm>
            <a:off x="4707201" y="2316675"/>
            <a:ext cx="1613400" cy="2652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3:25min</a:t>
            </a:r>
            <a:endParaRPr sz="1200">
              <a:solidFill>
                <a:schemeClr val="dk1"/>
              </a:solidFill>
              <a:latin typeface="Open Sans"/>
              <a:ea typeface="Open Sans"/>
              <a:cs typeface="Open Sans"/>
              <a:sym typeface="Open Sans"/>
            </a:endParaRPr>
          </a:p>
        </p:txBody>
      </p:sp>
      <p:sp>
        <p:nvSpPr>
          <p:cNvPr id="884" name="Google Shape;884;p41"/>
          <p:cNvSpPr/>
          <p:nvPr/>
        </p:nvSpPr>
        <p:spPr>
          <a:xfrm>
            <a:off x="4707201" y="3399075"/>
            <a:ext cx="1613400" cy="2652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18287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2:16 min</a:t>
            </a:r>
            <a:endParaRPr sz="1200">
              <a:solidFill>
                <a:schemeClr val="dk1"/>
              </a:solidFill>
              <a:latin typeface="Open Sans"/>
              <a:ea typeface="Open Sans"/>
              <a:cs typeface="Open Sans"/>
              <a:sym typeface="Open Sans"/>
            </a:endParaRPr>
          </a:p>
        </p:txBody>
      </p:sp>
      <p:sp>
        <p:nvSpPr>
          <p:cNvPr id="885" name="Google Shape;885;p41"/>
          <p:cNvSpPr/>
          <p:nvPr/>
        </p:nvSpPr>
        <p:spPr>
          <a:xfrm>
            <a:off x="4244305" y="3478495"/>
            <a:ext cx="87368" cy="106356"/>
          </a:xfrm>
          <a:custGeom>
            <a:rect b="b" l="l" r="r" t="t"/>
            <a:pathLst>
              <a:path extrusionOk="0" h="4908" w="401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6" name="Google Shape;886;p41"/>
          <p:cNvSpPr/>
          <p:nvPr/>
        </p:nvSpPr>
        <p:spPr>
          <a:xfrm>
            <a:off x="4244305" y="2401095"/>
            <a:ext cx="87368" cy="106356"/>
          </a:xfrm>
          <a:custGeom>
            <a:rect b="b" l="l" r="r" t="t"/>
            <a:pathLst>
              <a:path extrusionOk="0" h="4908" w="401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7" name="Google Shape;887;p41"/>
          <p:cNvSpPr/>
          <p:nvPr/>
        </p:nvSpPr>
        <p:spPr>
          <a:xfrm>
            <a:off x="4244305" y="1323695"/>
            <a:ext cx="87368" cy="106356"/>
          </a:xfrm>
          <a:custGeom>
            <a:rect b="b" l="l" r="r" t="t"/>
            <a:pathLst>
              <a:path extrusionOk="0" h="4908" w="401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8" name="Google Shape;888;p41"/>
          <p:cNvSpPr/>
          <p:nvPr/>
        </p:nvSpPr>
        <p:spPr>
          <a:xfrm>
            <a:off x="6139780" y="3478495"/>
            <a:ext cx="87368" cy="106356"/>
          </a:xfrm>
          <a:custGeom>
            <a:rect b="b" l="l" r="r" t="t"/>
            <a:pathLst>
              <a:path extrusionOk="0" h="4908" w="401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9" name="Google Shape;889;p41"/>
          <p:cNvSpPr/>
          <p:nvPr/>
        </p:nvSpPr>
        <p:spPr>
          <a:xfrm>
            <a:off x="6139780" y="2401095"/>
            <a:ext cx="87368" cy="106356"/>
          </a:xfrm>
          <a:custGeom>
            <a:rect b="b" l="l" r="r" t="t"/>
            <a:pathLst>
              <a:path extrusionOk="0" h="4908" w="401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0" name="Google Shape;890;p41"/>
          <p:cNvSpPr/>
          <p:nvPr/>
        </p:nvSpPr>
        <p:spPr>
          <a:xfrm>
            <a:off x="6139780" y="1323695"/>
            <a:ext cx="87368" cy="106356"/>
          </a:xfrm>
          <a:custGeom>
            <a:rect b="b" l="l" r="r" t="t"/>
            <a:pathLst>
              <a:path extrusionOk="0" h="4908" w="4010">
                <a:moveTo>
                  <a:pt x="30" y="1"/>
                </a:moveTo>
                <a:cubicBezTo>
                  <a:pt x="16" y="1"/>
                  <a:pt x="1" y="14"/>
                  <a:pt x="1" y="34"/>
                </a:cubicBezTo>
                <a:lnTo>
                  <a:pt x="1" y="4874"/>
                </a:lnTo>
                <a:cubicBezTo>
                  <a:pt x="1" y="4895"/>
                  <a:pt x="16" y="4907"/>
                  <a:pt x="30" y="4907"/>
                </a:cubicBezTo>
                <a:cubicBezTo>
                  <a:pt x="35" y="4907"/>
                  <a:pt x="39" y="4906"/>
                  <a:pt x="43" y="4902"/>
                </a:cubicBezTo>
                <a:lnTo>
                  <a:pt x="3995" y="2475"/>
                </a:lnTo>
                <a:cubicBezTo>
                  <a:pt x="4009" y="2461"/>
                  <a:pt x="4009" y="2447"/>
                  <a:pt x="3995" y="2434"/>
                </a:cubicBezTo>
                <a:lnTo>
                  <a:pt x="43" y="6"/>
                </a:lnTo>
                <a:cubicBezTo>
                  <a:pt x="39" y="3"/>
                  <a:pt x="35" y="1"/>
                  <a:pt x="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pic>
        <p:nvPicPr>
          <p:cNvPr id="891" name="Google Shape;891;p41"/>
          <p:cNvPicPr preferRelativeResize="0"/>
          <p:nvPr/>
        </p:nvPicPr>
        <p:blipFill rotWithShape="1">
          <a:blip r:embed="rId8">
            <a:alphaModFix/>
          </a:blip>
          <a:srcRect b="52554" l="0" r="1797" t="19668"/>
          <a:stretch/>
        </p:blipFill>
        <p:spPr>
          <a:xfrm>
            <a:off x="4715624" y="3664277"/>
            <a:ext cx="1595549" cy="67234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42"/>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sp>
        <p:nvSpPr>
          <p:cNvPr id="897" name="Google Shape;897;p42"/>
          <p:cNvSpPr txBox="1"/>
          <p:nvPr/>
        </p:nvSpPr>
        <p:spPr>
          <a:xfrm>
            <a:off x="2686750" y="1086625"/>
            <a:ext cx="3770400" cy="4248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Interests</a:t>
            </a:r>
            <a:endParaRPr b="1" sz="1600">
              <a:solidFill>
                <a:schemeClr val="accent6"/>
              </a:solidFill>
              <a:latin typeface="Unbounded"/>
              <a:ea typeface="Unbounded"/>
              <a:cs typeface="Unbounded"/>
              <a:sym typeface="Unbounded"/>
            </a:endParaRPr>
          </a:p>
        </p:txBody>
      </p:sp>
      <p:sp>
        <p:nvSpPr>
          <p:cNvPr id="898" name="Google Shape;898;p42"/>
          <p:cNvSpPr txBox="1"/>
          <p:nvPr/>
        </p:nvSpPr>
        <p:spPr>
          <a:xfrm>
            <a:off x="708738" y="1667191"/>
            <a:ext cx="1792500" cy="3972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Sports</a:t>
            </a:r>
            <a:endParaRPr b="1" sz="1600">
              <a:solidFill>
                <a:schemeClr val="dk1"/>
              </a:solidFill>
              <a:latin typeface="Unbounded"/>
              <a:ea typeface="Unbounded"/>
              <a:cs typeface="Unbounded"/>
              <a:sym typeface="Unbounded"/>
            </a:endParaRPr>
          </a:p>
        </p:txBody>
      </p:sp>
      <p:sp>
        <p:nvSpPr>
          <p:cNvPr id="899" name="Google Shape;899;p42"/>
          <p:cNvSpPr txBox="1"/>
          <p:nvPr/>
        </p:nvSpPr>
        <p:spPr>
          <a:xfrm>
            <a:off x="2686738" y="1667191"/>
            <a:ext cx="1792500" cy="3972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Nature</a:t>
            </a:r>
            <a:endParaRPr b="1" sz="1600">
              <a:solidFill>
                <a:schemeClr val="dk1"/>
              </a:solidFill>
              <a:latin typeface="Unbounded"/>
              <a:ea typeface="Unbounded"/>
              <a:cs typeface="Unbounded"/>
              <a:sym typeface="Unbounded"/>
            </a:endParaRPr>
          </a:p>
        </p:txBody>
      </p:sp>
      <p:sp>
        <p:nvSpPr>
          <p:cNvPr id="900" name="Google Shape;900;p42"/>
          <p:cNvSpPr txBox="1"/>
          <p:nvPr/>
        </p:nvSpPr>
        <p:spPr>
          <a:xfrm>
            <a:off x="4664738" y="1667191"/>
            <a:ext cx="1792500" cy="3972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Music</a:t>
            </a:r>
            <a:endParaRPr b="1" sz="1600">
              <a:solidFill>
                <a:schemeClr val="dk1"/>
              </a:solidFill>
              <a:latin typeface="Unbounded"/>
              <a:ea typeface="Unbounded"/>
              <a:cs typeface="Unbounded"/>
              <a:sym typeface="Unbounded"/>
            </a:endParaRPr>
          </a:p>
        </p:txBody>
      </p:sp>
      <p:sp>
        <p:nvSpPr>
          <p:cNvPr id="901" name="Google Shape;901;p42"/>
          <p:cNvSpPr txBox="1"/>
          <p:nvPr/>
        </p:nvSpPr>
        <p:spPr>
          <a:xfrm>
            <a:off x="6642738" y="1667191"/>
            <a:ext cx="1792500" cy="3972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Theater</a:t>
            </a:r>
            <a:endParaRPr b="1" sz="1600">
              <a:solidFill>
                <a:schemeClr val="dk1"/>
              </a:solidFill>
              <a:latin typeface="Unbounded"/>
              <a:ea typeface="Unbounded"/>
              <a:cs typeface="Unbounded"/>
              <a:sym typeface="Unbounded"/>
            </a:endParaRPr>
          </a:p>
        </p:txBody>
      </p:sp>
      <p:sp>
        <p:nvSpPr>
          <p:cNvPr id="902" name="Google Shape;902;p42"/>
          <p:cNvSpPr txBox="1"/>
          <p:nvPr/>
        </p:nvSpPr>
        <p:spPr>
          <a:xfrm>
            <a:off x="708750" y="2220150"/>
            <a:ext cx="3770400" cy="4248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Style</a:t>
            </a:r>
            <a:endParaRPr b="1" sz="1600">
              <a:solidFill>
                <a:schemeClr val="accent6"/>
              </a:solidFill>
              <a:latin typeface="Unbounded"/>
              <a:ea typeface="Unbounded"/>
              <a:cs typeface="Unbounded"/>
              <a:sym typeface="Unbounded"/>
            </a:endParaRPr>
          </a:p>
        </p:txBody>
      </p:sp>
      <p:grpSp>
        <p:nvGrpSpPr>
          <p:cNvPr id="903" name="Google Shape;903;p42"/>
          <p:cNvGrpSpPr/>
          <p:nvPr/>
        </p:nvGrpSpPr>
        <p:grpSpPr>
          <a:xfrm>
            <a:off x="3248550" y="2904419"/>
            <a:ext cx="1230600" cy="732050"/>
            <a:chOff x="3248550" y="2797345"/>
            <a:chExt cx="1230600" cy="732050"/>
          </a:xfrm>
        </p:grpSpPr>
        <p:sp>
          <p:nvSpPr>
            <p:cNvPr id="904" name="Google Shape;904;p42"/>
            <p:cNvSpPr txBox="1"/>
            <p:nvPr/>
          </p:nvSpPr>
          <p:spPr>
            <a:xfrm>
              <a:off x="3248550" y="2797345"/>
              <a:ext cx="1230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40%</a:t>
              </a:r>
              <a:endParaRPr b="1" sz="1600">
                <a:solidFill>
                  <a:schemeClr val="dk1"/>
                </a:solidFill>
                <a:latin typeface="Unbounded"/>
                <a:ea typeface="Unbounded"/>
                <a:cs typeface="Unbounded"/>
                <a:sym typeface="Unbounded"/>
              </a:endParaRPr>
            </a:p>
          </p:txBody>
        </p:sp>
        <p:sp>
          <p:nvSpPr>
            <p:cNvPr id="905" name="Google Shape;905;p42"/>
            <p:cNvSpPr txBox="1"/>
            <p:nvPr/>
          </p:nvSpPr>
          <p:spPr>
            <a:xfrm>
              <a:off x="3248550" y="3132194"/>
              <a:ext cx="1230600" cy="39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Lofi trap</a:t>
              </a:r>
              <a:endParaRPr sz="1200">
                <a:solidFill>
                  <a:schemeClr val="dk1"/>
                </a:solidFill>
                <a:latin typeface="Open Sans"/>
                <a:ea typeface="Open Sans"/>
                <a:cs typeface="Open Sans"/>
                <a:sym typeface="Open Sans"/>
              </a:endParaRPr>
            </a:p>
          </p:txBody>
        </p:sp>
      </p:grpSp>
      <p:sp>
        <p:nvSpPr>
          <p:cNvPr id="906" name="Google Shape;906;p42"/>
          <p:cNvSpPr txBox="1"/>
          <p:nvPr/>
        </p:nvSpPr>
        <p:spPr>
          <a:xfrm>
            <a:off x="4664750" y="2220150"/>
            <a:ext cx="3770400" cy="4248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Age</a:t>
            </a:r>
            <a:endParaRPr b="1" sz="1600">
              <a:solidFill>
                <a:schemeClr val="accent6"/>
              </a:solidFill>
              <a:latin typeface="Unbounded"/>
              <a:ea typeface="Unbounded"/>
              <a:cs typeface="Unbounded"/>
              <a:sym typeface="Unbounded"/>
            </a:endParaRPr>
          </a:p>
        </p:txBody>
      </p:sp>
      <p:sp>
        <p:nvSpPr>
          <p:cNvPr id="907" name="Google Shape;907;p42"/>
          <p:cNvSpPr txBox="1"/>
          <p:nvPr/>
        </p:nvSpPr>
        <p:spPr>
          <a:xfrm>
            <a:off x="4664750" y="2797344"/>
            <a:ext cx="820200" cy="1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20-35</a:t>
            </a:r>
            <a:endParaRPr sz="1200">
              <a:solidFill>
                <a:schemeClr val="dk1"/>
              </a:solidFill>
              <a:latin typeface="Open Sans"/>
              <a:ea typeface="Open Sans"/>
              <a:cs typeface="Open Sans"/>
              <a:sym typeface="Open Sans"/>
            </a:endParaRPr>
          </a:p>
        </p:txBody>
      </p:sp>
      <p:sp>
        <p:nvSpPr>
          <p:cNvPr id="908" name="Google Shape;908;p42"/>
          <p:cNvSpPr/>
          <p:nvPr/>
        </p:nvSpPr>
        <p:spPr>
          <a:xfrm>
            <a:off x="2120975" y="2797344"/>
            <a:ext cx="945900" cy="9462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2"/>
          <p:cNvSpPr/>
          <p:nvPr/>
        </p:nvSpPr>
        <p:spPr>
          <a:xfrm>
            <a:off x="2120975" y="2797344"/>
            <a:ext cx="945900" cy="946200"/>
          </a:xfrm>
          <a:prstGeom prst="pie">
            <a:avLst>
              <a:gd fmla="val 2525047" name="adj1"/>
              <a:gd fmla="val 16122113" name="adj2"/>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0" name="Google Shape;910;p42"/>
          <p:cNvGrpSpPr/>
          <p:nvPr/>
        </p:nvGrpSpPr>
        <p:grpSpPr>
          <a:xfrm>
            <a:off x="708750" y="2904419"/>
            <a:ext cx="1230600" cy="732050"/>
            <a:chOff x="708750" y="2797345"/>
            <a:chExt cx="1230600" cy="732050"/>
          </a:xfrm>
        </p:grpSpPr>
        <p:sp>
          <p:nvSpPr>
            <p:cNvPr id="911" name="Google Shape;911;p42"/>
            <p:cNvSpPr txBox="1"/>
            <p:nvPr/>
          </p:nvSpPr>
          <p:spPr>
            <a:xfrm>
              <a:off x="708750" y="2797345"/>
              <a:ext cx="12306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60%</a:t>
              </a:r>
              <a:endParaRPr b="1" sz="1600">
                <a:solidFill>
                  <a:schemeClr val="dk1"/>
                </a:solidFill>
                <a:latin typeface="Unbounded"/>
                <a:ea typeface="Unbounded"/>
                <a:cs typeface="Unbounded"/>
                <a:sym typeface="Unbounded"/>
              </a:endParaRPr>
            </a:p>
          </p:txBody>
        </p:sp>
        <p:sp>
          <p:nvSpPr>
            <p:cNvPr id="912" name="Google Shape;912;p42"/>
            <p:cNvSpPr txBox="1"/>
            <p:nvPr/>
          </p:nvSpPr>
          <p:spPr>
            <a:xfrm>
              <a:off x="708750" y="3132194"/>
              <a:ext cx="1230600" cy="397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Lofi rock</a:t>
              </a:r>
              <a:endParaRPr sz="1200">
                <a:solidFill>
                  <a:schemeClr val="dk1"/>
                </a:solidFill>
                <a:latin typeface="Open Sans"/>
                <a:ea typeface="Open Sans"/>
                <a:cs typeface="Open Sans"/>
                <a:sym typeface="Open Sans"/>
              </a:endParaRPr>
            </a:p>
          </p:txBody>
        </p:sp>
      </p:grpSp>
      <p:sp>
        <p:nvSpPr>
          <p:cNvPr id="913" name="Google Shape;913;p42"/>
          <p:cNvSpPr txBox="1"/>
          <p:nvPr/>
        </p:nvSpPr>
        <p:spPr>
          <a:xfrm>
            <a:off x="4664750" y="3141490"/>
            <a:ext cx="820200" cy="1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36-45</a:t>
            </a:r>
            <a:endParaRPr sz="1200">
              <a:solidFill>
                <a:schemeClr val="dk1"/>
              </a:solidFill>
              <a:latin typeface="Open Sans"/>
              <a:ea typeface="Open Sans"/>
              <a:cs typeface="Open Sans"/>
              <a:sym typeface="Open Sans"/>
            </a:endParaRPr>
          </a:p>
        </p:txBody>
      </p:sp>
      <p:sp>
        <p:nvSpPr>
          <p:cNvPr id="914" name="Google Shape;914;p42"/>
          <p:cNvSpPr txBox="1"/>
          <p:nvPr/>
        </p:nvSpPr>
        <p:spPr>
          <a:xfrm>
            <a:off x="4664750" y="3485632"/>
            <a:ext cx="820200" cy="19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46-60</a:t>
            </a:r>
            <a:endParaRPr sz="1200">
              <a:solidFill>
                <a:schemeClr val="dk1"/>
              </a:solidFill>
              <a:latin typeface="Open Sans"/>
              <a:ea typeface="Open Sans"/>
              <a:cs typeface="Open Sans"/>
              <a:sym typeface="Open Sans"/>
            </a:endParaRPr>
          </a:p>
        </p:txBody>
      </p:sp>
      <p:sp>
        <p:nvSpPr>
          <p:cNvPr id="915" name="Google Shape;915;p42"/>
          <p:cNvSpPr txBox="1"/>
          <p:nvPr/>
        </p:nvSpPr>
        <p:spPr>
          <a:xfrm>
            <a:off x="7614950" y="2797350"/>
            <a:ext cx="8202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25%</a:t>
            </a:r>
            <a:endParaRPr b="1" sz="1200">
              <a:solidFill>
                <a:schemeClr val="dk1"/>
              </a:solidFill>
              <a:latin typeface="Open Sans"/>
              <a:ea typeface="Open Sans"/>
              <a:cs typeface="Open Sans"/>
              <a:sym typeface="Open Sans"/>
            </a:endParaRPr>
          </a:p>
        </p:txBody>
      </p:sp>
      <p:sp>
        <p:nvSpPr>
          <p:cNvPr id="916" name="Google Shape;916;p42"/>
          <p:cNvSpPr txBox="1"/>
          <p:nvPr/>
        </p:nvSpPr>
        <p:spPr>
          <a:xfrm>
            <a:off x="7614950" y="3141483"/>
            <a:ext cx="8202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40%</a:t>
            </a:r>
            <a:endParaRPr b="1" sz="1200">
              <a:solidFill>
                <a:schemeClr val="dk1"/>
              </a:solidFill>
              <a:latin typeface="Open Sans"/>
              <a:ea typeface="Open Sans"/>
              <a:cs typeface="Open Sans"/>
              <a:sym typeface="Open Sans"/>
            </a:endParaRPr>
          </a:p>
        </p:txBody>
      </p:sp>
      <p:sp>
        <p:nvSpPr>
          <p:cNvPr id="917" name="Google Shape;917;p42"/>
          <p:cNvSpPr txBox="1"/>
          <p:nvPr/>
        </p:nvSpPr>
        <p:spPr>
          <a:xfrm>
            <a:off x="7614950" y="3485628"/>
            <a:ext cx="820200" cy="19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60%</a:t>
            </a:r>
            <a:endParaRPr b="1" sz="1200">
              <a:solidFill>
                <a:schemeClr val="dk1"/>
              </a:solidFill>
              <a:latin typeface="Open Sans"/>
              <a:ea typeface="Open Sans"/>
              <a:cs typeface="Open Sans"/>
              <a:sym typeface="Open Sans"/>
            </a:endParaRPr>
          </a:p>
        </p:txBody>
      </p:sp>
      <p:sp>
        <p:nvSpPr>
          <p:cNvPr id="918" name="Google Shape;918;p42"/>
          <p:cNvSpPr txBox="1"/>
          <p:nvPr/>
        </p:nvSpPr>
        <p:spPr>
          <a:xfrm>
            <a:off x="5500400" y="2797344"/>
            <a:ext cx="2109000" cy="1986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919" name="Google Shape;919;p42"/>
          <p:cNvSpPr txBox="1"/>
          <p:nvPr/>
        </p:nvSpPr>
        <p:spPr>
          <a:xfrm>
            <a:off x="5500404" y="2797344"/>
            <a:ext cx="540600" cy="198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920" name="Google Shape;920;p42"/>
          <p:cNvSpPr txBox="1"/>
          <p:nvPr/>
        </p:nvSpPr>
        <p:spPr>
          <a:xfrm>
            <a:off x="5500400" y="3141488"/>
            <a:ext cx="2109000" cy="1986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921" name="Google Shape;921;p42"/>
          <p:cNvSpPr txBox="1"/>
          <p:nvPr/>
        </p:nvSpPr>
        <p:spPr>
          <a:xfrm>
            <a:off x="5500402" y="3141488"/>
            <a:ext cx="820200" cy="198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922" name="Google Shape;922;p42"/>
          <p:cNvSpPr txBox="1"/>
          <p:nvPr/>
        </p:nvSpPr>
        <p:spPr>
          <a:xfrm>
            <a:off x="5500400" y="3485632"/>
            <a:ext cx="2109000" cy="198600"/>
          </a:xfrm>
          <a:prstGeom prst="rect">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923" name="Google Shape;923;p42"/>
          <p:cNvSpPr txBox="1"/>
          <p:nvPr/>
        </p:nvSpPr>
        <p:spPr>
          <a:xfrm>
            <a:off x="5500398" y="3485632"/>
            <a:ext cx="1306800" cy="198600"/>
          </a:xfrm>
          <a:prstGeom prst="rect">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924" name="Google Shape;924;p42"/>
          <p:cNvSpPr txBox="1"/>
          <p:nvPr/>
        </p:nvSpPr>
        <p:spPr>
          <a:xfrm>
            <a:off x="709150" y="3973475"/>
            <a:ext cx="7726500" cy="3630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Venus has a beautiful name and it’s the second planet from the Sun</a:t>
            </a:r>
            <a:endParaRPr sz="12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43"/>
          <p:cNvSpPr/>
          <p:nvPr/>
        </p:nvSpPr>
        <p:spPr>
          <a:xfrm>
            <a:off x="708780" y="1358425"/>
            <a:ext cx="2360100" cy="13314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182875" spcFirstLastPara="1" rIns="731500"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Playlist 1</a:t>
            </a:r>
            <a:endParaRPr b="1" sz="1600">
              <a:solidFill>
                <a:schemeClr val="dk1"/>
              </a:solidFill>
              <a:latin typeface="Unbounded"/>
              <a:ea typeface="Unbounded"/>
              <a:cs typeface="Unbounded"/>
              <a:sym typeface="Unbounded"/>
            </a:endParaRPr>
          </a:p>
          <a:p>
            <a:pPr indent="0" lvl="0" marL="0" rtl="0" algn="l">
              <a:spcBef>
                <a:spcPts val="1000"/>
              </a:spcBef>
              <a:spcAft>
                <a:spcPts val="0"/>
              </a:spcAft>
              <a:buNone/>
            </a:pPr>
            <a:r>
              <a:rPr lang="en" sz="1600">
                <a:solidFill>
                  <a:schemeClr val="dk1"/>
                </a:solidFill>
                <a:latin typeface="Open Sans"/>
                <a:ea typeface="Open Sans"/>
                <a:cs typeface="Open Sans"/>
                <a:sym typeface="Open Sans"/>
              </a:rPr>
              <a:t>Mars is a very cold place</a:t>
            </a:r>
            <a:endParaRPr b="1" sz="2000">
              <a:solidFill>
                <a:schemeClr val="dk1"/>
              </a:solidFill>
              <a:latin typeface="Unbounded"/>
              <a:ea typeface="Unbounded"/>
              <a:cs typeface="Unbounded"/>
              <a:sym typeface="Unbounded"/>
            </a:endParaRPr>
          </a:p>
        </p:txBody>
      </p:sp>
      <p:sp>
        <p:nvSpPr>
          <p:cNvPr id="930" name="Google Shape;930;p43"/>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sp>
        <p:nvSpPr>
          <p:cNvPr id="931" name="Google Shape;931;p43"/>
          <p:cNvSpPr/>
          <p:nvPr/>
        </p:nvSpPr>
        <p:spPr>
          <a:xfrm>
            <a:off x="708751" y="1086625"/>
            <a:ext cx="2360100" cy="271800"/>
          </a:xfrm>
          <a:prstGeom prst="rect">
            <a:avLst/>
          </a:prstGeom>
          <a:solidFill>
            <a:schemeClr val="lt1"/>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3"/>
          <p:cNvSpPr/>
          <p:nvPr/>
        </p:nvSpPr>
        <p:spPr>
          <a:xfrm>
            <a:off x="2843319" y="1086614"/>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grpSp>
        <p:nvGrpSpPr>
          <p:cNvPr id="933" name="Google Shape;933;p43"/>
          <p:cNvGrpSpPr/>
          <p:nvPr/>
        </p:nvGrpSpPr>
        <p:grpSpPr>
          <a:xfrm>
            <a:off x="2725413" y="1356353"/>
            <a:ext cx="343500" cy="1329079"/>
            <a:chOff x="2725413" y="1356353"/>
            <a:chExt cx="343500" cy="1329079"/>
          </a:xfrm>
        </p:grpSpPr>
        <p:grpSp>
          <p:nvGrpSpPr>
            <p:cNvPr id="934" name="Google Shape;934;p43"/>
            <p:cNvGrpSpPr/>
            <p:nvPr/>
          </p:nvGrpSpPr>
          <p:grpSpPr>
            <a:xfrm>
              <a:off x="2725413" y="2024641"/>
              <a:ext cx="343500" cy="336600"/>
              <a:chOff x="2628400" y="1891866"/>
              <a:chExt cx="343500" cy="336600"/>
            </a:xfrm>
          </p:grpSpPr>
          <p:sp>
            <p:nvSpPr>
              <p:cNvPr id="935" name="Google Shape;935;p43"/>
              <p:cNvSpPr txBox="1"/>
              <p:nvPr/>
            </p:nvSpPr>
            <p:spPr>
              <a:xfrm>
                <a:off x="2628400" y="1891866"/>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36" name="Google Shape;936;p43"/>
              <p:cNvGrpSpPr/>
              <p:nvPr/>
            </p:nvGrpSpPr>
            <p:grpSpPr>
              <a:xfrm flipH="1">
                <a:off x="2759011" y="2023158"/>
                <a:ext cx="72892" cy="72149"/>
                <a:chOff x="2552772" y="4334526"/>
                <a:chExt cx="57009" cy="56428"/>
              </a:xfrm>
            </p:grpSpPr>
            <p:sp>
              <p:nvSpPr>
                <p:cNvPr id="937" name="Google Shape;937;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9" name="Google Shape;939;p43"/>
            <p:cNvGrpSpPr/>
            <p:nvPr/>
          </p:nvGrpSpPr>
          <p:grpSpPr>
            <a:xfrm>
              <a:off x="2725413" y="2348832"/>
              <a:ext cx="343500" cy="336600"/>
              <a:chOff x="2628400" y="2216057"/>
              <a:chExt cx="343500" cy="336600"/>
            </a:xfrm>
          </p:grpSpPr>
          <p:sp>
            <p:nvSpPr>
              <p:cNvPr id="940" name="Google Shape;940;p43"/>
              <p:cNvSpPr txBox="1"/>
              <p:nvPr/>
            </p:nvSpPr>
            <p:spPr>
              <a:xfrm>
                <a:off x="2628400" y="2216057"/>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41" name="Google Shape;941;p43"/>
              <p:cNvGrpSpPr/>
              <p:nvPr/>
            </p:nvGrpSpPr>
            <p:grpSpPr>
              <a:xfrm>
                <a:off x="2759011" y="2347349"/>
                <a:ext cx="72892" cy="72149"/>
                <a:chOff x="2552772" y="4334526"/>
                <a:chExt cx="57009" cy="56428"/>
              </a:xfrm>
            </p:grpSpPr>
            <p:sp>
              <p:nvSpPr>
                <p:cNvPr id="942" name="Google Shape;942;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44" name="Google Shape;944;p43"/>
            <p:cNvGrpSpPr/>
            <p:nvPr/>
          </p:nvGrpSpPr>
          <p:grpSpPr>
            <a:xfrm>
              <a:off x="2725413" y="1685325"/>
              <a:ext cx="343500" cy="336600"/>
              <a:chOff x="2628400" y="1567675"/>
              <a:chExt cx="343500" cy="336600"/>
            </a:xfrm>
          </p:grpSpPr>
          <p:sp>
            <p:nvSpPr>
              <p:cNvPr id="945" name="Google Shape;945;p43"/>
              <p:cNvSpPr txBox="1"/>
              <p:nvPr/>
            </p:nvSpPr>
            <p:spPr>
              <a:xfrm>
                <a:off x="2628400" y="1567675"/>
                <a:ext cx="343500" cy="336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46" name="Google Shape;946;p43"/>
              <p:cNvGrpSpPr/>
              <p:nvPr/>
            </p:nvGrpSpPr>
            <p:grpSpPr>
              <a:xfrm>
                <a:off x="2747832" y="1667951"/>
                <a:ext cx="104997" cy="123194"/>
                <a:chOff x="2013047" y="4305800"/>
                <a:chExt cx="96549" cy="113303"/>
              </a:xfrm>
            </p:grpSpPr>
            <p:sp>
              <p:nvSpPr>
                <p:cNvPr id="947" name="Google Shape;947;p43"/>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3"/>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49" name="Google Shape;949;p43"/>
            <p:cNvSpPr txBox="1"/>
            <p:nvPr/>
          </p:nvSpPr>
          <p:spPr>
            <a:xfrm>
              <a:off x="2725413" y="1356353"/>
              <a:ext cx="343500" cy="336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950" name="Google Shape;950;p43"/>
            <p:cNvSpPr/>
            <p:nvPr/>
          </p:nvSpPr>
          <p:spPr>
            <a:xfrm>
              <a:off x="2839764" y="1455675"/>
              <a:ext cx="114795" cy="132401"/>
            </a:xfrm>
            <a:custGeom>
              <a:rect b="b" l="l" r="r" t="t"/>
              <a:pathLst>
                <a:path extrusionOk="0" h="1264" w="1096">
                  <a:moveTo>
                    <a:pt x="0" y="1"/>
                  </a:moveTo>
                  <a:lnTo>
                    <a:pt x="0" y="1263"/>
                  </a:lnTo>
                  <a:lnTo>
                    <a:pt x="1095" y="626"/>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1" name="Google Shape;951;p43"/>
          <p:cNvSpPr/>
          <p:nvPr/>
        </p:nvSpPr>
        <p:spPr>
          <a:xfrm>
            <a:off x="3391951" y="1358425"/>
            <a:ext cx="2360100" cy="13314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182875" spcFirstLastPara="1" rIns="731500"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Playlist 2</a:t>
            </a:r>
            <a:endParaRPr b="1" sz="1600">
              <a:solidFill>
                <a:schemeClr val="dk1"/>
              </a:solidFill>
              <a:latin typeface="Unbounded"/>
              <a:ea typeface="Unbounded"/>
              <a:cs typeface="Unbounded"/>
              <a:sym typeface="Unbounded"/>
            </a:endParaRPr>
          </a:p>
          <a:p>
            <a:pPr indent="0" lvl="0" marL="0" rtl="0" algn="l">
              <a:spcBef>
                <a:spcPts val="1000"/>
              </a:spcBef>
              <a:spcAft>
                <a:spcPts val="0"/>
              </a:spcAft>
              <a:buNone/>
            </a:pPr>
            <a:r>
              <a:rPr lang="en" sz="1600">
                <a:solidFill>
                  <a:schemeClr val="dk1"/>
                </a:solidFill>
                <a:latin typeface="Open Sans"/>
                <a:ea typeface="Open Sans"/>
                <a:cs typeface="Open Sans"/>
                <a:sym typeface="Open Sans"/>
              </a:rPr>
              <a:t>Venus is terribly hot</a:t>
            </a:r>
            <a:endParaRPr b="1" sz="2000">
              <a:solidFill>
                <a:schemeClr val="dk1"/>
              </a:solidFill>
              <a:latin typeface="Unbounded"/>
              <a:ea typeface="Unbounded"/>
              <a:cs typeface="Unbounded"/>
              <a:sym typeface="Unbounded"/>
            </a:endParaRPr>
          </a:p>
        </p:txBody>
      </p:sp>
      <p:sp>
        <p:nvSpPr>
          <p:cNvPr id="952" name="Google Shape;952;p43"/>
          <p:cNvSpPr/>
          <p:nvPr/>
        </p:nvSpPr>
        <p:spPr>
          <a:xfrm>
            <a:off x="3391922" y="1086625"/>
            <a:ext cx="2360100" cy="271800"/>
          </a:xfrm>
          <a:prstGeom prst="rect">
            <a:avLst/>
          </a:prstGeom>
          <a:solidFill>
            <a:schemeClr val="dk2"/>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3"/>
          <p:cNvSpPr/>
          <p:nvPr/>
        </p:nvSpPr>
        <p:spPr>
          <a:xfrm>
            <a:off x="5526354" y="1086614"/>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grpSp>
        <p:nvGrpSpPr>
          <p:cNvPr id="954" name="Google Shape;954;p43"/>
          <p:cNvGrpSpPr/>
          <p:nvPr/>
        </p:nvGrpSpPr>
        <p:grpSpPr>
          <a:xfrm>
            <a:off x="5408447" y="1356353"/>
            <a:ext cx="343500" cy="1329079"/>
            <a:chOff x="5408447" y="1356353"/>
            <a:chExt cx="343500" cy="1329079"/>
          </a:xfrm>
        </p:grpSpPr>
        <p:grpSp>
          <p:nvGrpSpPr>
            <p:cNvPr id="955" name="Google Shape;955;p43"/>
            <p:cNvGrpSpPr/>
            <p:nvPr/>
          </p:nvGrpSpPr>
          <p:grpSpPr>
            <a:xfrm>
              <a:off x="5408447" y="2024641"/>
              <a:ext cx="343500" cy="336600"/>
              <a:chOff x="2628400" y="1891866"/>
              <a:chExt cx="343500" cy="336600"/>
            </a:xfrm>
          </p:grpSpPr>
          <p:sp>
            <p:nvSpPr>
              <p:cNvPr id="956" name="Google Shape;956;p43"/>
              <p:cNvSpPr txBox="1"/>
              <p:nvPr/>
            </p:nvSpPr>
            <p:spPr>
              <a:xfrm>
                <a:off x="2628400" y="1891866"/>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57" name="Google Shape;957;p43"/>
              <p:cNvGrpSpPr/>
              <p:nvPr/>
            </p:nvGrpSpPr>
            <p:grpSpPr>
              <a:xfrm flipH="1">
                <a:off x="2759011" y="2023158"/>
                <a:ext cx="72892" cy="72149"/>
                <a:chOff x="2552772" y="4334526"/>
                <a:chExt cx="57009" cy="56428"/>
              </a:xfrm>
            </p:grpSpPr>
            <p:sp>
              <p:nvSpPr>
                <p:cNvPr id="958" name="Google Shape;958;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60" name="Google Shape;960;p43"/>
            <p:cNvGrpSpPr/>
            <p:nvPr/>
          </p:nvGrpSpPr>
          <p:grpSpPr>
            <a:xfrm>
              <a:off x="5408447" y="2348832"/>
              <a:ext cx="343500" cy="336600"/>
              <a:chOff x="2628400" y="2216057"/>
              <a:chExt cx="343500" cy="336600"/>
            </a:xfrm>
          </p:grpSpPr>
          <p:sp>
            <p:nvSpPr>
              <p:cNvPr id="961" name="Google Shape;961;p43"/>
              <p:cNvSpPr txBox="1"/>
              <p:nvPr/>
            </p:nvSpPr>
            <p:spPr>
              <a:xfrm>
                <a:off x="2628400" y="2216057"/>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62" name="Google Shape;962;p43"/>
              <p:cNvGrpSpPr/>
              <p:nvPr/>
            </p:nvGrpSpPr>
            <p:grpSpPr>
              <a:xfrm>
                <a:off x="2759011" y="2347349"/>
                <a:ext cx="72892" cy="72149"/>
                <a:chOff x="2552772" y="4334526"/>
                <a:chExt cx="57009" cy="56428"/>
              </a:xfrm>
            </p:grpSpPr>
            <p:sp>
              <p:nvSpPr>
                <p:cNvPr id="963" name="Google Shape;963;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65" name="Google Shape;965;p43"/>
            <p:cNvGrpSpPr/>
            <p:nvPr/>
          </p:nvGrpSpPr>
          <p:grpSpPr>
            <a:xfrm>
              <a:off x="5408447" y="1685325"/>
              <a:ext cx="343500" cy="336600"/>
              <a:chOff x="2628400" y="1567675"/>
              <a:chExt cx="343500" cy="336600"/>
            </a:xfrm>
          </p:grpSpPr>
          <p:sp>
            <p:nvSpPr>
              <p:cNvPr id="966" name="Google Shape;966;p43"/>
              <p:cNvSpPr txBox="1"/>
              <p:nvPr/>
            </p:nvSpPr>
            <p:spPr>
              <a:xfrm>
                <a:off x="2628400" y="1567675"/>
                <a:ext cx="343500" cy="336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67" name="Google Shape;967;p43"/>
              <p:cNvGrpSpPr/>
              <p:nvPr/>
            </p:nvGrpSpPr>
            <p:grpSpPr>
              <a:xfrm>
                <a:off x="2747832" y="1667951"/>
                <a:ext cx="104997" cy="123194"/>
                <a:chOff x="2013047" y="4305800"/>
                <a:chExt cx="96549" cy="113303"/>
              </a:xfrm>
            </p:grpSpPr>
            <p:sp>
              <p:nvSpPr>
                <p:cNvPr id="968" name="Google Shape;968;p43"/>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3"/>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70" name="Google Shape;970;p43"/>
            <p:cNvSpPr txBox="1"/>
            <p:nvPr/>
          </p:nvSpPr>
          <p:spPr>
            <a:xfrm>
              <a:off x="5408447" y="1356353"/>
              <a:ext cx="343500" cy="336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971" name="Google Shape;971;p43"/>
            <p:cNvSpPr/>
            <p:nvPr/>
          </p:nvSpPr>
          <p:spPr>
            <a:xfrm>
              <a:off x="5522799" y="1455675"/>
              <a:ext cx="114795" cy="132401"/>
            </a:xfrm>
            <a:custGeom>
              <a:rect b="b" l="l" r="r" t="t"/>
              <a:pathLst>
                <a:path extrusionOk="0" h="1264" w="1096">
                  <a:moveTo>
                    <a:pt x="0" y="1"/>
                  </a:moveTo>
                  <a:lnTo>
                    <a:pt x="0" y="1263"/>
                  </a:lnTo>
                  <a:lnTo>
                    <a:pt x="1095" y="626"/>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2" name="Google Shape;972;p43"/>
          <p:cNvSpPr/>
          <p:nvPr/>
        </p:nvSpPr>
        <p:spPr>
          <a:xfrm>
            <a:off x="6075179" y="1358425"/>
            <a:ext cx="2360100" cy="13314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182875" spcFirstLastPara="1" rIns="731500"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Playlist 3</a:t>
            </a:r>
            <a:endParaRPr b="1" sz="1600">
              <a:solidFill>
                <a:schemeClr val="dk1"/>
              </a:solidFill>
              <a:latin typeface="Unbounded"/>
              <a:ea typeface="Unbounded"/>
              <a:cs typeface="Unbounded"/>
              <a:sym typeface="Unbounded"/>
            </a:endParaRPr>
          </a:p>
          <a:p>
            <a:pPr indent="0" lvl="0" marL="0" rtl="0" algn="l">
              <a:spcBef>
                <a:spcPts val="1000"/>
              </a:spcBef>
              <a:spcAft>
                <a:spcPts val="0"/>
              </a:spcAft>
              <a:buNone/>
            </a:pPr>
            <a:r>
              <a:rPr lang="en" sz="1600">
                <a:solidFill>
                  <a:schemeClr val="dk1"/>
                </a:solidFill>
                <a:latin typeface="Open Sans"/>
                <a:ea typeface="Open Sans"/>
                <a:cs typeface="Open Sans"/>
                <a:sym typeface="Open Sans"/>
              </a:rPr>
              <a:t>Earth is where we all live on</a:t>
            </a:r>
            <a:endParaRPr b="1" sz="2000">
              <a:solidFill>
                <a:schemeClr val="dk1"/>
              </a:solidFill>
              <a:latin typeface="Unbounded"/>
              <a:ea typeface="Unbounded"/>
              <a:cs typeface="Unbounded"/>
              <a:sym typeface="Unbounded"/>
            </a:endParaRPr>
          </a:p>
        </p:txBody>
      </p:sp>
      <p:sp>
        <p:nvSpPr>
          <p:cNvPr id="973" name="Google Shape;973;p43"/>
          <p:cNvSpPr/>
          <p:nvPr/>
        </p:nvSpPr>
        <p:spPr>
          <a:xfrm>
            <a:off x="6075150" y="1086625"/>
            <a:ext cx="2360100" cy="271800"/>
          </a:xfrm>
          <a:prstGeom prst="rect">
            <a:avLst/>
          </a:prstGeom>
          <a:solidFill>
            <a:schemeClr val="lt2"/>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3"/>
          <p:cNvSpPr/>
          <p:nvPr/>
        </p:nvSpPr>
        <p:spPr>
          <a:xfrm>
            <a:off x="8209557" y="1086614"/>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grpSp>
        <p:nvGrpSpPr>
          <p:cNvPr id="975" name="Google Shape;975;p43"/>
          <p:cNvGrpSpPr/>
          <p:nvPr/>
        </p:nvGrpSpPr>
        <p:grpSpPr>
          <a:xfrm>
            <a:off x="8091650" y="1356353"/>
            <a:ext cx="343500" cy="1329079"/>
            <a:chOff x="8091650" y="1356353"/>
            <a:chExt cx="343500" cy="1329079"/>
          </a:xfrm>
        </p:grpSpPr>
        <p:grpSp>
          <p:nvGrpSpPr>
            <p:cNvPr id="976" name="Google Shape;976;p43"/>
            <p:cNvGrpSpPr/>
            <p:nvPr/>
          </p:nvGrpSpPr>
          <p:grpSpPr>
            <a:xfrm>
              <a:off x="8091650" y="2024641"/>
              <a:ext cx="343500" cy="336600"/>
              <a:chOff x="2628400" y="1891866"/>
              <a:chExt cx="343500" cy="336600"/>
            </a:xfrm>
          </p:grpSpPr>
          <p:sp>
            <p:nvSpPr>
              <p:cNvPr id="977" name="Google Shape;977;p43"/>
              <p:cNvSpPr txBox="1"/>
              <p:nvPr/>
            </p:nvSpPr>
            <p:spPr>
              <a:xfrm>
                <a:off x="2628400" y="1891866"/>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78" name="Google Shape;978;p43"/>
              <p:cNvGrpSpPr/>
              <p:nvPr/>
            </p:nvGrpSpPr>
            <p:grpSpPr>
              <a:xfrm flipH="1">
                <a:off x="2759011" y="2023158"/>
                <a:ext cx="72892" cy="72149"/>
                <a:chOff x="2552772" y="4334526"/>
                <a:chExt cx="57009" cy="56428"/>
              </a:xfrm>
            </p:grpSpPr>
            <p:sp>
              <p:nvSpPr>
                <p:cNvPr id="979" name="Google Shape;979;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81" name="Google Shape;981;p43"/>
            <p:cNvGrpSpPr/>
            <p:nvPr/>
          </p:nvGrpSpPr>
          <p:grpSpPr>
            <a:xfrm>
              <a:off x="8091650" y="2348832"/>
              <a:ext cx="343500" cy="336600"/>
              <a:chOff x="2628400" y="2216057"/>
              <a:chExt cx="343500" cy="336600"/>
            </a:xfrm>
          </p:grpSpPr>
          <p:sp>
            <p:nvSpPr>
              <p:cNvPr id="982" name="Google Shape;982;p43"/>
              <p:cNvSpPr txBox="1"/>
              <p:nvPr/>
            </p:nvSpPr>
            <p:spPr>
              <a:xfrm>
                <a:off x="2628400" y="2216057"/>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83" name="Google Shape;983;p43"/>
              <p:cNvGrpSpPr/>
              <p:nvPr/>
            </p:nvGrpSpPr>
            <p:grpSpPr>
              <a:xfrm>
                <a:off x="2759011" y="2347349"/>
                <a:ext cx="72892" cy="72149"/>
                <a:chOff x="2552772" y="4334526"/>
                <a:chExt cx="57009" cy="56428"/>
              </a:xfrm>
            </p:grpSpPr>
            <p:sp>
              <p:nvSpPr>
                <p:cNvPr id="984" name="Google Shape;984;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86" name="Google Shape;986;p43"/>
            <p:cNvGrpSpPr/>
            <p:nvPr/>
          </p:nvGrpSpPr>
          <p:grpSpPr>
            <a:xfrm>
              <a:off x="8091650" y="1685325"/>
              <a:ext cx="343500" cy="336600"/>
              <a:chOff x="2628400" y="1567675"/>
              <a:chExt cx="343500" cy="336600"/>
            </a:xfrm>
          </p:grpSpPr>
          <p:sp>
            <p:nvSpPr>
              <p:cNvPr id="987" name="Google Shape;987;p43"/>
              <p:cNvSpPr txBox="1"/>
              <p:nvPr/>
            </p:nvSpPr>
            <p:spPr>
              <a:xfrm>
                <a:off x="2628400" y="1567675"/>
                <a:ext cx="343500" cy="336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88" name="Google Shape;988;p43"/>
              <p:cNvGrpSpPr/>
              <p:nvPr/>
            </p:nvGrpSpPr>
            <p:grpSpPr>
              <a:xfrm>
                <a:off x="2747832" y="1667951"/>
                <a:ext cx="104997" cy="123194"/>
                <a:chOff x="2013047" y="4305800"/>
                <a:chExt cx="96549" cy="113303"/>
              </a:xfrm>
            </p:grpSpPr>
            <p:sp>
              <p:nvSpPr>
                <p:cNvPr id="989" name="Google Shape;989;p43"/>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3"/>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1" name="Google Shape;991;p43"/>
            <p:cNvSpPr txBox="1"/>
            <p:nvPr/>
          </p:nvSpPr>
          <p:spPr>
            <a:xfrm>
              <a:off x="8091650" y="1356353"/>
              <a:ext cx="343500" cy="336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992" name="Google Shape;992;p43"/>
            <p:cNvSpPr/>
            <p:nvPr/>
          </p:nvSpPr>
          <p:spPr>
            <a:xfrm>
              <a:off x="8206001" y="1455675"/>
              <a:ext cx="114795" cy="132401"/>
            </a:xfrm>
            <a:custGeom>
              <a:rect b="b" l="l" r="r" t="t"/>
              <a:pathLst>
                <a:path extrusionOk="0" h="1264" w="1096">
                  <a:moveTo>
                    <a:pt x="0" y="1"/>
                  </a:moveTo>
                  <a:lnTo>
                    <a:pt x="0" y="1263"/>
                  </a:lnTo>
                  <a:lnTo>
                    <a:pt x="1095" y="626"/>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43"/>
          <p:cNvSpPr/>
          <p:nvPr/>
        </p:nvSpPr>
        <p:spPr>
          <a:xfrm>
            <a:off x="708780" y="3093075"/>
            <a:ext cx="2360100" cy="13314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182875" spcFirstLastPara="1" rIns="731500"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Playlist 4</a:t>
            </a:r>
            <a:endParaRPr b="1" sz="1600">
              <a:solidFill>
                <a:schemeClr val="dk1"/>
              </a:solidFill>
              <a:latin typeface="Unbounded"/>
              <a:ea typeface="Unbounded"/>
              <a:cs typeface="Unbounded"/>
              <a:sym typeface="Unbounded"/>
            </a:endParaRPr>
          </a:p>
          <a:p>
            <a:pPr indent="0" lvl="0" marL="0" rtl="0" algn="l">
              <a:spcBef>
                <a:spcPts val="1000"/>
              </a:spcBef>
              <a:spcAft>
                <a:spcPts val="0"/>
              </a:spcAft>
              <a:buNone/>
            </a:pPr>
            <a:r>
              <a:rPr lang="en" sz="1600">
                <a:solidFill>
                  <a:schemeClr val="dk1"/>
                </a:solidFill>
                <a:latin typeface="Open Sans"/>
                <a:ea typeface="Open Sans"/>
                <a:cs typeface="Open Sans"/>
                <a:sym typeface="Open Sans"/>
              </a:rPr>
              <a:t>Jupiter is the biggest planet</a:t>
            </a:r>
            <a:endParaRPr b="1" sz="2000">
              <a:solidFill>
                <a:schemeClr val="dk1"/>
              </a:solidFill>
              <a:latin typeface="Unbounded"/>
              <a:ea typeface="Unbounded"/>
              <a:cs typeface="Unbounded"/>
              <a:sym typeface="Unbounded"/>
            </a:endParaRPr>
          </a:p>
        </p:txBody>
      </p:sp>
      <p:sp>
        <p:nvSpPr>
          <p:cNvPr id="994" name="Google Shape;994;p43"/>
          <p:cNvSpPr/>
          <p:nvPr/>
        </p:nvSpPr>
        <p:spPr>
          <a:xfrm>
            <a:off x="708751" y="2821275"/>
            <a:ext cx="2360100" cy="271800"/>
          </a:xfrm>
          <a:prstGeom prst="rect">
            <a:avLst/>
          </a:prstGeom>
          <a:solidFill>
            <a:schemeClr val="accent2"/>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3"/>
          <p:cNvSpPr/>
          <p:nvPr/>
        </p:nvSpPr>
        <p:spPr>
          <a:xfrm>
            <a:off x="2843319" y="2821264"/>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grpSp>
        <p:nvGrpSpPr>
          <p:cNvPr id="996" name="Google Shape;996;p43"/>
          <p:cNvGrpSpPr/>
          <p:nvPr/>
        </p:nvGrpSpPr>
        <p:grpSpPr>
          <a:xfrm>
            <a:off x="2725413" y="3091003"/>
            <a:ext cx="343500" cy="1329079"/>
            <a:chOff x="2725413" y="3091003"/>
            <a:chExt cx="343500" cy="1329079"/>
          </a:xfrm>
        </p:grpSpPr>
        <p:grpSp>
          <p:nvGrpSpPr>
            <p:cNvPr id="997" name="Google Shape;997;p43"/>
            <p:cNvGrpSpPr/>
            <p:nvPr/>
          </p:nvGrpSpPr>
          <p:grpSpPr>
            <a:xfrm>
              <a:off x="2725413" y="3759291"/>
              <a:ext cx="343500" cy="336600"/>
              <a:chOff x="2628400" y="1891866"/>
              <a:chExt cx="343500" cy="336600"/>
            </a:xfrm>
          </p:grpSpPr>
          <p:sp>
            <p:nvSpPr>
              <p:cNvPr id="998" name="Google Shape;998;p43"/>
              <p:cNvSpPr txBox="1"/>
              <p:nvPr/>
            </p:nvSpPr>
            <p:spPr>
              <a:xfrm>
                <a:off x="2628400" y="1891866"/>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999" name="Google Shape;999;p43"/>
              <p:cNvGrpSpPr/>
              <p:nvPr/>
            </p:nvGrpSpPr>
            <p:grpSpPr>
              <a:xfrm flipH="1">
                <a:off x="2759011" y="2023158"/>
                <a:ext cx="72892" cy="72149"/>
                <a:chOff x="2552772" y="4334526"/>
                <a:chExt cx="57009" cy="56428"/>
              </a:xfrm>
            </p:grpSpPr>
            <p:sp>
              <p:nvSpPr>
                <p:cNvPr id="1000" name="Google Shape;1000;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02" name="Google Shape;1002;p43"/>
            <p:cNvGrpSpPr/>
            <p:nvPr/>
          </p:nvGrpSpPr>
          <p:grpSpPr>
            <a:xfrm>
              <a:off x="2725413" y="4083482"/>
              <a:ext cx="343500" cy="336600"/>
              <a:chOff x="2628400" y="2216057"/>
              <a:chExt cx="343500" cy="336600"/>
            </a:xfrm>
          </p:grpSpPr>
          <p:sp>
            <p:nvSpPr>
              <p:cNvPr id="1003" name="Google Shape;1003;p43"/>
              <p:cNvSpPr txBox="1"/>
              <p:nvPr/>
            </p:nvSpPr>
            <p:spPr>
              <a:xfrm>
                <a:off x="2628400" y="2216057"/>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004" name="Google Shape;1004;p43"/>
              <p:cNvGrpSpPr/>
              <p:nvPr/>
            </p:nvGrpSpPr>
            <p:grpSpPr>
              <a:xfrm>
                <a:off x="2759011" y="2347349"/>
                <a:ext cx="72892" cy="72149"/>
                <a:chOff x="2552772" y="4334526"/>
                <a:chExt cx="57009" cy="56428"/>
              </a:xfrm>
            </p:grpSpPr>
            <p:sp>
              <p:nvSpPr>
                <p:cNvPr id="1005" name="Google Shape;1005;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07" name="Google Shape;1007;p43"/>
            <p:cNvGrpSpPr/>
            <p:nvPr/>
          </p:nvGrpSpPr>
          <p:grpSpPr>
            <a:xfrm>
              <a:off x="2725413" y="3419975"/>
              <a:ext cx="343500" cy="336600"/>
              <a:chOff x="2628400" y="1567675"/>
              <a:chExt cx="343500" cy="336600"/>
            </a:xfrm>
          </p:grpSpPr>
          <p:sp>
            <p:nvSpPr>
              <p:cNvPr id="1008" name="Google Shape;1008;p43"/>
              <p:cNvSpPr txBox="1"/>
              <p:nvPr/>
            </p:nvSpPr>
            <p:spPr>
              <a:xfrm>
                <a:off x="2628400" y="1567675"/>
                <a:ext cx="343500" cy="336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009" name="Google Shape;1009;p43"/>
              <p:cNvGrpSpPr/>
              <p:nvPr/>
            </p:nvGrpSpPr>
            <p:grpSpPr>
              <a:xfrm>
                <a:off x="2747832" y="1667951"/>
                <a:ext cx="104997" cy="123194"/>
                <a:chOff x="2013047" y="4305800"/>
                <a:chExt cx="96549" cy="113303"/>
              </a:xfrm>
            </p:grpSpPr>
            <p:sp>
              <p:nvSpPr>
                <p:cNvPr id="1010" name="Google Shape;1010;p43"/>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3"/>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12" name="Google Shape;1012;p43"/>
            <p:cNvSpPr txBox="1"/>
            <p:nvPr/>
          </p:nvSpPr>
          <p:spPr>
            <a:xfrm>
              <a:off x="2725413" y="3091003"/>
              <a:ext cx="343500" cy="336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1013" name="Google Shape;1013;p43"/>
            <p:cNvSpPr/>
            <p:nvPr/>
          </p:nvSpPr>
          <p:spPr>
            <a:xfrm>
              <a:off x="2839764" y="3190325"/>
              <a:ext cx="114795" cy="132401"/>
            </a:xfrm>
            <a:custGeom>
              <a:rect b="b" l="l" r="r" t="t"/>
              <a:pathLst>
                <a:path extrusionOk="0" h="1264" w="1096">
                  <a:moveTo>
                    <a:pt x="0" y="1"/>
                  </a:moveTo>
                  <a:lnTo>
                    <a:pt x="0" y="1263"/>
                  </a:lnTo>
                  <a:lnTo>
                    <a:pt x="1095" y="626"/>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4" name="Google Shape;1014;p43"/>
          <p:cNvSpPr/>
          <p:nvPr/>
        </p:nvSpPr>
        <p:spPr>
          <a:xfrm>
            <a:off x="3391978" y="3093075"/>
            <a:ext cx="2360100" cy="13314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182875" spcFirstLastPara="1" rIns="731500"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Playlist 5</a:t>
            </a:r>
            <a:endParaRPr b="1" sz="1600">
              <a:solidFill>
                <a:schemeClr val="dk1"/>
              </a:solidFill>
              <a:latin typeface="Unbounded"/>
              <a:ea typeface="Unbounded"/>
              <a:cs typeface="Unbounded"/>
              <a:sym typeface="Unbounded"/>
            </a:endParaRPr>
          </a:p>
          <a:p>
            <a:pPr indent="0" lvl="0" marL="0" rtl="0" algn="l">
              <a:spcBef>
                <a:spcPts val="1000"/>
              </a:spcBef>
              <a:spcAft>
                <a:spcPts val="0"/>
              </a:spcAft>
              <a:buNone/>
            </a:pPr>
            <a:r>
              <a:rPr lang="en" sz="1600">
                <a:solidFill>
                  <a:schemeClr val="dk1"/>
                </a:solidFill>
                <a:latin typeface="Open Sans"/>
                <a:ea typeface="Open Sans"/>
                <a:cs typeface="Open Sans"/>
                <a:sym typeface="Open Sans"/>
              </a:rPr>
              <a:t>Saturn has several rings</a:t>
            </a:r>
            <a:endParaRPr b="1" sz="2000">
              <a:solidFill>
                <a:schemeClr val="dk1"/>
              </a:solidFill>
              <a:latin typeface="Unbounded"/>
              <a:ea typeface="Unbounded"/>
              <a:cs typeface="Unbounded"/>
              <a:sym typeface="Unbounded"/>
            </a:endParaRPr>
          </a:p>
        </p:txBody>
      </p:sp>
      <p:sp>
        <p:nvSpPr>
          <p:cNvPr id="1015" name="Google Shape;1015;p43"/>
          <p:cNvSpPr/>
          <p:nvPr/>
        </p:nvSpPr>
        <p:spPr>
          <a:xfrm>
            <a:off x="3391949" y="2821275"/>
            <a:ext cx="2360100" cy="271800"/>
          </a:xfrm>
          <a:prstGeom prst="rect">
            <a:avLst/>
          </a:prstGeom>
          <a:solidFill>
            <a:schemeClr val="accent3"/>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3"/>
          <p:cNvSpPr/>
          <p:nvPr/>
        </p:nvSpPr>
        <p:spPr>
          <a:xfrm>
            <a:off x="5526379" y="2821264"/>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grpSp>
        <p:nvGrpSpPr>
          <p:cNvPr id="1017" name="Google Shape;1017;p43"/>
          <p:cNvGrpSpPr/>
          <p:nvPr/>
        </p:nvGrpSpPr>
        <p:grpSpPr>
          <a:xfrm>
            <a:off x="5408472" y="3091003"/>
            <a:ext cx="343500" cy="1329079"/>
            <a:chOff x="5408472" y="3091003"/>
            <a:chExt cx="343500" cy="1329079"/>
          </a:xfrm>
        </p:grpSpPr>
        <p:grpSp>
          <p:nvGrpSpPr>
            <p:cNvPr id="1018" name="Google Shape;1018;p43"/>
            <p:cNvGrpSpPr/>
            <p:nvPr/>
          </p:nvGrpSpPr>
          <p:grpSpPr>
            <a:xfrm>
              <a:off x="5408472" y="3759291"/>
              <a:ext cx="343500" cy="336600"/>
              <a:chOff x="2628400" y="1891866"/>
              <a:chExt cx="343500" cy="336600"/>
            </a:xfrm>
          </p:grpSpPr>
          <p:sp>
            <p:nvSpPr>
              <p:cNvPr id="1019" name="Google Shape;1019;p43"/>
              <p:cNvSpPr txBox="1"/>
              <p:nvPr/>
            </p:nvSpPr>
            <p:spPr>
              <a:xfrm>
                <a:off x="2628400" y="1891866"/>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020" name="Google Shape;1020;p43"/>
              <p:cNvGrpSpPr/>
              <p:nvPr/>
            </p:nvGrpSpPr>
            <p:grpSpPr>
              <a:xfrm flipH="1">
                <a:off x="2759011" y="2023158"/>
                <a:ext cx="72892" cy="72149"/>
                <a:chOff x="2552772" y="4334526"/>
                <a:chExt cx="57009" cy="56428"/>
              </a:xfrm>
            </p:grpSpPr>
            <p:sp>
              <p:nvSpPr>
                <p:cNvPr id="1021" name="Google Shape;1021;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3" name="Google Shape;1023;p43"/>
            <p:cNvGrpSpPr/>
            <p:nvPr/>
          </p:nvGrpSpPr>
          <p:grpSpPr>
            <a:xfrm>
              <a:off x="5408472" y="4083482"/>
              <a:ext cx="343500" cy="336600"/>
              <a:chOff x="2628400" y="2216057"/>
              <a:chExt cx="343500" cy="336600"/>
            </a:xfrm>
          </p:grpSpPr>
          <p:sp>
            <p:nvSpPr>
              <p:cNvPr id="1024" name="Google Shape;1024;p43"/>
              <p:cNvSpPr txBox="1"/>
              <p:nvPr/>
            </p:nvSpPr>
            <p:spPr>
              <a:xfrm>
                <a:off x="2628400" y="2216057"/>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025" name="Google Shape;1025;p43"/>
              <p:cNvGrpSpPr/>
              <p:nvPr/>
            </p:nvGrpSpPr>
            <p:grpSpPr>
              <a:xfrm>
                <a:off x="2759011" y="2347349"/>
                <a:ext cx="72892" cy="72149"/>
                <a:chOff x="2552772" y="4334526"/>
                <a:chExt cx="57009" cy="56428"/>
              </a:xfrm>
            </p:grpSpPr>
            <p:sp>
              <p:nvSpPr>
                <p:cNvPr id="1026" name="Google Shape;1026;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8" name="Google Shape;1028;p43"/>
            <p:cNvGrpSpPr/>
            <p:nvPr/>
          </p:nvGrpSpPr>
          <p:grpSpPr>
            <a:xfrm>
              <a:off x="5408472" y="3419975"/>
              <a:ext cx="343500" cy="336600"/>
              <a:chOff x="2628400" y="1567675"/>
              <a:chExt cx="343500" cy="336600"/>
            </a:xfrm>
          </p:grpSpPr>
          <p:sp>
            <p:nvSpPr>
              <p:cNvPr id="1029" name="Google Shape;1029;p43"/>
              <p:cNvSpPr txBox="1"/>
              <p:nvPr/>
            </p:nvSpPr>
            <p:spPr>
              <a:xfrm>
                <a:off x="2628400" y="1567675"/>
                <a:ext cx="343500" cy="336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030" name="Google Shape;1030;p43"/>
              <p:cNvGrpSpPr/>
              <p:nvPr/>
            </p:nvGrpSpPr>
            <p:grpSpPr>
              <a:xfrm>
                <a:off x="2747832" y="1667951"/>
                <a:ext cx="104997" cy="123194"/>
                <a:chOff x="2013047" y="4305800"/>
                <a:chExt cx="96549" cy="113303"/>
              </a:xfrm>
            </p:grpSpPr>
            <p:sp>
              <p:nvSpPr>
                <p:cNvPr id="1031" name="Google Shape;1031;p43"/>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3"/>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33" name="Google Shape;1033;p43"/>
            <p:cNvSpPr txBox="1"/>
            <p:nvPr/>
          </p:nvSpPr>
          <p:spPr>
            <a:xfrm>
              <a:off x="5408472" y="3091003"/>
              <a:ext cx="343500" cy="336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1034" name="Google Shape;1034;p43"/>
            <p:cNvSpPr/>
            <p:nvPr/>
          </p:nvSpPr>
          <p:spPr>
            <a:xfrm>
              <a:off x="5522824" y="3190325"/>
              <a:ext cx="114795" cy="132401"/>
            </a:xfrm>
            <a:custGeom>
              <a:rect b="b" l="l" r="r" t="t"/>
              <a:pathLst>
                <a:path extrusionOk="0" h="1264" w="1096">
                  <a:moveTo>
                    <a:pt x="0" y="1"/>
                  </a:moveTo>
                  <a:lnTo>
                    <a:pt x="0" y="1263"/>
                  </a:lnTo>
                  <a:lnTo>
                    <a:pt x="1095" y="626"/>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5" name="Google Shape;1035;p43"/>
          <p:cNvSpPr/>
          <p:nvPr/>
        </p:nvSpPr>
        <p:spPr>
          <a:xfrm>
            <a:off x="6075234" y="3093075"/>
            <a:ext cx="2360100" cy="1331400"/>
          </a:xfrm>
          <a:prstGeom prst="rect">
            <a:avLst/>
          </a:prstGeom>
          <a:solidFill>
            <a:srgbClr val="FFFFFF"/>
          </a:solidFill>
          <a:ln cap="flat" cmpd="sng" w="19050">
            <a:solidFill>
              <a:srgbClr val="9894DF"/>
            </a:solidFill>
            <a:prstDash val="solid"/>
            <a:round/>
            <a:headEnd len="sm" w="sm" type="none"/>
            <a:tailEnd len="sm" w="sm" type="none"/>
          </a:ln>
        </p:spPr>
        <p:txBody>
          <a:bodyPr anchorCtr="0" anchor="t" bIns="91425" lIns="182875" spcFirstLastPara="1" rIns="731500"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Playlist 6</a:t>
            </a:r>
            <a:endParaRPr b="1" sz="1600">
              <a:solidFill>
                <a:schemeClr val="dk1"/>
              </a:solidFill>
              <a:latin typeface="Unbounded"/>
              <a:ea typeface="Unbounded"/>
              <a:cs typeface="Unbounded"/>
              <a:sym typeface="Unbounded"/>
            </a:endParaRPr>
          </a:p>
          <a:p>
            <a:pPr indent="0" lvl="0" marL="0" rtl="0" algn="l">
              <a:spcBef>
                <a:spcPts val="1000"/>
              </a:spcBef>
              <a:spcAft>
                <a:spcPts val="0"/>
              </a:spcAft>
              <a:buNone/>
            </a:pPr>
            <a:r>
              <a:rPr lang="en" sz="1600">
                <a:solidFill>
                  <a:schemeClr val="dk1"/>
                </a:solidFill>
                <a:latin typeface="Open Sans"/>
                <a:ea typeface="Open Sans"/>
                <a:cs typeface="Open Sans"/>
                <a:sym typeface="Open Sans"/>
              </a:rPr>
              <a:t>Mercury is the smallest planet</a:t>
            </a:r>
            <a:endParaRPr b="1" sz="2000">
              <a:solidFill>
                <a:schemeClr val="dk1"/>
              </a:solidFill>
              <a:latin typeface="Unbounded"/>
              <a:ea typeface="Unbounded"/>
              <a:cs typeface="Unbounded"/>
              <a:sym typeface="Unbounded"/>
            </a:endParaRPr>
          </a:p>
        </p:txBody>
      </p:sp>
      <p:sp>
        <p:nvSpPr>
          <p:cNvPr id="1036" name="Google Shape;1036;p43"/>
          <p:cNvSpPr/>
          <p:nvPr/>
        </p:nvSpPr>
        <p:spPr>
          <a:xfrm>
            <a:off x="6075205" y="2821275"/>
            <a:ext cx="2360100" cy="271800"/>
          </a:xfrm>
          <a:prstGeom prst="rect">
            <a:avLst/>
          </a:prstGeom>
          <a:solidFill>
            <a:schemeClr val="accent5"/>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3"/>
          <p:cNvSpPr/>
          <p:nvPr/>
        </p:nvSpPr>
        <p:spPr>
          <a:xfrm>
            <a:off x="8209607" y="2821264"/>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grpSp>
        <p:nvGrpSpPr>
          <p:cNvPr id="1038" name="Google Shape;1038;p43"/>
          <p:cNvGrpSpPr/>
          <p:nvPr/>
        </p:nvGrpSpPr>
        <p:grpSpPr>
          <a:xfrm>
            <a:off x="8091700" y="3091003"/>
            <a:ext cx="343500" cy="1329079"/>
            <a:chOff x="8091700" y="3091003"/>
            <a:chExt cx="343500" cy="1329079"/>
          </a:xfrm>
        </p:grpSpPr>
        <p:grpSp>
          <p:nvGrpSpPr>
            <p:cNvPr id="1039" name="Google Shape;1039;p43"/>
            <p:cNvGrpSpPr/>
            <p:nvPr/>
          </p:nvGrpSpPr>
          <p:grpSpPr>
            <a:xfrm>
              <a:off x="8091700" y="3759291"/>
              <a:ext cx="343500" cy="336600"/>
              <a:chOff x="2628400" y="1891866"/>
              <a:chExt cx="343500" cy="336600"/>
            </a:xfrm>
          </p:grpSpPr>
          <p:sp>
            <p:nvSpPr>
              <p:cNvPr id="1040" name="Google Shape;1040;p43"/>
              <p:cNvSpPr txBox="1"/>
              <p:nvPr/>
            </p:nvSpPr>
            <p:spPr>
              <a:xfrm>
                <a:off x="2628400" y="1891866"/>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041" name="Google Shape;1041;p43"/>
              <p:cNvGrpSpPr/>
              <p:nvPr/>
            </p:nvGrpSpPr>
            <p:grpSpPr>
              <a:xfrm flipH="1">
                <a:off x="2759011" y="2023158"/>
                <a:ext cx="72892" cy="72149"/>
                <a:chOff x="2552772" y="4334526"/>
                <a:chExt cx="57009" cy="56428"/>
              </a:xfrm>
            </p:grpSpPr>
            <p:sp>
              <p:nvSpPr>
                <p:cNvPr id="1042" name="Google Shape;1042;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4" name="Google Shape;1044;p43"/>
            <p:cNvGrpSpPr/>
            <p:nvPr/>
          </p:nvGrpSpPr>
          <p:grpSpPr>
            <a:xfrm>
              <a:off x="8091700" y="4083482"/>
              <a:ext cx="343500" cy="336600"/>
              <a:chOff x="2628400" y="2216057"/>
              <a:chExt cx="343500" cy="336600"/>
            </a:xfrm>
          </p:grpSpPr>
          <p:sp>
            <p:nvSpPr>
              <p:cNvPr id="1045" name="Google Shape;1045;p43"/>
              <p:cNvSpPr txBox="1"/>
              <p:nvPr/>
            </p:nvSpPr>
            <p:spPr>
              <a:xfrm>
                <a:off x="2628400" y="2216057"/>
                <a:ext cx="343500" cy="3366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046" name="Google Shape;1046;p43"/>
              <p:cNvGrpSpPr/>
              <p:nvPr/>
            </p:nvGrpSpPr>
            <p:grpSpPr>
              <a:xfrm>
                <a:off x="2759011" y="2347349"/>
                <a:ext cx="72892" cy="72149"/>
                <a:chOff x="2552772" y="4334526"/>
                <a:chExt cx="57009" cy="56428"/>
              </a:xfrm>
            </p:grpSpPr>
            <p:sp>
              <p:nvSpPr>
                <p:cNvPr id="1047" name="Google Shape;1047;p43"/>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3"/>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49" name="Google Shape;1049;p43"/>
            <p:cNvGrpSpPr/>
            <p:nvPr/>
          </p:nvGrpSpPr>
          <p:grpSpPr>
            <a:xfrm>
              <a:off x="8091700" y="3419975"/>
              <a:ext cx="343500" cy="336600"/>
              <a:chOff x="2628400" y="1567675"/>
              <a:chExt cx="343500" cy="336600"/>
            </a:xfrm>
          </p:grpSpPr>
          <p:sp>
            <p:nvSpPr>
              <p:cNvPr id="1050" name="Google Shape;1050;p43"/>
              <p:cNvSpPr txBox="1"/>
              <p:nvPr/>
            </p:nvSpPr>
            <p:spPr>
              <a:xfrm>
                <a:off x="2628400" y="1567675"/>
                <a:ext cx="343500" cy="3366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051" name="Google Shape;1051;p43"/>
              <p:cNvGrpSpPr/>
              <p:nvPr/>
            </p:nvGrpSpPr>
            <p:grpSpPr>
              <a:xfrm>
                <a:off x="2747832" y="1667951"/>
                <a:ext cx="104997" cy="123194"/>
                <a:chOff x="2013047" y="4305800"/>
                <a:chExt cx="96549" cy="113303"/>
              </a:xfrm>
            </p:grpSpPr>
            <p:sp>
              <p:nvSpPr>
                <p:cNvPr id="1052" name="Google Shape;1052;p43"/>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3"/>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54" name="Google Shape;1054;p43"/>
            <p:cNvSpPr txBox="1"/>
            <p:nvPr/>
          </p:nvSpPr>
          <p:spPr>
            <a:xfrm>
              <a:off x="8091700" y="3091003"/>
              <a:ext cx="343500" cy="3366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sp>
          <p:nvSpPr>
            <p:cNvPr id="1055" name="Google Shape;1055;p43"/>
            <p:cNvSpPr/>
            <p:nvPr/>
          </p:nvSpPr>
          <p:spPr>
            <a:xfrm>
              <a:off x="8206051" y="3190325"/>
              <a:ext cx="114795" cy="132401"/>
            </a:xfrm>
            <a:custGeom>
              <a:rect b="b" l="l" r="r" t="t"/>
              <a:pathLst>
                <a:path extrusionOk="0" h="1264" w="1096">
                  <a:moveTo>
                    <a:pt x="0" y="1"/>
                  </a:moveTo>
                  <a:lnTo>
                    <a:pt x="0" y="1263"/>
                  </a:lnTo>
                  <a:lnTo>
                    <a:pt x="1095" y="626"/>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p44"/>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sp>
        <p:nvSpPr>
          <p:cNvPr id="1061" name="Google Shape;1061;p44"/>
          <p:cNvSpPr txBox="1"/>
          <p:nvPr/>
        </p:nvSpPr>
        <p:spPr>
          <a:xfrm>
            <a:off x="712475" y="1188625"/>
            <a:ext cx="909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#01</a:t>
            </a:r>
            <a:endParaRPr b="1" sz="2000">
              <a:solidFill>
                <a:schemeClr val="accent6"/>
              </a:solidFill>
              <a:latin typeface="Unbounded"/>
              <a:ea typeface="Unbounded"/>
              <a:cs typeface="Unbounded"/>
              <a:sym typeface="Unbounded"/>
            </a:endParaRPr>
          </a:p>
        </p:txBody>
      </p:sp>
      <p:grpSp>
        <p:nvGrpSpPr>
          <p:cNvPr id="1062" name="Google Shape;1062;p44"/>
          <p:cNvGrpSpPr/>
          <p:nvPr/>
        </p:nvGrpSpPr>
        <p:grpSpPr>
          <a:xfrm>
            <a:off x="2733125" y="1178250"/>
            <a:ext cx="1809600" cy="672350"/>
            <a:chOff x="2733125" y="1178250"/>
            <a:chExt cx="1809600" cy="672350"/>
          </a:xfrm>
        </p:grpSpPr>
        <p:sp>
          <p:nvSpPr>
            <p:cNvPr id="1063" name="Google Shape;1063;p44"/>
            <p:cNvSpPr txBox="1"/>
            <p:nvPr/>
          </p:nvSpPr>
          <p:spPr>
            <a:xfrm>
              <a:off x="2733125" y="1178250"/>
              <a:ext cx="1809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Jenna Doe</a:t>
              </a:r>
              <a:endParaRPr b="1" sz="1600">
                <a:solidFill>
                  <a:schemeClr val="dk1"/>
                </a:solidFill>
                <a:latin typeface="Unbounded"/>
                <a:ea typeface="Unbounded"/>
                <a:cs typeface="Unbounded"/>
                <a:sym typeface="Unbounded"/>
              </a:endParaRPr>
            </a:p>
          </p:txBody>
        </p:sp>
        <p:sp>
          <p:nvSpPr>
            <p:cNvPr id="1064" name="Google Shape;1064;p44"/>
            <p:cNvSpPr txBox="1"/>
            <p:nvPr/>
          </p:nvSpPr>
          <p:spPr>
            <a:xfrm>
              <a:off x="2733125" y="1513100"/>
              <a:ext cx="18096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Song’s name</a:t>
              </a:r>
              <a:endParaRPr sz="1200">
                <a:solidFill>
                  <a:schemeClr val="dk1"/>
                </a:solidFill>
                <a:latin typeface="Open Sans"/>
                <a:ea typeface="Open Sans"/>
                <a:cs typeface="Open Sans"/>
                <a:sym typeface="Open Sans"/>
              </a:endParaRPr>
            </a:p>
          </p:txBody>
        </p:sp>
      </p:grpSp>
      <p:sp>
        <p:nvSpPr>
          <p:cNvPr id="1065" name="Google Shape;1065;p44"/>
          <p:cNvSpPr txBox="1"/>
          <p:nvPr/>
        </p:nvSpPr>
        <p:spPr>
          <a:xfrm>
            <a:off x="4604988" y="1188625"/>
            <a:ext cx="909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#05</a:t>
            </a:r>
            <a:endParaRPr b="1" sz="2000">
              <a:solidFill>
                <a:schemeClr val="accent6"/>
              </a:solidFill>
              <a:latin typeface="Unbounded"/>
              <a:ea typeface="Unbounded"/>
              <a:cs typeface="Unbounded"/>
              <a:sym typeface="Unbounded"/>
            </a:endParaRPr>
          </a:p>
        </p:txBody>
      </p:sp>
      <p:grpSp>
        <p:nvGrpSpPr>
          <p:cNvPr id="1066" name="Google Shape;1066;p44"/>
          <p:cNvGrpSpPr/>
          <p:nvPr/>
        </p:nvGrpSpPr>
        <p:grpSpPr>
          <a:xfrm>
            <a:off x="6625650" y="1178250"/>
            <a:ext cx="1809600" cy="672350"/>
            <a:chOff x="6625650" y="1178250"/>
            <a:chExt cx="1809600" cy="672350"/>
          </a:xfrm>
        </p:grpSpPr>
        <p:sp>
          <p:nvSpPr>
            <p:cNvPr id="1067" name="Google Shape;1067;p44"/>
            <p:cNvSpPr txBox="1"/>
            <p:nvPr/>
          </p:nvSpPr>
          <p:spPr>
            <a:xfrm>
              <a:off x="6625650" y="1178250"/>
              <a:ext cx="1809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Josh Marks</a:t>
              </a:r>
              <a:endParaRPr b="1" sz="1600">
                <a:solidFill>
                  <a:schemeClr val="dk1"/>
                </a:solidFill>
                <a:latin typeface="Unbounded"/>
                <a:ea typeface="Unbounded"/>
                <a:cs typeface="Unbounded"/>
                <a:sym typeface="Unbounded"/>
              </a:endParaRPr>
            </a:p>
          </p:txBody>
        </p:sp>
        <p:sp>
          <p:nvSpPr>
            <p:cNvPr id="1068" name="Google Shape;1068;p44"/>
            <p:cNvSpPr txBox="1"/>
            <p:nvPr/>
          </p:nvSpPr>
          <p:spPr>
            <a:xfrm>
              <a:off x="6625650" y="1513100"/>
              <a:ext cx="18096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Song’s name</a:t>
              </a:r>
              <a:endParaRPr sz="1200">
                <a:solidFill>
                  <a:schemeClr val="dk1"/>
                </a:solidFill>
                <a:latin typeface="Open Sans"/>
                <a:ea typeface="Open Sans"/>
                <a:cs typeface="Open Sans"/>
                <a:sym typeface="Open Sans"/>
              </a:endParaRPr>
            </a:p>
          </p:txBody>
        </p:sp>
      </p:grpSp>
      <p:sp>
        <p:nvSpPr>
          <p:cNvPr id="1069" name="Google Shape;1069;p44"/>
          <p:cNvSpPr txBox="1"/>
          <p:nvPr/>
        </p:nvSpPr>
        <p:spPr>
          <a:xfrm>
            <a:off x="712475" y="2017300"/>
            <a:ext cx="909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#02</a:t>
            </a:r>
            <a:endParaRPr b="1" sz="2000">
              <a:solidFill>
                <a:schemeClr val="accent6"/>
              </a:solidFill>
              <a:latin typeface="Unbounded"/>
              <a:ea typeface="Unbounded"/>
              <a:cs typeface="Unbounded"/>
              <a:sym typeface="Unbounded"/>
            </a:endParaRPr>
          </a:p>
        </p:txBody>
      </p:sp>
      <p:grpSp>
        <p:nvGrpSpPr>
          <p:cNvPr id="1070" name="Google Shape;1070;p44"/>
          <p:cNvGrpSpPr/>
          <p:nvPr/>
        </p:nvGrpSpPr>
        <p:grpSpPr>
          <a:xfrm>
            <a:off x="2733125" y="2006925"/>
            <a:ext cx="1809600" cy="672350"/>
            <a:chOff x="2733125" y="2006925"/>
            <a:chExt cx="1809600" cy="672350"/>
          </a:xfrm>
        </p:grpSpPr>
        <p:sp>
          <p:nvSpPr>
            <p:cNvPr id="1071" name="Google Shape;1071;p44"/>
            <p:cNvSpPr txBox="1"/>
            <p:nvPr/>
          </p:nvSpPr>
          <p:spPr>
            <a:xfrm>
              <a:off x="2733125" y="2006925"/>
              <a:ext cx="1809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Timmy Sam</a:t>
              </a:r>
              <a:endParaRPr b="1" sz="1600">
                <a:solidFill>
                  <a:schemeClr val="dk1"/>
                </a:solidFill>
                <a:latin typeface="Unbounded"/>
                <a:ea typeface="Unbounded"/>
                <a:cs typeface="Unbounded"/>
                <a:sym typeface="Unbounded"/>
              </a:endParaRPr>
            </a:p>
          </p:txBody>
        </p:sp>
        <p:sp>
          <p:nvSpPr>
            <p:cNvPr id="1072" name="Google Shape;1072;p44"/>
            <p:cNvSpPr txBox="1"/>
            <p:nvPr/>
          </p:nvSpPr>
          <p:spPr>
            <a:xfrm>
              <a:off x="2733125" y="2341775"/>
              <a:ext cx="18096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Song’s name</a:t>
              </a:r>
              <a:endParaRPr sz="1200">
                <a:solidFill>
                  <a:schemeClr val="dk1"/>
                </a:solidFill>
                <a:latin typeface="Open Sans"/>
                <a:ea typeface="Open Sans"/>
                <a:cs typeface="Open Sans"/>
                <a:sym typeface="Open Sans"/>
              </a:endParaRPr>
            </a:p>
          </p:txBody>
        </p:sp>
      </p:grpSp>
      <p:sp>
        <p:nvSpPr>
          <p:cNvPr id="1073" name="Google Shape;1073;p44"/>
          <p:cNvSpPr txBox="1"/>
          <p:nvPr/>
        </p:nvSpPr>
        <p:spPr>
          <a:xfrm>
            <a:off x="4604988" y="2017300"/>
            <a:ext cx="909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#06</a:t>
            </a:r>
            <a:endParaRPr b="1" sz="2000">
              <a:solidFill>
                <a:schemeClr val="accent6"/>
              </a:solidFill>
              <a:latin typeface="Unbounded"/>
              <a:ea typeface="Unbounded"/>
              <a:cs typeface="Unbounded"/>
              <a:sym typeface="Unbounded"/>
            </a:endParaRPr>
          </a:p>
        </p:txBody>
      </p:sp>
      <p:grpSp>
        <p:nvGrpSpPr>
          <p:cNvPr id="1074" name="Google Shape;1074;p44"/>
          <p:cNvGrpSpPr/>
          <p:nvPr/>
        </p:nvGrpSpPr>
        <p:grpSpPr>
          <a:xfrm>
            <a:off x="6625650" y="2006925"/>
            <a:ext cx="1809600" cy="672350"/>
            <a:chOff x="6625650" y="2006925"/>
            <a:chExt cx="1809600" cy="672350"/>
          </a:xfrm>
        </p:grpSpPr>
        <p:sp>
          <p:nvSpPr>
            <p:cNvPr id="1075" name="Google Shape;1075;p44"/>
            <p:cNvSpPr txBox="1"/>
            <p:nvPr/>
          </p:nvSpPr>
          <p:spPr>
            <a:xfrm>
              <a:off x="6625650" y="2006925"/>
              <a:ext cx="1809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Katy Pop</a:t>
              </a:r>
              <a:endParaRPr b="1" sz="1600">
                <a:solidFill>
                  <a:schemeClr val="dk1"/>
                </a:solidFill>
                <a:latin typeface="Unbounded"/>
                <a:ea typeface="Unbounded"/>
                <a:cs typeface="Unbounded"/>
                <a:sym typeface="Unbounded"/>
              </a:endParaRPr>
            </a:p>
          </p:txBody>
        </p:sp>
        <p:sp>
          <p:nvSpPr>
            <p:cNvPr id="1076" name="Google Shape;1076;p44"/>
            <p:cNvSpPr txBox="1"/>
            <p:nvPr/>
          </p:nvSpPr>
          <p:spPr>
            <a:xfrm>
              <a:off x="6625650" y="2341775"/>
              <a:ext cx="18096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Song’s name</a:t>
              </a:r>
              <a:endParaRPr sz="1200">
                <a:solidFill>
                  <a:schemeClr val="dk1"/>
                </a:solidFill>
                <a:latin typeface="Open Sans"/>
                <a:ea typeface="Open Sans"/>
                <a:cs typeface="Open Sans"/>
                <a:sym typeface="Open Sans"/>
              </a:endParaRPr>
            </a:p>
          </p:txBody>
        </p:sp>
      </p:grpSp>
      <p:sp>
        <p:nvSpPr>
          <p:cNvPr id="1077" name="Google Shape;1077;p44"/>
          <p:cNvSpPr txBox="1"/>
          <p:nvPr/>
        </p:nvSpPr>
        <p:spPr>
          <a:xfrm>
            <a:off x="712475" y="2845975"/>
            <a:ext cx="909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#03</a:t>
            </a:r>
            <a:endParaRPr b="1" sz="2000">
              <a:solidFill>
                <a:schemeClr val="accent6"/>
              </a:solidFill>
              <a:latin typeface="Unbounded"/>
              <a:ea typeface="Unbounded"/>
              <a:cs typeface="Unbounded"/>
              <a:sym typeface="Unbounded"/>
            </a:endParaRPr>
          </a:p>
        </p:txBody>
      </p:sp>
      <p:grpSp>
        <p:nvGrpSpPr>
          <p:cNvPr id="1078" name="Google Shape;1078;p44"/>
          <p:cNvGrpSpPr/>
          <p:nvPr/>
        </p:nvGrpSpPr>
        <p:grpSpPr>
          <a:xfrm>
            <a:off x="2733125" y="2835600"/>
            <a:ext cx="1809600" cy="672350"/>
            <a:chOff x="2733125" y="2835600"/>
            <a:chExt cx="1809600" cy="672350"/>
          </a:xfrm>
        </p:grpSpPr>
        <p:sp>
          <p:nvSpPr>
            <p:cNvPr id="1079" name="Google Shape;1079;p44"/>
            <p:cNvSpPr txBox="1"/>
            <p:nvPr/>
          </p:nvSpPr>
          <p:spPr>
            <a:xfrm>
              <a:off x="2733125" y="2835600"/>
              <a:ext cx="1809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Susan Joe</a:t>
              </a:r>
              <a:endParaRPr b="1" sz="1600">
                <a:solidFill>
                  <a:schemeClr val="dk1"/>
                </a:solidFill>
                <a:latin typeface="Unbounded"/>
                <a:ea typeface="Unbounded"/>
                <a:cs typeface="Unbounded"/>
                <a:sym typeface="Unbounded"/>
              </a:endParaRPr>
            </a:p>
          </p:txBody>
        </p:sp>
        <p:sp>
          <p:nvSpPr>
            <p:cNvPr id="1080" name="Google Shape;1080;p44"/>
            <p:cNvSpPr txBox="1"/>
            <p:nvPr/>
          </p:nvSpPr>
          <p:spPr>
            <a:xfrm>
              <a:off x="2733125" y="3170450"/>
              <a:ext cx="18096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Song’s name</a:t>
              </a:r>
              <a:endParaRPr sz="1200">
                <a:solidFill>
                  <a:schemeClr val="dk1"/>
                </a:solidFill>
                <a:latin typeface="Open Sans"/>
                <a:ea typeface="Open Sans"/>
                <a:cs typeface="Open Sans"/>
                <a:sym typeface="Open Sans"/>
              </a:endParaRPr>
            </a:p>
          </p:txBody>
        </p:sp>
      </p:grpSp>
      <p:sp>
        <p:nvSpPr>
          <p:cNvPr id="1081" name="Google Shape;1081;p44"/>
          <p:cNvSpPr txBox="1"/>
          <p:nvPr/>
        </p:nvSpPr>
        <p:spPr>
          <a:xfrm>
            <a:off x="4604988" y="2845975"/>
            <a:ext cx="909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#07</a:t>
            </a:r>
            <a:endParaRPr b="1" sz="2000">
              <a:solidFill>
                <a:schemeClr val="accent6"/>
              </a:solidFill>
              <a:latin typeface="Unbounded"/>
              <a:ea typeface="Unbounded"/>
              <a:cs typeface="Unbounded"/>
              <a:sym typeface="Unbounded"/>
            </a:endParaRPr>
          </a:p>
        </p:txBody>
      </p:sp>
      <p:grpSp>
        <p:nvGrpSpPr>
          <p:cNvPr id="1082" name="Google Shape;1082;p44"/>
          <p:cNvGrpSpPr/>
          <p:nvPr/>
        </p:nvGrpSpPr>
        <p:grpSpPr>
          <a:xfrm>
            <a:off x="6625650" y="2835600"/>
            <a:ext cx="1809600" cy="672350"/>
            <a:chOff x="6625650" y="2835600"/>
            <a:chExt cx="1809600" cy="672350"/>
          </a:xfrm>
        </p:grpSpPr>
        <p:sp>
          <p:nvSpPr>
            <p:cNvPr id="1083" name="Google Shape;1083;p44"/>
            <p:cNvSpPr txBox="1"/>
            <p:nvPr/>
          </p:nvSpPr>
          <p:spPr>
            <a:xfrm>
              <a:off x="6625650" y="2835600"/>
              <a:ext cx="1809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Mary Bin</a:t>
              </a:r>
              <a:endParaRPr b="1" sz="1600">
                <a:solidFill>
                  <a:schemeClr val="dk1"/>
                </a:solidFill>
                <a:latin typeface="Unbounded"/>
                <a:ea typeface="Unbounded"/>
                <a:cs typeface="Unbounded"/>
                <a:sym typeface="Unbounded"/>
              </a:endParaRPr>
            </a:p>
          </p:txBody>
        </p:sp>
        <p:sp>
          <p:nvSpPr>
            <p:cNvPr id="1084" name="Google Shape;1084;p44"/>
            <p:cNvSpPr txBox="1"/>
            <p:nvPr/>
          </p:nvSpPr>
          <p:spPr>
            <a:xfrm>
              <a:off x="6625650" y="3170450"/>
              <a:ext cx="18096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Song’s name</a:t>
              </a:r>
              <a:endParaRPr sz="1200">
                <a:solidFill>
                  <a:schemeClr val="dk1"/>
                </a:solidFill>
                <a:latin typeface="Open Sans"/>
                <a:ea typeface="Open Sans"/>
                <a:cs typeface="Open Sans"/>
                <a:sym typeface="Open Sans"/>
              </a:endParaRPr>
            </a:p>
          </p:txBody>
        </p:sp>
      </p:grpSp>
      <p:sp>
        <p:nvSpPr>
          <p:cNvPr id="1085" name="Google Shape;1085;p44"/>
          <p:cNvSpPr txBox="1"/>
          <p:nvPr/>
        </p:nvSpPr>
        <p:spPr>
          <a:xfrm>
            <a:off x="712475" y="3674650"/>
            <a:ext cx="909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#04</a:t>
            </a:r>
            <a:endParaRPr b="1" sz="2000">
              <a:solidFill>
                <a:schemeClr val="accent6"/>
              </a:solidFill>
              <a:latin typeface="Unbounded"/>
              <a:ea typeface="Unbounded"/>
              <a:cs typeface="Unbounded"/>
              <a:sym typeface="Unbounded"/>
            </a:endParaRPr>
          </a:p>
        </p:txBody>
      </p:sp>
      <p:grpSp>
        <p:nvGrpSpPr>
          <p:cNvPr id="1086" name="Google Shape;1086;p44"/>
          <p:cNvGrpSpPr/>
          <p:nvPr/>
        </p:nvGrpSpPr>
        <p:grpSpPr>
          <a:xfrm>
            <a:off x="2733125" y="3664275"/>
            <a:ext cx="1809600" cy="672350"/>
            <a:chOff x="2733125" y="3664275"/>
            <a:chExt cx="1809600" cy="672350"/>
          </a:xfrm>
        </p:grpSpPr>
        <p:sp>
          <p:nvSpPr>
            <p:cNvPr id="1087" name="Google Shape;1087;p44"/>
            <p:cNvSpPr txBox="1"/>
            <p:nvPr/>
          </p:nvSpPr>
          <p:spPr>
            <a:xfrm>
              <a:off x="2733125" y="3664275"/>
              <a:ext cx="1809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Rossan Lin</a:t>
              </a:r>
              <a:endParaRPr b="1" sz="1600">
                <a:solidFill>
                  <a:schemeClr val="dk1"/>
                </a:solidFill>
                <a:latin typeface="Unbounded"/>
                <a:ea typeface="Unbounded"/>
                <a:cs typeface="Unbounded"/>
                <a:sym typeface="Unbounded"/>
              </a:endParaRPr>
            </a:p>
          </p:txBody>
        </p:sp>
        <p:sp>
          <p:nvSpPr>
            <p:cNvPr id="1088" name="Google Shape;1088;p44"/>
            <p:cNvSpPr txBox="1"/>
            <p:nvPr/>
          </p:nvSpPr>
          <p:spPr>
            <a:xfrm>
              <a:off x="2733125" y="3999125"/>
              <a:ext cx="18096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Song’s name</a:t>
              </a:r>
              <a:endParaRPr sz="1200">
                <a:solidFill>
                  <a:schemeClr val="dk1"/>
                </a:solidFill>
                <a:latin typeface="Open Sans"/>
                <a:ea typeface="Open Sans"/>
                <a:cs typeface="Open Sans"/>
                <a:sym typeface="Open Sans"/>
              </a:endParaRPr>
            </a:p>
          </p:txBody>
        </p:sp>
      </p:grpSp>
      <p:sp>
        <p:nvSpPr>
          <p:cNvPr id="1089" name="Google Shape;1089;p44"/>
          <p:cNvSpPr txBox="1"/>
          <p:nvPr/>
        </p:nvSpPr>
        <p:spPr>
          <a:xfrm>
            <a:off x="4604988" y="3674650"/>
            <a:ext cx="909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#08</a:t>
            </a:r>
            <a:endParaRPr b="1" sz="2000">
              <a:solidFill>
                <a:schemeClr val="accent6"/>
              </a:solidFill>
              <a:latin typeface="Unbounded"/>
              <a:ea typeface="Unbounded"/>
              <a:cs typeface="Unbounded"/>
              <a:sym typeface="Unbounded"/>
            </a:endParaRPr>
          </a:p>
        </p:txBody>
      </p:sp>
      <p:grpSp>
        <p:nvGrpSpPr>
          <p:cNvPr id="1090" name="Google Shape;1090;p44"/>
          <p:cNvGrpSpPr/>
          <p:nvPr/>
        </p:nvGrpSpPr>
        <p:grpSpPr>
          <a:xfrm>
            <a:off x="6625650" y="3664275"/>
            <a:ext cx="1809600" cy="672350"/>
            <a:chOff x="6625650" y="3664275"/>
            <a:chExt cx="1809600" cy="672350"/>
          </a:xfrm>
        </p:grpSpPr>
        <p:sp>
          <p:nvSpPr>
            <p:cNvPr id="1091" name="Google Shape;1091;p44"/>
            <p:cNvSpPr txBox="1"/>
            <p:nvPr/>
          </p:nvSpPr>
          <p:spPr>
            <a:xfrm>
              <a:off x="6625650" y="3664275"/>
              <a:ext cx="18096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Joe James</a:t>
              </a:r>
              <a:endParaRPr b="1" sz="1600">
                <a:solidFill>
                  <a:schemeClr val="dk1"/>
                </a:solidFill>
                <a:latin typeface="Unbounded"/>
                <a:ea typeface="Unbounded"/>
                <a:cs typeface="Unbounded"/>
                <a:sym typeface="Unbounded"/>
              </a:endParaRPr>
            </a:p>
          </p:txBody>
        </p:sp>
        <p:sp>
          <p:nvSpPr>
            <p:cNvPr id="1092" name="Google Shape;1092;p44"/>
            <p:cNvSpPr txBox="1"/>
            <p:nvPr/>
          </p:nvSpPr>
          <p:spPr>
            <a:xfrm>
              <a:off x="6625650" y="3999125"/>
              <a:ext cx="1809600" cy="33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Song’s name</a:t>
              </a:r>
              <a:endParaRPr sz="1200">
                <a:solidFill>
                  <a:schemeClr val="dk1"/>
                </a:solidFill>
                <a:latin typeface="Open Sans"/>
                <a:ea typeface="Open Sans"/>
                <a:cs typeface="Open Sans"/>
                <a:sym typeface="Open Sans"/>
              </a:endParaRPr>
            </a:p>
          </p:txBody>
        </p:sp>
      </p:grpSp>
      <p:pic>
        <p:nvPicPr>
          <p:cNvPr id="1093" name="Google Shape;1093;p44"/>
          <p:cNvPicPr preferRelativeResize="0"/>
          <p:nvPr/>
        </p:nvPicPr>
        <p:blipFill rotWithShape="1">
          <a:blip r:embed="rId3">
            <a:alphaModFix/>
          </a:blip>
          <a:srcRect b="45593" l="45852" r="7966" t="3291"/>
          <a:stretch/>
        </p:blipFill>
        <p:spPr>
          <a:xfrm>
            <a:off x="1760850" y="1188625"/>
            <a:ext cx="909926" cy="672349"/>
          </a:xfrm>
          <a:prstGeom prst="rect">
            <a:avLst/>
          </a:prstGeom>
          <a:noFill/>
          <a:ln cap="flat" cmpd="sng" w="19050">
            <a:solidFill>
              <a:schemeClr val="dk2"/>
            </a:solidFill>
            <a:prstDash val="solid"/>
            <a:round/>
            <a:headEnd len="sm" w="sm" type="none"/>
            <a:tailEnd len="sm" w="sm" type="none"/>
          </a:ln>
        </p:spPr>
      </p:pic>
      <p:pic>
        <p:nvPicPr>
          <p:cNvPr id="1094" name="Google Shape;1094;p44"/>
          <p:cNvPicPr preferRelativeResize="0"/>
          <p:nvPr/>
        </p:nvPicPr>
        <p:blipFill rotWithShape="1">
          <a:blip r:embed="rId4">
            <a:alphaModFix/>
          </a:blip>
          <a:srcRect b="25347" l="9" r="9" t="25347"/>
          <a:stretch/>
        </p:blipFill>
        <p:spPr>
          <a:xfrm>
            <a:off x="1760850" y="2006925"/>
            <a:ext cx="909926" cy="673219"/>
          </a:xfrm>
          <a:prstGeom prst="rect">
            <a:avLst/>
          </a:prstGeom>
          <a:noFill/>
          <a:ln cap="flat" cmpd="sng" w="19050">
            <a:solidFill>
              <a:schemeClr val="dk2"/>
            </a:solidFill>
            <a:prstDash val="solid"/>
            <a:round/>
            <a:headEnd len="sm" w="sm" type="none"/>
            <a:tailEnd len="sm" w="sm" type="none"/>
          </a:ln>
        </p:spPr>
      </p:pic>
      <p:pic>
        <p:nvPicPr>
          <p:cNvPr id="1095" name="Google Shape;1095;p44"/>
          <p:cNvPicPr preferRelativeResize="0"/>
          <p:nvPr/>
        </p:nvPicPr>
        <p:blipFill rotWithShape="1">
          <a:blip r:embed="rId5">
            <a:alphaModFix/>
          </a:blip>
          <a:srcRect b="45744" l="7770" r="7770" t="13940"/>
          <a:stretch/>
        </p:blipFill>
        <p:spPr>
          <a:xfrm>
            <a:off x="1760850" y="2845975"/>
            <a:ext cx="909926" cy="651602"/>
          </a:xfrm>
          <a:prstGeom prst="rect">
            <a:avLst/>
          </a:prstGeom>
          <a:noFill/>
          <a:ln cap="flat" cmpd="sng" w="19050">
            <a:solidFill>
              <a:schemeClr val="dk2"/>
            </a:solidFill>
            <a:prstDash val="solid"/>
            <a:round/>
            <a:headEnd len="sm" w="sm" type="none"/>
            <a:tailEnd len="sm" w="sm" type="none"/>
          </a:ln>
        </p:spPr>
      </p:pic>
      <p:pic>
        <p:nvPicPr>
          <p:cNvPr id="1096" name="Google Shape;1096;p44"/>
          <p:cNvPicPr preferRelativeResize="0"/>
          <p:nvPr/>
        </p:nvPicPr>
        <p:blipFill rotWithShape="1">
          <a:blip r:embed="rId6">
            <a:alphaModFix/>
          </a:blip>
          <a:srcRect b="8414" l="27709" r="0" t="15092"/>
          <a:stretch/>
        </p:blipFill>
        <p:spPr>
          <a:xfrm>
            <a:off x="1760850" y="3664275"/>
            <a:ext cx="909926" cy="651600"/>
          </a:xfrm>
          <a:prstGeom prst="rect">
            <a:avLst/>
          </a:prstGeom>
          <a:noFill/>
          <a:ln cap="flat" cmpd="sng" w="19050">
            <a:solidFill>
              <a:srgbClr val="9894DF"/>
            </a:solidFill>
            <a:prstDash val="solid"/>
            <a:round/>
            <a:headEnd len="sm" w="sm" type="none"/>
            <a:tailEnd len="sm" w="sm" type="none"/>
          </a:ln>
        </p:spPr>
      </p:pic>
      <p:pic>
        <p:nvPicPr>
          <p:cNvPr id="1097" name="Google Shape;1097;p44"/>
          <p:cNvPicPr preferRelativeResize="0"/>
          <p:nvPr/>
        </p:nvPicPr>
        <p:blipFill rotWithShape="1">
          <a:blip r:embed="rId7">
            <a:alphaModFix/>
          </a:blip>
          <a:srcRect b="28932" l="0" r="1797" t="24198"/>
          <a:stretch/>
        </p:blipFill>
        <p:spPr>
          <a:xfrm>
            <a:off x="5653375" y="1178250"/>
            <a:ext cx="909926" cy="651602"/>
          </a:xfrm>
          <a:prstGeom prst="rect">
            <a:avLst/>
          </a:prstGeom>
          <a:noFill/>
          <a:ln cap="flat" cmpd="sng" w="19050">
            <a:solidFill>
              <a:schemeClr val="dk2"/>
            </a:solidFill>
            <a:prstDash val="solid"/>
            <a:round/>
            <a:headEnd len="sm" w="sm" type="none"/>
            <a:tailEnd len="sm" w="sm" type="none"/>
          </a:ln>
        </p:spPr>
      </p:pic>
      <p:pic>
        <p:nvPicPr>
          <p:cNvPr id="1098" name="Google Shape;1098;p44"/>
          <p:cNvPicPr preferRelativeResize="0"/>
          <p:nvPr/>
        </p:nvPicPr>
        <p:blipFill rotWithShape="1">
          <a:blip r:embed="rId8">
            <a:alphaModFix/>
          </a:blip>
          <a:srcRect b="13444" l="28015" r="3603" t="10469"/>
          <a:stretch/>
        </p:blipFill>
        <p:spPr>
          <a:xfrm>
            <a:off x="5653375" y="2006925"/>
            <a:ext cx="909926" cy="672350"/>
          </a:xfrm>
          <a:prstGeom prst="rect">
            <a:avLst/>
          </a:prstGeom>
          <a:noFill/>
          <a:ln cap="flat" cmpd="sng" w="19050">
            <a:solidFill>
              <a:srgbClr val="9894DF"/>
            </a:solidFill>
            <a:prstDash val="solid"/>
            <a:round/>
            <a:headEnd len="sm" w="sm" type="none"/>
            <a:tailEnd len="sm" w="sm" type="none"/>
          </a:ln>
        </p:spPr>
      </p:pic>
      <p:pic>
        <p:nvPicPr>
          <p:cNvPr id="1099" name="Google Shape;1099;p44"/>
          <p:cNvPicPr preferRelativeResize="0"/>
          <p:nvPr/>
        </p:nvPicPr>
        <p:blipFill rotWithShape="1">
          <a:blip r:embed="rId7">
            <a:alphaModFix/>
          </a:blip>
          <a:srcRect b="28932" l="0" r="1797" t="24198"/>
          <a:stretch/>
        </p:blipFill>
        <p:spPr>
          <a:xfrm>
            <a:off x="5577175" y="2835600"/>
            <a:ext cx="388793" cy="278415"/>
          </a:xfrm>
          <a:prstGeom prst="rect">
            <a:avLst/>
          </a:prstGeom>
          <a:noFill/>
          <a:ln cap="flat" cmpd="sng" w="19050">
            <a:solidFill>
              <a:schemeClr val="dk2"/>
            </a:solidFill>
            <a:prstDash val="solid"/>
            <a:round/>
            <a:headEnd len="sm" w="sm" type="none"/>
            <a:tailEnd len="sm" w="sm" type="none"/>
          </a:ln>
        </p:spPr>
      </p:pic>
      <p:pic>
        <p:nvPicPr>
          <p:cNvPr id="1100" name="Google Shape;1100;p44"/>
          <p:cNvPicPr preferRelativeResize="0"/>
          <p:nvPr/>
        </p:nvPicPr>
        <p:blipFill rotWithShape="1">
          <a:blip r:embed="rId9">
            <a:alphaModFix/>
          </a:blip>
          <a:srcRect b="52985" l="14663" r="46286" t="5059"/>
          <a:stretch/>
        </p:blipFill>
        <p:spPr>
          <a:xfrm>
            <a:off x="5653375" y="2835600"/>
            <a:ext cx="909926" cy="651600"/>
          </a:xfrm>
          <a:prstGeom prst="rect">
            <a:avLst/>
          </a:prstGeom>
          <a:noFill/>
          <a:ln cap="flat" cmpd="sng" w="19050">
            <a:solidFill>
              <a:schemeClr val="dk2"/>
            </a:solidFill>
            <a:prstDash val="solid"/>
            <a:round/>
            <a:headEnd len="sm" w="sm" type="none"/>
            <a:tailEnd len="sm" w="sm" type="none"/>
          </a:ln>
        </p:spPr>
      </p:pic>
      <p:pic>
        <p:nvPicPr>
          <p:cNvPr id="1101" name="Google Shape;1101;p44"/>
          <p:cNvPicPr preferRelativeResize="0"/>
          <p:nvPr/>
        </p:nvPicPr>
        <p:blipFill rotWithShape="1">
          <a:blip r:embed="rId9">
            <a:alphaModFix/>
          </a:blip>
          <a:srcRect b="40297" l="48875" r="12074" t="17747"/>
          <a:stretch/>
        </p:blipFill>
        <p:spPr>
          <a:xfrm>
            <a:off x="5653375" y="3674650"/>
            <a:ext cx="909926" cy="651600"/>
          </a:xfrm>
          <a:prstGeom prst="rect">
            <a:avLst/>
          </a:prstGeom>
          <a:noFill/>
          <a:ln cap="flat" cmpd="sng" w="19050">
            <a:solidFill>
              <a:schemeClr val="dk2"/>
            </a:solidFill>
            <a:prstDash val="solid"/>
            <a:round/>
            <a:headEnd len="sm" w="sm" type="none"/>
            <a:tailEnd len="sm" w="sm" type="none"/>
          </a:ln>
        </p:spPr>
      </p:pic>
      <p:cxnSp>
        <p:nvCxnSpPr>
          <p:cNvPr id="1102" name="Google Shape;1102;p44"/>
          <p:cNvCxnSpPr>
            <a:stCxn id="1061" idx="2"/>
            <a:endCxn id="1069" idx="0"/>
          </p:cNvCxnSpPr>
          <p:nvPr/>
        </p:nvCxnSpPr>
        <p:spPr>
          <a:xfrm>
            <a:off x="1167425" y="1840225"/>
            <a:ext cx="0" cy="177000"/>
          </a:xfrm>
          <a:prstGeom prst="straightConnector1">
            <a:avLst/>
          </a:prstGeom>
          <a:noFill/>
          <a:ln cap="flat" cmpd="sng" w="19050">
            <a:solidFill>
              <a:schemeClr val="dk2"/>
            </a:solidFill>
            <a:prstDash val="solid"/>
            <a:round/>
            <a:headEnd len="med" w="med" type="none"/>
            <a:tailEnd len="med" w="med" type="none"/>
          </a:ln>
        </p:spPr>
      </p:cxnSp>
      <p:cxnSp>
        <p:nvCxnSpPr>
          <p:cNvPr id="1103" name="Google Shape;1103;p44"/>
          <p:cNvCxnSpPr>
            <a:stCxn id="1069" idx="2"/>
            <a:endCxn id="1077" idx="0"/>
          </p:cNvCxnSpPr>
          <p:nvPr/>
        </p:nvCxnSpPr>
        <p:spPr>
          <a:xfrm>
            <a:off x="1167425" y="2668900"/>
            <a:ext cx="0" cy="177000"/>
          </a:xfrm>
          <a:prstGeom prst="straightConnector1">
            <a:avLst/>
          </a:prstGeom>
          <a:noFill/>
          <a:ln cap="flat" cmpd="sng" w="19050">
            <a:solidFill>
              <a:schemeClr val="dk2"/>
            </a:solidFill>
            <a:prstDash val="solid"/>
            <a:round/>
            <a:headEnd len="med" w="med" type="none"/>
            <a:tailEnd len="med" w="med" type="none"/>
          </a:ln>
        </p:spPr>
      </p:cxnSp>
      <p:cxnSp>
        <p:nvCxnSpPr>
          <p:cNvPr id="1104" name="Google Shape;1104;p44"/>
          <p:cNvCxnSpPr>
            <a:stCxn id="1077" idx="2"/>
            <a:endCxn id="1085" idx="0"/>
          </p:cNvCxnSpPr>
          <p:nvPr/>
        </p:nvCxnSpPr>
        <p:spPr>
          <a:xfrm>
            <a:off x="1167425" y="3497575"/>
            <a:ext cx="0" cy="177000"/>
          </a:xfrm>
          <a:prstGeom prst="straightConnector1">
            <a:avLst/>
          </a:prstGeom>
          <a:noFill/>
          <a:ln cap="flat" cmpd="sng" w="19050">
            <a:solidFill>
              <a:schemeClr val="dk2"/>
            </a:solidFill>
            <a:prstDash val="solid"/>
            <a:round/>
            <a:headEnd len="med" w="med" type="none"/>
            <a:tailEnd len="med" w="med" type="none"/>
          </a:ln>
        </p:spPr>
      </p:cxnSp>
      <p:cxnSp>
        <p:nvCxnSpPr>
          <p:cNvPr id="1105" name="Google Shape;1105;p44"/>
          <p:cNvCxnSpPr>
            <a:stCxn id="1065" idx="2"/>
            <a:endCxn id="1073" idx="0"/>
          </p:cNvCxnSpPr>
          <p:nvPr/>
        </p:nvCxnSpPr>
        <p:spPr>
          <a:xfrm>
            <a:off x="5059938" y="1840225"/>
            <a:ext cx="0" cy="177000"/>
          </a:xfrm>
          <a:prstGeom prst="straightConnector1">
            <a:avLst/>
          </a:prstGeom>
          <a:noFill/>
          <a:ln cap="flat" cmpd="sng" w="19050">
            <a:solidFill>
              <a:schemeClr val="dk2"/>
            </a:solidFill>
            <a:prstDash val="solid"/>
            <a:round/>
            <a:headEnd len="med" w="med" type="none"/>
            <a:tailEnd len="med" w="med" type="none"/>
          </a:ln>
        </p:spPr>
      </p:cxnSp>
      <p:cxnSp>
        <p:nvCxnSpPr>
          <p:cNvPr id="1106" name="Google Shape;1106;p44"/>
          <p:cNvCxnSpPr>
            <a:stCxn id="1073" idx="2"/>
            <a:endCxn id="1081" idx="0"/>
          </p:cNvCxnSpPr>
          <p:nvPr/>
        </p:nvCxnSpPr>
        <p:spPr>
          <a:xfrm>
            <a:off x="5059938" y="2668900"/>
            <a:ext cx="0" cy="177000"/>
          </a:xfrm>
          <a:prstGeom prst="straightConnector1">
            <a:avLst/>
          </a:prstGeom>
          <a:noFill/>
          <a:ln cap="flat" cmpd="sng" w="19050">
            <a:solidFill>
              <a:schemeClr val="dk2"/>
            </a:solidFill>
            <a:prstDash val="solid"/>
            <a:round/>
            <a:headEnd len="med" w="med" type="none"/>
            <a:tailEnd len="med" w="med" type="none"/>
          </a:ln>
        </p:spPr>
      </p:cxnSp>
      <p:cxnSp>
        <p:nvCxnSpPr>
          <p:cNvPr id="1107" name="Google Shape;1107;p44"/>
          <p:cNvCxnSpPr>
            <a:stCxn id="1081" idx="2"/>
            <a:endCxn id="1089" idx="0"/>
          </p:cNvCxnSpPr>
          <p:nvPr/>
        </p:nvCxnSpPr>
        <p:spPr>
          <a:xfrm>
            <a:off x="5059938" y="3497575"/>
            <a:ext cx="0" cy="1770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45"/>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sp>
        <p:nvSpPr>
          <p:cNvPr id="1113" name="Google Shape;1113;p45"/>
          <p:cNvSpPr txBox="1"/>
          <p:nvPr/>
        </p:nvSpPr>
        <p:spPr>
          <a:xfrm>
            <a:off x="714225" y="4070497"/>
            <a:ext cx="7715400" cy="27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Follow the link in the graph to modify its data and then paste the new one here. </a:t>
            </a:r>
            <a:r>
              <a:rPr b="1" lang="en" sz="1200">
                <a:solidFill>
                  <a:schemeClr val="dk1"/>
                </a:solidFill>
                <a:uFill>
                  <a:noFill/>
                </a:uFill>
                <a:latin typeface="Open Sans"/>
                <a:ea typeface="Open Sans"/>
                <a:cs typeface="Open Sans"/>
                <a:sym typeface="Open Sans"/>
                <a:hlinkClick r:id="rId3">
                  <a:extLst>
                    <a:ext uri="{A12FA001-AC4F-418D-AE19-62706E023703}">
                      <ahyp:hlinkClr val="tx"/>
                    </a:ext>
                  </a:extLst>
                </a:hlinkClick>
              </a:rPr>
              <a:t>For more info, click here</a:t>
            </a:r>
            <a:endParaRPr b="1" sz="1200">
              <a:solidFill>
                <a:schemeClr val="dk1"/>
              </a:solidFill>
              <a:latin typeface="Open Sans"/>
              <a:ea typeface="Open Sans"/>
              <a:cs typeface="Open Sans"/>
              <a:sym typeface="Open Sans"/>
            </a:endParaRPr>
          </a:p>
        </p:txBody>
      </p:sp>
      <p:sp>
        <p:nvSpPr>
          <p:cNvPr id="1114" name="Google Shape;1114;p45"/>
          <p:cNvSpPr txBox="1"/>
          <p:nvPr/>
        </p:nvSpPr>
        <p:spPr>
          <a:xfrm>
            <a:off x="719850" y="1086625"/>
            <a:ext cx="7715400" cy="4248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Most listened playlists</a:t>
            </a:r>
            <a:endParaRPr b="1" sz="1600">
              <a:solidFill>
                <a:schemeClr val="accent6"/>
              </a:solidFill>
              <a:latin typeface="Unbounded"/>
              <a:ea typeface="Unbounded"/>
              <a:cs typeface="Unbounded"/>
              <a:sym typeface="Unbounded"/>
            </a:endParaRPr>
          </a:p>
        </p:txBody>
      </p:sp>
      <p:pic>
        <p:nvPicPr>
          <p:cNvPr id="1115" name="Google Shape;1115;p45" title="Chart">
            <a:hlinkClick r:id="rId4"/>
          </p:cNvPr>
          <p:cNvPicPr preferRelativeResize="0"/>
          <p:nvPr/>
        </p:nvPicPr>
        <p:blipFill>
          <a:blip r:embed="rId5">
            <a:alphaModFix/>
          </a:blip>
          <a:stretch>
            <a:fillRect/>
          </a:stretch>
        </p:blipFill>
        <p:spPr>
          <a:xfrm>
            <a:off x="601504" y="1660887"/>
            <a:ext cx="4181400" cy="2342976"/>
          </a:xfrm>
          <a:prstGeom prst="rect">
            <a:avLst/>
          </a:prstGeom>
          <a:noFill/>
          <a:ln>
            <a:noFill/>
          </a:ln>
        </p:spPr>
      </p:pic>
      <p:grpSp>
        <p:nvGrpSpPr>
          <p:cNvPr id="1116" name="Google Shape;1116;p45"/>
          <p:cNvGrpSpPr/>
          <p:nvPr/>
        </p:nvGrpSpPr>
        <p:grpSpPr>
          <a:xfrm>
            <a:off x="5142650" y="1793850"/>
            <a:ext cx="3292750" cy="397251"/>
            <a:chOff x="5142650" y="1793850"/>
            <a:chExt cx="3292750" cy="397251"/>
          </a:xfrm>
        </p:grpSpPr>
        <p:sp>
          <p:nvSpPr>
            <p:cNvPr id="1117" name="Google Shape;1117;p45"/>
            <p:cNvSpPr txBox="1"/>
            <p:nvPr/>
          </p:nvSpPr>
          <p:spPr>
            <a:xfrm>
              <a:off x="5142650" y="1793901"/>
              <a:ext cx="1145100" cy="3972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60%</a:t>
              </a:r>
              <a:endParaRPr b="1" sz="2000">
                <a:solidFill>
                  <a:schemeClr val="accent6"/>
                </a:solidFill>
                <a:latin typeface="Unbounded"/>
                <a:ea typeface="Unbounded"/>
                <a:cs typeface="Unbounded"/>
                <a:sym typeface="Unbounded"/>
              </a:endParaRPr>
            </a:p>
          </p:txBody>
        </p:sp>
        <p:sp>
          <p:nvSpPr>
            <p:cNvPr id="1118" name="Google Shape;1118;p45"/>
            <p:cNvSpPr txBox="1"/>
            <p:nvPr/>
          </p:nvSpPr>
          <p:spPr>
            <a:xfrm>
              <a:off x="6455100" y="1793850"/>
              <a:ext cx="1980300" cy="3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Despite being red, Mars is a cold place</a:t>
              </a:r>
              <a:endParaRPr sz="1200">
                <a:solidFill>
                  <a:schemeClr val="dk1"/>
                </a:solidFill>
                <a:latin typeface="Open Sans"/>
                <a:ea typeface="Open Sans"/>
                <a:cs typeface="Open Sans"/>
                <a:sym typeface="Open Sans"/>
              </a:endParaRPr>
            </a:p>
          </p:txBody>
        </p:sp>
      </p:grpSp>
      <p:grpSp>
        <p:nvGrpSpPr>
          <p:cNvPr id="1119" name="Google Shape;1119;p45"/>
          <p:cNvGrpSpPr/>
          <p:nvPr/>
        </p:nvGrpSpPr>
        <p:grpSpPr>
          <a:xfrm>
            <a:off x="5142650" y="2584269"/>
            <a:ext cx="3292750" cy="397204"/>
            <a:chOff x="5142650" y="2584269"/>
            <a:chExt cx="3292750" cy="397204"/>
          </a:xfrm>
        </p:grpSpPr>
        <p:sp>
          <p:nvSpPr>
            <p:cNvPr id="1120" name="Google Shape;1120;p45"/>
            <p:cNvSpPr txBox="1"/>
            <p:nvPr/>
          </p:nvSpPr>
          <p:spPr>
            <a:xfrm>
              <a:off x="5142650" y="2584269"/>
              <a:ext cx="1145100" cy="397200"/>
            </a:xfrm>
            <a:prstGeom prst="rect">
              <a:avLst/>
            </a:prstGeom>
            <a:solidFill>
              <a:schemeClr val="accent5"/>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85%</a:t>
              </a:r>
              <a:endParaRPr b="1" sz="2000">
                <a:solidFill>
                  <a:schemeClr val="dk1"/>
                </a:solidFill>
                <a:latin typeface="Unbounded"/>
                <a:ea typeface="Unbounded"/>
                <a:cs typeface="Unbounded"/>
                <a:sym typeface="Unbounded"/>
              </a:endParaRPr>
            </a:p>
          </p:txBody>
        </p:sp>
        <p:sp>
          <p:nvSpPr>
            <p:cNvPr id="1121" name="Google Shape;1121;p45"/>
            <p:cNvSpPr txBox="1"/>
            <p:nvPr/>
          </p:nvSpPr>
          <p:spPr>
            <a:xfrm>
              <a:off x="6455100" y="2584274"/>
              <a:ext cx="1980300" cy="3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Mercury is the closest planet to the Sun</a:t>
              </a:r>
              <a:endParaRPr sz="1200">
                <a:solidFill>
                  <a:schemeClr val="dk1"/>
                </a:solidFill>
                <a:latin typeface="Open Sans"/>
                <a:ea typeface="Open Sans"/>
                <a:cs typeface="Open Sans"/>
                <a:sym typeface="Open Sans"/>
              </a:endParaRPr>
            </a:p>
          </p:txBody>
        </p:sp>
      </p:grpSp>
      <p:grpSp>
        <p:nvGrpSpPr>
          <p:cNvPr id="1122" name="Google Shape;1122;p45"/>
          <p:cNvGrpSpPr/>
          <p:nvPr/>
        </p:nvGrpSpPr>
        <p:grpSpPr>
          <a:xfrm>
            <a:off x="5142650" y="3374638"/>
            <a:ext cx="3292750" cy="397260"/>
            <a:chOff x="5142650" y="3374638"/>
            <a:chExt cx="3292750" cy="397260"/>
          </a:xfrm>
        </p:grpSpPr>
        <p:sp>
          <p:nvSpPr>
            <p:cNvPr id="1123" name="Google Shape;1123;p45"/>
            <p:cNvSpPr txBox="1"/>
            <p:nvPr/>
          </p:nvSpPr>
          <p:spPr>
            <a:xfrm>
              <a:off x="5142650" y="3374638"/>
              <a:ext cx="1145100" cy="397200"/>
            </a:xfrm>
            <a:prstGeom prst="rect">
              <a:avLst/>
            </a:prstGeom>
            <a:solidFill>
              <a:schemeClr val="accent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45%</a:t>
              </a:r>
              <a:endParaRPr b="1" sz="2000">
                <a:solidFill>
                  <a:schemeClr val="accent6"/>
                </a:solidFill>
                <a:latin typeface="Unbounded"/>
                <a:ea typeface="Unbounded"/>
                <a:cs typeface="Unbounded"/>
                <a:sym typeface="Unbounded"/>
              </a:endParaRPr>
            </a:p>
          </p:txBody>
        </p:sp>
        <p:sp>
          <p:nvSpPr>
            <p:cNvPr id="1124" name="Google Shape;1124;p45"/>
            <p:cNvSpPr txBox="1"/>
            <p:nvPr/>
          </p:nvSpPr>
          <p:spPr>
            <a:xfrm>
              <a:off x="6455100" y="3374697"/>
              <a:ext cx="1980300" cy="39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Jupiter is the biggest planet of them all</a:t>
              </a:r>
              <a:endParaRPr sz="1200">
                <a:solidFill>
                  <a:schemeClr val="dk1"/>
                </a:solidFill>
                <a:latin typeface="Open Sans"/>
                <a:ea typeface="Open Sans"/>
                <a:cs typeface="Open Sans"/>
                <a:sym typeface="Open Sans"/>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46"/>
          <p:cNvSpPr/>
          <p:nvPr/>
        </p:nvSpPr>
        <p:spPr>
          <a:xfrm>
            <a:off x="5029200" y="1086625"/>
            <a:ext cx="3406200" cy="32499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6"/>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1131" name="Google Shape;1131;p46"/>
          <p:cNvGrpSpPr/>
          <p:nvPr/>
        </p:nvGrpSpPr>
        <p:grpSpPr>
          <a:xfrm>
            <a:off x="6519407" y="4057042"/>
            <a:ext cx="414211" cy="70112"/>
            <a:chOff x="3051395" y="2917642"/>
            <a:chExt cx="414211" cy="70112"/>
          </a:xfrm>
        </p:grpSpPr>
        <p:sp>
          <p:nvSpPr>
            <p:cNvPr id="1132" name="Google Shape;1132;p46"/>
            <p:cNvSpPr/>
            <p:nvPr/>
          </p:nvSpPr>
          <p:spPr>
            <a:xfrm>
              <a:off x="3167806" y="2919354"/>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6"/>
            <p:cNvSpPr/>
            <p:nvPr/>
          </p:nvSpPr>
          <p:spPr>
            <a:xfrm>
              <a:off x="3282506" y="2917642"/>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6"/>
            <p:cNvSpPr/>
            <p:nvPr/>
          </p:nvSpPr>
          <p:spPr>
            <a:xfrm>
              <a:off x="3397206" y="2919354"/>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6"/>
            <p:cNvSpPr/>
            <p:nvPr/>
          </p:nvSpPr>
          <p:spPr>
            <a:xfrm>
              <a:off x="3051395" y="2919354"/>
              <a:ext cx="68400" cy="68400"/>
            </a:xfrm>
            <a:prstGeom prst="ellipse">
              <a:avLst/>
            </a:prstGeom>
            <a:solidFill>
              <a:srgbClr val="B07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6" name="Google Shape;1136;p46"/>
          <p:cNvSpPr/>
          <p:nvPr/>
        </p:nvSpPr>
        <p:spPr>
          <a:xfrm>
            <a:off x="8209657" y="1962789"/>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p>
        </p:txBody>
      </p:sp>
      <p:sp>
        <p:nvSpPr>
          <p:cNvPr id="1137" name="Google Shape;1137;p46"/>
          <p:cNvSpPr/>
          <p:nvPr/>
        </p:nvSpPr>
        <p:spPr>
          <a:xfrm>
            <a:off x="8171856" y="1996754"/>
            <a:ext cx="225600" cy="20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B07CCD"/>
                </a:solidFill>
                <a:latin typeface="Unbounded"/>
                <a:ea typeface="Unbounded"/>
                <a:cs typeface="Unbounded"/>
                <a:sym typeface="Unbounded"/>
              </a:rPr>
              <a:t>X</a:t>
            </a:r>
            <a:endParaRPr b="1" sz="1200">
              <a:solidFill>
                <a:srgbClr val="B07CCD"/>
              </a:solidFill>
              <a:latin typeface="Unbounded"/>
              <a:ea typeface="Unbounded"/>
              <a:cs typeface="Unbounded"/>
              <a:sym typeface="Unbounded"/>
            </a:endParaRPr>
          </a:p>
        </p:txBody>
      </p:sp>
      <p:graphicFrame>
        <p:nvGraphicFramePr>
          <p:cNvPr id="1138" name="Google Shape;1138;p46"/>
          <p:cNvGraphicFramePr/>
          <p:nvPr/>
        </p:nvGraphicFramePr>
        <p:xfrm>
          <a:off x="708788" y="1086635"/>
          <a:ext cx="3000000" cy="3000000"/>
        </p:xfrm>
        <a:graphic>
          <a:graphicData uri="http://schemas.openxmlformats.org/drawingml/2006/table">
            <a:tbl>
              <a:tblPr>
                <a:noFill/>
                <a:tableStyleId>{3D7648CB-3704-4423-B57D-A40675C5E6A0}</a:tableStyleId>
              </a:tblPr>
              <a:tblGrid>
                <a:gridCol w="697575"/>
                <a:gridCol w="2526375"/>
                <a:gridCol w="821400"/>
              </a:tblGrid>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#1</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2</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3</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4</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5</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6</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7</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8</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9</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325000">
                <a:tc>
                  <a:txBody>
                    <a:bodyPr/>
                    <a:lstStyle/>
                    <a:p>
                      <a:pPr indent="0" lvl="0" marL="0" rtl="0" algn="ctr">
                        <a:spcBef>
                          <a:spcPts val="0"/>
                        </a:spcBef>
                        <a:spcAft>
                          <a:spcPts val="0"/>
                        </a:spcAft>
                        <a:buNone/>
                      </a:pPr>
                      <a:r>
                        <a:rPr b="1" lang="en" sz="1200">
                          <a:solidFill>
                            <a:schemeClr val="dk1"/>
                          </a:solidFill>
                          <a:latin typeface="Open Sans"/>
                          <a:ea typeface="Open Sans"/>
                          <a:cs typeface="Open Sans"/>
                          <a:sym typeface="Open Sans"/>
                        </a:rPr>
                        <a:t>#</a:t>
                      </a:r>
                      <a:r>
                        <a:rPr b="1" lang="en" sz="1200">
                          <a:solidFill>
                            <a:schemeClr val="dk1"/>
                          </a:solidFill>
                          <a:latin typeface="Open Sans"/>
                          <a:ea typeface="Open Sans"/>
                          <a:cs typeface="Open Sans"/>
                          <a:sym typeface="Open Sans"/>
                        </a:rPr>
                        <a:t>10</a:t>
                      </a:r>
                      <a:endParaRPr b="1"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Write your song title here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sp>
        <p:nvSpPr>
          <p:cNvPr id="1139" name="Google Shape;1139;p46"/>
          <p:cNvSpPr/>
          <p:nvPr/>
        </p:nvSpPr>
        <p:spPr>
          <a:xfrm>
            <a:off x="8209657" y="1094364"/>
            <a:ext cx="225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000"/>
          </a:p>
        </p:txBody>
      </p:sp>
      <p:pic>
        <p:nvPicPr>
          <p:cNvPr id="1140" name="Google Shape;1140;p46"/>
          <p:cNvPicPr preferRelativeResize="0"/>
          <p:nvPr/>
        </p:nvPicPr>
        <p:blipFill rotWithShape="1">
          <a:blip r:embed="rId3">
            <a:alphaModFix/>
          </a:blip>
          <a:srcRect b="2070" l="0" r="527" t="2070"/>
          <a:stretch/>
        </p:blipFill>
        <p:spPr>
          <a:xfrm>
            <a:off x="5037629" y="1358375"/>
            <a:ext cx="3394627" cy="2499127"/>
          </a:xfrm>
          <a:prstGeom prst="rect">
            <a:avLst/>
          </a:prstGeom>
          <a:noFill/>
          <a:ln cap="flat" cmpd="sng" w="19050">
            <a:solidFill>
              <a:srgbClr val="9894DF"/>
            </a:solidFill>
            <a:prstDash val="solid"/>
            <a:round/>
            <a:headEnd len="sm" w="sm" type="none"/>
            <a:tailEnd len="sm" w="sm" type="none"/>
          </a:ln>
        </p:spPr>
      </p:pic>
      <p:sp>
        <p:nvSpPr>
          <p:cNvPr id="1141" name="Google Shape;1141;p46"/>
          <p:cNvSpPr/>
          <p:nvPr/>
        </p:nvSpPr>
        <p:spPr>
          <a:xfrm>
            <a:off x="8171856" y="1128329"/>
            <a:ext cx="225600" cy="20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B07CCD"/>
                </a:solidFill>
                <a:latin typeface="Unbounded"/>
                <a:ea typeface="Unbounded"/>
                <a:cs typeface="Unbounded"/>
                <a:sym typeface="Unbounded"/>
              </a:rPr>
              <a:t>X</a:t>
            </a:r>
            <a:endParaRPr b="1" sz="1200">
              <a:solidFill>
                <a:srgbClr val="B07CCD"/>
              </a:solidFill>
              <a:latin typeface="Unbounded"/>
              <a:ea typeface="Unbounded"/>
              <a:cs typeface="Unbounded"/>
              <a:sym typeface="Unbounde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pic>
        <p:nvPicPr>
          <p:cNvPr id="1146" name="Google Shape;1146;p47"/>
          <p:cNvPicPr preferRelativeResize="0"/>
          <p:nvPr/>
        </p:nvPicPr>
        <p:blipFill rotWithShape="1">
          <a:blip r:embed="rId3">
            <a:alphaModFix/>
          </a:blip>
          <a:srcRect b="39256" l="0" r="0" t="22833"/>
          <a:stretch/>
        </p:blipFill>
        <p:spPr>
          <a:xfrm>
            <a:off x="5031550" y="1358425"/>
            <a:ext cx="1498924" cy="852598"/>
          </a:xfrm>
          <a:prstGeom prst="rect">
            <a:avLst/>
          </a:prstGeom>
          <a:noFill/>
          <a:ln cap="flat" cmpd="sng" w="19050">
            <a:solidFill>
              <a:schemeClr val="dk2"/>
            </a:solidFill>
            <a:prstDash val="solid"/>
            <a:round/>
            <a:headEnd len="sm" w="sm" type="none"/>
            <a:tailEnd len="sm" w="sm" type="none"/>
          </a:ln>
        </p:spPr>
      </p:pic>
      <p:pic>
        <p:nvPicPr>
          <p:cNvPr id="1147" name="Google Shape;1147;p47"/>
          <p:cNvPicPr preferRelativeResize="0"/>
          <p:nvPr/>
        </p:nvPicPr>
        <p:blipFill rotWithShape="1">
          <a:blip r:embed="rId4">
            <a:alphaModFix/>
          </a:blip>
          <a:srcRect b="40297" l="48873" r="12496" t="16511"/>
          <a:stretch/>
        </p:blipFill>
        <p:spPr>
          <a:xfrm>
            <a:off x="821973" y="3349700"/>
            <a:ext cx="1220326" cy="909377"/>
          </a:xfrm>
          <a:prstGeom prst="rect">
            <a:avLst/>
          </a:prstGeom>
          <a:noFill/>
          <a:ln cap="flat" cmpd="sng" w="19050">
            <a:solidFill>
              <a:schemeClr val="dk2"/>
            </a:solidFill>
            <a:prstDash val="solid"/>
            <a:round/>
            <a:headEnd len="sm" w="sm" type="none"/>
            <a:tailEnd len="sm" w="sm" type="none"/>
          </a:ln>
        </p:spPr>
      </p:pic>
      <p:sp>
        <p:nvSpPr>
          <p:cNvPr id="1148" name="Google Shape;1148;p47"/>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1149" name="Google Shape;1149;p47"/>
          <p:cNvGrpSpPr/>
          <p:nvPr/>
        </p:nvGrpSpPr>
        <p:grpSpPr>
          <a:xfrm>
            <a:off x="708738" y="1086634"/>
            <a:ext cx="3418813" cy="1823417"/>
            <a:chOff x="708738" y="1086634"/>
            <a:chExt cx="3418813" cy="1823417"/>
          </a:xfrm>
        </p:grpSpPr>
        <p:sp>
          <p:nvSpPr>
            <p:cNvPr id="1150" name="Google Shape;1150;p47"/>
            <p:cNvSpPr txBox="1"/>
            <p:nvPr/>
          </p:nvSpPr>
          <p:spPr>
            <a:xfrm>
              <a:off x="708738" y="1086634"/>
              <a:ext cx="3418800" cy="653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Your most shared lyric this year</a:t>
              </a:r>
              <a:endParaRPr b="1" sz="1600">
                <a:solidFill>
                  <a:schemeClr val="dk1"/>
                </a:solidFill>
                <a:latin typeface="Unbounded"/>
                <a:ea typeface="Unbounded"/>
                <a:cs typeface="Unbounded"/>
                <a:sym typeface="Unbounded"/>
              </a:endParaRPr>
            </a:p>
          </p:txBody>
        </p:sp>
        <p:sp>
          <p:nvSpPr>
            <p:cNvPr id="1151" name="Google Shape;1151;p47"/>
            <p:cNvSpPr txBox="1"/>
            <p:nvPr/>
          </p:nvSpPr>
          <p:spPr>
            <a:xfrm>
              <a:off x="708750" y="1610450"/>
              <a:ext cx="3418800" cy="12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sz="1200">
                  <a:solidFill>
                    <a:schemeClr val="dk1"/>
                  </a:solidFill>
                  <a:latin typeface="Open Sans"/>
                  <a:ea typeface="Open Sans"/>
                  <a:cs typeface="Open Sans"/>
                  <a:sym typeface="Open Sans"/>
                </a:rPr>
                <a:t>Venus has a beautiful name and is the second planet from the Sun. It’s terribly hot, even hotter than Mercury, and its atmosphere is extremely poisonous. It’s the second-brightest natural object in the night sky after the Moon</a:t>
              </a:r>
              <a:endParaRPr sz="1200">
                <a:solidFill>
                  <a:schemeClr val="dk1"/>
                </a:solidFill>
                <a:latin typeface="Open Sans"/>
                <a:ea typeface="Open Sans"/>
                <a:cs typeface="Open Sans"/>
                <a:sym typeface="Open Sans"/>
              </a:endParaRPr>
            </a:p>
          </p:txBody>
        </p:sp>
      </p:grpSp>
      <p:sp>
        <p:nvSpPr>
          <p:cNvPr id="1152" name="Google Shape;1152;p47"/>
          <p:cNvSpPr/>
          <p:nvPr/>
        </p:nvSpPr>
        <p:spPr>
          <a:xfrm>
            <a:off x="813875" y="3077905"/>
            <a:ext cx="12336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7"/>
          <p:cNvSpPr/>
          <p:nvPr/>
        </p:nvSpPr>
        <p:spPr>
          <a:xfrm>
            <a:off x="1785261" y="3077905"/>
            <a:ext cx="262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sp>
        <p:nvSpPr>
          <p:cNvPr id="1154" name="Google Shape;1154;p47"/>
          <p:cNvSpPr/>
          <p:nvPr/>
        </p:nvSpPr>
        <p:spPr>
          <a:xfrm>
            <a:off x="5020359" y="1086622"/>
            <a:ext cx="1498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7"/>
          <p:cNvSpPr/>
          <p:nvPr/>
        </p:nvSpPr>
        <p:spPr>
          <a:xfrm>
            <a:off x="6278015" y="1086627"/>
            <a:ext cx="262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grpSp>
        <p:nvGrpSpPr>
          <p:cNvPr id="1156" name="Google Shape;1156;p47"/>
          <p:cNvGrpSpPr/>
          <p:nvPr/>
        </p:nvGrpSpPr>
        <p:grpSpPr>
          <a:xfrm>
            <a:off x="6693225" y="1086625"/>
            <a:ext cx="1742100" cy="1167475"/>
            <a:chOff x="6693225" y="1086625"/>
            <a:chExt cx="1742100" cy="1167475"/>
          </a:xfrm>
        </p:grpSpPr>
        <p:sp>
          <p:nvSpPr>
            <p:cNvPr id="1157" name="Google Shape;1157;p47"/>
            <p:cNvSpPr txBox="1"/>
            <p:nvPr/>
          </p:nvSpPr>
          <p:spPr>
            <a:xfrm>
              <a:off x="6693225" y="1086625"/>
              <a:ext cx="17421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Unbounded"/>
                  <a:ea typeface="Unbounded"/>
                  <a:cs typeface="Unbounded"/>
                  <a:sym typeface="Unbounded"/>
                </a:rPr>
                <a:t>John A. </a:t>
              </a:r>
              <a:endParaRPr b="1" sz="2000">
                <a:solidFill>
                  <a:schemeClr val="dk1"/>
                </a:solidFill>
                <a:latin typeface="Unbounded"/>
                <a:ea typeface="Unbounded"/>
                <a:cs typeface="Unbounded"/>
                <a:sym typeface="Unbounded"/>
              </a:endParaRPr>
            </a:p>
          </p:txBody>
        </p:sp>
        <p:sp>
          <p:nvSpPr>
            <p:cNvPr id="1158" name="Google Shape;1158;p47"/>
            <p:cNvSpPr txBox="1"/>
            <p:nvPr/>
          </p:nvSpPr>
          <p:spPr>
            <a:xfrm>
              <a:off x="6693225" y="1401500"/>
              <a:ext cx="17421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Follow</a:t>
              </a:r>
              <a:endParaRPr sz="1200">
                <a:solidFill>
                  <a:schemeClr val="dk1"/>
                </a:solidFill>
                <a:latin typeface="Open Sans"/>
                <a:ea typeface="Open Sans"/>
                <a:cs typeface="Open Sans"/>
                <a:sym typeface="Open Sans"/>
              </a:endParaRPr>
            </a:p>
            <a:p>
              <a:pPr indent="0" lvl="0" marL="0" rtl="0" algn="l">
                <a:spcBef>
                  <a:spcPts val="0"/>
                </a:spcBef>
                <a:spcAft>
                  <a:spcPts val="0"/>
                </a:spcAft>
                <a:buNone/>
              </a:pPr>
              <a:r>
                <a:rPr lang="en" sz="1200">
                  <a:solidFill>
                    <a:schemeClr val="dk1"/>
                  </a:solidFill>
                  <a:latin typeface="Open Sans"/>
                  <a:ea typeface="Open Sans"/>
                  <a:cs typeface="Open Sans"/>
                  <a:sym typeface="Open Sans"/>
                </a:rPr>
                <a:t>Like</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Share</a:t>
              </a:r>
              <a:endParaRPr sz="1200">
                <a:solidFill>
                  <a:schemeClr val="dk1"/>
                </a:solidFill>
                <a:latin typeface="Open Sans"/>
                <a:ea typeface="Open Sans"/>
                <a:cs typeface="Open Sans"/>
                <a:sym typeface="Open Sans"/>
              </a:endParaRPr>
            </a:p>
          </p:txBody>
        </p:sp>
      </p:grpSp>
      <p:grpSp>
        <p:nvGrpSpPr>
          <p:cNvPr id="1159" name="Google Shape;1159;p47"/>
          <p:cNvGrpSpPr/>
          <p:nvPr/>
        </p:nvGrpSpPr>
        <p:grpSpPr>
          <a:xfrm>
            <a:off x="2200451" y="3129675"/>
            <a:ext cx="1927211" cy="1130750"/>
            <a:chOff x="2200451" y="3129675"/>
            <a:chExt cx="1927211" cy="1130750"/>
          </a:xfrm>
        </p:grpSpPr>
        <p:sp>
          <p:nvSpPr>
            <p:cNvPr id="1160" name="Google Shape;1160;p47"/>
            <p:cNvSpPr txBox="1"/>
            <p:nvPr/>
          </p:nvSpPr>
          <p:spPr>
            <a:xfrm>
              <a:off x="2200451" y="3129675"/>
              <a:ext cx="1927200" cy="402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Venus is hot</a:t>
              </a:r>
              <a:endParaRPr b="1" sz="1600">
                <a:solidFill>
                  <a:schemeClr val="dk1"/>
                </a:solidFill>
                <a:latin typeface="Unbounded"/>
                <a:ea typeface="Unbounded"/>
                <a:cs typeface="Unbounded"/>
                <a:sym typeface="Unbounded"/>
              </a:endParaRPr>
            </a:p>
          </p:txBody>
        </p:sp>
        <p:sp>
          <p:nvSpPr>
            <p:cNvPr id="1161" name="Google Shape;1161;p47"/>
            <p:cNvSpPr txBox="1"/>
            <p:nvPr/>
          </p:nvSpPr>
          <p:spPr>
            <a:xfrm>
              <a:off x="2200462" y="3470225"/>
              <a:ext cx="1927200" cy="79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Open Sans"/>
                  <a:ea typeface="Open Sans"/>
                  <a:cs typeface="Open Sans"/>
                  <a:sym typeface="Open Sans"/>
                </a:rPr>
                <a:t>John A. James</a:t>
              </a:r>
              <a:endParaRPr sz="1600">
                <a:solidFill>
                  <a:schemeClr val="dk1"/>
                </a:solidFill>
                <a:latin typeface="Open Sans"/>
                <a:ea typeface="Open Sans"/>
                <a:cs typeface="Open Sans"/>
                <a:sym typeface="Open Sans"/>
              </a:endParaRPr>
            </a:p>
            <a:p>
              <a:pPr indent="0" lvl="0" marL="0" rtl="0" algn="l">
                <a:spcBef>
                  <a:spcPts val="1000"/>
                </a:spcBef>
                <a:spcAft>
                  <a:spcPts val="1000"/>
                </a:spcAft>
                <a:buNone/>
              </a:pPr>
              <a:r>
                <a:rPr lang="en" sz="1200">
                  <a:solidFill>
                    <a:schemeClr val="dk1"/>
                  </a:solidFill>
                  <a:latin typeface="Open Sans"/>
                  <a:ea typeface="Open Sans"/>
                  <a:cs typeface="Open Sans"/>
                  <a:sym typeface="Open Sans"/>
                </a:rPr>
                <a:t>Genre: Hip hop</a:t>
              </a:r>
              <a:endParaRPr sz="1200">
                <a:solidFill>
                  <a:schemeClr val="dk1"/>
                </a:solidFill>
                <a:latin typeface="Open Sans"/>
                <a:ea typeface="Open Sans"/>
                <a:cs typeface="Open Sans"/>
                <a:sym typeface="Open Sans"/>
              </a:endParaRPr>
            </a:p>
          </p:txBody>
        </p:sp>
      </p:grpSp>
      <p:graphicFrame>
        <p:nvGraphicFramePr>
          <p:cNvPr id="1162" name="Google Shape;1162;p47"/>
          <p:cNvGraphicFramePr/>
          <p:nvPr/>
        </p:nvGraphicFramePr>
        <p:xfrm>
          <a:off x="5031550" y="2422248"/>
          <a:ext cx="3000000" cy="3000000"/>
        </p:xfrm>
        <a:graphic>
          <a:graphicData uri="http://schemas.openxmlformats.org/drawingml/2006/table">
            <a:tbl>
              <a:tblPr>
                <a:noFill/>
                <a:tableStyleId>{3D7648CB-3704-4423-B57D-A40675C5E6A0}</a:tableStyleId>
              </a:tblPr>
              <a:tblGrid>
                <a:gridCol w="1794900"/>
                <a:gridCol w="1608800"/>
              </a:tblGrid>
              <a:tr h="563925">
                <a:tc>
                  <a:txBody>
                    <a:bodyPr/>
                    <a:lstStyle/>
                    <a:p>
                      <a:pPr indent="0" lvl="0" marL="0" rtl="0" algn="l">
                        <a:spcBef>
                          <a:spcPts val="0"/>
                        </a:spcBef>
                        <a:spcAft>
                          <a:spcPts val="0"/>
                        </a:spcAft>
                        <a:buNone/>
                      </a:pPr>
                      <a:r>
                        <a:rPr b="1" lang="en" sz="2000">
                          <a:solidFill>
                            <a:schemeClr val="dk1"/>
                          </a:solidFill>
                          <a:latin typeface="Unbounded"/>
                          <a:ea typeface="Unbounded"/>
                          <a:cs typeface="Unbounded"/>
                          <a:sym typeface="Unbounded"/>
                        </a:rPr>
                        <a:t>2.8B</a:t>
                      </a:r>
                      <a:endParaRPr b="1" sz="2000">
                        <a:solidFill>
                          <a:schemeClr val="dk1"/>
                        </a:solidFill>
                        <a:latin typeface="Unbounded"/>
                        <a:ea typeface="Unbounded"/>
                        <a:cs typeface="Unbounded"/>
                        <a:sym typeface="Unbounded"/>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en" sz="2000">
                          <a:solidFill>
                            <a:schemeClr val="dk1"/>
                          </a:solidFill>
                          <a:latin typeface="Unbounded"/>
                          <a:ea typeface="Unbounded"/>
                          <a:cs typeface="Unbounded"/>
                          <a:sym typeface="Unbounded"/>
                        </a:rPr>
                        <a:t>75.5B</a:t>
                      </a:r>
                      <a:endParaRPr b="1" sz="2000">
                        <a:solidFill>
                          <a:schemeClr val="dk1"/>
                        </a:solidFill>
                        <a:latin typeface="Unbounded"/>
                        <a:ea typeface="Unbounded"/>
                        <a:cs typeface="Unbounded"/>
                        <a:sym typeface="Unbounded"/>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r>
              <a:tr h="353550">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Streams</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Hours</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r>
              <a:tr h="567150">
                <a:tc>
                  <a:txBody>
                    <a:bodyPr/>
                    <a:lstStyle/>
                    <a:p>
                      <a:pPr indent="0" lvl="0" marL="0" rtl="0" algn="l">
                        <a:spcBef>
                          <a:spcPts val="0"/>
                        </a:spcBef>
                        <a:spcAft>
                          <a:spcPts val="0"/>
                        </a:spcAft>
                        <a:buNone/>
                      </a:pPr>
                      <a:r>
                        <a:rPr b="1" lang="en" sz="2000">
                          <a:solidFill>
                            <a:schemeClr val="dk1"/>
                          </a:solidFill>
                          <a:latin typeface="Unbounded"/>
                          <a:ea typeface="Unbounded"/>
                          <a:cs typeface="Unbounded"/>
                          <a:sym typeface="Unbounded"/>
                        </a:rPr>
                        <a:t>35.</a:t>
                      </a:r>
                      <a:r>
                        <a:rPr b="1" lang="en" sz="2000">
                          <a:solidFill>
                            <a:schemeClr val="dk1"/>
                          </a:solidFill>
                          <a:latin typeface="Unbounded"/>
                          <a:ea typeface="Unbounded"/>
                          <a:cs typeface="Unbounded"/>
                          <a:sym typeface="Unbounded"/>
                        </a:rPr>
                        <a:t>8</a:t>
                      </a:r>
                      <a:endParaRPr b="1" sz="2000">
                        <a:solidFill>
                          <a:schemeClr val="dk1"/>
                        </a:solidFill>
                        <a:latin typeface="Unbounded"/>
                        <a:ea typeface="Unbounded"/>
                        <a:cs typeface="Unbounded"/>
                        <a:sym typeface="Unbounded"/>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en" sz="2000">
                          <a:solidFill>
                            <a:schemeClr val="dk1"/>
                          </a:solidFill>
                          <a:latin typeface="Unbounded"/>
                          <a:ea typeface="Unbounded"/>
                          <a:cs typeface="Unbounded"/>
                          <a:sym typeface="Unbounded"/>
                        </a:rPr>
                        <a:t>250</a:t>
                      </a:r>
                      <a:endParaRPr b="1" sz="2000">
                        <a:solidFill>
                          <a:schemeClr val="dk1"/>
                        </a:solidFill>
                        <a:latin typeface="Unbounded"/>
                        <a:ea typeface="Unbounded"/>
                        <a:cs typeface="Unbounded"/>
                        <a:sym typeface="Unbounded"/>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r>
              <a:tr h="353550">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Listeners</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Countries</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type="title"/>
          </p:nvPr>
        </p:nvSpPr>
        <p:spPr>
          <a:xfrm>
            <a:off x="708738"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sp>
        <p:nvSpPr>
          <p:cNvPr id="211" name="Google Shape;211;p21"/>
          <p:cNvSpPr/>
          <p:nvPr/>
        </p:nvSpPr>
        <p:spPr>
          <a:xfrm>
            <a:off x="3564738" y="1086625"/>
            <a:ext cx="2014500" cy="32502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21"/>
          <p:cNvGrpSpPr/>
          <p:nvPr/>
        </p:nvGrpSpPr>
        <p:grpSpPr>
          <a:xfrm>
            <a:off x="4364882" y="4081980"/>
            <a:ext cx="414211" cy="70112"/>
            <a:chOff x="4364895" y="4081980"/>
            <a:chExt cx="414211" cy="70112"/>
          </a:xfrm>
        </p:grpSpPr>
        <p:sp>
          <p:nvSpPr>
            <p:cNvPr id="213" name="Google Shape;213;p21"/>
            <p:cNvSpPr/>
            <p:nvPr/>
          </p:nvSpPr>
          <p:spPr>
            <a:xfrm>
              <a:off x="4481307" y="4083692"/>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p:nvPr/>
          </p:nvSpPr>
          <p:spPr>
            <a:xfrm>
              <a:off x="4596007" y="4081980"/>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a:off x="4710706" y="4083692"/>
              <a:ext cx="68400" cy="68400"/>
            </a:xfrm>
            <a:prstGeom prst="ellipse">
              <a:avLst/>
            </a:prstGeom>
            <a:solidFill>
              <a:srgbClr val="CFC4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a:off x="4364895" y="4083692"/>
              <a:ext cx="68400" cy="68400"/>
            </a:xfrm>
            <a:prstGeom prst="ellipse">
              <a:avLst/>
            </a:prstGeom>
            <a:solidFill>
              <a:srgbClr val="B07C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21"/>
          <p:cNvSpPr/>
          <p:nvPr/>
        </p:nvSpPr>
        <p:spPr>
          <a:xfrm>
            <a:off x="5316224" y="1086625"/>
            <a:ext cx="262800" cy="271800"/>
          </a:xfrm>
          <a:prstGeom prst="rect">
            <a:avLst/>
          </a:prstGeom>
          <a:solidFill>
            <a:srgbClr val="FFFFFF"/>
          </a:solidFill>
          <a:ln cap="flat" cmpd="sng" w="19050">
            <a:solidFill>
              <a:srgbClr val="9894D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chemeClr val="accent1"/>
                </a:solidFill>
                <a:latin typeface="Unbounded"/>
                <a:ea typeface="Unbounded"/>
                <a:cs typeface="Unbounded"/>
                <a:sym typeface="Unbounded"/>
              </a:rPr>
              <a:t>X</a:t>
            </a:r>
            <a:endParaRPr sz="1000"/>
          </a:p>
        </p:txBody>
      </p:sp>
      <p:pic>
        <p:nvPicPr>
          <p:cNvPr id="218" name="Google Shape;218;p21"/>
          <p:cNvPicPr preferRelativeResize="0"/>
          <p:nvPr/>
        </p:nvPicPr>
        <p:blipFill rotWithShape="1">
          <a:blip r:embed="rId3">
            <a:alphaModFix/>
          </a:blip>
          <a:srcRect b="31297" l="16185" r="16178" t="12268"/>
          <a:stretch/>
        </p:blipFill>
        <p:spPr>
          <a:xfrm>
            <a:off x="3564737" y="1358425"/>
            <a:ext cx="2014525" cy="2521923"/>
          </a:xfrm>
          <a:prstGeom prst="rect">
            <a:avLst/>
          </a:prstGeom>
          <a:noFill/>
          <a:ln>
            <a:noFill/>
          </a:ln>
        </p:spPr>
      </p:pic>
      <p:grpSp>
        <p:nvGrpSpPr>
          <p:cNvPr id="219" name="Google Shape;219;p21"/>
          <p:cNvGrpSpPr/>
          <p:nvPr/>
        </p:nvGrpSpPr>
        <p:grpSpPr>
          <a:xfrm>
            <a:off x="1579675" y="1226600"/>
            <a:ext cx="1792500" cy="907548"/>
            <a:chOff x="1579675" y="1226600"/>
            <a:chExt cx="1792500" cy="907548"/>
          </a:xfrm>
        </p:grpSpPr>
        <p:sp>
          <p:nvSpPr>
            <p:cNvPr id="220" name="Google Shape;220;p21"/>
            <p:cNvSpPr txBox="1"/>
            <p:nvPr/>
          </p:nvSpPr>
          <p:spPr>
            <a:xfrm>
              <a:off x="1579675" y="1226600"/>
              <a:ext cx="17925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Earth</a:t>
              </a:r>
              <a:endParaRPr b="1" sz="1600">
                <a:solidFill>
                  <a:schemeClr val="dk1"/>
                </a:solidFill>
                <a:latin typeface="Unbounded"/>
                <a:ea typeface="Unbounded"/>
                <a:cs typeface="Unbounded"/>
                <a:sym typeface="Unbounded"/>
              </a:endParaRPr>
            </a:p>
          </p:txBody>
        </p:sp>
        <p:sp>
          <p:nvSpPr>
            <p:cNvPr id="221" name="Google Shape;221;p21"/>
            <p:cNvSpPr txBox="1"/>
            <p:nvPr/>
          </p:nvSpPr>
          <p:spPr>
            <a:xfrm>
              <a:off x="1579675" y="1561448"/>
              <a:ext cx="179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Earth is the third planet from the Sun</a:t>
              </a:r>
              <a:endParaRPr sz="1200">
                <a:solidFill>
                  <a:schemeClr val="dk1"/>
                </a:solidFill>
                <a:latin typeface="Open Sans"/>
                <a:ea typeface="Open Sans"/>
                <a:cs typeface="Open Sans"/>
                <a:sym typeface="Open Sans"/>
              </a:endParaRPr>
            </a:p>
          </p:txBody>
        </p:sp>
      </p:grpSp>
      <p:grpSp>
        <p:nvGrpSpPr>
          <p:cNvPr id="222" name="Google Shape;222;p21"/>
          <p:cNvGrpSpPr/>
          <p:nvPr/>
        </p:nvGrpSpPr>
        <p:grpSpPr>
          <a:xfrm>
            <a:off x="1579675" y="2257950"/>
            <a:ext cx="1792500" cy="907548"/>
            <a:chOff x="1579675" y="2257950"/>
            <a:chExt cx="1792500" cy="907548"/>
          </a:xfrm>
        </p:grpSpPr>
        <p:sp>
          <p:nvSpPr>
            <p:cNvPr id="223" name="Google Shape;223;p21"/>
            <p:cNvSpPr txBox="1"/>
            <p:nvPr/>
          </p:nvSpPr>
          <p:spPr>
            <a:xfrm>
              <a:off x="1579675" y="2257950"/>
              <a:ext cx="17925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Jupiter</a:t>
              </a:r>
              <a:endParaRPr b="1" sz="1600">
                <a:solidFill>
                  <a:schemeClr val="dk1"/>
                </a:solidFill>
                <a:latin typeface="Unbounded"/>
                <a:ea typeface="Unbounded"/>
                <a:cs typeface="Unbounded"/>
                <a:sym typeface="Unbounded"/>
              </a:endParaRPr>
            </a:p>
          </p:txBody>
        </p:sp>
        <p:sp>
          <p:nvSpPr>
            <p:cNvPr id="224" name="Google Shape;224;p21"/>
            <p:cNvSpPr txBox="1"/>
            <p:nvPr/>
          </p:nvSpPr>
          <p:spPr>
            <a:xfrm>
              <a:off x="1579675" y="2592798"/>
              <a:ext cx="179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Jupiter is a gas giant and the biggest planet</a:t>
              </a:r>
              <a:endParaRPr sz="1200">
                <a:solidFill>
                  <a:schemeClr val="dk1"/>
                </a:solidFill>
                <a:latin typeface="Open Sans"/>
                <a:ea typeface="Open Sans"/>
                <a:cs typeface="Open Sans"/>
                <a:sym typeface="Open Sans"/>
              </a:endParaRPr>
            </a:p>
          </p:txBody>
        </p:sp>
      </p:grpSp>
      <p:grpSp>
        <p:nvGrpSpPr>
          <p:cNvPr id="225" name="Google Shape;225;p21"/>
          <p:cNvGrpSpPr/>
          <p:nvPr/>
        </p:nvGrpSpPr>
        <p:grpSpPr>
          <a:xfrm>
            <a:off x="1579675" y="3289300"/>
            <a:ext cx="1792500" cy="907548"/>
            <a:chOff x="1579675" y="3289300"/>
            <a:chExt cx="1792500" cy="907548"/>
          </a:xfrm>
        </p:grpSpPr>
        <p:sp>
          <p:nvSpPr>
            <p:cNvPr id="226" name="Google Shape;226;p21"/>
            <p:cNvSpPr txBox="1"/>
            <p:nvPr/>
          </p:nvSpPr>
          <p:spPr>
            <a:xfrm>
              <a:off x="1579675" y="3289300"/>
              <a:ext cx="17925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Neptune</a:t>
              </a:r>
              <a:endParaRPr b="1" sz="1600">
                <a:solidFill>
                  <a:schemeClr val="dk1"/>
                </a:solidFill>
                <a:latin typeface="Unbounded"/>
                <a:ea typeface="Unbounded"/>
                <a:cs typeface="Unbounded"/>
                <a:sym typeface="Unbounded"/>
              </a:endParaRPr>
            </a:p>
          </p:txBody>
        </p:sp>
        <p:sp>
          <p:nvSpPr>
            <p:cNvPr id="227" name="Google Shape;227;p21"/>
            <p:cNvSpPr txBox="1"/>
            <p:nvPr/>
          </p:nvSpPr>
          <p:spPr>
            <a:xfrm>
              <a:off x="1579675" y="3624148"/>
              <a:ext cx="179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Neptune is far away from Earth</a:t>
              </a:r>
              <a:endParaRPr sz="1200">
                <a:solidFill>
                  <a:schemeClr val="dk1"/>
                </a:solidFill>
                <a:latin typeface="Open Sans"/>
                <a:ea typeface="Open Sans"/>
                <a:cs typeface="Open Sans"/>
                <a:sym typeface="Open Sans"/>
              </a:endParaRPr>
            </a:p>
          </p:txBody>
        </p:sp>
      </p:grpSp>
      <p:grpSp>
        <p:nvGrpSpPr>
          <p:cNvPr id="228" name="Google Shape;228;p21"/>
          <p:cNvGrpSpPr/>
          <p:nvPr/>
        </p:nvGrpSpPr>
        <p:grpSpPr>
          <a:xfrm>
            <a:off x="5771825" y="1226600"/>
            <a:ext cx="1792500" cy="907548"/>
            <a:chOff x="5771825" y="1226600"/>
            <a:chExt cx="1792500" cy="907548"/>
          </a:xfrm>
        </p:grpSpPr>
        <p:sp>
          <p:nvSpPr>
            <p:cNvPr id="229" name="Google Shape;229;p21"/>
            <p:cNvSpPr txBox="1"/>
            <p:nvPr/>
          </p:nvSpPr>
          <p:spPr>
            <a:xfrm>
              <a:off x="5771825" y="1226600"/>
              <a:ext cx="1792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Mercury</a:t>
              </a:r>
              <a:endParaRPr b="1" sz="1600">
                <a:solidFill>
                  <a:schemeClr val="dk1"/>
                </a:solidFill>
                <a:latin typeface="Unbounded"/>
                <a:ea typeface="Unbounded"/>
                <a:cs typeface="Unbounded"/>
                <a:sym typeface="Unbounded"/>
              </a:endParaRPr>
            </a:p>
          </p:txBody>
        </p:sp>
        <p:sp>
          <p:nvSpPr>
            <p:cNvPr id="230" name="Google Shape;230;p21"/>
            <p:cNvSpPr txBox="1"/>
            <p:nvPr/>
          </p:nvSpPr>
          <p:spPr>
            <a:xfrm>
              <a:off x="5771825" y="1561448"/>
              <a:ext cx="17925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Mercury is the closest planet to the Sun</a:t>
              </a:r>
              <a:endParaRPr sz="1200">
                <a:solidFill>
                  <a:schemeClr val="dk1"/>
                </a:solidFill>
                <a:latin typeface="Open Sans"/>
                <a:ea typeface="Open Sans"/>
                <a:cs typeface="Open Sans"/>
                <a:sym typeface="Open Sans"/>
              </a:endParaRPr>
            </a:p>
          </p:txBody>
        </p:sp>
      </p:grpSp>
      <p:grpSp>
        <p:nvGrpSpPr>
          <p:cNvPr id="231" name="Google Shape;231;p21"/>
          <p:cNvGrpSpPr/>
          <p:nvPr/>
        </p:nvGrpSpPr>
        <p:grpSpPr>
          <a:xfrm>
            <a:off x="5771825" y="2257950"/>
            <a:ext cx="1792500" cy="907548"/>
            <a:chOff x="5771825" y="2257950"/>
            <a:chExt cx="1792500" cy="907548"/>
          </a:xfrm>
        </p:grpSpPr>
        <p:sp>
          <p:nvSpPr>
            <p:cNvPr id="232" name="Google Shape;232;p21"/>
            <p:cNvSpPr txBox="1"/>
            <p:nvPr/>
          </p:nvSpPr>
          <p:spPr>
            <a:xfrm>
              <a:off x="5771825" y="2257950"/>
              <a:ext cx="1792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Mars</a:t>
              </a:r>
              <a:endParaRPr b="1" sz="1600">
                <a:solidFill>
                  <a:schemeClr val="dk1"/>
                </a:solidFill>
                <a:latin typeface="Unbounded"/>
                <a:ea typeface="Unbounded"/>
                <a:cs typeface="Unbounded"/>
                <a:sym typeface="Unbounded"/>
              </a:endParaRPr>
            </a:p>
          </p:txBody>
        </p:sp>
        <p:sp>
          <p:nvSpPr>
            <p:cNvPr id="233" name="Google Shape;233;p21"/>
            <p:cNvSpPr txBox="1"/>
            <p:nvPr/>
          </p:nvSpPr>
          <p:spPr>
            <a:xfrm>
              <a:off x="5771825" y="2592798"/>
              <a:ext cx="17925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Despite being red, Mars is a cold place</a:t>
              </a:r>
              <a:endParaRPr sz="1200">
                <a:solidFill>
                  <a:schemeClr val="dk1"/>
                </a:solidFill>
                <a:latin typeface="Open Sans"/>
                <a:ea typeface="Open Sans"/>
                <a:cs typeface="Open Sans"/>
                <a:sym typeface="Open Sans"/>
              </a:endParaRPr>
            </a:p>
          </p:txBody>
        </p:sp>
      </p:grpSp>
      <p:grpSp>
        <p:nvGrpSpPr>
          <p:cNvPr id="234" name="Google Shape;234;p21"/>
          <p:cNvGrpSpPr/>
          <p:nvPr/>
        </p:nvGrpSpPr>
        <p:grpSpPr>
          <a:xfrm>
            <a:off x="5771825" y="3289300"/>
            <a:ext cx="1792500" cy="907548"/>
            <a:chOff x="5771825" y="3289300"/>
            <a:chExt cx="1792500" cy="907548"/>
          </a:xfrm>
        </p:grpSpPr>
        <p:sp>
          <p:nvSpPr>
            <p:cNvPr id="235" name="Google Shape;235;p21"/>
            <p:cNvSpPr txBox="1"/>
            <p:nvPr/>
          </p:nvSpPr>
          <p:spPr>
            <a:xfrm>
              <a:off x="5771825" y="3289300"/>
              <a:ext cx="1792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Saturn</a:t>
              </a:r>
              <a:endParaRPr b="1" sz="1600">
                <a:solidFill>
                  <a:schemeClr val="dk1"/>
                </a:solidFill>
                <a:latin typeface="Unbounded"/>
                <a:ea typeface="Unbounded"/>
                <a:cs typeface="Unbounded"/>
                <a:sym typeface="Unbounded"/>
              </a:endParaRPr>
            </a:p>
          </p:txBody>
        </p:sp>
        <p:sp>
          <p:nvSpPr>
            <p:cNvPr id="236" name="Google Shape;236;p21"/>
            <p:cNvSpPr txBox="1"/>
            <p:nvPr/>
          </p:nvSpPr>
          <p:spPr>
            <a:xfrm>
              <a:off x="5771825" y="3624148"/>
              <a:ext cx="17925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Saturn is composed of hydrogen and helium</a:t>
              </a:r>
              <a:endParaRPr sz="1200">
                <a:solidFill>
                  <a:schemeClr val="dk1"/>
                </a:solidFill>
                <a:latin typeface="Open Sans"/>
                <a:ea typeface="Open Sans"/>
                <a:cs typeface="Open Sans"/>
                <a:sym typeface="Open Sans"/>
              </a:endParaRPr>
            </a:p>
          </p:txBody>
        </p:sp>
      </p:grpSp>
      <p:sp>
        <p:nvSpPr>
          <p:cNvPr id="237" name="Google Shape;237;p21"/>
          <p:cNvSpPr txBox="1"/>
          <p:nvPr/>
        </p:nvSpPr>
        <p:spPr>
          <a:xfrm>
            <a:off x="708744" y="1324275"/>
            <a:ext cx="708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A</a:t>
            </a:r>
            <a:endParaRPr b="1" sz="2000">
              <a:solidFill>
                <a:schemeClr val="accent6"/>
              </a:solidFill>
              <a:latin typeface="Unbounded"/>
              <a:ea typeface="Unbounded"/>
              <a:cs typeface="Unbounded"/>
              <a:sym typeface="Unbounded"/>
            </a:endParaRPr>
          </a:p>
        </p:txBody>
      </p:sp>
      <p:sp>
        <p:nvSpPr>
          <p:cNvPr id="238" name="Google Shape;238;p21"/>
          <p:cNvSpPr txBox="1"/>
          <p:nvPr/>
        </p:nvSpPr>
        <p:spPr>
          <a:xfrm>
            <a:off x="708756" y="2366875"/>
            <a:ext cx="708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B</a:t>
            </a:r>
            <a:endParaRPr b="1" sz="2000">
              <a:solidFill>
                <a:schemeClr val="accent6"/>
              </a:solidFill>
              <a:latin typeface="Unbounded"/>
              <a:ea typeface="Unbounded"/>
              <a:cs typeface="Unbounded"/>
              <a:sym typeface="Unbounded"/>
            </a:endParaRPr>
          </a:p>
        </p:txBody>
      </p:sp>
      <p:sp>
        <p:nvSpPr>
          <p:cNvPr id="239" name="Google Shape;239;p21"/>
          <p:cNvSpPr txBox="1"/>
          <p:nvPr/>
        </p:nvSpPr>
        <p:spPr>
          <a:xfrm>
            <a:off x="708756" y="3399950"/>
            <a:ext cx="708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C</a:t>
            </a:r>
            <a:endParaRPr b="1" sz="2000">
              <a:solidFill>
                <a:schemeClr val="accent6"/>
              </a:solidFill>
              <a:latin typeface="Unbounded"/>
              <a:ea typeface="Unbounded"/>
              <a:cs typeface="Unbounded"/>
              <a:sym typeface="Unbounded"/>
            </a:endParaRPr>
          </a:p>
        </p:txBody>
      </p:sp>
      <p:sp>
        <p:nvSpPr>
          <p:cNvPr id="240" name="Google Shape;240;p21"/>
          <p:cNvSpPr txBox="1"/>
          <p:nvPr/>
        </p:nvSpPr>
        <p:spPr>
          <a:xfrm>
            <a:off x="7726356" y="1324275"/>
            <a:ext cx="708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D</a:t>
            </a:r>
            <a:endParaRPr b="1" sz="2000">
              <a:solidFill>
                <a:schemeClr val="accent6"/>
              </a:solidFill>
              <a:latin typeface="Unbounded"/>
              <a:ea typeface="Unbounded"/>
              <a:cs typeface="Unbounded"/>
              <a:sym typeface="Unbounded"/>
            </a:endParaRPr>
          </a:p>
        </p:txBody>
      </p:sp>
      <p:sp>
        <p:nvSpPr>
          <p:cNvPr id="241" name="Google Shape;241;p21"/>
          <p:cNvSpPr txBox="1"/>
          <p:nvPr/>
        </p:nvSpPr>
        <p:spPr>
          <a:xfrm>
            <a:off x="7726356" y="2366875"/>
            <a:ext cx="708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E</a:t>
            </a:r>
            <a:endParaRPr b="1" sz="2000">
              <a:solidFill>
                <a:schemeClr val="accent6"/>
              </a:solidFill>
              <a:latin typeface="Unbounded"/>
              <a:ea typeface="Unbounded"/>
              <a:cs typeface="Unbounded"/>
              <a:sym typeface="Unbounded"/>
            </a:endParaRPr>
          </a:p>
        </p:txBody>
      </p:sp>
      <p:sp>
        <p:nvSpPr>
          <p:cNvPr id="242" name="Google Shape;242;p21"/>
          <p:cNvSpPr txBox="1"/>
          <p:nvPr/>
        </p:nvSpPr>
        <p:spPr>
          <a:xfrm>
            <a:off x="7726356" y="3399950"/>
            <a:ext cx="708900" cy="6516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F</a:t>
            </a:r>
            <a:endParaRPr b="1" sz="2000">
              <a:solidFill>
                <a:schemeClr val="accent6"/>
              </a:solidFill>
              <a:latin typeface="Unbounded"/>
              <a:ea typeface="Unbounded"/>
              <a:cs typeface="Unbounded"/>
              <a:sym typeface="Unbounde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48"/>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pic>
        <p:nvPicPr>
          <p:cNvPr id="1168" name="Google Shape;1168;p48"/>
          <p:cNvPicPr preferRelativeResize="0"/>
          <p:nvPr/>
        </p:nvPicPr>
        <p:blipFill rotWithShape="1">
          <a:blip r:embed="rId3">
            <a:alphaModFix/>
          </a:blip>
          <a:srcRect b="13444" l="28015" r="3603" t="10469"/>
          <a:stretch/>
        </p:blipFill>
        <p:spPr>
          <a:xfrm>
            <a:off x="1068899" y="1086627"/>
            <a:ext cx="1211402" cy="895112"/>
          </a:xfrm>
          <a:prstGeom prst="rect">
            <a:avLst/>
          </a:prstGeom>
          <a:noFill/>
          <a:ln cap="flat" cmpd="sng" w="19050">
            <a:solidFill>
              <a:srgbClr val="9894DF"/>
            </a:solidFill>
            <a:prstDash val="solid"/>
            <a:round/>
            <a:headEnd len="sm" w="sm" type="none"/>
            <a:tailEnd len="sm" w="sm" type="none"/>
          </a:ln>
        </p:spPr>
      </p:pic>
      <p:pic>
        <p:nvPicPr>
          <p:cNvPr id="1169" name="Google Shape;1169;p48"/>
          <p:cNvPicPr preferRelativeResize="0"/>
          <p:nvPr/>
        </p:nvPicPr>
        <p:blipFill rotWithShape="1">
          <a:blip r:embed="rId4">
            <a:alphaModFix/>
          </a:blip>
          <a:srcRect b="51645" l="14663" r="46286" t="5061"/>
          <a:stretch/>
        </p:blipFill>
        <p:spPr>
          <a:xfrm>
            <a:off x="3000525" y="1086614"/>
            <a:ext cx="1211402" cy="895126"/>
          </a:xfrm>
          <a:prstGeom prst="rect">
            <a:avLst/>
          </a:prstGeom>
          <a:noFill/>
          <a:ln cap="flat" cmpd="sng" w="19050">
            <a:solidFill>
              <a:schemeClr val="dk2"/>
            </a:solidFill>
            <a:prstDash val="solid"/>
            <a:round/>
            <a:headEnd len="sm" w="sm" type="none"/>
            <a:tailEnd len="sm" w="sm" type="none"/>
          </a:ln>
        </p:spPr>
      </p:pic>
      <p:pic>
        <p:nvPicPr>
          <p:cNvPr id="1170" name="Google Shape;1170;p48"/>
          <p:cNvPicPr preferRelativeResize="0"/>
          <p:nvPr/>
        </p:nvPicPr>
        <p:blipFill rotWithShape="1">
          <a:blip r:embed="rId5">
            <a:alphaModFix/>
          </a:blip>
          <a:srcRect b="25409" l="9" r="9" t="25345"/>
          <a:stretch/>
        </p:blipFill>
        <p:spPr>
          <a:xfrm>
            <a:off x="4932151" y="1086625"/>
            <a:ext cx="1211400" cy="895124"/>
          </a:xfrm>
          <a:prstGeom prst="rect">
            <a:avLst/>
          </a:prstGeom>
          <a:noFill/>
          <a:ln cap="flat" cmpd="sng" w="19050">
            <a:solidFill>
              <a:schemeClr val="dk2"/>
            </a:solidFill>
            <a:prstDash val="solid"/>
            <a:round/>
            <a:headEnd len="sm" w="sm" type="none"/>
            <a:tailEnd len="sm" w="sm" type="none"/>
          </a:ln>
        </p:spPr>
      </p:pic>
      <p:pic>
        <p:nvPicPr>
          <p:cNvPr id="1171" name="Google Shape;1171;p48"/>
          <p:cNvPicPr preferRelativeResize="0"/>
          <p:nvPr/>
        </p:nvPicPr>
        <p:blipFill rotWithShape="1">
          <a:blip r:embed="rId6">
            <a:alphaModFix/>
          </a:blip>
          <a:srcRect b="44461" l="7770" r="7770" t="13939"/>
          <a:stretch/>
        </p:blipFill>
        <p:spPr>
          <a:xfrm>
            <a:off x="6863775" y="1086625"/>
            <a:ext cx="1211400" cy="895124"/>
          </a:xfrm>
          <a:prstGeom prst="rect">
            <a:avLst/>
          </a:prstGeom>
          <a:noFill/>
          <a:ln cap="flat" cmpd="sng" w="19050">
            <a:solidFill>
              <a:schemeClr val="dk2"/>
            </a:solidFill>
            <a:prstDash val="solid"/>
            <a:round/>
            <a:headEnd len="sm" w="sm" type="none"/>
            <a:tailEnd len="sm" w="sm" type="none"/>
          </a:ln>
        </p:spPr>
      </p:pic>
      <p:graphicFrame>
        <p:nvGraphicFramePr>
          <p:cNvPr id="1172" name="Google Shape;1172;p48"/>
          <p:cNvGraphicFramePr/>
          <p:nvPr/>
        </p:nvGraphicFramePr>
        <p:xfrm>
          <a:off x="708750" y="2226173"/>
          <a:ext cx="3000000" cy="3000000"/>
        </p:xfrm>
        <a:graphic>
          <a:graphicData uri="http://schemas.openxmlformats.org/drawingml/2006/table">
            <a:tbl>
              <a:tblPr>
                <a:noFill/>
                <a:tableStyleId>{3D7648CB-3704-4423-B57D-A40675C5E6A0}</a:tableStyleId>
              </a:tblPr>
              <a:tblGrid>
                <a:gridCol w="1931625"/>
                <a:gridCol w="1931625"/>
                <a:gridCol w="1931625"/>
                <a:gridCol w="1931625"/>
              </a:tblGrid>
              <a:tr h="560825">
                <a:tc>
                  <a:txBody>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20XX</a:t>
                      </a:r>
                      <a:endParaRPr b="1" sz="2000">
                        <a:solidFill>
                          <a:schemeClr val="dk1"/>
                        </a:solidFill>
                        <a:latin typeface="Unbounded"/>
                        <a:ea typeface="Unbounded"/>
                        <a:cs typeface="Unbounded"/>
                        <a:sym typeface="Unbounded"/>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20XX</a:t>
                      </a:r>
                      <a:endParaRPr b="1" sz="2000">
                        <a:solidFill>
                          <a:schemeClr val="dk1"/>
                        </a:solidFill>
                        <a:latin typeface="Unbounded"/>
                        <a:ea typeface="Unbounded"/>
                        <a:cs typeface="Unbounded"/>
                        <a:sym typeface="Unbounded"/>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20XX</a:t>
                      </a:r>
                      <a:endParaRPr b="1" sz="2000">
                        <a:solidFill>
                          <a:schemeClr val="dk1"/>
                        </a:solidFill>
                        <a:latin typeface="Unbounded"/>
                        <a:ea typeface="Unbounded"/>
                        <a:cs typeface="Unbounded"/>
                        <a:sym typeface="Unbounded"/>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2000">
                          <a:solidFill>
                            <a:schemeClr val="dk1"/>
                          </a:solidFill>
                          <a:latin typeface="Unbounded"/>
                          <a:ea typeface="Unbounded"/>
                          <a:cs typeface="Unbounded"/>
                          <a:sym typeface="Unbounded"/>
                        </a:rPr>
                        <a:t>20XX</a:t>
                      </a:r>
                      <a:endParaRPr b="1" sz="2000">
                        <a:solidFill>
                          <a:schemeClr val="dk1"/>
                        </a:solidFill>
                        <a:latin typeface="Unbounded"/>
                        <a:ea typeface="Unbounded"/>
                        <a:cs typeface="Unbounded"/>
                        <a:sym typeface="Unbounded"/>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4"/>
                    </a:solidFill>
                  </a:tcPr>
                </a:tc>
              </a:tr>
              <a:tr h="424350">
                <a:tc>
                  <a:txBody>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Top Song</a:t>
                      </a:r>
                      <a:endParaRPr sz="16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Top Song</a:t>
                      </a:r>
                      <a:endParaRPr sz="16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Top Song</a:t>
                      </a:r>
                      <a:endParaRPr sz="16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Top Song</a:t>
                      </a:r>
                      <a:endParaRPr sz="16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r>
              <a:tr h="351600">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Mars is cold</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Venus is beautiful</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Jupiter is big</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Mercury is fine</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r>
              <a:tr h="422075">
                <a:tc>
                  <a:txBody>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Top song</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Top song</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Top song</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Top song</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r>
              <a:tr h="351600">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Jenna James</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Susan Doe</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Adrian Hope</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Helen Harper</a:t>
                      </a:r>
                      <a:endParaRPr sz="1200">
                        <a:solidFill>
                          <a:schemeClr val="dk1"/>
                        </a:solidFill>
                        <a:latin typeface="Open Sans"/>
                        <a:ea typeface="Open Sans"/>
                        <a:cs typeface="Open Sans"/>
                        <a:sym typeface="Open Sans"/>
                      </a:endParaRPr>
                    </a:p>
                  </a:txBody>
                  <a:tcPr marT="0" marB="0" marR="91425" marL="91425" anchor="ctr">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accent6"/>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49"/>
          <p:cNvSpPr txBox="1"/>
          <p:nvPr/>
        </p:nvSpPr>
        <p:spPr>
          <a:xfrm>
            <a:off x="714400" y="1648301"/>
            <a:ext cx="2244000" cy="10320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182875" wrap="square" tIns="91425">
            <a:noAutofit/>
          </a:bodyPr>
          <a:lstStyle/>
          <a:p>
            <a:pPr indent="0" lvl="0" marL="0" rtl="0" algn="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1178" name="Google Shape;1178;p49"/>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sp>
        <p:nvSpPr>
          <p:cNvPr id="1179" name="Google Shape;1179;p49"/>
          <p:cNvSpPr txBox="1"/>
          <p:nvPr/>
        </p:nvSpPr>
        <p:spPr>
          <a:xfrm>
            <a:off x="714400" y="1134450"/>
            <a:ext cx="22440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Month 1</a:t>
            </a:r>
            <a:endParaRPr b="1" sz="1600">
              <a:solidFill>
                <a:schemeClr val="dk1"/>
              </a:solidFill>
              <a:latin typeface="Unbounded"/>
              <a:ea typeface="Unbounded"/>
              <a:cs typeface="Unbounded"/>
              <a:sym typeface="Unbounded"/>
            </a:endParaRPr>
          </a:p>
        </p:txBody>
      </p:sp>
      <p:grpSp>
        <p:nvGrpSpPr>
          <p:cNvPr id="1180" name="Google Shape;1180;p49"/>
          <p:cNvGrpSpPr/>
          <p:nvPr/>
        </p:nvGrpSpPr>
        <p:grpSpPr>
          <a:xfrm>
            <a:off x="1565450" y="1774784"/>
            <a:ext cx="541800" cy="530700"/>
            <a:chOff x="1565450" y="1774784"/>
            <a:chExt cx="541800" cy="530700"/>
          </a:xfrm>
        </p:grpSpPr>
        <p:sp>
          <p:nvSpPr>
            <p:cNvPr id="1181" name="Google Shape;1181;p49"/>
            <p:cNvSpPr txBox="1"/>
            <p:nvPr/>
          </p:nvSpPr>
          <p:spPr>
            <a:xfrm>
              <a:off x="1565450" y="1774784"/>
              <a:ext cx="541800" cy="5307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dk1"/>
                </a:solidFill>
                <a:latin typeface="Unbounded"/>
                <a:ea typeface="Unbounded"/>
                <a:cs typeface="Unbounded"/>
                <a:sym typeface="Unbounded"/>
              </a:endParaRPr>
            </a:p>
          </p:txBody>
        </p:sp>
        <p:grpSp>
          <p:nvGrpSpPr>
            <p:cNvPr id="1182" name="Google Shape;1182;p49"/>
            <p:cNvGrpSpPr/>
            <p:nvPr/>
          </p:nvGrpSpPr>
          <p:grpSpPr>
            <a:xfrm>
              <a:off x="1767870" y="1959647"/>
              <a:ext cx="137060" cy="160845"/>
              <a:chOff x="2013047" y="4305800"/>
              <a:chExt cx="96549" cy="113303"/>
            </a:xfrm>
          </p:grpSpPr>
          <p:sp>
            <p:nvSpPr>
              <p:cNvPr id="1183" name="Google Shape;1183;p49"/>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9"/>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5" name="Google Shape;1185;p49"/>
          <p:cNvGrpSpPr/>
          <p:nvPr/>
        </p:nvGrpSpPr>
        <p:grpSpPr>
          <a:xfrm>
            <a:off x="2284050" y="1854534"/>
            <a:ext cx="381600" cy="373800"/>
            <a:chOff x="2284050" y="1854534"/>
            <a:chExt cx="381600" cy="373800"/>
          </a:xfrm>
        </p:grpSpPr>
        <p:sp>
          <p:nvSpPr>
            <p:cNvPr id="1186" name="Google Shape;1186;p49"/>
            <p:cNvSpPr txBox="1"/>
            <p:nvPr/>
          </p:nvSpPr>
          <p:spPr>
            <a:xfrm>
              <a:off x="2284050" y="1854534"/>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187" name="Google Shape;1187;p49"/>
            <p:cNvGrpSpPr/>
            <p:nvPr/>
          </p:nvGrpSpPr>
          <p:grpSpPr>
            <a:xfrm>
              <a:off x="2429114" y="2000427"/>
              <a:ext cx="80930" cy="80105"/>
              <a:chOff x="2552772" y="4334526"/>
              <a:chExt cx="57009" cy="56428"/>
            </a:xfrm>
          </p:grpSpPr>
          <p:sp>
            <p:nvSpPr>
              <p:cNvPr id="1188" name="Google Shape;1188;p4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90" name="Google Shape;1190;p49"/>
          <p:cNvGrpSpPr/>
          <p:nvPr/>
        </p:nvGrpSpPr>
        <p:grpSpPr>
          <a:xfrm>
            <a:off x="1007050" y="1854534"/>
            <a:ext cx="381600" cy="373800"/>
            <a:chOff x="1007050" y="1854534"/>
            <a:chExt cx="381600" cy="373800"/>
          </a:xfrm>
        </p:grpSpPr>
        <p:sp>
          <p:nvSpPr>
            <p:cNvPr id="1191" name="Google Shape;1191;p49"/>
            <p:cNvSpPr txBox="1"/>
            <p:nvPr/>
          </p:nvSpPr>
          <p:spPr>
            <a:xfrm flipH="1">
              <a:off x="1007050" y="1854534"/>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192" name="Google Shape;1192;p49"/>
            <p:cNvGrpSpPr/>
            <p:nvPr/>
          </p:nvGrpSpPr>
          <p:grpSpPr>
            <a:xfrm flipH="1">
              <a:off x="1162656" y="2000427"/>
              <a:ext cx="80930" cy="80105"/>
              <a:chOff x="2552772" y="4334526"/>
              <a:chExt cx="57009" cy="56428"/>
            </a:xfrm>
          </p:grpSpPr>
          <p:sp>
            <p:nvSpPr>
              <p:cNvPr id="1193" name="Google Shape;1193;p4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195" name="Google Shape;1195;p49"/>
          <p:cNvCxnSpPr/>
          <p:nvPr/>
        </p:nvCxnSpPr>
        <p:spPr>
          <a:xfrm>
            <a:off x="942250" y="2476259"/>
            <a:ext cx="1788300" cy="0"/>
          </a:xfrm>
          <a:prstGeom prst="straightConnector1">
            <a:avLst/>
          </a:prstGeom>
          <a:noFill/>
          <a:ln cap="flat" cmpd="sng" w="19050">
            <a:solidFill>
              <a:schemeClr val="accent6"/>
            </a:solidFill>
            <a:prstDash val="solid"/>
            <a:round/>
            <a:headEnd len="med" w="med" type="oval"/>
            <a:tailEnd len="med" w="med" type="oval"/>
          </a:ln>
        </p:spPr>
      </p:cxnSp>
      <p:cxnSp>
        <p:nvCxnSpPr>
          <p:cNvPr id="1196" name="Google Shape;1196;p49"/>
          <p:cNvCxnSpPr>
            <a:endCxn id="1197" idx="1"/>
          </p:cNvCxnSpPr>
          <p:nvPr/>
        </p:nvCxnSpPr>
        <p:spPr>
          <a:xfrm>
            <a:off x="942247" y="2476230"/>
            <a:ext cx="744900" cy="0"/>
          </a:xfrm>
          <a:prstGeom prst="straightConnector1">
            <a:avLst/>
          </a:prstGeom>
          <a:noFill/>
          <a:ln cap="flat" cmpd="sng" w="19050">
            <a:solidFill>
              <a:schemeClr val="lt1"/>
            </a:solidFill>
            <a:prstDash val="solid"/>
            <a:round/>
            <a:headEnd len="med" w="med" type="oval"/>
            <a:tailEnd len="med" w="med" type="none"/>
          </a:ln>
        </p:spPr>
      </p:cxnSp>
      <p:sp>
        <p:nvSpPr>
          <p:cNvPr id="1197" name="Google Shape;1197;p49"/>
          <p:cNvSpPr txBox="1"/>
          <p:nvPr/>
        </p:nvSpPr>
        <p:spPr>
          <a:xfrm>
            <a:off x="1687147" y="2395830"/>
            <a:ext cx="164100" cy="160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aphicFrame>
        <p:nvGraphicFramePr>
          <p:cNvPr id="1198" name="Google Shape;1198;p49"/>
          <p:cNvGraphicFramePr/>
          <p:nvPr/>
        </p:nvGraphicFramePr>
        <p:xfrm>
          <a:off x="708788" y="2832710"/>
          <a:ext cx="3000000" cy="3000000"/>
        </p:xfrm>
        <a:graphic>
          <a:graphicData uri="http://schemas.openxmlformats.org/drawingml/2006/table">
            <a:tbl>
              <a:tblPr>
                <a:noFill/>
                <a:tableStyleId>{3D7648CB-3704-4423-B57D-A40675C5E6A0}</a:tableStyleId>
              </a:tblPr>
              <a:tblGrid>
                <a:gridCol w="2244000"/>
              </a:tblGrid>
              <a:tr h="500225">
                <a:tc>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1</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1"/>
                    </a:solidFill>
                  </a:tcPr>
                </a:tc>
              </a:tr>
              <a:tr h="5002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Mercury is a small planet</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5002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Total time: 09h34m</a:t>
                      </a:r>
                      <a:endParaRPr sz="1200">
                        <a:solidFill>
                          <a:schemeClr val="dk1"/>
                        </a:solidFill>
                        <a:latin typeface="Open Sans"/>
                        <a:ea typeface="Open Sans"/>
                        <a:cs typeface="Open Sans"/>
                        <a:sym typeface="Open Sans"/>
                      </a:endParaRPr>
                    </a:p>
                    <a:p>
                      <a:pPr indent="0" lvl="0" marL="0" rtl="0" algn="ctr">
                        <a:spcBef>
                          <a:spcPts val="0"/>
                        </a:spcBef>
                        <a:spcAft>
                          <a:spcPts val="0"/>
                        </a:spcAft>
                        <a:buNone/>
                      </a:pPr>
                      <a:r>
                        <a:rPr lang="en" sz="1200">
                          <a:solidFill>
                            <a:schemeClr val="dk1"/>
                          </a:solidFill>
                          <a:latin typeface="Open Sans"/>
                          <a:ea typeface="Open Sans"/>
                          <a:cs typeface="Open Sans"/>
                          <a:sym typeface="Open Sans"/>
                        </a:rPr>
                        <a:t>Genre: Lofi Trap</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sp>
        <p:nvSpPr>
          <p:cNvPr id="1199" name="Google Shape;1199;p49"/>
          <p:cNvSpPr txBox="1"/>
          <p:nvPr/>
        </p:nvSpPr>
        <p:spPr>
          <a:xfrm>
            <a:off x="3452806" y="1648301"/>
            <a:ext cx="2244000" cy="10320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182875" wrap="square" tIns="91425">
            <a:noAutofit/>
          </a:bodyPr>
          <a:lstStyle/>
          <a:p>
            <a:pPr indent="0" lvl="0" marL="0" rtl="0" algn="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1200" name="Google Shape;1200;p49"/>
          <p:cNvSpPr txBox="1"/>
          <p:nvPr/>
        </p:nvSpPr>
        <p:spPr>
          <a:xfrm>
            <a:off x="3452806" y="1134450"/>
            <a:ext cx="22440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Month 2</a:t>
            </a:r>
            <a:endParaRPr b="1" sz="1600">
              <a:solidFill>
                <a:schemeClr val="dk1"/>
              </a:solidFill>
              <a:latin typeface="Unbounded"/>
              <a:ea typeface="Unbounded"/>
              <a:cs typeface="Unbounded"/>
              <a:sym typeface="Unbounded"/>
            </a:endParaRPr>
          </a:p>
        </p:txBody>
      </p:sp>
      <p:grpSp>
        <p:nvGrpSpPr>
          <p:cNvPr id="1201" name="Google Shape;1201;p49"/>
          <p:cNvGrpSpPr/>
          <p:nvPr/>
        </p:nvGrpSpPr>
        <p:grpSpPr>
          <a:xfrm>
            <a:off x="4301100" y="1774784"/>
            <a:ext cx="541800" cy="530700"/>
            <a:chOff x="4301100" y="1774784"/>
            <a:chExt cx="541800" cy="530700"/>
          </a:xfrm>
        </p:grpSpPr>
        <p:sp>
          <p:nvSpPr>
            <p:cNvPr id="1202" name="Google Shape;1202;p49"/>
            <p:cNvSpPr txBox="1"/>
            <p:nvPr/>
          </p:nvSpPr>
          <p:spPr>
            <a:xfrm>
              <a:off x="4301100" y="1774784"/>
              <a:ext cx="541800" cy="5307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dk1"/>
                </a:solidFill>
                <a:latin typeface="Unbounded"/>
                <a:ea typeface="Unbounded"/>
                <a:cs typeface="Unbounded"/>
                <a:sym typeface="Unbounded"/>
              </a:endParaRPr>
            </a:p>
          </p:txBody>
        </p:sp>
        <p:grpSp>
          <p:nvGrpSpPr>
            <p:cNvPr id="1203" name="Google Shape;1203;p49"/>
            <p:cNvGrpSpPr/>
            <p:nvPr/>
          </p:nvGrpSpPr>
          <p:grpSpPr>
            <a:xfrm>
              <a:off x="4503520" y="1959647"/>
              <a:ext cx="137060" cy="160845"/>
              <a:chOff x="2013047" y="4305800"/>
              <a:chExt cx="96549" cy="113303"/>
            </a:xfrm>
          </p:grpSpPr>
          <p:sp>
            <p:nvSpPr>
              <p:cNvPr id="1204" name="Google Shape;1204;p49"/>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9"/>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6" name="Google Shape;1206;p49"/>
          <p:cNvGrpSpPr/>
          <p:nvPr/>
        </p:nvGrpSpPr>
        <p:grpSpPr>
          <a:xfrm>
            <a:off x="5019700" y="1854534"/>
            <a:ext cx="381600" cy="373800"/>
            <a:chOff x="5019700" y="1854534"/>
            <a:chExt cx="381600" cy="373800"/>
          </a:xfrm>
        </p:grpSpPr>
        <p:sp>
          <p:nvSpPr>
            <p:cNvPr id="1207" name="Google Shape;1207;p49"/>
            <p:cNvSpPr txBox="1"/>
            <p:nvPr/>
          </p:nvSpPr>
          <p:spPr>
            <a:xfrm>
              <a:off x="5019700" y="1854534"/>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208" name="Google Shape;1208;p49"/>
            <p:cNvGrpSpPr/>
            <p:nvPr/>
          </p:nvGrpSpPr>
          <p:grpSpPr>
            <a:xfrm>
              <a:off x="5164764" y="2000427"/>
              <a:ext cx="80930" cy="80105"/>
              <a:chOff x="2552772" y="4334526"/>
              <a:chExt cx="57009" cy="56428"/>
            </a:xfrm>
          </p:grpSpPr>
          <p:sp>
            <p:nvSpPr>
              <p:cNvPr id="1209" name="Google Shape;1209;p4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11" name="Google Shape;1211;p49"/>
          <p:cNvGrpSpPr/>
          <p:nvPr/>
        </p:nvGrpSpPr>
        <p:grpSpPr>
          <a:xfrm>
            <a:off x="3742700" y="1854534"/>
            <a:ext cx="381600" cy="373800"/>
            <a:chOff x="3742700" y="1854534"/>
            <a:chExt cx="381600" cy="373800"/>
          </a:xfrm>
        </p:grpSpPr>
        <p:sp>
          <p:nvSpPr>
            <p:cNvPr id="1212" name="Google Shape;1212;p49"/>
            <p:cNvSpPr txBox="1"/>
            <p:nvPr/>
          </p:nvSpPr>
          <p:spPr>
            <a:xfrm flipH="1">
              <a:off x="3742700" y="1854534"/>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213" name="Google Shape;1213;p49"/>
            <p:cNvGrpSpPr/>
            <p:nvPr/>
          </p:nvGrpSpPr>
          <p:grpSpPr>
            <a:xfrm flipH="1">
              <a:off x="3898306" y="2000427"/>
              <a:ext cx="80930" cy="80105"/>
              <a:chOff x="2552772" y="4334526"/>
              <a:chExt cx="57009" cy="56428"/>
            </a:xfrm>
          </p:grpSpPr>
          <p:sp>
            <p:nvSpPr>
              <p:cNvPr id="1214" name="Google Shape;1214;p4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216" name="Google Shape;1216;p49"/>
          <p:cNvCxnSpPr/>
          <p:nvPr/>
        </p:nvCxnSpPr>
        <p:spPr>
          <a:xfrm>
            <a:off x="3680656" y="2476259"/>
            <a:ext cx="1788300" cy="0"/>
          </a:xfrm>
          <a:prstGeom prst="straightConnector1">
            <a:avLst/>
          </a:prstGeom>
          <a:noFill/>
          <a:ln cap="flat" cmpd="sng" w="19050">
            <a:solidFill>
              <a:schemeClr val="accent6"/>
            </a:solidFill>
            <a:prstDash val="solid"/>
            <a:round/>
            <a:headEnd len="med" w="med" type="oval"/>
            <a:tailEnd len="med" w="med" type="oval"/>
          </a:ln>
        </p:spPr>
      </p:cxnSp>
      <p:cxnSp>
        <p:nvCxnSpPr>
          <p:cNvPr id="1217" name="Google Shape;1217;p49"/>
          <p:cNvCxnSpPr>
            <a:endCxn id="1218" idx="1"/>
          </p:cNvCxnSpPr>
          <p:nvPr/>
        </p:nvCxnSpPr>
        <p:spPr>
          <a:xfrm>
            <a:off x="3680653" y="2476230"/>
            <a:ext cx="744900" cy="0"/>
          </a:xfrm>
          <a:prstGeom prst="straightConnector1">
            <a:avLst/>
          </a:prstGeom>
          <a:noFill/>
          <a:ln cap="flat" cmpd="sng" w="19050">
            <a:solidFill>
              <a:schemeClr val="lt1"/>
            </a:solidFill>
            <a:prstDash val="solid"/>
            <a:round/>
            <a:headEnd len="med" w="med" type="oval"/>
            <a:tailEnd len="med" w="med" type="none"/>
          </a:ln>
        </p:spPr>
      </p:cxnSp>
      <p:sp>
        <p:nvSpPr>
          <p:cNvPr id="1218" name="Google Shape;1218;p49"/>
          <p:cNvSpPr txBox="1"/>
          <p:nvPr/>
        </p:nvSpPr>
        <p:spPr>
          <a:xfrm>
            <a:off x="4425553" y="2395830"/>
            <a:ext cx="164100" cy="160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aphicFrame>
        <p:nvGraphicFramePr>
          <p:cNvPr id="1219" name="Google Shape;1219;p49"/>
          <p:cNvGraphicFramePr/>
          <p:nvPr/>
        </p:nvGraphicFramePr>
        <p:xfrm>
          <a:off x="3447194" y="2832710"/>
          <a:ext cx="3000000" cy="3000000"/>
        </p:xfrm>
        <a:graphic>
          <a:graphicData uri="http://schemas.openxmlformats.org/drawingml/2006/table">
            <a:tbl>
              <a:tblPr>
                <a:noFill/>
                <a:tableStyleId>{3D7648CB-3704-4423-B57D-A40675C5E6A0}</a:tableStyleId>
              </a:tblPr>
              <a:tblGrid>
                <a:gridCol w="2244000"/>
              </a:tblGrid>
              <a:tr h="500225">
                <a:tc>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2</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1"/>
                    </a:solidFill>
                  </a:tcPr>
                </a:tc>
              </a:tr>
              <a:tr h="5002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We all live on Planet Earth</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5002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Total time: 11h24m</a:t>
                      </a:r>
                      <a:endParaRPr sz="1200">
                        <a:solidFill>
                          <a:schemeClr val="dk1"/>
                        </a:solidFill>
                        <a:latin typeface="Open Sans"/>
                        <a:ea typeface="Open Sans"/>
                        <a:cs typeface="Open Sans"/>
                        <a:sym typeface="Open Sans"/>
                      </a:endParaRPr>
                    </a:p>
                    <a:p>
                      <a:pPr indent="0" lvl="0" marL="0" rtl="0" algn="ctr">
                        <a:spcBef>
                          <a:spcPts val="0"/>
                        </a:spcBef>
                        <a:spcAft>
                          <a:spcPts val="0"/>
                        </a:spcAft>
                        <a:buNone/>
                      </a:pPr>
                      <a:r>
                        <a:rPr lang="en" sz="1200">
                          <a:solidFill>
                            <a:schemeClr val="dk1"/>
                          </a:solidFill>
                          <a:latin typeface="Open Sans"/>
                          <a:ea typeface="Open Sans"/>
                          <a:cs typeface="Open Sans"/>
                          <a:sym typeface="Open Sans"/>
                        </a:rPr>
                        <a:t>Genre: Lofi Hip Hop</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sp>
        <p:nvSpPr>
          <p:cNvPr id="1220" name="Google Shape;1220;p49"/>
          <p:cNvSpPr txBox="1"/>
          <p:nvPr/>
        </p:nvSpPr>
        <p:spPr>
          <a:xfrm>
            <a:off x="6191200" y="1648301"/>
            <a:ext cx="2244000" cy="10320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182875" wrap="square" tIns="91425">
            <a:noAutofit/>
          </a:bodyPr>
          <a:lstStyle/>
          <a:p>
            <a:pPr indent="0" lvl="0" marL="0" rtl="0" algn="r">
              <a:spcBef>
                <a:spcPts val="0"/>
              </a:spcBef>
              <a:spcAft>
                <a:spcPts val="0"/>
              </a:spcAft>
              <a:buNone/>
            </a:pPr>
            <a:r>
              <a:t/>
            </a:r>
            <a:endParaRPr b="1" sz="1600">
              <a:solidFill>
                <a:schemeClr val="accent6"/>
              </a:solidFill>
              <a:latin typeface="Unbounded"/>
              <a:ea typeface="Unbounded"/>
              <a:cs typeface="Unbounded"/>
              <a:sym typeface="Unbounded"/>
            </a:endParaRPr>
          </a:p>
        </p:txBody>
      </p:sp>
      <p:sp>
        <p:nvSpPr>
          <p:cNvPr id="1221" name="Google Shape;1221;p49"/>
          <p:cNvSpPr txBox="1"/>
          <p:nvPr/>
        </p:nvSpPr>
        <p:spPr>
          <a:xfrm>
            <a:off x="6191200" y="1134450"/>
            <a:ext cx="22440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Month 3</a:t>
            </a:r>
            <a:endParaRPr b="1" sz="1600">
              <a:solidFill>
                <a:schemeClr val="dk1"/>
              </a:solidFill>
              <a:latin typeface="Unbounded"/>
              <a:ea typeface="Unbounded"/>
              <a:cs typeface="Unbounded"/>
              <a:sym typeface="Unbounded"/>
            </a:endParaRPr>
          </a:p>
        </p:txBody>
      </p:sp>
      <p:grpSp>
        <p:nvGrpSpPr>
          <p:cNvPr id="1222" name="Google Shape;1222;p49"/>
          <p:cNvGrpSpPr/>
          <p:nvPr/>
        </p:nvGrpSpPr>
        <p:grpSpPr>
          <a:xfrm>
            <a:off x="7042250" y="1774784"/>
            <a:ext cx="541800" cy="530700"/>
            <a:chOff x="7042250" y="1774784"/>
            <a:chExt cx="541800" cy="530700"/>
          </a:xfrm>
        </p:grpSpPr>
        <p:sp>
          <p:nvSpPr>
            <p:cNvPr id="1223" name="Google Shape;1223;p49"/>
            <p:cNvSpPr txBox="1"/>
            <p:nvPr/>
          </p:nvSpPr>
          <p:spPr>
            <a:xfrm>
              <a:off x="7042250" y="1774784"/>
              <a:ext cx="541800" cy="530700"/>
            </a:xfrm>
            <a:prstGeom prst="rect">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dk1"/>
                </a:solidFill>
                <a:latin typeface="Unbounded"/>
                <a:ea typeface="Unbounded"/>
                <a:cs typeface="Unbounded"/>
                <a:sym typeface="Unbounded"/>
              </a:endParaRPr>
            </a:p>
          </p:txBody>
        </p:sp>
        <p:grpSp>
          <p:nvGrpSpPr>
            <p:cNvPr id="1224" name="Google Shape;1224;p49"/>
            <p:cNvGrpSpPr/>
            <p:nvPr/>
          </p:nvGrpSpPr>
          <p:grpSpPr>
            <a:xfrm>
              <a:off x="7244670" y="1959647"/>
              <a:ext cx="137060" cy="160845"/>
              <a:chOff x="2013047" y="4305800"/>
              <a:chExt cx="96549" cy="113303"/>
            </a:xfrm>
          </p:grpSpPr>
          <p:sp>
            <p:nvSpPr>
              <p:cNvPr id="1225" name="Google Shape;1225;p49"/>
              <p:cNvSpPr/>
              <p:nvPr/>
            </p:nvSpPr>
            <p:spPr>
              <a:xfrm>
                <a:off x="2013047" y="4305800"/>
                <a:ext cx="33164" cy="113303"/>
              </a:xfrm>
              <a:custGeom>
                <a:rect b="b" l="l" r="r" t="t"/>
                <a:pathLst>
                  <a:path extrusionOk="0" h="3273" w="958">
                    <a:moveTo>
                      <a:pt x="0" y="0"/>
                    </a:moveTo>
                    <a:lnTo>
                      <a:pt x="0" y="3273"/>
                    </a:lnTo>
                    <a:lnTo>
                      <a:pt x="958" y="3273"/>
                    </a:lnTo>
                    <a:lnTo>
                      <a:pt x="9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9"/>
              <p:cNvSpPr/>
              <p:nvPr/>
            </p:nvSpPr>
            <p:spPr>
              <a:xfrm>
                <a:off x="2075947" y="4305800"/>
                <a:ext cx="33648" cy="113303"/>
              </a:xfrm>
              <a:custGeom>
                <a:rect b="b" l="l" r="r" t="t"/>
                <a:pathLst>
                  <a:path extrusionOk="0" h="3273" w="972">
                    <a:moveTo>
                      <a:pt x="0" y="0"/>
                    </a:moveTo>
                    <a:lnTo>
                      <a:pt x="0" y="3273"/>
                    </a:lnTo>
                    <a:lnTo>
                      <a:pt x="971" y="3273"/>
                    </a:lnTo>
                    <a:lnTo>
                      <a:pt x="97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27" name="Google Shape;1227;p49"/>
          <p:cNvGrpSpPr/>
          <p:nvPr/>
        </p:nvGrpSpPr>
        <p:grpSpPr>
          <a:xfrm>
            <a:off x="7760850" y="1854534"/>
            <a:ext cx="381600" cy="373800"/>
            <a:chOff x="7760850" y="1854534"/>
            <a:chExt cx="381600" cy="373800"/>
          </a:xfrm>
        </p:grpSpPr>
        <p:sp>
          <p:nvSpPr>
            <p:cNvPr id="1228" name="Google Shape;1228;p49"/>
            <p:cNvSpPr txBox="1"/>
            <p:nvPr/>
          </p:nvSpPr>
          <p:spPr>
            <a:xfrm>
              <a:off x="7760850" y="1854534"/>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229" name="Google Shape;1229;p49"/>
            <p:cNvGrpSpPr/>
            <p:nvPr/>
          </p:nvGrpSpPr>
          <p:grpSpPr>
            <a:xfrm>
              <a:off x="7905914" y="2000427"/>
              <a:ext cx="80930" cy="80105"/>
              <a:chOff x="2552772" y="4334526"/>
              <a:chExt cx="57009" cy="56428"/>
            </a:xfrm>
          </p:grpSpPr>
          <p:sp>
            <p:nvSpPr>
              <p:cNvPr id="1230" name="Google Shape;1230;p4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2" name="Google Shape;1232;p49"/>
          <p:cNvGrpSpPr/>
          <p:nvPr/>
        </p:nvGrpSpPr>
        <p:grpSpPr>
          <a:xfrm>
            <a:off x="6483850" y="1854534"/>
            <a:ext cx="381600" cy="373800"/>
            <a:chOff x="6483850" y="1854534"/>
            <a:chExt cx="381600" cy="373800"/>
          </a:xfrm>
        </p:grpSpPr>
        <p:sp>
          <p:nvSpPr>
            <p:cNvPr id="1233" name="Google Shape;1233;p49"/>
            <p:cNvSpPr txBox="1"/>
            <p:nvPr/>
          </p:nvSpPr>
          <p:spPr>
            <a:xfrm flipH="1">
              <a:off x="6483850" y="1854534"/>
              <a:ext cx="381600" cy="373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pSp>
          <p:nvGrpSpPr>
            <p:cNvPr id="1234" name="Google Shape;1234;p49"/>
            <p:cNvGrpSpPr/>
            <p:nvPr/>
          </p:nvGrpSpPr>
          <p:grpSpPr>
            <a:xfrm flipH="1">
              <a:off x="6639456" y="2000427"/>
              <a:ext cx="80930" cy="80105"/>
              <a:chOff x="2552772" y="4334526"/>
              <a:chExt cx="57009" cy="56428"/>
            </a:xfrm>
          </p:grpSpPr>
          <p:sp>
            <p:nvSpPr>
              <p:cNvPr id="1235" name="Google Shape;1235;p49"/>
              <p:cNvSpPr/>
              <p:nvPr/>
            </p:nvSpPr>
            <p:spPr>
              <a:xfrm>
                <a:off x="2552772" y="4334526"/>
                <a:ext cx="48928" cy="56428"/>
              </a:xfrm>
              <a:custGeom>
                <a:rect b="b" l="l" r="r" t="t"/>
                <a:pathLst>
                  <a:path extrusionOk="0" h="1264" w="1096">
                    <a:moveTo>
                      <a:pt x="0" y="1"/>
                    </a:moveTo>
                    <a:lnTo>
                      <a:pt x="0" y="1263"/>
                    </a:lnTo>
                    <a:lnTo>
                      <a:pt x="1095" y="626"/>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9"/>
              <p:cNvSpPr/>
              <p:nvPr/>
            </p:nvSpPr>
            <p:spPr>
              <a:xfrm>
                <a:off x="2601656" y="4334526"/>
                <a:ext cx="8125" cy="55803"/>
              </a:xfrm>
              <a:custGeom>
                <a:rect b="b" l="l" r="r" t="t"/>
                <a:pathLst>
                  <a:path extrusionOk="0" h="1250" w="182">
                    <a:moveTo>
                      <a:pt x="0" y="1"/>
                    </a:moveTo>
                    <a:lnTo>
                      <a:pt x="0" y="1249"/>
                    </a:lnTo>
                    <a:lnTo>
                      <a:pt x="181" y="1249"/>
                    </a:lnTo>
                    <a:lnTo>
                      <a:pt x="1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237" name="Google Shape;1237;p49"/>
          <p:cNvCxnSpPr/>
          <p:nvPr/>
        </p:nvCxnSpPr>
        <p:spPr>
          <a:xfrm>
            <a:off x="6419050" y="2476259"/>
            <a:ext cx="1788300" cy="0"/>
          </a:xfrm>
          <a:prstGeom prst="straightConnector1">
            <a:avLst/>
          </a:prstGeom>
          <a:noFill/>
          <a:ln cap="flat" cmpd="sng" w="19050">
            <a:solidFill>
              <a:schemeClr val="accent6"/>
            </a:solidFill>
            <a:prstDash val="solid"/>
            <a:round/>
            <a:headEnd len="med" w="med" type="oval"/>
            <a:tailEnd len="med" w="med" type="oval"/>
          </a:ln>
        </p:spPr>
      </p:cxnSp>
      <p:cxnSp>
        <p:nvCxnSpPr>
          <p:cNvPr id="1238" name="Google Shape;1238;p49"/>
          <p:cNvCxnSpPr>
            <a:endCxn id="1239" idx="1"/>
          </p:cNvCxnSpPr>
          <p:nvPr/>
        </p:nvCxnSpPr>
        <p:spPr>
          <a:xfrm>
            <a:off x="6419047" y="2476230"/>
            <a:ext cx="744900" cy="0"/>
          </a:xfrm>
          <a:prstGeom prst="straightConnector1">
            <a:avLst/>
          </a:prstGeom>
          <a:noFill/>
          <a:ln cap="flat" cmpd="sng" w="19050">
            <a:solidFill>
              <a:schemeClr val="lt1"/>
            </a:solidFill>
            <a:prstDash val="solid"/>
            <a:round/>
            <a:headEnd len="med" w="med" type="oval"/>
            <a:tailEnd len="med" w="med" type="none"/>
          </a:ln>
        </p:spPr>
      </p:cxnSp>
      <p:sp>
        <p:nvSpPr>
          <p:cNvPr id="1239" name="Google Shape;1239;p49"/>
          <p:cNvSpPr txBox="1"/>
          <p:nvPr/>
        </p:nvSpPr>
        <p:spPr>
          <a:xfrm>
            <a:off x="7163947" y="2395830"/>
            <a:ext cx="164100" cy="160800"/>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accent6"/>
              </a:solidFill>
              <a:latin typeface="Unbounded"/>
              <a:ea typeface="Unbounded"/>
              <a:cs typeface="Unbounded"/>
              <a:sym typeface="Unbounded"/>
            </a:endParaRPr>
          </a:p>
        </p:txBody>
      </p:sp>
      <p:graphicFrame>
        <p:nvGraphicFramePr>
          <p:cNvPr id="1240" name="Google Shape;1240;p49"/>
          <p:cNvGraphicFramePr/>
          <p:nvPr/>
        </p:nvGraphicFramePr>
        <p:xfrm>
          <a:off x="6185588" y="2832710"/>
          <a:ext cx="3000000" cy="3000000"/>
        </p:xfrm>
        <a:graphic>
          <a:graphicData uri="http://schemas.openxmlformats.org/drawingml/2006/table">
            <a:tbl>
              <a:tblPr>
                <a:noFill/>
                <a:tableStyleId>{3D7648CB-3704-4423-B57D-A40675C5E6A0}</a:tableStyleId>
              </a:tblPr>
              <a:tblGrid>
                <a:gridCol w="2244000"/>
              </a:tblGrid>
              <a:tr h="500225">
                <a:tc>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3</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alpha val="0"/>
                        </a:schemeClr>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1"/>
                    </a:solidFill>
                  </a:tcPr>
                </a:tc>
              </a:tr>
              <a:tr h="5002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Mars is a very cold place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500225">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Total time: 10h46m</a:t>
                      </a:r>
                      <a:endParaRPr sz="1200">
                        <a:solidFill>
                          <a:schemeClr val="dk1"/>
                        </a:solidFill>
                        <a:latin typeface="Open Sans"/>
                        <a:ea typeface="Open Sans"/>
                        <a:cs typeface="Open Sans"/>
                        <a:sym typeface="Open Sans"/>
                      </a:endParaRPr>
                    </a:p>
                    <a:p>
                      <a:pPr indent="0" lvl="0" marL="0" rtl="0" algn="ctr">
                        <a:spcBef>
                          <a:spcPts val="0"/>
                        </a:spcBef>
                        <a:spcAft>
                          <a:spcPts val="0"/>
                        </a:spcAft>
                        <a:buNone/>
                      </a:pPr>
                      <a:r>
                        <a:rPr lang="en" sz="1200">
                          <a:solidFill>
                            <a:schemeClr val="dk1"/>
                          </a:solidFill>
                          <a:latin typeface="Open Sans"/>
                          <a:ea typeface="Open Sans"/>
                          <a:cs typeface="Open Sans"/>
                          <a:sym typeface="Open Sans"/>
                        </a:rPr>
                        <a:t>Genre: Ambient</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alpha val="0"/>
                        </a:schemeClr>
                      </a:solidFill>
                      <a:prstDash val="solid"/>
                      <a:round/>
                      <a:headEnd len="sm" w="sm" type="none"/>
                      <a:tailEnd len="sm" w="sm" type="none"/>
                    </a:lnL>
                    <a:lnR cap="flat" cmpd="sng" w="9525">
                      <a:solidFill>
                        <a:schemeClr val="accent6">
                          <a:alpha val="0"/>
                        </a:schemeClr>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50"/>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1246" name="Google Shape;1246;p50"/>
          <p:cNvGrpSpPr/>
          <p:nvPr/>
        </p:nvGrpSpPr>
        <p:grpSpPr>
          <a:xfrm>
            <a:off x="708738" y="1286875"/>
            <a:ext cx="7726590" cy="750305"/>
            <a:chOff x="708738" y="1286875"/>
            <a:chExt cx="7726590" cy="750305"/>
          </a:xfrm>
        </p:grpSpPr>
        <p:sp>
          <p:nvSpPr>
            <p:cNvPr id="1247" name="Google Shape;1247;p50"/>
            <p:cNvSpPr txBox="1"/>
            <p:nvPr/>
          </p:nvSpPr>
          <p:spPr>
            <a:xfrm>
              <a:off x="1844873" y="1286880"/>
              <a:ext cx="13893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Chloe &amp; Cloud</a:t>
              </a:r>
              <a:endParaRPr b="1" sz="1600">
                <a:solidFill>
                  <a:schemeClr val="dk1"/>
                </a:solidFill>
                <a:latin typeface="Unbounded"/>
                <a:ea typeface="Unbounded"/>
                <a:cs typeface="Unbounded"/>
                <a:sym typeface="Unbounded"/>
              </a:endParaRPr>
            </a:p>
          </p:txBody>
        </p:sp>
        <p:sp>
          <p:nvSpPr>
            <p:cNvPr id="1248" name="Google Shape;1248;p50"/>
            <p:cNvSpPr txBox="1"/>
            <p:nvPr/>
          </p:nvSpPr>
          <p:spPr>
            <a:xfrm>
              <a:off x="5673527" y="1286875"/>
              <a:ext cx="27618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Mercury is the closest planet to the Sun and the smallest one in the Solar System</a:t>
              </a:r>
              <a:endParaRPr sz="1200">
                <a:solidFill>
                  <a:schemeClr val="dk1"/>
                </a:solidFill>
                <a:latin typeface="Open Sans"/>
                <a:ea typeface="Open Sans"/>
                <a:cs typeface="Open Sans"/>
                <a:sym typeface="Open Sans"/>
              </a:endParaRPr>
            </a:p>
          </p:txBody>
        </p:sp>
        <p:sp>
          <p:nvSpPr>
            <p:cNvPr id="1249" name="Google Shape;1249;p50"/>
            <p:cNvSpPr txBox="1"/>
            <p:nvPr/>
          </p:nvSpPr>
          <p:spPr>
            <a:xfrm>
              <a:off x="708738" y="1286880"/>
              <a:ext cx="1000200" cy="750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#01</a:t>
              </a:r>
              <a:endParaRPr b="1" sz="2000">
                <a:solidFill>
                  <a:schemeClr val="accent6"/>
                </a:solidFill>
                <a:latin typeface="Unbounded"/>
                <a:ea typeface="Unbounded"/>
                <a:cs typeface="Unbounded"/>
                <a:sym typeface="Unbounded"/>
              </a:endParaRPr>
            </a:p>
          </p:txBody>
        </p:sp>
      </p:grpSp>
      <p:grpSp>
        <p:nvGrpSpPr>
          <p:cNvPr id="1250" name="Google Shape;1250;p50"/>
          <p:cNvGrpSpPr/>
          <p:nvPr/>
        </p:nvGrpSpPr>
        <p:grpSpPr>
          <a:xfrm>
            <a:off x="708738" y="2436600"/>
            <a:ext cx="7726590" cy="750305"/>
            <a:chOff x="708738" y="2436600"/>
            <a:chExt cx="7726590" cy="750305"/>
          </a:xfrm>
        </p:grpSpPr>
        <p:sp>
          <p:nvSpPr>
            <p:cNvPr id="1251" name="Google Shape;1251;p50"/>
            <p:cNvSpPr txBox="1"/>
            <p:nvPr/>
          </p:nvSpPr>
          <p:spPr>
            <a:xfrm>
              <a:off x="1844873" y="2436605"/>
              <a:ext cx="13893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Carlos Summer</a:t>
              </a:r>
              <a:endParaRPr b="1" sz="1600">
                <a:solidFill>
                  <a:schemeClr val="dk1"/>
                </a:solidFill>
                <a:latin typeface="Unbounded"/>
                <a:ea typeface="Unbounded"/>
                <a:cs typeface="Unbounded"/>
                <a:sym typeface="Unbounded"/>
              </a:endParaRPr>
            </a:p>
          </p:txBody>
        </p:sp>
        <p:sp>
          <p:nvSpPr>
            <p:cNvPr id="1252" name="Google Shape;1252;p50"/>
            <p:cNvSpPr txBox="1"/>
            <p:nvPr/>
          </p:nvSpPr>
          <p:spPr>
            <a:xfrm>
              <a:off x="5673527" y="2436600"/>
              <a:ext cx="27618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Venus has a very beautiful name and is the second planet from the Sun. It’s a hot place</a:t>
              </a:r>
              <a:endParaRPr sz="1200">
                <a:solidFill>
                  <a:schemeClr val="dk1"/>
                </a:solidFill>
                <a:latin typeface="Open Sans"/>
                <a:ea typeface="Open Sans"/>
                <a:cs typeface="Open Sans"/>
                <a:sym typeface="Open Sans"/>
              </a:endParaRPr>
            </a:p>
          </p:txBody>
        </p:sp>
        <p:sp>
          <p:nvSpPr>
            <p:cNvPr id="1253" name="Google Shape;1253;p50"/>
            <p:cNvSpPr txBox="1"/>
            <p:nvPr/>
          </p:nvSpPr>
          <p:spPr>
            <a:xfrm>
              <a:off x="708738" y="2436605"/>
              <a:ext cx="1000200" cy="750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#02</a:t>
              </a:r>
              <a:endParaRPr b="1" sz="2000">
                <a:solidFill>
                  <a:schemeClr val="accent6"/>
                </a:solidFill>
                <a:latin typeface="Unbounded"/>
                <a:ea typeface="Unbounded"/>
                <a:cs typeface="Unbounded"/>
                <a:sym typeface="Unbounded"/>
              </a:endParaRPr>
            </a:p>
          </p:txBody>
        </p:sp>
      </p:grpSp>
      <p:grpSp>
        <p:nvGrpSpPr>
          <p:cNvPr id="1254" name="Google Shape;1254;p50"/>
          <p:cNvGrpSpPr/>
          <p:nvPr/>
        </p:nvGrpSpPr>
        <p:grpSpPr>
          <a:xfrm>
            <a:off x="708738" y="3586325"/>
            <a:ext cx="7726590" cy="750305"/>
            <a:chOff x="708738" y="3586325"/>
            <a:chExt cx="7726590" cy="750305"/>
          </a:xfrm>
        </p:grpSpPr>
        <p:sp>
          <p:nvSpPr>
            <p:cNvPr id="1255" name="Google Shape;1255;p50"/>
            <p:cNvSpPr txBox="1"/>
            <p:nvPr/>
          </p:nvSpPr>
          <p:spPr>
            <a:xfrm>
              <a:off x="1844873" y="3586330"/>
              <a:ext cx="13893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Jenna Lyon</a:t>
              </a:r>
              <a:endParaRPr b="1" sz="1600">
                <a:solidFill>
                  <a:schemeClr val="dk1"/>
                </a:solidFill>
                <a:latin typeface="Unbounded"/>
                <a:ea typeface="Unbounded"/>
                <a:cs typeface="Unbounded"/>
                <a:sym typeface="Unbounded"/>
              </a:endParaRPr>
            </a:p>
          </p:txBody>
        </p:sp>
        <p:sp>
          <p:nvSpPr>
            <p:cNvPr id="1256" name="Google Shape;1256;p50"/>
            <p:cNvSpPr txBox="1"/>
            <p:nvPr/>
          </p:nvSpPr>
          <p:spPr>
            <a:xfrm>
              <a:off x="5673527" y="3586325"/>
              <a:ext cx="2761800" cy="75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Despite being red, Mars is actually a cold place. It’s full of iron oxide dust</a:t>
              </a:r>
              <a:endParaRPr sz="1200">
                <a:solidFill>
                  <a:schemeClr val="dk1"/>
                </a:solidFill>
                <a:latin typeface="Open Sans"/>
                <a:ea typeface="Open Sans"/>
                <a:cs typeface="Open Sans"/>
                <a:sym typeface="Open Sans"/>
              </a:endParaRPr>
            </a:p>
          </p:txBody>
        </p:sp>
        <p:sp>
          <p:nvSpPr>
            <p:cNvPr id="1257" name="Google Shape;1257;p50"/>
            <p:cNvSpPr txBox="1"/>
            <p:nvPr/>
          </p:nvSpPr>
          <p:spPr>
            <a:xfrm>
              <a:off x="708738" y="3586330"/>
              <a:ext cx="1000200" cy="7503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accent6"/>
                  </a:solidFill>
                  <a:latin typeface="Unbounded"/>
                  <a:ea typeface="Unbounded"/>
                  <a:cs typeface="Unbounded"/>
                  <a:sym typeface="Unbounded"/>
                </a:rPr>
                <a:t>#03</a:t>
              </a:r>
              <a:endParaRPr b="1" sz="2000">
                <a:solidFill>
                  <a:schemeClr val="accent6"/>
                </a:solidFill>
                <a:latin typeface="Unbounded"/>
                <a:ea typeface="Unbounded"/>
                <a:cs typeface="Unbounded"/>
                <a:sym typeface="Unbounded"/>
              </a:endParaRPr>
            </a:p>
          </p:txBody>
        </p:sp>
      </p:grpSp>
      <p:pic>
        <p:nvPicPr>
          <p:cNvPr id="1258" name="Google Shape;1258;p50"/>
          <p:cNvPicPr preferRelativeResize="0"/>
          <p:nvPr/>
        </p:nvPicPr>
        <p:blipFill rotWithShape="1">
          <a:blip r:embed="rId3">
            <a:alphaModFix/>
          </a:blip>
          <a:srcRect b="45757" l="13104" r="8235" t="11062"/>
          <a:stretch/>
        </p:blipFill>
        <p:spPr>
          <a:xfrm>
            <a:off x="3408325" y="1286875"/>
            <a:ext cx="2050575" cy="750300"/>
          </a:xfrm>
          <a:prstGeom prst="rect">
            <a:avLst/>
          </a:prstGeom>
          <a:noFill/>
          <a:ln cap="flat" cmpd="sng" w="19050">
            <a:solidFill>
              <a:schemeClr val="dk2"/>
            </a:solidFill>
            <a:prstDash val="solid"/>
            <a:round/>
            <a:headEnd len="sm" w="sm" type="none"/>
            <a:tailEnd len="sm" w="sm" type="none"/>
          </a:ln>
        </p:spPr>
      </p:pic>
      <p:pic>
        <p:nvPicPr>
          <p:cNvPr id="1259" name="Google Shape;1259;p50"/>
          <p:cNvPicPr preferRelativeResize="0"/>
          <p:nvPr/>
        </p:nvPicPr>
        <p:blipFill rotWithShape="1">
          <a:blip r:embed="rId4">
            <a:alphaModFix/>
          </a:blip>
          <a:srcRect b="39869" l="14192" r="0" t="13098"/>
          <a:stretch/>
        </p:blipFill>
        <p:spPr>
          <a:xfrm>
            <a:off x="3408325" y="3586325"/>
            <a:ext cx="2050575" cy="750298"/>
          </a:xfrm>
          <a:prstGeom prst="rect">
            <a:avLst/>
          </a:prstGeom>
          <a:noFill/>
          <a:ln cap="flat" cmpd="sng" w="19050">
            <a:solidFill>
              <a:schemeClr val="dk2"/>
            </a:solidFill>
            <a:prstDash val="solid"/>
            <a:round/>
            <a:headEnd len="sm" w="sm" type="none"/>
            <a:tailEnd len="sm" w="sm" type="none"/>
          </a:ln>
        </p:spPr>
      </p:pic>
      <p:pic>
        <p:nvPicPr>
          <p:cNvPr id="1260" name="Google Shape;1260;p50"/>
          <p:cNvPicPr preferRelativeResize="0"/>
          <p:nvPr/>
        </p:nvPicPr>
        <p:blipFill rotWithShape="1">
          <a:blip r:embed="rId5">
            <a:alphaModFix/>
          </a:blip>
          <a:srcRect b="37972" l="0" r="0" t="37972"/>
          <a:stretch/>
        </p:blipFill>
        <p:spPr>
          <a:xfrm>
            <a:off x="3408325" y="2436600"/>
            <a:ext cx="2050575" cy="740024"/>
          </a:xfrm>
          <a:prstGeom prst="rect">
            <a:avLst/>
          </a:prstGeom>
          <a:noFill/>
          <a:ln cap="flat" cmpd="sng" w="19050">
            <a:solidFill>
              <a:schemeClr val="dk2"/>
            </a:solidFill>
            <a:prstDash val="solid"/>
            <a:round/>
            <a:headEnd len="sm" w="sm" type="none"/>
            <a:tailEnd len="sm" w="sm" type="none"/>
          </a:ln>
        </p:spPr>
      </p:pic>
      <p:cxnSp>
        <p:nvCxnSpPr>
          <p:cNvPr id="1261" name="Google Shape;1261;p50"/>
          <p:cNvCxnSpPr>
            <a:stCxn id="1249" idx="2"/>
            <a:endCxn id="1253" idx="0"/>
          </p:cNvCxnSpPr>
          <p:nvPr/>
        </p:nvCxnSpPr>
        <p:spPr>
          <a:xfrm>
            <a:off x="1208838" y="2037180"/>
            <a:ext cx="0" cy="399300"/>
          </a:xfrm>
          <a:prstGeom prst="straightConnector1">
            <a:avLst/>
          </a:prstGeom>
          <a:noFill/>
          <a:ln cap="flat" cmpd="sng" w="19050">
            <a:solidFill>
              <a:schemeClr val="dk2"/>
            </a:solidFill>
            <a:prstDash val="solid"/>
            <a:round/>
            <a:headEnd len="med" w="med" type="none"/>
            <a:tailEnd len="med" w="med" type="none"/>
          </a:ln>
        </p:spPr>
      </p:cxnSp>
      <p:cxnSp>
        <p:nvCxnSpPr>
          <p:cNvPr id="1262" name="Google Shape;1262;p50"/>
          <p:cNvCxnSpPr>
            <a:stCxn id="1253" idx="2"/>
            <a:endCxn id="1257" idx="0"/>
          </p:cNvCxnSpPr>
          <p:nvPr/>
        </p:nvCxnSpPr>
        <p:spPr>
          <a:xfrm>
            <a:off x="1208838" y="3186905"/>
            <a:ext cx="0" cy="39930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266" name="Shape 1266"/>
        <p:cNvGrpSpPr/>
        <p:nvPr/>
      </p:nvGrpSpPr>
      <p:grpSpPr>
        <a:xfrm>
          <a:off x="0" y="0"/>
          <a:ext cx="0" cy="0"/>
          <a:chOff x="0" y="0"/>
          <a:chExt cx="0" cy="0"/>
        </a:xfrm>
      </p:grpSpPr>
      <p:sp>
        <p:nvSpPr>
          <p:cNvPr id="1267" name="Google Shape;1267;p51"/>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a:t>
            </a:r>
            <a:endParaRPr sz="2400">
              <a:solidFill>
                <a:srgbClr val="FFFFFF"/>
              </a:solidFill>
            </a:endParaRPr>
          </a:p>
        </p:txBody>
      </p:sp>
      <p:sp>
        <p:nvSpPr>
          <p:cNvPr id="1268" name="Google Shape;1268;p51"/>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3">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val="tx"/>
                    </a:ext>
                  </a:extLst>
                </a:hlinkClick>
              </a:rPr>
              <a:t>https://slidesgo.com/slidesgo-school</a:t>
            </a:r>
            <a:endParaRPr sz="1000" u="sng">
              <a:solidFill>
                <a:srgbClr val="869FB2"/>
              </a:solidFill>
            </a:endParaRPr>
          </a:p>
        </p:txBody>
      </p:sp>
      <p:sp>
        <p:nvSpPr>
          <p:cNvPr id="1269" name="Google Shape;1269;p51"/>
          <p:cNvSpPr txBox="1"/>
          <p:nvPr/>
        </p:nvSpPr>
        <p:spPr>
          <a:xfrm>
            <a:off x="1048350" y="902900"/>
            <a:ext cx="7047300" cy="26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rgbClr val="000000"/>
              </a:buClr>
              <a:buSzPts val="1100"/>
              <a:buFont typeface="Arial"/>
              <a:buNone/>
            </a:pPr>
            <a:r>
              <a:rPr lang="en" sz="1000">
                <a:solidFill>
                  <a:srgbClr val="FFFFFF"/>
                </a:solidFill>
              </a:rPr>
              <a:t>If you have a free account, in order to use this template, you must credit </a:t>
            </a:r>
            <a:r>
              <a:rPr b="1" lang="en" sz="1000" u="sng">
                <a:solidFill>
                  <a:srgbClr val="869FB2"/>
                </a:solidFill>
                <a:hlinkClick r:id="rId5">
                  <a:extLst>
                    <a:ext uri="{A12FA001-AC4F-418D-AE19-62706E023703}">
                      <ahyp:hlinkClr val="tx"/>
                    </a:ext>
                  </a:extLst>
                </a:hlinkClick>
              </a:rPr>
              <a:t>Slidesgo</a:t>
            </a:r>
            <a:r>
              <a:rPr lang="en" sz="1000">
                <a:solidFill>
                  <a:srgbClr val="435D74"/>
                </a:solidFill>
              </a:rPr>
              <a:t> </a:t>
            </a:r>
            <a:r>
              <a:rPr lang="en" sz="1000">
                <a:solidFill>
                  <a:srgbClr val="FFFFFF"/>
                </a:solidFill>
              </a:rPr>
              <a:t>in your final presentation. Please refer to the next slide to read the instructions for premium users.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As a Free user, you are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Modify this template.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Use it for both personal and commercial projects.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You are not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Sublicense, sell or rent any of Slidesgo Content (or a modified version of Slidesgo Content).</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Distribute Slidesgo Content unless it has been expressly authorized by Slidesgo.</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Include Slidesgo Content in an online or offline database or file.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Offer Slidesgo templates (or modified versions of Slidesgo templates) for download.</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Acquire the copyright of Slidesgo Content.</a:t>
            </a:r>
            <a:endParaRPr sz="10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273" name="Shape 1273"/>
        <p:cNvGrpSpPr/>
        <p:nvPr/>
      </p:nvGrpSpPr>
      <p:grpSpPr>
        <a:xfrm>
          <a:off x="0" y="0"/>
          <a:ext cx="0" cy="0"/>
          <a:chOff x="0" y="0"/>
          <a:chExt cx="0" cy="0"/>
        </a:xfrm>
      </p:grpSpPr>
      <p:sp>
        <p:nvSpPr>
          <p:cNvPr id="1274" name="Google Shape;1274;p52"/>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1275" name="Google Shape;1275;p52"/>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1000" u="sng">
                <a:solidFill>
                  <a:schemeClr val="hlink"/>
                </a:solidFill>
              </a:rPr>
              <a:t>S</a:t>
            </a:r>
            <a:r>
              <a:rPr b="1" lang="en" sz="1000" u="sng">
                <a:solidFill>
                  <a:schemeClr val="hlink"/>
                </a:solidFill>
                <a:hlinkClick r:id="rId3"/>
              </a:rPr>
              <a:t>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Hide or delete the “Thanks” slide and the mention to Slidesgo in the credits.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1276" name="Google Shape;1276;p52"/>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our blog:</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280" name="Shape 1280"/>
        <p:cNvGrpSpPr/>
        <p:nvPr/>
      </p:nvGrpSpPr>
      <p:grpSpPr>
        <a:xfrm>
          <a:off x="0" y="0"/>
          <a:ext cx="0" cy="0"/>
          <a:chOff x="0" y="0"/>
          <a:chExt cx="0" cy="0"/>
        </a:xfrm>
      </p:grpSpPr>
      <p:sp>
        <p:nvSpPr>
          <p:cNvPr id="1281" name="Google Shape;1281;p53"/>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1282" name="Google Shape;1282;p53"/>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1283" name="Google Shape;1283;p53"/>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our blog</a:t>
            </a:r>
            <a:r>
              <a:rPr lang="en" sz="1100">
                <a:solidFill>
                  <a:srgbClr val="FFFFFF"/>
                </a:solidFill>
              </a:rPr>
              <a:t>.</a:t>
            </a:r>
            <a:endParaRPr sz="1100"/>
          </a:p>
        </p:txBody>
      </p:sp>
      <p:grpSp>
        <p:nvGrpSpPr>
          <p:cNvPr id="1284" name="Google Shape;1284;p53"/>
          <p:cNvGrpSpPr/>
          <p:nvPr/>
        </p:nvGrpSpPr>
        <p:grpSpPr>
          <a:xfrm>
            <a:off x="6874322" y="1571957"/>
            <a:ext cx="1446116" cy="2863897"/>
            <a:chOff x="6529419" y="1724307"/>
            <a:chExt cx="1480463" cy="2931917"/>
          </a:xfrm>
        </p:grpSpPr>
        <p:grpSp>
          <p:nvGrpSpPr>
            <p:cNvPr id="1285" name="Google Shape;1285;p53"/>
            <p:cNvGrpSpPr/>
            <p:nvPr/>
          </p:nvGrpSpPr>
          <p:grpSpPr>
            <a:xfrm>
              <a:off x="6556827" y="1724307"/>
              <a:ext cx="956596" cy="944294"/>
              <a:chOff x="3800349" y="1238762"/>
              <a:chExt cx="1098904" cy="1084772"/>
            </a:xfrm>
          </p:grpSpPr>
          <p:grpSp>
            <p:nvGrpSpPr>
              <p:cNvPr id="1286" name="Google Shape;1286;p53"/>
              <p:cNvGrpSpPr/>
              <p:nvPr/>
            </p:nvGrpSpPr>
            <p:grpSpPr>
              <a:xfrm>
                <a:off x="3800349" y="1238762"/>
                <a:ext cx="1098904" cy="1084772"/>
                <a:chOff x="3800349" y="1238762"/>
                <a:chExt cx="1098904" cy="1084772"/>
              </a:xfrm>
            </p:grpSpPr>
            <p:sp>
              <p:nvSpPr>
                <p:cNvPr id="1287" name="Google Shape;1287;p53"/>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3"/>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9" name="Google Shape;1289;p53"/>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53"/>
            <p:cNvGrpSpPr/>
            <p:nvPr/>
          </p:nvGrpSpPr>
          <p:grpSpPr>
            <a:xfrm>
              <a:off x="7053286" y="2227254"/>
              <a:ext cx="956596" cy="944252"/>
              <a:chOff x="4370663" y="1816530"/>
              <a:chExt cx="1098904" cy="1084724"/>
            </a:xfrm>
          </p:grpSpPr>
          <p:grpSp>
            <p:nvGrpSpPr>
              <p:cNvPr id="1291" name="Google Shape;1291;p53"/>
              <p:cNvGrpSpPr/>
              <p:nvPr/>
            </p:nvGrpSpPr>
            <p:grpSpPr>
              <a:xfrm>
                <a:off x="4370663" y="1816530"/>
                <a:ext cx="1098904" cy="1084724"/>
                <a:chOff x="4370663" y="1816530"/>
                <a:chExt cx="1098904" cy="1084724"/>
              </a:xfrm>
            </p:grpSpPr>
            <p:sp>
              <p:nvSpPr>
                <p:cNvPr id="1292" name="Google Shape;1292;p53"/>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3"/>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53"/>
              <p:cNvGrpSpPr/>
              <p:nvPr/>
            </p:nvGrpSpPr>
            <p:grpSpPr>
              <a:xfrm>
                <a:off x="4732628" y="2171596"/>
                <a:ext cx="374986" cy="374572"/>
                <a:chOff x="3303268" y="3817349"/>
                <a:chExt cx="346056" cy="345674"/>
              </a:xfrm>
            </p:grpSpPr>
            <p:sp>
              <p:nvSpPr>
                <p:cNvPr id="1295" name="Google Shape;1295;p53"/>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3"/>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3"/>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3"/>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99" name="Google Shape;1299;p53"/>
            <p:cNvGrpSpPr/>
            <p:nvPr/>
          </p:nvGrpSpPr>
          <p:grpSpPr>
            <a:xfrm>
              <a:off x="6547098" y="2715744"/>
              <a:ext cx="956596" cy="944315"/>
              <a:chOff x="3789173" y="2377690"/>
              <a:chExt cx="1098904" cy="1084796"/>
            </a:xfrm>
          </p:grpSpPr>
          <p:grpSp>
            <p:nvGrpSpPr>
              <p:cNvPr id="1300" name="Google Shape;1300;p53"/>
              <p:cNvGrpSpPr/>
              <p:nvPr/>
            </p:nvGrpSpPr>
            <p:grpSpPr>
              <a:xfrm>
                <a:off x="3789173" y="2377690"/>
                <a:ext cx="1098904" cy="1084796"/>
                <a:chOff x="3789173" y="2377690"/>
                <a:chExt cx="1098904" cy="1084796"/>
              </a:xfrm>
            </p:grpSpPr>
            <p:sp>
              <p:nvSpPr>
                <p:cNvPr id="1301" name="Google Shape;1301;p53"/>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3"/>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3" name="Google Shape;1303;p53"/>
              <p:cNvGrpSpPr/>
              <p:nvPr/>
            </p:nvGrpSpPr>
            <p:grpSpPr>
              <a:xfrm>
                <a:off x="4151137" y="2732796"/>
                <a:ext cx="374986" cy="374572"/>
                <a:chOff x="3752358" y="3817349"/>
                <a:chExt cx="346056" cy="345674"/>
              </a:xfrm>
            </p:grpSpPr>
            <p:sp>
              <p:nvSpPr>
                <p:cNvPr id="1304" name="Google Shape;1304;p53"/>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3"/>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3"/>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3"/>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08" name="Google Shape;1308;p53"/>
            <p:cNvGrpSpPr/>
            <p:nvPr/>
          </p:nvGrpSpPr>
          <p:grpSpPr>
            <a:xfrm>
              <a:off x="7034853" y="3222917"/>
              <a:ext cx="956596" cy="944252"/>
              <a:chOff x="4349489" y="2960313"/>
              <a:chExt cx="1098904" cy="1084724"/>
            </a:xfrm>
          </p:grpSpPr>
          <p:grpSp>
            <p:nvGrpSpPr>
              <p:cNvPr id="1309" name="Google Shape;1309;p53"/>
              <p:cNvGrpSpPr/>
              <p:nvPr/>
            </p:nvGrpSpPr>
            <p:grpSpPr>
              <a:xfrm>
                <a:off x="4349489" y="2960313"/>
                <a:ext cx="1098904" cy="1084724"/>
                <a:chOff x="4349489" y="2960313"/>
                <a:chExt cx="1098904" cy="1084724"/>
              </a:xfrm>
            </p:grpSpPr>
            <p:sp>
              <p:nvSpPr>
                <p:cNvPr id="1310" name="Google Shape;1310;p53"/>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3"/>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53"/>
              <p:cNvGrpSpPr/>
              <p:nvPr/>
            </p:nvGrpSpPr>
            <p:grpSpPr>
              <a:xfrm>
                <a:off x="4732657" y="3315384"/>
                <a:ext cx="374952" cy="374572"/>
                <a:chOff x="4201447" y="3817349"/>
                <a:chExt cx="346024" cy="345674"/>
              </a:xfrm>
            </p:grpSpPr>
            <p:sp>
              <p:nvSpPr>
                <p:cNvPr id="1313" name="Google Shape;1313;p53"/>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3"/>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15" name="Google Shape;1315;p53"/>
            <p:cNvGrpSpPr/>
            <p:nvPr/>
          </p:nvGrpSpPr>
          <p:grpSpPr>
            <a:xfrm>
              <a:off x="6529419" y="3711909"/>
              <a:ext cx="956596" cy="944315"/>
              <a:chOff x="3768864" y="3522050"/>
              <a:chExt cx="1098904" cy="1084796"/>
            </a:xfrm>
          </p:grpSpPr>
          <p:grpSp>
            <p:nvGrpSpPr>
              <p:cNvPr id="1316" name="Google Shape;1316;p53"/>
              <p:cNvGrpSpPr/>
              <p:nvPr/>
            </p:nvGrpSpPr>
            <p:grpSpPr>
              <a:xfrm>
                <a:off x="3768864" y="3522050"/>
                <a:ext cx="1098904" cy="1084796"/>
                <a:chOff x="3768864" y="3522050"/>
                <a:chExt cx="1098904" cy="1084796"/>
              </a:xfrm>
            </p:grpSpPr>
            <p:sp>
              <p:nvSpPr>
                <p:cNvPr id="1317" name="Google Shape;1317;p53"/>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3"/>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9" name="Google Shape;1319;p53"/>
              <p:cNvGrpSpPr/>
              <p:nvPr/>
            </p:nvGrpSpPr>
            <p:grpSpPr>
              <a:xfrm>
                <a:off x="4139616" y="3871555"/>
                <a:ext cx="357419" cy="357005"/>
                <a:chOff x="7482229" y="3351230"/>
                <a:chExt cx="357419" cy="357005"/>
              </a:xfrm>
            </p:grpSpPr>
            <p:sp>
              <p:nvSpPr>
                <p:cNvPr id="1320" name="Google Shape;1320;p53"/>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3"/>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3"/>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3"/>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3"/>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2"/>
          <p:cNvSpPr/>
          <p:nvPr/>
        </p:nvSpPr>
        <p:spPr>
          <a:xfrm flipH="1">
            <a:off x="3063338" y="1349018"/>
            <a:ext cx="1064700" cy="1065000"/>
          </a:xfrm>
          <a:prstGeom prst="donut">
            <a:avLst>
              <a:gd fmla="val 20134"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2"/>
          <p:cNvSpPr/>
          <p:nvPr/>
        </p:nvSpPr>
        <p:spPr>
          <a:xfrm flipH="1" rot="5400000">
            <a:off x="3063338" y="1349018"/>
            <a:ext cx="1064700" cy="1065000"/>
          </a:xfrm>
          <a:prstGeom prst="blockArc">
            <a:avLst>
              <a:gd fmla="val 10732105" name="adj1"/>
              <a:gd fmla="val 21598271" name="adj2"/>
              <a:gd fmla="val 1965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2"/>
          <p:cNvSpPr/>
          <p:nvPr/>
        </p:nvSpPr>
        <p:spPr>
          <a:xfrm flipH="1">
            <a:off x="5015963" y="1349018"/>
            <a:ext cx="1064700" cy="1065000"/>
          </a:xfrm>
          <a:prstGeom prst="donut">
            <a:avLst>
              <a:gd fmla="val 20134"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2"/>
          <p:cNvSpPr/>
          <p:nvPr/>
        </p:nvSpPr>
        <p:spPr>
          <a:xfrm flipH="1" rot="5400000">
            <a:off x="5015963" y="1349018"/>
            <a:ext cx="1064700" cy="1065000"/>
          </a:xfrm>
          <a:prstGeom prst="blockArc">
            <a:avLst>
              <a:gd fmla="val 16193326" name="adj1"/>
              <a:gd fmla="val 21598271" name="adj2"/>
              <a:gd fmla="val 1965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2"/>
          <p:cNvSpPr/>
          <p:nvPr/>
        </p:nvSpPr>
        <p:spPr>
          <a:xfrm flipH="1">
            <a:off x="6968588" y="1349018"/>
            <a:ext cx="1064700" cy="1065000"/>
          </a:xfrm>
          <a:prstGeom prst="donut">
            <a:avLst>
              <a:gd fmla="val 20134"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2"/>
          <p:cNvSpPr/>
          <p:nvPr/>
        </p:nvSpPr>
        <p:spPr>
          <a:xfrm flipH="1" rot="5400000">
            <a:off x="6968588" y="1349018"/>
            <a:ext cx="1064700" cy="1065000"/>
          </a:xfrm>
          <a:prstGeom prst="blockArc">
            <a:avLst>
              <a:gd fmla="val 5410285" name="adj1"/>
              <a:gd fmla="val 21598271" name="adj2"/>
              <a:gd fmla="val 1965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2"/>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a:t>
            </a:r>
            <a:r>
              <a:rPr lang="en"/>
              <a:t>fi music newsletter infographics</a:t>
            </a:r>
            <a:endParaRPr/>
          </a:p>
        </p:txBody>
      </p:sp>
      <p:grpSp>
        <p:nvGrpSpPr>
          <p:cNvPr id="254" name="Google Shape;254;p22"/>
          <p:cNvGrpSpPr/>
          <p:nvPr/>
        </p:nvGrpSpPr>
        <p:grpSpPr>
          <a:xfrm>
            <a:off x="746813" y="2676525"/>
            <a:ext cx="1792500" cy="1486448"/>
            <a:chOff x="746813" y="2676525"/>
            <a:chExt cx="1792500" cy="1486448"/>
          </a:xfrm>
        </p:grpSpPr>
        <p:sp>
          <p:nvSpPr>
            <p:cNvPr id="255" name="Google Shape;255;p22"/>
            <p:cNvSpPr txBox="1"/>
            <p:nvPr/>
          </p:nvSpPr>
          <p:spPr>
            <a:xfrm>
              <a:off x="746813" y="3255425"/>
              <a:ext cx="17925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Jupiter</a:t>
              </a:r>
              <a:endParaRPr b="1" sz="1600">
                <a:solidFill>
                  <a:schemeClr val="dk1"/>
                </a:solidFill>
                <a:latin typeface="Unbounded"/>
                <a:ea typeface="Unbounded"/>
                <a:cs typeface="Unbounded"/>
                <a:sym typeface="Unbounded"/>
              </a:endParaRPr>
            </a:p>
          </p:txBody>
        </p:sp>
        <p:sp>
          <p:nvSpPr>
            <p:cNvPr id="256" name="Google Shape;256;p22"/>
            <p:cNvSpPr txBox="1"/>
            <p:nvPr/>
          </p:nvSpPr>
          <p:spPr>
            <a:xfrm>
              <a:off x="746813" y="3590273"/>
              <a:ext cx="1792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It’s the biggest </a:t>
              </a:r>
              <a:r>
                <a:rPr lang="en" sz="1200">
                  <a:solidFill>
                    <a:schemeClr val="dk1"/>
                  </a:solidFill>
                  <a:latin typeface="Open Sans"/>
                  <a:ea typeface="Open Sans"/>
                  <a:cs typeface="Open Sans"/>
                  <a:sym typeface="Open Sans"/>
                </a:rPr>
                <a:t>planet</a:t>
              </a:r>
              <a:r>
                <a:rPr lang="en" sz="1200">
                  <a:solidFill>
                    <a:schemeClr val="dk1"/>
                  </a:solidFill>
                  <a:latin typeface="Open Sans"/>
                  <a:ea typeface="Open Sans"/>
                  <a:cs typeface="Open Sans"/>
                  <a:sym typeface="Open Sans"/>
                </a:rPr>
                <a:t> in </a:t>
              </a:r>
              <a:r>
                <a:rPr lang="en" sz="1200">
                  <a:solidFill>
                    <a:schemeClr val="dk1"/>
                  </a:solidFill>
                  <a:latin typeface="Open Sans"/>
                  <a:ea typeface="Open Sans"/>
                  <a:cs typeface="Open Sans"/>
                  <a:sym typeface="Open Sans"/>
                </a:rPr>
                <a:t>the Solar System</a:t>
              </a:r>
              <a:endParaRPr sz="1200">
                <a:solidFill>
                  <a:schemeClr val="dk1"/>
                </a:solidFill>
                <a:latin typeface="Open Sans"/>
                <a:ea typeface="Open Sans"/>
                <a:cs typeface="Open Sans"/>
                <a:sym typeface="Open Sans"/>
              </a:endParaRPr>
            </a:p>
          </p:txBody>
        </p:sp>
        <p:sp>
          <p:nvSpPr>
            <p:cNvPr id="257" name="Google Shape;257;p22"/>
            <p:cNvSpPr txBox="1"/>
            <p:nvPr/>
          </p:nvSpPr>
          <p:spPr>
            <a:xfrm>
              <a:off x="1142963" y="2676525"/>
              <a:ext cx="1000200" cy="4425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65%</a:t>
              </a:r>
              <a:endParaRPr b="1" sz="1600">
                <a:solidFill>
                  <a:schemeClr val="accent6"/>
                </a:solidFill>
                <a:latin typeface="Unbounded"/>
                <a:ea typeface="Unbounded"/>
                <a:cs typeface="Unbounded"/>
                <a:sym typeface="Unbounded"/>
              </a:endParaRPr>
            </a:p>
          </p:txBody>
        </p:sp>
      </p:grpSp>
      <p:grpSp>
        <p:nvGrpSpPr>
          <p:cNvPr id="258" name="Google Shape;258;p22"/>
          <p:cNvGrpSpPr/>
          <p:nvPr/>
        </p:nvGrpSpPr>
        <p:grpSpPr>
          <a:xfrm>
            <a:off x="2699438" y="2676525"/>
            <a:ext cx="1792500" cy="1486448"/>
            <a:chOff x="2699438" y="2676525"/>
            <a:chExt cx="1792500" cy="1486448"/>
          </a:xfrm>
        </p:grpSpPr>
        <p:sp>
          <p:nvSpPr>
            <p:cNvPr id="259" name="Google Shape;259;p22"/>
            <p:cNvSpPr txBox="1"/>
            <p:nvPr/>
          </p:nvSpPr>
          <p:spPr>
            <a:xfrm>
              <a:off x="2699438" y="3255425"/>
              <a:ext cx="17925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Mars</a:t>
              </a:r>
              <a:endParaRPr b="1" sz="1600">
                <a:solidFill>
                  <a:schemeClr val="dk1"/>
                </a:solidFill>
                <a:latin typeface="Unbounded"/>
                <a:ea typeface="Unbounded"/>
                <a:cs typeface="Unbounded"/>
                <a:sym typeface="Unbounded"/>
              </a:endParaRPr>
            </a:p>
          </p:txBody>
        </p:sp>
        <p:sp>
          <p:nvSpPr>
            <p:cNvPr id="260" name="Google Shape;260;p22"/>
            <p:cNvSpPr txBox="1"/>
            <p:nvPr/>
          </p:nvSpPr>
          <p:spPr>
            <a:xfrm>
              <a:off x="2699438" y="3590273"/>
              <a:ext cx="1792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Mars is actually a very cold place</a:t>
              </a:r>
              <a:endParaRPr sz="1200">
                <a:solidFill>
                  <a:schemeClr val="dk1"/>
                </a:solidFill>
                <a:latin typeface="Open Sans"/>
                <a:ea typeface="Open Sans"/>
                <a:cs typeface="Open Sans"/>
                <a:sym typeface="Open Sans"/>
              </a:endParaRPr>
            </a:p>
          </p:txBody>
        </p:sp>
        <p:sp>
          <p:nvSpPr>
            <p:cNvPr id="261" name="Google Shape;261;p22"/>
            <p:cNvSpPr txBox="1"/>
            <p:nvPr/>
          </p:nvSpPr>
          <p:spPr>
            <a:xfrm>
              <a:off x="3095588" y="2676525"/>
              <a:ext cx="1000200" cy="4425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50%</a:t>
              </a:r>
              <a:endParaRPr b="1" sz="1600">
                <a:solidFill>
                  <a:schemeClr val="accent6"/>
                </a:solidFill>
                <a:latin typeface="Unbounded"/>
                <a:ea typeface="Unbounded"/>
                <a:cs typeface="Unbounded"/>
                <a:sym typeface="Unbounded"/>
              </a:endParaRPr>
            </a:p>
          </p:txBody>
        </p:sp>
      </p:grpSp>
      <p:grpSp>
        <p:nvGrpSpPr>
          <p:cNvPr id="262" name="Google Shape;262;p22"/>
          <p:cNvGrpSpPr/>
          <p:nvPr/>
        </p:nvGrpSpPr>
        <p:grpSpPr>
          <a:xfrm>
            <a:off x="4652063" y="2676525"/>
            <a:ext cx="1792500" cy="1486448"/>
            <a:chOff x="4652063" y="2676525"/>
            <a:chExt cx="1792500" cy="1486448"/>
          </a:xfrm>
        </p:grpSpPr>
        <p:sp>
          <p:nvSpPr>
            <p:cNvPr id="263" name="Google Shape;263;p22"/>
            <p:cNvSpPr txBox="1"/>
            <p:nvPr/>
          </p:nvSpPr>
          <p:spPr>
            <a:xfrm>
              <a:off x="4652063" y="3255425"/>
              <a:ext cx="17925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Mercury</a:t>
              </a:r>
              <a:endParaRPr b="1" sz="1600">
                <a:solidFill>
                  <a:schemeClr val="dk1"/>
                </a:solidFill>
                <a:latin typeface="Unbounded"/>
                <a:ea typeface="Unbounded"/>
                <a:cs typeface="Unbounded"/>
                <a:sym typeface="Unbounded"/>
              </a:endParaRPr>
            </a:p>
          </p:txBody>
        </p:sp>
        <p:sp>
          <p:nvSpPr>
            <p:cNvPr id="264" name="Google Shape;264;p22"/>
            <p:cNvSpPr txBox="1"/>
            <p:nvPr/>
          </p:nvSpPr>
          <p:spPr>
            <a:xfrm>
              <a:off x="4652063" y="3590273"/>
              <a:ext cx="1792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Mercury is the closest planet to the Sun</a:t>
              </a:r>
              <a:endParaRPr sz="1200">
                <a:solidFill>
                  <a:schemeClr val="dk1"/>
                </a:solidFill>
                <a:latin typeface="Open Sans"/>
                <a:ea typeface="Open Sans"/>
                <a:cs typeface="Open Sans"/>
                <a:sym typeface="Open Sans"/>
              </a:endParaRPr>
            </a:p>
          </p:txBody>
        </p:sp>
        <p:sp>
          <p:nvSpPr>
            <p:cNvPr id="265" name="Google Shape;265;p22"/>
            <p:cNvSpPr txBox="1"/>
            <p:nvPr/>
          </p:nvSpPr>
          <p:spPr>
            <a:xfrm>
              <a:off x="5048213" y="2676525"/>
              <a:ext cx="1000200" cy="4425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25%</a:t>
              </a:r>
              <a:endParaRPr b="1" sz="1600">
                <a:solidFill>
                  <a:schemeClr val="accent6"/>
                </a:solidFill>
                <a:latin typeface="Unbounded"/>
                <a:ea typeface="Unbounded"/>
                <a:cs typeface="Unbounded"/>
                <a:sym typeface="Unbounded"/>
              </a:endParaRPr>
            </a:p>
          </p:txBody>
        </p:sp>
      </p:grpSp>
      <p:grpSp>
        <p:nvGrpSpPr>
          <p:cNvPr id="266" name="Google Shape;266;p22"/>
          <p:cNvGrpSpPr/>
          <p:nvPr/>
        </p:nvGrpSpPr>
        <p:grpSpPr>
          <a:xfrm>
            <a:off x="6604688" y="2676525"/>
            <a:ext cx="1792500" cy="1486448"/>
            <a:chOff x="6604688" y="2676525"/>
            <a:chExt cx="1792500" cy="1486448"/>
          </a:xfrm>
        </p:grpSpPr>
        <p:sp>
          <p:nvSpPr>
            <p:cNvPr id="267" name="Google Shape;267;p22"/>
            <p:cNvSpPr txBox="1"/>
            <p:nvPr/>
          </p:nvSpPr>
          <p:spPr>
            <a:xfrm>
              <a:off x="6604688" y="3255425"/>
              <a:ext cx="17925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Saturn</a:t>
              </a:r>
              <a:endParaRPr b="1" sz="1600">
                <a:solidFill>
                  <a:schemeClr val="dk1"/>
                </a:solidFill>
                <a:latin typeface="Unbounded"/>
                <a:ea typeface="Unbounded"/>
                <a:cs typeface="Unbounded"/>
                <a:sym typeface="Unbounded"/>
              </a:endParaRPr>
            </a:p>
          </p:txBody>
        </p:sp>
        <p:sp>
          <p:nvSpPr>
            <p:cNvPr id="268" name="Google Shape;268;p22"/>
            <p:cNvSpPr txBox="1"/>
            <p:nvPr/>
          </p:nvSpPr>
          <p:spPr>
            <a:xfrm>
              <a:off x="6604688" y="3590273"/>
              <a:ext cx="1792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It’s composed of hydrogen and helium</a:t>
              </a:r>
              <a:endParaRPr sz="1200">
                <a:solidFill>
                  <a:schemeClr val="dk1"/>
                </a:solidFill>
                <a:latin typeface="Open Sans"/>
                <a:ea typeface="Open Sans"/>
                <a:cs typeface="Open Sans"/>
                <a:sym typeface="Open Sans"/>
              </a:endParaRPr>
            </a:p>
          </p:txBody>
        </p:sp>
        <p:sp>
          <p:nvSpPr>
            <p:cNvPr id="269" name="Google Shape;269;p22"/>
            <p:cNvSpPr txBox="1"/>
            <p:nvPr/>
          </p:nvSpPr>
          <p:spPr>
            <a:xfrm>
              <a:off x="7000838" y="2676525"/>
              <a:ext cx="1000200" cy="442500"/>
            </a:xfrm>
            <a:prstGeom prst="rect">
              <a:avLst/>
            </a:prstGeom>
            <a:solidFill>
              <a:schemeClr val="accen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accent6"/>
                  </a:solidFill>
                  <a:latin typeface="Unbounded"/>
                  <a:ea typeface="Unbounded"/>
                  <a:cs typeface="Unbounded"/>
                  <a:sym typeface="Unbounded"/>
                </a:rPr>
                <a:t>75%</a:t>
              </a:r>
              <a:endParaRPr b="1" sz="1600">
                <a:solidFill>
                  <a:schemeClr val="accent6"/>
                </a:solidFill>
                <a:latin typeface="Unbounded"/>
                <a:ea typeface="Unbounded"/>
                <a:cs typeface="Unbounded"/>
                <a:sym typeface="Unbounded"/>
              </a:endParaRPr>
            </a:p>
          </p:txBody>
        </p:sp>
      </p:grpSp>
      <p:sp>
        <p:nvSpPr>
          <p:cNvPr id="270" name="Google Shape;270;p22"/>
          <p:cNvSpPr/>
          <p:nvPr/>
        </p:nvSpPr>
        <p:spPr>
          <a:xfrm flipH="1">
            <a:off x="1110713" y="1349018"/>
            <a:ext cx="1064700" cy="1065000"/>
          </a:xfrm>
          <a:prstGeom prst="donut">
            <a:avLst>
              <a:gd fmla="val 20134"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p:nvPr/>
        </p:nvSpPr>
        <p:spPr>
          <a:xfrm flipH="1" rot="5400000">
            <a:off x="1110713" y="1349018"/>
            <a:ext cx="1064700" cy="1065000"/>
          </a:xfrm>
          <a:prstGeom prst="blockArc">
            <a:avLst>
              <a:gd fmla="val 8790186" name="adj1"/>
              <a:gd fmla="val 21598271" name="adj2"/>
              <a:gd fmla="val 1965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2"/>
          <p:cNvSpPr/>
          <p:nvPr/>
        </p:nvSpPr>
        <p:spPr>
          <a:xfrm>
            <a:off x="1461940" y="1735113"/>
            <a:ext cx="362255" cy="292811"/>
          </a:xfrm>
          <a:custGeom>
            <a:rect b="b" l="l" r="r" t="t"/>
            <a:pathLst>
              <a:path extrusionOk="0" h="9192" w="11372">
                <a:moveTo>
                  <a:pt x="7264" y="345"/>
                </a:moveTo>
                <a:lnTo>
                  <a:pt x="7264" y="5513"/>
                </a:lnTo>
                <a:lnTo>
                  <a:pt x="6311" y="5513"/>
                </a:lnTo>
                <a:lnTo>
                  <a:pt x="6311" y="345"/>
                </a:lnTo>
                <a:close/>
                <a:moveTo>
                  <a:pt x="9478" y="345"/>
                </a:moveTo>
                <a:lnTo>
                  <a:pt x="9478" y="5513"/>
                </a:lnTo>
                <a:lnTo>
                  <a:pt x="8526" y="5513"/>
                </a:lnTo>
                <a:lnTo>
                  <a:pt x="8526" y="345"/>
                </a:lnTo>
                <a:close/>
                <a:moveTo>
                  <a:pt x="1549" y="345"/>
                </a:moveTo>
                <a:lnTo>
                  <a:pt x="1549" y="5691"/>
                </a:lnTo>
                <a:cubicBezTo>
                  <a:pt x="1549" y="5775"/>
                  <a:pt x="1620" y="5858"/>
                  <a:pt x="1715" y="5858"/>
                </a:cubicBezTo>
                <a:lnTo>
                  <a:pt x="2192" y="5858"/>
                </a:lnTo>
                <a:lnTo>
                  <a:pt x="2192" y="8858"/>
                </a:lnTo>
                <a:lnTo>
                  <a:pt x="322" y="8858"/>
                </a:lnTo>
                <a:lnTo>
                  <a:pt x="322" y="345"/>
                </a:lnTo>
                <a:close/>
                <a:moveTo>
                  <a:pt x="4394" y="357"/>
                </a:moveTo>
                <a:lnTo>
                  <a:pt x="4406" y="8858"/>
                </a:lnTo>
                <a:lnTo>
                  <a:pt x="2525" y="8858"/>
                </a:lnTo>
                <a:lnTo>
                  <a:pt x="2525" y="5858"/>
                </a:lnTo>
                <a:lnTo>
                  <a:pt x="3001" y="5858"/>
                </a:lnTo>
                <a:cubicBezTo>
                  <a:pt x="3097" y="5858"/>
                  <a:pt x="3168" y="5775"/>
                  <a:pt x="3168" y="5691"/>
                </a:cubicBezTo>
                <a:lnTo>
                  <a:pt x="3168" y="3203"/>
                </a:lnTo>
                <a:cubicBezTo>
                  <a:pt x="3168" y="3108"/>
                  <a:pt x="3097" y="3036"/>
                  <a:pt x="3001" y="3036"/>
                </a:cubicBezTo>
                <a:cubicBezTo>
                  <a:pt x="2918" y="3036"/>
                  <a:pt x="2846" y="3108"/>
                  <a:pt x="2846" y="3203"/>
                </a:cubicBezTo>
                <a:lnTo>
                  <a:pt x="2846" y="5525"/>
                </a:lnTo>
                <a:lnTo>
                  <a:pt x="1894" y="5525"/>
                </a:lnTo>
                <a:lnTo>
                  <a:pt x="1894" y="357"/>
                </a:lnTo>
                <a:lnTo>
                  <a:pt x="2846" y="357"/>
                </a:lnTo>
                <a:lnTo>
                  <a:pt x="2846" y="2417"/>
                </a:lnTo>
                <a:cubicBezTo>
                  <a:pt x="2846" y="2500"/>
                  <a:pt x="2918" y="2572"/>
                  <a:pt x="3001" y="2572"/>
                </a:cubicBezTo>
                <a:cubicBezTo>
                  <a:pt x="3097" y="2572"/>
                  <a:pt x="3168" y="2500"/>
                  <a:pt x="3168" y="2417"/>
                </a:cubicBezTo>
                <a:lnTo>
                  <a:pt x="3168" y="357"/>
                </a:lnTo>
                <a:close/>
                <a:moveTo>
                  <a:pt x="5966" y="345"/>
                </a:moveTo>
                <a:lnTo>
                  <a:pt x="5966" y="5691"/>
                </a:lnTo>
                <a:cubicBezTo>
                  <a:pt x="5966" y="5775"/>
                  <a:pt x="6037" y="5858"/>
                  <a:pt x="6133" y="5858"/>
                </a:cubicBezTo>
                <a:lnTo>
                  <a:pt x="6609" y="5858"/>
                </a:lnTo>
                <a:lnTo>
                  <a:pt x="6621" y="8858"/>
                </a:lnTo>
                <a:lnTo>
                  <a:pt x="4751" y="8858"/>
                </a:lnTo>
                <a:lnTo>
                  <a:pt x="4751" y="345"/>
                </a:lnTo>
                <a:close/>
                <a:moveTo>
                  <a:pt x="8157" y="345"/>
                </a:moveTo>
                <a:lnTo>
                  <a:pt x="8157" y="5691"/>
                </a:lnTo>
                <a:cubicBezTo>
                  <a:pt x="8157" y="5775"/>
                  <a:pt x="8228" y="5858"/>
                  <a:pt x="8323" y="5858"/>
                </a:cubicBezTo>
                <a:lnTo>
                  <a:pt x="8800" y="5858"/>
                </a:lnTo>
                <a:lnTo>
                  <a:pt x="8800" y="8858"/>
                </a:lnTo>
                <a:lnTo>
                  <a:pt x="6954" y="8858"/>
                </a:lnTo>
                <a:lnTo>
                  <a:pt x="6954" y="5858"/>
                </a:lnTo>
                <a:lnTo>
                  <a:pt x="7430" y="5858"/>
                </a:lnTo>
                <a:cubicBezTo>
                  <a:pt x="7514" y="5858"/>
                  <a:pt x="7585" y="5775"/>
                  <a:pt x="7585" y="5691"/>
                </a:cubicBezTo>
                <a:lnTo>
                  <a:pt x="7585" y="345"/>
                </a:lnTo>
                <a:close/>
                <a:moveTo>
                  <a:pt x="168" y="0"/>
                </a:moveTo>
                <a:cubicBezTo>
                  <a:pt x="72" y="0"/>
                  <a:pt x="1" y="72"/>
                  <a:pt x="1" y="167"/>
                </a:cubicBezTo>
                <a:lnTo>
                  <a:pt x="1" y="9025"/>
                </a:lnTo>
                <a:cubicBezTo>
                  <a:pt x="1" y="9108"/>
                  <a:pt x="72" y="9192"/>
                  <a:pt x="168" y="9192"/>
                </a:cubicBezTo>
                <a:lnTo>
                  <a:pt x="11181" y="9192"/>
                </a:lnTo>
                <a:cubicBezTo>
                  <a:pt x="11264" y="9192"/>
                  <a:pt x="11336" y="9108"/>
                  <a:pt x="11336" y="9025"/>
                </a:cubicBezTo>
                <a:lnTo>
                  <a:pt x="11336" y="4536"/>
                </a:lnTo>
                <a:cubicBezTo>
                  <a:pt x="11336" y="4453"/>
                  <a:pt x="11264" y="4382"/>
                  <a:pt x="11181" y="4382"/>
                </a:cubicBezTo>
                <a:cubicBezTo>
                  <a:pt x="11086" y="4382"/>
                  <a:pt x="11014" y="4453"/>
                  <a:pt x="11014" y="4536"/>
                </a:cubicBezTo>
                <a:lnTo>
                  <a:pt x="11014" y="8858"/>
                </a:lnTo>
                <a:lnTo>
                  <a:pt x="9133" y="8858"/>
                </a:lnTo>
                <a:lnTo>
                  <a:pt x="9133" y="5846"/>
                </a:lnTo>
                <a:lnTo>
                  <a:pt x="9609" y="5846"/>
                </a:lnTo>
                <a:cubicBezTo>
                  <a:pt x="9704" y="5846"/>
                  <a:pt x="9776" y="5775"/>
                  <a:pt x="9776" y="5691"/>
                </a:cubicBezTo>
                <a:lnTo>
                  <a:pt x="9776" y="345"/>
                </a:lnTo>
                <a:lnTo>
                  <a:pt x="11002" y="345"/>
                </a:lnTo>
                <a:lnTo>
                  <a:pt x="11002" y="3751"/>
                </a:lnTo>
                <a:cubicBezTo>
                  <a:pt x="11026" y="3846"/>
                  <a:pt x="11098" y="3917"/>
                  <a:pt x="11205" y="3917"/>
                </a:cubicBezTo>
                <a:cubicBezTo>
                  <a:pt x="11300" y="3917"/>
                  <a:pt x="11371" y="3846"/>
                  <a:pt x="11371" y="3751"/>
                </a:cubicBezTo>
                <a:lnTo>
                  <a:pt x="11371" y="167"/>
                </a:lnTo>
                <a:cubicBezTo>
                  <a:pt x="11371" y="72"/>
                  <a:pt x="11300" y="0"/>
                  <a:pt x="112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 name="Google Shape;273;p22"/>
          <p:cNvGrpSpPr/>
          <p:nvPr/>
        </p:nvGrpSpPr>
        <p:grpSpPr>
          <a:xfrm>
            <a:off x="3416053" y="1713628"/>
            <a:ext cx="359269" cy="335780"/>
            <a:chOff x="1748582" y="3372635"/>
            <a:chExt cx="359269" cy="335780"/>
          </a:xfrm>
        </p:grpSpPr>
        <p:sp>
          <p:nvSpPr>
            <p:cNvPr id="274" name="Google Shape;274;p22"/>
            <p:cNvSpPr/>
            <p:nvPr/>
          </p:nvSpPr>
          <p:spPr>
            <a:xfrm>
              <a:off x="2080161" y="3535210"/>
              <a:ext cx="27690" cy="10630"/>
            </a:xfrm>
            <a:custGeom>
              <a:rect b="b" l="l" r="r" t="t"/>
              <a:pathLst>
                <a:path extrusionOk="0" h="334" w="870">
                  <a:moveTo>
                    <a:pt x="167" y="0"/>
                  </a:moveTo>
                  <a:cubicBezTo>
                    <a:pt x="72" y="0"/>
                    <a:pt x="1" y="83"/>
                    <a:pt x="1" y="167"/>
                  </a:cubicBezTo>
                  <a:cubicBezTo>
                    <a:pt x="1" y="262"/>
                    <a:pt x="72" y="333"/>
                    <a:pt x="167" y="333"/>
                  </a:cubicBezTo>
                  <a:lnTo>
                    <a:pt x="703" y="333"/>
                  </a:lnTo>
                  <a:cubicBezTo>
                    <a:pt x="786" y="333"/>
                    <a:pt x="870" y="262"/>
                    <a:pt x="870" y="167"/>
                  </a:cubicBezTo>
                  <a:cubicBezTo>
                    <a:pt x="870" y="83"/>
                    <a:pt x="786" y="0"/>
                    <a:pt x="7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22"/>
            <p:cNvGrpSpPr/>
            <p:nvPr/>
          </p:nvGrpSpPr>
          <p:grpSpPr>
            <a:xfrm>
              <a:off x="1748582" y="3372635"/>
              <a:ext cx="333520" cy="335780"/>
              <a:chOff x="1748582" y="3372635"/>
              <a:chExt cx="333520" cy="335780"/>
            </a:xfrm>
          </p:grpSpPr>
          <p:sp>
            <p:nvSpPr>
              <p:cNvPr id="276" name="Google Shape;276;p22"/>
              <p:cNvSpPr/>
              <p:nvPr/>
            </p:nvSpPr>
            <p:spPr>
              <a:xfrm>
                <a:off x="1748582" y="3372635"/>
                <a:ext cx="308504" cy="335780"/>
              </a:xfrm>
              <a:custGeom>
                <a:rect b="b" l="l" r="r" t="t"/>
                <a:pathLst>
                  <a:path extrusionOk="0" h="10550" w="9693">
                    <a:moveTo>
                      <a:pt x="8454" y="4215"/>
                    </a:moveTo>
                    <a:cubicBezTo>
                      <a:pt x="8978" y="4298"/>
                      <a:pt x="9359" y="4739"/>
                      <a:pt x="9359" y="5275"/>
                    </a:cubicBezTo>
                    <a:cubicBezTo>
                      <a:pt x="9359" y="5811"/>
                      <a:pt x="8978" y="6263"/>
                      <a:pt x="8454" y="6334"/>
                    </a:cubicBezTo>
                    <a:lnTo>
                      <a:pt x="8454" y="4215"/>
                    </a:lnTo>
                    <a:close/>
                    <a:moveTo>
                      <a:pt x="1251" y="4036"/>
                    </a:moveTo>
                    <a:lnTo>
                      <a:pt x="1251" y="6525"/>
                    </a:lnTo>
                    <a:lnTo>
                      <a:pt x="894" y="6525"/>
                    </a:lnTo>
                    <a:cubicBezTo>
                      <a:pt x="596" y="6525"/>
                      <a:pt x="358" y="6287"/>
                      <a:pt x="358" y="5989"/>
                    </a:cubicBezTo>
                    <a:lnTo>
                      <a:pt x="358" y="4572"/>
                    </a:lnTo>
                    <a:cubicBezTo>
                      <a:pt x="358" y="4275"/>
                      <a:pt x="596" y="4036"/>
                      <a:pt x="894" y="4036"/>
                    </a:cubicBezTo>
                    <a:close/>
                    <a:moveTo>
                      <a:pt x="2668" y="4025"/>
                    </a:moveTo>
                    <a:lnTo>
                      <a:pt x="2668" y="6525"/>
                    </a:lnTo>
                    <a:lnTo>
                      <a:pt x="1584" y="6525"/>
                    </a:lnTo>
                    <a:lnTo>
                      <a:pt x="1584" y="4025"/>
                    </a:lnTo>
                    <a:close/>
                    <a:moveTo>
                      <a:pt x="2846" y="7727"/>
                    </a:moveTo>
                    <a:lnTo>
                      <a:pt x="2846" y="8466"/>
                    </a:lnTo>
                    <a:lnTo>
                      <a:pt x="2537" y="8466"/>
                    </a:lnTo>
                    <a:lnTo>
                      <a:pt x="2727" y="7727"/>
                    </a:lnTo>
                    <a:close/>
                    <a:moveTo>
                      <a:pt x="2608" y="6834"/>
                    </a:moveTo>
                    <a:lnTo>
                      <a:pt x="2001" y="9156"/>
                    </a:lnTo>
                    <a:lnTo>
                      <a:pt x="1584" y="9156"/>
                    </a:lnTo>
                    <a:lnTo>
                      <a:pt x="1584" y="6834"/>
                    </a:lnTo>
                    <a:close/>
                    <a:moveTo>
                      <a:pt x="8133" y="357"/>
                    </a:moveTo>
                    <a:lnTo>
                      <a:pt x="8133" y="10228"/>
                    </a:lnTo>
                    <a:lnTo>
                      <a:pt x="7394" y="10228"/>
                    </a:lnTo>
                    <a:lnTo>
                      <a:pt x="7394" y="3251"/>
                    </a:lnTo>
                    <a:cubicBezTo>
                      <a:pt x="7394" y="3167"/>
                      <a:pt x="7323" y="3084"/>
                      <a:pt x="7240" y="3084"/>
                    </a:cubicBezTo>
                    <a:cubicBezTo>
                      <a:pt x="7144" y="3084"/>
                      <a:pt x="7073" y="3167"/>
                      <a:pt x="7073" y="3251"/>
                    </a:cubicBezTo>
                    <a:lnTo>
                      <a:pt x="7073" y="9144"/>
                    </a:lnTo>
                    <a:cubicBezTo>
                      <a:pt x="6859" y="8859"/>
                      <a:pt x="6549" y="8466"/>
                      <a:pt x="6132" y="8073"/>
                    </a:cubicBezTo>
                    <a:cubicBezTo>
                      <a:pt x="5668" y="7632"/>
                      <a:pt x="5192" y="7275"/>
                      <a:pt x="4704" y="7013"/>
                    </a:cubicBezTo>
                    <a:cubicBezTo>
                      <a:pt x="4132" y="6715"/>
                      <a:pt x="3561" y="6561"/>
                      <a:pt x="2989" y="6537"/>
                    </a:cubicBezTo>
                    <a:lnTo>
                      <a:pt x="2989" y="4036"/>
                    </a:lnTo>
                    <a:cubicBezTo>
                      <a:pt x="3572" y="4013"/>
                      <a:pt x="4132" y="3846"/>
                      <a:pt x="4704" y="3560"/>
                    </a:cubicBezTo>
                    <a:cubicBezTo>
                      <a:pt x="5192" y="3310"/>
                      <a:pt x="5668" y="2953"/>
                      <a:pt x="6132" y="2501"/>
                    </a:cubicBezTo>
                    <a:cubicBezTo>
                      <a:pt x="6537" y="2108"/>
                      <a:pt x="6847" y="1715"/>
                      <a:pt x="7073" y="1429"/>
                    </a:cubicBezTo>
                    <a:lnTo>
                      <a:pt x="7073" y="2489"/>
                    </a:lnTo>
                    <a:cubicBezTo>
                      <a:pt x="7073" y="2584"/>
                      <a:pt x="7144" y="2655"/>
                      <a:pt x="7240" y="2655"/>
                    </a:cubicBezTo>
                    <a:cubicBezTo>
                      <a:pt x="7323" y="2655"/>
                      <a:pt x="7394" y="2584"/>
                      <a:pt x="7394" y="2489"/>
                    </a:cubicBezTo>
                    <a:lnTo>
                      <a:pt x="7394" y="357"/>
                    </a:lnTo>
                    <a:close/>
                    <a:moveTo>
                      <a:pt x="7228" y="0"/>
                    </a:moveTo>
                    <a:cubicBezTo>
                      <a:pt x="7144" y="0"/>
                      <a:pt x="7073" y="84"/>
                      <a:pt x="7073" y="167"/>
                    </a:cubicBezTo>
                    <a:lnTo>
                      <a:pt x="7073" y="822"/>
                    </a:lnTo>
                    <a:cubicBezTo>
                      <a:pt x="6966" y="988"/>
                      <a:pt x="6549" y="1631"/>
                      <a:pt x="5906" y="2251"/>
                    </a:cubicBezTo>
                    <a:cubicBezTo>
                      <a:pt x="5227" y="2905"/>
                      <a:pt x="4132" y="3703"/>
                      <a:pt x="2822" y="3703"/>
                    </a:cubicBezTo>
                    <a:lnTo>
                      <a:pt x="882" y="3703"/>
                    </a:lnTo>
                    <a:cubicBezTo>
                      <a:pt x="405" y="3703"/>
                      <a:pt x="1" y="4084"/>
                      <a:pt x="1" y="4572"/>
                    </a:cubicBezTo>
                    <a:lnTo>
                      <a:pt x="1" y="5989"/>
                    </a:lnTo>
                    <a:cubicBezTo>
                      <a:pt x="1" y="6465"/>
                      <a:pt x="382" y="6870"/>
                      <a:pt x="882" y="6870"/>
                    </a:cubicBezTo>
                    <a:lnTo>
                      <a:pt x="1239" y="6870"/>
                    </a:lnTo>
                    <a:lnTo>
                      <a:pt x="1239" y="9359"/>
                    </a:lnTo>
                    <a:cubicBezTo>
                      <a:pt x="1239" y="9442"/>
                      <a:pt x="1310" y="9513"/>
                      <a:pt x="1394" y="9513"/>
                    </a:cubicBezTo>
                    <a:lnTo>
                      <a:pt x="2096" y="9513"/>
                    </a:lnTo>
                    <a:cubicBezTo>
                      <a:pt x="2168" y="9513"/>
                      <a:pt x="2227" y="9478"/>
                      <a:pt x="2263" y="9394"/>
                    </a:cubicBezTo>
                    <a:lnTo>
                      <a:pt x="2406" y="8823"/>
                    </a:lnTo>
                    <a:lnTo>
                      <a:pt x="2977" y="8823"/>
                    </a:lnTo>
                    <a:cubicBezTo>
                      <a:pt x="3061" y="8823"/>
                      <a:pt x="3144" y="8739"/>
                      <a:pt x="3144" y="8656"/>
                    </a:cubicBezTo>
                    <a:lnTo>
                      <a:pt x="3144" y="7573"/>
                    </a:lnTo>
                    <a:cubicBezTo>
                      <a:pt x="3144" y="7477"/>
                      <a:pt x="3061" y="7406"/>
                      <a:pt x="2977" y="7406"/>
                    </a:cubicBezTo>
                    <a:lnTo>
                      <a:pt x="2787" y="7406"/>
                    </a:lnTo>
                    <a:lnTo>
                      <a:pt x="2930" y="6858"/>
                    </a:lnTo>
                    <a:cubicBezTo>
                      <a:pt x="4180" y="6894"/>
                      <a:pt x="5227" y="7656"/>
                      <a:pt x="5882" y="8299"/>
                    </a:cubicBezTo>
                    <a:cubicBezTo>
                      <a:pt x="6537" y="8942"/>
                      <a:pt x="6954" y="9573"/>
                      <a:pt x="7037" y="9728"/>
                    </a:cubicBezTo>
                    <a:lnTo>
                      <a:pt x="7037" y="10383"/>
                    </a:lnTo>
                    <a:cubicBezTo>
                      <a:pt x="7037" y="10466"/>
                      <a:pt x="7109" y="10549"/>
                      <a:pt x="7204" y="10549"/>
                    </a:cubicBezTo>
                    <a:lnTo>
                      <a:pt x="8264" y="10549"/>
                    </a:lnTo>
                    <a:cubicBezTo>
                      <a:pt x="8347" y="10549"/>
                      <a:pt x="8430" y="10466"/>
                      <a:pt x="8430" y="10383"/>
                    </a:cubicBezTo>
                    <a:lnTo>
                      <a:pt x="8430" y="6656"/>
                    </a:lnTo>
                    <a:cubicBezTo>
                      <a:pt x="9121" y="6573"/>
                      <a:pt x="9657" y="5989"/>
                      <a:pt x="9657" y="5275"/>
                    </a:cubicBezTo>
                    <a:cubicBezTo>
                      <a:pt x="9692" y="4560"/>
                      <a:pt x="9168" y="3965"/>
                      <a:pt x="8454" y="3894"/>
                    </a:cubicBezTo>
                    <a:lnTo>
                      <a:pt x="8454" y="167"/>
                    </a:lnTo>
                    <a:cubicBezTo>
                      <a:pt x="8454" y="84"/>
                      <a:pt x="8383" y="0"/>
                      <a:pt x="82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2057054" y="3472000"/>
                <a:ext cx="25048" cy="22311"/>
              </a:xfrm>
              <a:custGeom>
                <a:rect b="b" l="l" r="r" t="t"/>
                <a:pathLst>
                  <a:path extrusionOk="0" h="701" w="787">
                    <a:moveTo>
                      <a:pt x="600" y="1"/>
                    </a:moveTo>
                    <a:cubicBezTo>
                      <a:pt x="557" y="1"/>
                      <a:pt x="512" y="16"/>
                      <a:pt x="477" y="45"/>
                    </a:cubicBezTo>
                    <a:lnTo>
                      <a:pt x="107" y="414"/>
                    </a:lnTo>
                    <a:cubicBezTo>
                      <a:pt x="0" y="522"/>
                      <a:pt x="72" y="700"/>
                      <a:pt x="227" y="700"/>
                    </a:cubicBezTo>
                    <a:cubicBezTo>
                      <a:pt x="262" y="700"/>
                      <a:pt x="310" y="676"/>
                      <a:pt x="346" y="653"/>
                    </a:cubicBezTo>
                    <a:lnTo>
                      <a:pt x="715" y="283"/>
                    </a:lnTo>
                    <a:cubicBezTo>
                      <a:pt x="786" y="200"/>
                      <a:pt x="786" y="105"/>
                      <a:pt x="715" y="45"/>
                    </a:cubicBezTo>
                    <a:cubicBezTo>
                      <a:pt x="685" y="16"/>
                      <a:pt x="643" y="1"/>
                      <a:pt x="60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a:off x="2058550" y="3586834"/>
                <a:ext cx="23552" cy="22629"/>
              </a:xfrm>
              <a:custGeom>
                <a:rect b="b" l="l" r="r" t="t"/>
                <a:pathLst>
                  <a:path extrusionOk="0" h="711" w="740">
                    <a:moveTo>
                      <a:pt x="184" y="0"/>
                    </a:moveTo>
                    <a:cubicBezTo>
                      <a:pt x="141" y="0"/>
                      <a:pt x="96" y="15"/>
                      <a:pt x="60" y="45"/>
                    </a:cubicBezTo>
                    <a:cubicBezTo>
                      <a:pt x="1" y="104"/>
                      <a:pt x="1" y="212"/>
                      <a:pt x="60" y="283"/>
                    </a:cubicBezTo>
                    <a:lnTo>
                      <a:pt x="430" y="664"/>
                    </a:lnTo>
                    <a:cubicBezTo>
                      <a:pt x="461" y="696"/>
                      <a:pt x="500" y="711"/>
                      <a:pt x="538" y="711"/>
                    </a:cubicBezTo>
                    <a:cubicBezTo>
                      <a:pt x="586" y="711"/>
                      <a:pt x="634" y="687"/>
                      <a:pt x="668" y="640"/>
                    </a:cubicBezTo>
                    <a:cubicBezTo>
                      <a:pt x="739" y="581"/>
                      <a:pt x="727" y="485"/>
                      <a:pt x="668" y="426"/>
                    </a:cubicBezTo>
                    <a:lnTo>
                      <a:pt x="299" y="45"/>
                    </a:lnTo>
                    <a:cubicBezTo>
                      <a:pt x="269" y="15"/>
                      <a:pt x="227" y="0"/>
                      <a:pt x="1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9" name="Google Shape;279;p22"/>
          <p:cNvGrpSpPr/>
          <p:nvPr/>
        </p:nvGrpSpPr>
        <p:grpSpPr>
          <a:xfrm>
            <a:off x="7394327" y="1705366"/>
            <a:ext cx="213221" cy="352304"/>
            <a:chOff x="6746940" y="1508881"/>
            <a:chExt cx="213221" cy="352304"/>
          </a:xfrm>
        </p:grpSpPr>
        <p:sp>
          <p:nvSpPr>
            <p:cNvPr id="280" name="Google Shape;280;p22"/>
            <p:cNvSpPr/>
            <p:nvPr/>
          </p:nvSpPr>
          <p:spPr>
            <a:xfrm>
              <a:off x="6805238" y="1661227"/>
              <a:ext cx="10655" cy="10241"/>
            </a:xfrm>
            <a:custGeom>
              <a:rect b="b" l="l" r="r" t="t"/>
              <a:pathLst>
                <a:path extrusionOk="0" h="322" w="335">
                  <a:moveTo>
                    <a:pt x="168" y="0"/>
                  </a:moveTo>
                  <a:cubicBezTo>
                    <a:pt x="72" y="0"/>
                    <a:pt x="1" y="72"/>
                    <a:pt x="1" y="167"/>
                  </a:cubicBezTo>
                  <a:cubicBezTo>
                    <a:pt x="1" y="250"/>
                    <a:pt x="72" y="322"/>
                    <a:pt x="168" y="322"/>
                  </a:cubicBezTo>
                  <a:cubicBezTo>
                    <a:pt x="251" y="322"/>
                    <a:pt x="334" y="250"/>
                    <a:pt x="334" y="167"/>
                  </a:cubicBezTo>
                  <a:cubicBezTo>
                    <a:pt x="334" y="72"/>
                    <a:pt x="251" y="0"/>
                    <a:pt x="1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a:off x="6804125" y="1706294"/>
              <a:ext cx="10623" cy="10241"/>
            </a:xfrm>
            <a:custGeom>
              <a:rect b="b" l="l" r="r" t="t"/>
              <a:pathLst>
                <a:path extrusionOk="0" h="322" w="334">
                  <a:moveTo>
                    <a:pt x="167" y="0"/>
                  </a:moveTo>
                  <a:cubicBezTo>
                    <a:pt x="84" y="0"/>
                    <a:pt x="0" y="72"/>
                    <a:pt x="0" y="155"/>
                  </a:cubicBezTo>
                  <a:cubicBezTo>
                    <a:pt x="0" y="250"/>
                    <a:pt x="84" y="322"/>
                    <a:pt x="167" y="322"/>
                  </a:cubicBezTo>
                  <a:cubicBezTo>
                    <a:pt x="262" y="322"/>
                    <a:pt x="334" y="250"/>
                    <a:pt x="334" y="155"/>
                  </a:cubicBezTo>
                  <a:cubicBezTo>
                    <a:pt x="334" y="72"/>
                    <a:pt x="262"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2"/>
            <p:cNvSpPr/>
            <p:nvPr/>
          </p:nvSpPr>
          <p:spPr>
            <a:xfrm>
              <a:off x="6803362" y="1754002"/>
              <a:ext cx="10623" cy="10241"/>
            </a:xfrm>
            <a:custGeom>
              <a:rect b="b" l="l" r="r" t="t"/>
              <a:pathLst>
                <a:path extrusionOk="0" h="322" w="334">
                  <a:moveTo>
                    <a:pt x="167" y="0"/>
                  </a:moveTo>
                  <a:cubicBezTo>
                    <a:pt x="72" y="0"/>
                    <a:pt x="0" y="72"/>
                    <a:pt x="0" y="167"/>
                  </a:cubicBezTo>
                  <a:cubicBezTo>
                    <a:pt x="0" y="250"/>
                    <a:pt x="72" y="322"/>
                    <a:pt x="167" y="322"/>
                  </a:cubicBezTo>
                  <a:cubicBezTo>
                    <a:pt x="250" y="322"/>
                    <a:pt x="334" y="250"/>
                    <a:pt x="334" y="167"/>
                  </a:cubicBezTo>
                  <a:cubicBezTo>
                    <a:pt x="334" y="72"/>
                    <a:pt x="250"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2"/>
            <p:cNvSpPr/>
            <p:nvPr/>
          </p:nvSpPr>
          <p:spPr>
            <a:xfrm>
              <a:off x="6746940" y="1508881"/>
              <a:ext cx="213221" cy="352304"/>
            </a:xfrm>
            <a:custGeom>
              <a:rect b="b" l="l" r="r" t="t"/>
              <a:pathLst>
                <a:path extrusionOk="0" h="11077" w="6704">
                  <a:moveTo>
                    <a:pt x="4072" y="3897"/>
                  </a:moveTo>
                  <a:lnTo>
                    <a:pt x="4822" y="4886"/>
                  </a:lnTo>
                  <a:lnTo>
                    <a:pt x="5453" y="5683"/>
                  </a:lnTo>
                  <a:cubicBezTo>
                    <a:pt x="4703" y="6302"/>
                    <a:pt x="4263" y="7243"/>
                    <a:pt x="4263" y="8231"/>
                  </a:cubicBezTo>
                  <a:lnTo>
                    <a:pt x="4263" y="8612"/>
                  </a:lnTo>
                  <a:lnTo>
                    <a:pt x="3298" y="8612"/>
                  </a:lnTo>
                  <a:lnTo>
                    <a:pt x="3298" y="6029"/>
                  </a:lnTo>
                  <a:cubicBezTo>
                    <a:pt x="3298" y="5493"/>
                    <a:pt x="3441" y="4969"/>
                    <a:pt x="3715" y="4505"/>
                  </a:cubicBezTo>
                  <a:lnTo>
                    <a:pt x="4072" y="3897"/>
                  </a:lnTo>
                  <a:close/>
                  <a:moveTo>
                    <a:pt x="4263" y="8934"/>
                  </a:moveTo>
                  <a:lnTo>
                    <a:pt x="4263" y="9374"/>
                  </a:lnTo>
                  <a:cubicBezTo>
                    <a:pt x="4263" y="10124"/>
                    <a:pt x="3656" y="10732"/>
                    <a:pt x="2906" y="10732"/>
                  </a:cubicBezTo>
                  <a:cubicBezTo>
                    <a:pt x="2536" y="10732"/>
                    <a:pt x="2191" y="10577"/>
                    <a:pt x="1941" y="10315"/>
                  </a:cubicBezTo>
                  <a:cubicBezTo>
                    <a:pt x="1691" y="10041"/>
                    <a:pt x="1548" y="9684"/>
                    <a:pt x="1572" y="9315"/>
                  </a:cubicBezTo>
                  <a:lnTo>
                    <a:pt x="1584" y="8934"/>
                  </a:lnTo>
                  <a:lnTo>
                    <a:pt x="2239" y="8934"/>
                  </a:lnTo>
                  <a:lnTo>
                    <a:pt x="2239" y="9005"/>
                  </a:lnTo>
                  <a:cubicBezTo>
                    <a:pt x="2239" y="9279"/>
                    <a:pt x="2477" y="9529"/>
                    <a:pt x="2763" y="9541"/>
                  </a:cubicBezTo>
                  <a:cubicBezTo>
                    <a:pt x="2894" y="9541"/>
                    <a:pt x="3025" y="9493"/>
                    <a:pt x="3132" y="9386"/>
                  </a:cubicBezTo>
                  <a:cubicBezTo>
                    <a:pt x="3239" y="9291"/>
                    <a:pt x="3298" y="9148"/>
                    <a:pt x="3298" y="9005"/>
                  </a:cubicBezTo>
                  <a:lnTo>
                    <a:pt x="3298" y="8934"/>
                  </a:lnTo>
                  <a:close/>
                  <a:moveTo>
                    <a:pt x="1602" y="0"/>
                  </a:moveTo>
                  <a:cubicBezTo>
                    <a:pt x="1462" y="0"/>
                    <a:pt x="1323" y="33"/>
                    <a:pt x="1191" y="99"/>
                  </a:cubicBezTo>
                  <a:lnTo>
                    <a:pt x="548" y="421"/>
                  </a:lnTo>
                  <a:lnTo>
                    <a:pt x="167" y="421"/>
                  </a:lnTo>
                  <a:cubicBezTo>
                    <a:pt x="84" y="421"/>
                    <a:pt x="0" y="492"/>
                    <a:pt x="0" y="576"/>
                  </a:cubicBezTo>
                  <a:cubicBezTo>
                    <a:pt x="0" y="671"/>
                    <a:pt x="84" y="742"/>
                    <a:pt x="167" y="742"/>
                  </a:cubicBezTo>
                  <a:lnTo>
                    <a:pt x="1048" y="742"/>
                  </a:lnTo>
                  <a:lnTo>
                    <a:pt x="1393" y="754"/>
                  </a:lnTo>
                  <a:cubicBezTo>
                    <a:pt x="1524" y="790"/>
                    <a:pt x="1632" y="909"/>
                    <a:pt x="1632" y="1052"/>
                  </a:cubicBezTo>
                  <a:lnTo>
                    <a:pt x="1596" y="1647"/>
                  </a:lnTo>
                  <a:cubicBezTo>
                    <a:pt x="1596" y="1742"/>
                    <a:pt x="1655" y="1814"/>
                    <a:pt x="1739" y="1814"/>
                  </a:cubicBezTo>
                  <a:cubicBezTo>
                    <a:pt x="1834" y="1814"/>
                    <a:pt x="1905" y="1754"/>
                    <a:pt x="1905" y="1671"/>
                  </a:cubicBezTo>
                  <a:lnTo>
                    <a:pt x="1941" y="1076"/>
                  </a:lnTo>
                  <a:cubicBezTo>
                    <a:pt x="1953" y="754"/>
                    <a:pt x="1727" y="492"/>
                    <a:pt x="1417" y="445"/>
                  </a:cubicBezTo>
                  <a:lnTo>
                    <a:pt x="1286" y="445"/>
                  </a:lnTo>
                  <a:lnTo>
                    <a:pt x="1358" y="421"/>
                  </a:lnTo>
                  <a:cubicBezTo>
                    <a:pt x="1448" y="376"/>
                    <a:pt x="1546" y="352"/>
                    <a:pt x="1643" y="352"/>
                  </a:cubicBezTo>
                  <a:cubicBezTo>
                    <a:pt x="1751" y="352"/>
                    <a:pt x="1859" y="382"/>
                    <a:pt x="1953" y="445"/>
                  </a:cubicBezTo>
                  <a:cubicBezTo>
                    <a:pt x="2132" y="552"/>
                    <a:pt x="2239" y="730"/>
                    <a:pt x="2251" y="933"/>
                  </a:cubicBezTo>
                  <a:lnTo>
                    <a:pt x="2251" y="968"/>
                  </a:lnTo>
                  <a:lnTo>
                    <a:pt x="2251" y="3219"/>
                  </a:lnTo>
                  <a:lnTo>
                    <a:pt x="2251" y="8648"/>
                  </a:lnTo>
                  <a:lnTo>
                    <a:pt x="1608" y="8648"/>
                  </a:lnTo>
                  <a:lnTo>
                    <a:pt x="1894" y="2445"/>
                  </a:lnTo>
                  <a:cubicBezTo>
                    <a:pt x="1894" y="2350"/>
                    <a:pt x="1834" y="2278"/>
                    <a:pt x="1751" y="2278"/>
                  </a:cubicBezTo>
                  <a:cubicBezTo>
                    <a:pt x="1655" y="2278"/>
                    <a:pt x="1584" y="2338"/>
                    <a:pt x="1584" y="2421"/>
                  </a:cubicBezTo>
                  <a:lnTo>
                    <a:pt x="1393" y="6648"/>
                  </a:lnTo>
                  <a:lnTo>
                    <a:pt x="1155" y="6648"/>
                  </a:lnTo>
                  <a:lnTo>
                    <a:pt x="1155" y="6469"/>
                  </a:lnTo>
                  <a:cubicBezTo>
                    <a:pt x="1155" y="6386"/>
                    <a:pt x="1072" y="6314"/>
                    <a:pt x="989" y="6314"/>
                  </a:cubicBezTo>
                  <a:cubicBezTo>
                    <a:pt x="893" y="6314"/>
                    <a:pt x="822" y="6386"/>
                    <a:pt x="822" y="6469"/>
                  </a:cubicBezTo>
                  <a:lnTo>
                    <a:pt x="822" y="7160"/>
                  </a:lnTo>
                  <a:cubicBezTo>
                    <a:pt x="822" y="7243"/>
                    <a:pt x="893" y="7326"/>
                    <a:pt x="989" y="7326"/>
                  </a:cubicBezTo>
                  <a:cubicBezTo>
                    <a:pt x="1072" y="7326"/>
                    <a:pt x="1155" y="7243"/>
                    <a:pt x="1155" y="7160"/>
                  </a:cubicBezTo>
                  <a:lnTo>
                    <a:pt x="1155" y="6981"/>
                  </a:lnTo>
                  <a:lnTo>
                    <a:pt x="1370" y="6981"/>
                  </a:lnTo>
                  <a:lnTo>
                    <a:pt x="1334" y="7946"/>
                  </a:lnTo>
                  <a:lnTo>
                    <a:pt x="1155" y="7946"/>
                  </a:lnTo>
                  <a:lnTo>
                    <a:pt x="1155" y="7743"/>
                  </a:lnTo>
                  <a:cubicBezTo>
                    <a:pt x="1155" y="7648"/>
                    <a:pt x="1072" y="7576"/>
                    <a:pt x="989" y="7576"/>
                  </a:cubicBezTo>
                  <a:cubicBezTo>
                    <a:pt x="893" y="7576"/>
                    <a:pt x="822" y="7648"/>
                    <a:pt x="822" y="7743"/>
                  </a:cubicBezTo>
                  <a:lnTo>
                    <a:pt x="822" y="8422"/>
                  </a:lnTo>
                  <a:cubicBezTo>
                    <a:pt x="822" y="8517"/>
                    <a:pt x="893" y="8588"/>
                    <a:pt x="989" y="8588"/>
                  </a:cubicBezTo>
                  <a:cubicBezTo>
                    <a:pt x="1072" y="8588"/>
                    <a:pt x="1155" y="8517"/>
                    <a:pt x="1155" y="8422"/>
                  </a:cubicBezTo>
                  <a:lnTo>
                    <a:pt x="1155" y="8243"/>
                  </a:lnTo>
                  <a:lnTo>
                    <a:pt x="1310" y="8243"/>
                  </a:lnTo>
                  <a:lnTo>
                    <a:pt x="1274" y="9315"/>
                  </a:lnTo>
                  <a:cubicBezTo>
                    <a:pt x="1251" y="9779"/>
                    <a:pt x="1417" y="10208"/>
                    <a:pt x="1727" y="10553"/>
                  </a:cubicBezTo>
                  <a:cubicBezTo>
                    <a:pt x="2048" y="10874"/>
                    <a:pt x="2477" y="11077"/>
                    <a:pt x="2941" y="11077"/>
                  </a:cubicBezTo>
                  <a:cubicBezTo>
                    <a:pt x="3858" y="11077"/>
                    <a:pt x="4608" y="10327"/>
                    <a:pt x="4608" y="9410"/>
                  </a:cubicBezTo>
                  <a:lnTo>
                    <a:pt x="4608" y="8243"/>
                  </a:lnTo>
                  <a:cubicBezTo>
                    <a:pt x="4608" y="7362"/>
                    <a:pt x="5001" y="6529"/>
                    <a:pt x="5680" y="5969"/>
                  </a:cubicBezTo>
                  <a:lnTo>
                    <a:pt x="5680" y="5981"/>
                  </a:lnTo>
                  <a:cubicBezTo>
                    <a:pt x="5763" y="6100"/>
                    <a:pt x="5894" y="6172"/>
                    <a:pt x="6049" y="6195"/>
                  </a:cubicBezTo>
                  <a:lnTo>
                    <a:pt x="6120" y="6195"/>
                  </a:lnTo>
                  <a:cubicBezTo>
                    <a:pt x="6239" y="6195"/>
                    <a:pt x="6358" y="6148"/>
                    <a:pt x="6466" y="6076"/>
                  </a:cubicBezTo>
                  <a:cubicBezTo>
                    <a:pt x="6668" y="5862"/>
                    <a:pt x="6704" y="5517"/>
                    <a:pt x="6525" y="5279"/>
                  </a:cubicBezTo>
                  <a:lnTo>
                    <a:pt x="6108" y="4743"/>
                  </a:lnTo>
                  <a:cubicBezTo>
                    <a:pt x="6075" y="4702"/>
                    <a:pt x="6029" y="4681"/>
                    <a:pt x="5983" y="4681"/>
                  </a:cubicBezTo>
                  <a:cubicBezTo>
                    <a:pt x="5948" y="4681"/>
                    <a:pt x="5913" y="4693"/>
                    <a:pt x="5882" y="4719"/>
                  </a:cubicBezTo>
                  <a:cubicBezTo>
                    <a:pt x="5811" y="4778"/>
                    <a:pt x="5799" y="4862"/>
                    <a:pt x="5858" y="4945"/>
                  </a:cubicBezTo>
                  <a:lnTo>
                    <a:pt x="6275" y="5481"/>
                  </a:lnTo>
                  <a:cubicBezTo>
                    <a:pt x="6346" y="5576"/>
                    <a:pt x="6335" y="5719"/>
                    <a:pt x="6227" y="5791"/>
                  </a:cubicBezTo>
                  <a:cubicBezTo>
                    <a:pt x="6186" y="5811"/>
                    <a:pt x="6136" y="5840"/>
                    <a:pt x="6085" y="5840"/>
                  </a:cubicBezTo>
                  <a:cubicBezTo>
                    <a:pt x="6077" y="5840"/>
                    <a:pt x="6069" y="5840"/>
                    <a:pt x="6061" y="5838"/>
                  </a:cubicBezTo>
                  <a:cubicBezTo>
                    <a:pt x="6001" y="5814"/>
                    <a:pt x="5942" y="5791"/>
                    <a:pt x="5918" y="5743"/>
                  </a:cubicBezTo>
                  <a:lnTo>
                    <a:pt x="4561" y="3969"/>
                  </a:lnTo>
                  <a:lnTo>
                    <a:pt x="4191" y="3493"/>
                  </a:lnTo>
                  <a:lnTo>
                    <a:pt x="4025" y="3290"/>
                  </a:lnTo>
                  <a:cubicBezTo>
                    <a:pt x="3953" y="3183"/>
                    <a:pt x="3965" y="3052"/>
                    <a:pt x="4072" y="2981"/>
                  </a:cubicBezTo>
                  <a:cubicBezTo>
                    <a:pt x="4102" y="2951"/>
                    <a:pt x="4147" y="2930"/>
                    <a:pt x="4196" y="2930"/>
                  </a:cubicBezTo>
                  <a:cubicBezTo>
                    <a:pt x="4206" y="2930"/>
                    <a:pt x="4217" y="2931"/>
                    <a:pt x="4227" y="2933"/>
                  </a:cubicBezTo>
                  <a:cubicBezTo>
                    <a:pt x="4287" y="2945"/>
                    <a:pt x="4346" y="2981"/>
                    <a:pt x="4382" y="3016"/>
                  </a:cubicBezTo>
                  <a:lnTo>
                    <a:pt x="5394" y="4350"/>
                  </a:lnTo>
                  <a:cubicBezTo>
                    <a:pt x="5428" y="4390"/>
                    <a:pt x="5469" y="4412"/>
                    <a:pt x="5514" y="4412"/>
                  </a:cubicBezTo>
                  <a:cubicBezTo>
                    <a:pt x="5548" y="4412"/>
                    <a:pt x="5584" y="4399"/>
                    <a:pt x="5620" y="4374"/>
                  </a:cubicBezTo>
                  <a:cubicBezTo>
                    <a:pt x="5692" y="4314"/>
                    <a:pt x="5704" y="4231"/>
                    <a:pt x="5644" y="4147"/>
                  </a:cubicBezTo>
                  <a:lnTo>
                    <a:pt x="4632" y="2826"/>
                  </a:lnTo>
                  <a:cubicBezTo>
                    <a:pt x="4549" y="2707"/>
                    <a:pt x="4406" y="2635"/>
                    <a:pt x="4263" y="2623"/>
                  </a:cubicBezTo>
                  <a:cubicBezTo>
                    <a:pt x="4231" y="2619"/>
                    <a:pt x="4201" y="2616"/>
                    <a:pt x="4171" y="2616"/>
                  </a:cubicBezTo>
                  <a:cubicBezTo>
                    <a:pt x="4055" y="2616"/>
                    <a:pt x="3953" y="2652"/>
                    <a:pt x="3858" y="2719"/>
                  </a:cubicBezTo>
                  <a:cubicBezTo>
                    <a:pt x="3620" y="2897"/>
                    <a:pt x="3572" y="3254"/>
                    <a:pt x="3751" y="3493"/>
                  </a:cubicBezTo>
                  <a:lnTo>
                    <a:pt x="3846" y="3612"/>
                  </a:lnTo>
                  <a:lnTo>
                    <a:pt x="3418" y="4326"/>
                  </a:lnTo>
                  <a:cubicBezTo>
                    <a:pt x="3120" y="4838"/>
                    <a:pt x="2953" y="5421"/>
                    <a:pt x="2953" y="6017"/>
                  </a:cubicBezTo>
                  <a:lnTo>
                    <a:pt x="2953" y="9005"/>
                  </a:lnTo>
                  <a:cubicBezTo>
                    <a:pt x="2953" y="9065"/>
                    <a:pt x="2917" y="9124"/>
                    <a:pt x="2894" y="9172"/>
                  </a:cubicBezTo>
                  <a:cubicBezTo>
                    <a:pt x="2846" y="9208"/>
                    <a:pt x="2798" y="9231"/>
                    <a:pt x="2739" y="9231"/>
                  </a:cubicBezTo>
                  <a:cubicBezTo>
                    <a:pt x="2620" y="9231"/>
                    <a:pt x="2536" y="9136"/>
                    <a:pt x="2536" y="9017"/>
                  </a:cubicBezTo>
                  <a:lnTo>
                    <a:pt x="2536" y="4493"/>
                  </a:lnTo>
                  <a:lnTo>
                    <a:pt x="2715" y="4493"/>
                  </a:lnTo>
                  <a:lnTo>
                    <a:pt x="2715" y="4671"/>
                  </a:lnTo>
                  <a:cubicBezTo>
                    <a:pt x="2715" y="4767"/>
                    <a:pt x="2786" y="4838"/>
                    <a:pt x="2870" y="4838"/>
                  </a:cubicBezTo>
                  <a:cubicBezTo>
                    <a:pt x="2965" y="4838"/>
                    <a:pt x="3037" y="4767"/>
                    <a:pt x="3037" y="4671"/>
                  </a:cubicBezTo>
                  <a:lnTo>
                    <a:pt x="3037" y="3993"/>
                  </a:lnTo>
                  <a:cubicBezTo>
                    <a:pt x="3037" y="3897"/>
                    <a:pt x="2965" y="3826"/>
                    <a:pt x="2870" y="3826"/>
                  </a:cubicBezTo>
                  <a:cubicBezTo>
                    <a:pt x="2786" y="3826"/>
                    <a:pt x="2715" y="3897"/>
                    <a:pt x="2715" y="3993"/>
                  </a:cubicBezTo>
                  <a:lnTo>
                    <a:pt x="2715" y="4171"/>
                  </a:lnTo>
                  <a:lnTo>
                    <a:pt x="2536" y="4171"/>
                  </a:lnTo>
                  <a:lnTo>
                    <a:pt x="2536" y="3350"/>
                  </a:lnTo>
                  <a:lnTo>
                    <a:pt x="2715" y="3350"/>
                  </a:lnTo>
                  <a:lnTo>
                    <a:pt x="2715" y="3528"/>
                  </a:lnTo>
                  <a:cubicBezTo>
                    <a:pt x="2715" y="3612"/>
                    <a:pt x="2786" y="3695"/>
                    <a:pt x="2870" y="3695"/>
                  </a:cubicBezTo>
                  <a:cubicBezTo>
                    <a:pt x="2965" y="3695"/>
                    <a:pt x="3037" y="3612"/>
                    <a:pt x="3037" y="3528"/>
                  </a:cubicBezTo>
                  <a:lnTo>
                    <a:pt x="3037" y="2838"/>
                  </a:lnTo>
                  <a:cubicBezTo>
                    <a:pt x="3037" y="2754"/>
                    <a:pt x="2965" y="2683"/>
                    <a:pt x="2870" y="2683"/>
                  </a:cubicBezTo>
                  <a:cubicBezTo>
                    <a:pt x="2786" y="2683"/>
                    <a:pt x="2715" y="2754"/>
                    <a:pt x="2715" y="2838"/>
                  </a:cubicBezTo>
                  <a:lnTo>
                    <a:pt x="2715" y="3016"/>
                  </a:lnTo>
                  <a:lnTo>
                    <a:pt x="2536" y="3016"/>
                  </a:lnTo>
                  <a:lnTo>
                    <a:pt x="2536" y="921"/>
                  </a:lnTo>
                  <a:lnTo>
                    <a:pt x="2536" y="873"/>
                  </a:lnTo>
                  <a:cubicBezTo>
                    <a:pt x="2525" y="564"/>
                    <a:pt x="2358" y="278"/>
                    <a:pt x="2084" y="135"/>
                  </a:cubicBezTo>
                  <a:cubicBezTo>
                    <a:pt x="1930" y="45"/>
                    <a:pt x="1766" y="0"/>
                    <a:pt x="16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4" name="Google Shape;284;p22"/>
          <p:cNvSpPr/>
          <p:nvPr/>
        </p:nvSpPr>
        <p:spPr>
          <a:xfrm>
            <a:off x="5377138" y="1706352"/>
            <a:ext cx="342349" cy="350332"/>
          </a:xfrm>
          <a:custGeom>
            <a:rect b="b" l="l" r="r" t="t"/>
            <a:pathLst>
              <a:path extrusionOk="0" h="11015" w="10764">
                <a:moveTo>
                  <a:pt x="2179" y="8764"/>
                </a:moveTo>
                <a:lnTo>
                  <a:pt x="2179" y="9300"/>
                </a:lnTo>
                <a:lnTo>
                  <a:pt x="2167" y="9300"/>
                </a:lnTo>
                <a:cubicBezTo>
                  <a:pt x="2167" y="9347"/>
                  <a:pt x="2120" y="9383"/>
                  <a:pt x="2084" y="9383"/>
                </a:cubicBezTo>
                <a:lnTo>
                  <a:pt x="1989" y="9383"/>
                </a:lnTo>
                <a:cubicBezTo>
                  <a:pt x="1941" y="9383"/>
                  <a:pt x="1905" y="9347"/>
                  <a:pt x="1905" y="9300"/>
                </a:cubicBezTo>
                <a:lnTo>
                  <a:pt x="1905" y="8764"/>
                </a:lnTo>
                <a:close/>
                <a:moveTo>
                  <a:pt x="3870" y="8764"/>
                </a:moveTo>
                <a:lnTo>
                  <a:pt x="3870" y="9300"/>
                </a:lnTo>
                <a:lnTo>
                  <a:pt x="3846" y="9300"/>
                </a:lnTo>
                <a:cubicBezTo>
                  <a:pt x="3846" y="9347"/>
                  <a:pt x="3810" y="9383"/>
                  <a:pt x="3763" y="9383"/>
                </a:cubicBezTo>
                <a:lnTo>
                  <a:pt x="3667" y="9383"/>
                </a:lnTo>
                <a:cubicBezTo>
                  <a:pt x="3632" y="9383"/>
                  <a:pt x="3584" y="9347"/>
                  <a:pt x="3584" y="9300"/>
                </a:cubicBezTo>
                <a:lnTo>
                  <a:pt x="3584" y="8764"/>
                </a:lnTo>
                <a:close/>
                <a:moveTo>
                  <a:pt x="5537" y="8764"/>
                </a:moveTo>
                <a:lnTo>
                  <a:pt x="5537" y="9300"/>
                </a:lnTo>
                <a:lnTo>
                  <a:pt x="5513" y="9300"/>
                </a:lnTo>
                <a:cubicBezTo>
                  <a:pt x="5513" y="9347"/>
                  <a:pt x="5477" y="9383"/>
                  <a:pt x="5430" y="9383"/>
                </a:cubicBezTo>
                <a:lnTo>
                  <a:pt x="5334" y="9383"/>
                </a:lnTo>
                <a:cubicBezTo>
                  <a:pt x="5299" y="9383"/>
                  <a:pt x="5251" y="9347"/>
                  <a:pt x="5251" y="9300"/>
                </a:cubicBezTo>
                <a:lnTo>
                  <a:pt x="5251" y="8764"/>
                </a:lnTo>
                <a:close/>
                <a:moveTo>
                  <a:pt x="7215" y="8764"/>
                </a:moveTo>
                <a:lnTo>
                  <a:pt x="7215" y="9300"/>
                </a:lnTo>
                <a:lnTo>
                  <a:pt x="7204" y="9300"/>
                </a:lnTo>
                <a:cubicBezTo>
                  <a:pt x="7204" y="9347"/>
                  <a:pt x="7156" y="9383"/>
                  <a:pt x="7108" y="9383"/>
                </a:cubicBezTo>
                <a:lnTo>
                  <a:pt x="7025" y="9383"/>
                </a:lnTo>
                <a:cubicBezTo>
                  <a:pt x="6977" y="9383"/>
                  <a:pt x="6930" y="9347"/>
                  <a:pt x="6930" y="9300"/>
                </a:cubicBezTo>
                <a:lnTo>
                  <a:pt x="6930" y="8764"/>
                </a:lnTo>
                <a:close/>
                <a:moveTo>
                  <a:pt x="8894" y="8764"/>
                </a:moveTo>
                <a:lnTo>
                  <a:pt x="8894" y="9300"/>
                </a:lnTo>
                <a:lnTo>
                  <a:pt x="8882" y="9300"/>
                </a:lnTo>
                <a:cubicBezTo>
                  <a:pt x="8882" y="9347"/>
                  <a:pt x="8835" y="9383"/>
                  <a:pt x="8787" y="9383"/>
                </a:cubicBezTo>
                <a:lnTo>
                  <a:pt x="8704" y="9383"/>
                </a:lnTo>
                <a:cubicBezTo>
                  <a:pt x="8656" y="9383"/>
                  <a:pt x="8608" y="9347"/>
                  <a:pt x="8608" y="9300"/>
                </a:cubicBezTo>
                <a:lnTo>
                  <a:pt x="8608" y="8764"/>
                </a:lnTo>
                <a:close/>
                <a:moveTo>
                  <a:pt x="2703" y="8752"/>
                </a:moveTo>
                <a:lnTo>
                  <a:pt x="2703" y="10419"/>
                </a:lnTo>
                <a:lnTo>
                  <a:pt x="2179" y="10419"/>
                </a:lnTo>
                <a:lnTo>
                  <a:pt x="2179" y="9681"/>
                </a:lnTo>
                <a:cubicBezTo>
                  <a:pt x="2358" y="9645"/>
                  <a:pt x="2501" y="9478"/>
                  <a:pt x="2501" y="9288"/>
                </a:cubicBezTo>
                <a:lnTo>
                  <a:pt x="2501" y="8752"/>
                </a:lnTo>
                <a:close/>
                <a:moveTo>
                  <a:pt x="3227" y="8764"/>
                </a:moveTo>
                <a:lnTo>
                  <a:pt x="3227" y="9300"/>
                </a:lnTo>
                <a:cubicBezTo>
                  <a:pt x="3227" y="9490"/>
                  <a:pt x="3358" y="9657"/>
                  <a:pt x="3536" y="9704"/>
                </a:cubicBezTo>
                <a:lnTo>
                  <a:pt x="3536" y="10419"/>
                </a:lnTo>
                <a:lnTo>
                  <a:pt x="3013" y="10419"/>
                </a:lnTo>
                <a:lnTo>
                  <a:pt x="3013" y="8764"/>
                </a:lnTo>
                <a:close/>
                <a:moveTo>
                  <a:pt x="4370" y="8752"/>
                </a:moveTo>
                <a:lnTo>
                  <a:pt x="4370" y="10419"/>
                </a:lnTo>
                <a:lnTo>
                  <a:pt x="3846" y="10419"/>
                </a:lnTo>
                <a:lnTo>
                  <a:pt x="3846" y="9681"/>
                </a:lnTo>
                <a:cubicBezTo>
                  <a:pt x="4025" y="9645"/>
                  <a:pt x="4167" y="9478"/>
                  <a:pt x="4167" y="9288"/>
                </a:cubicBezTo>
                <a:lnTo>
                  <a:pt x="4167" y="8752"/>
                </a:lnTo>
                <a:close/>
                <a:moveTo>
                  <a:pt x="4906" y="8764"/>
                </a:moveTo>
                <a:lnTo>
                  <a:pt x="4906" y="9300"/>
                </a:lnTo>
                <a:cubicBezTo>
                  <a:pt x="4906" y="9490"/>
                  <a:pt x="5037" y="9657"/>
                  <a:pt x="5215" y="9704"/>
                </a:cubicBezTo>
                <a:lnTo>
                  <a:pt x="5215" y="10419"/>
                </a:lnTo>
                <a:lnTo>
                  <a:pt x="4703" y="10419"/>
                </a:lnTo>
                <a:lnTo>
                  <a:pt x="4703" y="8764"/>
                </a:lnTo>
                <a:close/>
                <a:moveTo>
                  <a:pt x="6049" y="8752"/>
                </a:moveTo>
                <a:lnTo>
                  <a:pt x="6049" y="10419"/>
                </a:lnTo>
                <a:lnTo>
                  <a:pt x="5537" y="10419"/>
                </a:lnTo>
                <a:lnTo>
                  <a:pt x="5537" y="9681"/>
                </a:lnTo>
                <a:cubicBezTo>
                  <a:pt x="5715" y="9645"/>
                  <a:pt x="5846" y="9478"/>
                  <a:pt x="5846" y="9288"/>
                </a:cubicBezTo>
                <a:lnTo>
                  <a:pt x="5846" y="8752"/>
                </a:lnTo>
                <a:close/>
                <a:moveTo>
                  <a:pt x="6573" y="8764"/>
                </a:moveTo>
                <a:lnTo>
                  <a:pt x="6573" y="9300"/>
                </a:lnTo>
                <a:cubicBezTo>
                  <a:pt x="6573" y="9490"/>
                  <a:pt x="6703" y="9657"/>
                  <a:pt x="6882" y="9704"/>
                </a:cubicBezTo>
                <a:lnTo>
                  <a:pt x="6882" y="10419"/>
                </a:lnTo>
                <a:lnTo>
                  <a:pt x="6370" y="10419"/>
                </a:lnTo>
                <a:lnTo>
                  <a:pt x="6370" y="8764"/>
                </a:lnTo>
                <a:close/>
                <a:moveTo>
                  <a:pt x="7739" y="8752"/>
                </a:moveTo>
                <a:lnTo>
                  <a:pt x="7739" y="10419"/>
                </a:lnTo>
                <a:lnTo>
                  <a:pt x="7215" y="10419"/>
                </a:lnTo>
                <a:lnTo>
                  <a:pt x="7215" y="9681"/>
                </a:lnTo>
                <a:cubicBezTo>
                  <a:pt x="7394" y="9645"/>
                  <a:pt x="7525" y="9478"/>
                  <a:pt x="7525" y="9288"/>
                </a:cubicBezTo>
                <a:lnTo>
                  <a:pt x="7525" y="8752"/>
                </a:lnTo>
                <a:close/>
                <a:moveTo>
                  <a:pt x="8251" y="8764"/>
                </a:moveTo>
                <a:lnTo>
                  <a:pt x="8251" y="9300"/>
                </a:lnTo>
                <a:cubicBezTo>
                  <a:pt x="8251" y="9490"/>
                  <a:pt x="8394" y="9657"/>
                  <a:pt x="8573" y="9704"/>
                </a:cubicBezTo>
                <a:lnTo>
                  <a:pt x="8573" y="10419"/>
                </a:lnTo>
                <a:lnTo>
                  <a:pt x="8049" y="10419"/>
                </a:lnTo>
                <a:lnTo>
                  <a:pt x="8049" y="8764"/>
                </a:lnTo>
                <a:close/>
                <a:moveTo>
                  <a:pt x="9406" y="8752"/>
                </a:moveTo>
                <a:lnTo>
                  <a:pt x="9406" y="10419"/>
                </a:lnTo>
                <a:lnTo>
                  <a:pt x="8882" y="10419"/>
                </a:lnTo>
                <a:lnTo>
                  <a:pt x="8882" y="9681"/>
                </a:lnTo>
                <a:cubicBezTo>
                  <a:pt x="9061" y="9645"/>
                  <a:pt x="9192" y="9478"/>
                  <a:pt x="9192" y="9288"/>
                </a:cubicBezTo>
                <a:lnTo>
                  <a:pt x="9192" y="8752"/>
                </a:lnTo>
                <a:close/>
                <a:moveTo>
                  <a:pt x="1560" y="8764"/>
                </a:moveTo>
                <a:lnTo>
                  <a:pt x="1560" y="9300"/>
                </a:lnTo>
                <a:cubicBezTo>
                  <a:pt x="1560" y="9490"/>
                  <a:pt x="1691" y="9657"/>
                  <a:pt x="1870" y="9704"/>
                </a:cubicBezTo>
                <a:lnTo>
                  <a:pt x="1870" y="10431"/>
                </a:lnTo>
                <a:lnTo>
                  <a:pt x="1346" y="10431"/>
                </a:lnTo>
                <a:lnTo>
                  <a:pt x="1346" y="10419"/>
                </a:lnTo>
                <a:lnTo>
                  <a:pt x="1346" y="8764"/>
                </a:lnTo>
                <a:close/>
                <a:moveTo>
                  <a:pt x="1024" y="8764"/>
                </a:moveTo>
                <a:lnTo>
                  <a:pt x="1024" y="10574"/>
                </a:lnTo>
                <a:lnTo>
                  <a:pt x="1024" y="10681"/>
                </a:lnTo>
                <a:lnTo>
                  <a:pt x="334" y="10681"/>
                </a:lnTo>
                <a:cubicBezTo>
                  <a:pt x="322" y="10681"/>
                  <a:pt x="322" y="10669"/>
                  <a:pt x="322" y="10669"/>
                </a:cubicBezTo>
                <a:lnTo>
                  <a:pt x="322" y="8764"/>
                </a:lnTo>
                <a:close/>
                <a:moveTo>
                  <a:pt x="10430" y="8764"/>
                </a:moveTo>
                <a:lnTo>
                  <a:pt x="10430" y="10669"/>
                </a:lnTo>
                <a:cubicBezTo>
                  <a:pt x="10430" y="10681"/>
                  <a:pt x="10418" y="10681"/>
                  <a:pt x="10418" y="10681"/>
                </a:cubicBezTo>
                <a:lnTo>
                  <a:pt x="9728" y="10681"/>
                </a:lnTo>
                <a:lnTo>
                  <a:pt x="9728" y="10574"/>
                </a:lnTo>
                <a:lnTo>
                  <a:pt x="9728" y="8764"/>
                </a:lnTo>
                <a:close/>
                <a:moveTo>
                  <a:pt x="4203" y="1"/>
                </a:moveTo>
                <a:cubicBezTo>
                  <a:pt x="1881" y="1"/>
                  <a:pt x="0" y="1882"/>
                  <a:pt x="0" y="4204"/>
                </a:cubicBezTo>
                <a:lnTo>
                  <a:pt x="0" y="10669"/>
                </a:lnTo>
                <a:cubicBezTo>
                  <a:pt x="0" y="10859"/>
                  <a:pt x="143" y="11014"/>
                  <a:pt x="334" y="11014"/>
                </a:cubicBezTo>
                <a:lnTo>
                  <a:pt x="1191" y="11014"/>
                </a:lnTo>
                <a:cubicBezTo>
                  <a:pt x="1274" y="11014"/>
                  <a:pt x="1346" y="10931"/>
                  <a:pt x="1346" y="10847"/>
                </a:cubicBezTo>
                <a:lnTo>
                  <a:pt x="1346" y="10740"/>
                </a:lnTo>
                <a:lnTo>
                  <a:pt x="9418" y="10740"/>
                </a:lnTo>
                <a:lnTo>
                  <a:pt x="9418" y="10847"/>
                </a:lnTo>
                <a:cubicBezTo>
                  <a:pt x="9418" y="10931"/>
                  <a:pt x="9490" y="11014"/>
                  <a:pt x="9573" y="11014"/>
                </a:cubicBezTo>
                <a:lnTo>
                  <a:pt x="10430" y="11014"/>
                </a:lnTo>
                <a:cubicBezTo>
                  <a:pt x="10621" y="11014"/>
                  <a:pt x="10764" y="10859"/>
                  <a:pt x="10764" y="10669"/>
                </a:cubicBezTo>
                <a:lnTo>
                  <a:pt x="10764" y="7264"/>
                </a:lnTo>
                <a:cubicBezTo>
                  <a:pt x="10752" y="6573"/>
                  <a:pt x="10204" y="6025"/>
                  <a:pt x="9525" y="6025"/>
                </a:cubicBezTo>
                <a:lnTo>
                  <a:pt x="9323" y="6025"/>
                </a:lnTo>
                <a:cubicBezTo>
                  <a:pt x="8823" y="6025"/>
                  <a:pt x="8418" y="5609"/>
                  <a:pt x="8418" y="5120"/>
                </a:cubicBezTo>
                <a:lnTo>
                  <a:pt x="8418" y="4228"/>
                </a:lnTo>
                <a:cubicBezTo>
                  <a:pt x="8418" y="3977"/>
                  <a:pt x="8406" y="3751"/>
                  <a:pt x="8358" y="3525"/>
                </a:cubicBezTo>
                <a:cubicBezTo>
                  <a:pt x="8348" y="3444"/>
                  <a:pt x="8278" y="3389"/>
                  <a:pt x="8213" y="3389"/>
                </a:cubicBezTo>
                <a:cubicBezTo>
                  <a:pt x="8202" y="3389"/>
                  <a:pt x="8191" y="3391"/>
                  <a:pt x="8180" y="3394"/>
                </a:cubicBezTo>
                <a:cubicBezTo>
                  <a:pt x="8097" y="3406"/>
                  <a:pt x="8037" y="3489"/>
                  <a:pt x="8049" y="3573"/>
                </a:cubicBezTo>
                <a:cubicBezTo>
                  <a:pt x="8073" y="3775"/>
                  <a:pt x="8108" y="4001"/>
                  <a:pt x="8108" y="4228"/>
                </a:cubicBezTo>
                <a:lnTo>
                  <a:pt x="8108" y="5120"/>
                </a:lnTo>
                <a:cubicBezTo>
                  <a:pt x="8108" y="5799"/>
                  <a:pt x="8656" y="6347"/>
                  <a:pt x="9347" y="6347"/>
                </a:cubicBezTo>
                <a:lnTo>
                  <a:pt x="9537" y="6347"/>
                </a:lnTo>
                <a:cubicBezTo>
                  <a:pt x="10037" y="6347"/>
                  <a:pt x="10442" y="6764"/>
                  <a:pt x="10442" y="7264"/>
                </a:cubicBezTo>
                <a:lnTo>
                  <a:pt x="10442" y="7657"/>
                </a:lnTo>
                <a:lnTo>
                  <a:pt x="1893" y="7657"/>
                </a:lnTo>
                <a:cubicBezTo>
                  <a:pt x="1810" y="7657"/>
                  <a:pt x="1739" y="7740"/>
                  <a:pt x="1739" y="7823"/>
                </a:cubicBezTo>
                <a:cubicBezTo>
                  <a:pt x="1739" y="7918"/>
                  <a:pt x="1810" y="7990"/>
                  <a:pt x="1893" y="7990"/>
                </a:cubicBezTo>
                <a:lnTo>
                  <a:pt x="10442" y="7990"/>
                </a:lnTo>
                <a:lnTo>
                  <a:pt x="10442" y="8454"/>
                </a:lnTo>
                <a:lnTo>
                  <a:pt x="334" y="8454"/>
                </a:lnTo>
                <a:lnTo>
                  <a:pt x="334" y="7990"/>
                </a:lnTo>
                <a:lnTo>
                  <a:pt x="1143" y="7990"/>
                </a:lnTo>
                <a:cubicBezTo>
                  <a:pt x="1227" y="7990"/>
                  <a:pt x="1310" y="7918"/>
                  <a:pt x="1310" y="7823"/>
                </a:cubicBezTo>
                <a:cubicBezTo>
                  <a:pt x="1310" y="7740"/>
                  <a:pt x="1227" y="7657"/>
                  <a:pt x="1143" y="7657"/>
                </a:cubicBezTo>
                <a:lnTo>
                  <a:pt x="334" y="7657"/>
                </a:lnTo>
                <a:lnTo>
                  <a:pt x="334" y="4204"/>
                </a:lnTo>
                <a:cubicBezTo>
                  <a:pt x="334" y="2061"/>
                  <a:pt x="2084" y="322"/>
                  <a:pt x="4215" y="322"/>
                </a:cubicBezTo>
                <a:cubicBezTo>
                  <a:pt x="5025" y="322"/>
                  <a:pt x="5799" y="560"/>
                  <a:pt x="6453" y="1037"/>
                </a:cubicBezTo>
                <a:cubicBezTo>
                  <a:pt x="7096" y="1489"/>
                  <a:pt x="7585" y="2120"/>
                  <a:pt x="7858" y="2858"/>
                </a:cubicBezTo>
                <a:cubicBezTo>
                  <a:pt x="7876" y="2920"/>
                  <a:pt x="7933" y="2955"/>
                  <a:pt x="7994" y="2955"/>
                </a:cubicBezTo>
                <a:cubicBezTo>
                  <a:pt x="8016" y="2955"/>
                  <a:pt x="8039" y="2951"/>
                  <a:pt x="8061" y="2942"/>
                </a:cubicBezTo>
                <a:cubicBezTo>
                  <a:pt x="8156" y="2918"/>
                  <a:pt x="8180" y="2823"/>
                  <a:pt x="8156" y="2739"/>
                </a:cubicBezTo>
                <a:cubicBezTo>
                  <a:pt x="7858" y="1942"/>
                  <a:pt x="7335" y="1263"/>
                  <a:pt x="6632" y="775"/>
                </a:cubicBezTo>
                <a:cubicBezTo>
                  <a:pt x="5918" y="263"/>
                  <a:pt x="5084" y="1"/>
                  <a:pt x="42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3"/>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aphicFrame>
        <p:nvGraphicFramePr>
          <p:cNvPr id="290" name="Google Shape;290;p23"/>
          <p:cNvGraphicFramePr/>
          <p:nvPr/>
        </p:nvGraphicFramePr>
        <p:xfrm>
          <a:off x="708788" y="1086635"/>
          <a:ext cx="3000000" cy="3000000"/>
        </p:xfrm>
        <a:graphic>
          <a:graphicData uri="http://schemas.openxmlformats.org/drawingml/2006/table">
            <a:tbl>
              <a:tblPr>
                <a:noFill/>
                <a:tableStyleId>{3D7648CB-3704-4423-B57D-A40675C5E6A0}</a:tableStyleId>
              </a:tblPr>
              <a:tblGrid>
                <a:gridCol w="478175"/>
                <a:gridCol w="2992375"/>
                <a:gridCol w="2682050"/>
                <a:gridCol w="1573900"/>
              </a:tblGrid>
              <a:tr h="406250">
                <a:tc gridSpan="2">
                  <a:txBody>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This week’s playlist</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hMerge="1"/>
                <a:tc>
                  <a:txBody>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Artist</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Day</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r>
              <a:tr h="406250">
                <a:tc>
                  <a:txBody>
                    <a:bodyPr/>
                    <a:lstStyle/>
                    <a:p>
                      <a:pPr indent="0" lvl="0" marL="0" rtl="0" algn="ctr">
                        <a:spcBef>
                          <a:spcPts val="0"/>
                        </a:spcBef>
                        <a:spcAft>
                          <a:spcPts val="0"/>
                        </a:spcAft>
                        <a:buNone/>
                      </a:pPr>
                      <a:r>
                        <a:rPr b="1" lang="en">
                          <a:solidFill>
                            <a:schemeClr val="dk1"/>
                          </a:solidFill>
                          <a:latin typeface="Unbounded"/>
                          <a:ea typeface="Unbounded"/>
                          <a:cs typeface="Unbounded"/>
                          <a:sym typeface="Unbounded"/>
                        </a:rPr>
                        <a:t>1</a:t>
                      </a:r>
                      <a:endParaRPr b="1">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Mercury is a small planet</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Algorithm Lee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Monday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06250">
                <a:tc>
                  <a:txBody>
                    <a:bodyPr/>
                    <a:lstStyle/>
                    <a:p>
                      <a:pPr indent="0" lvl="0" marL="0" rtl="0" algn="ctr">
                        <a:spcBef>
                          <a:spcPts val="0"/>
                        </a:spcBef>
                        <a:spcAft>
                          <a:spcPts val="0"/>
                        </a:spcAft>
                        <a:buNone/>
                      </a:pPr>
                      <a:r>
                        <a:rPr b="1" lang="en">
                          <a:solidFill>
                            <a:schemeClr val="dk1"/>
                          </a:solidFill>
                          <a:latin typeface="Unbounded"/>
                          <a:ea typeface="Unbounded"/>
                          <a:cs typeface="Unbounded"/>
                          <a:sym typeface="Unbounded"/>
                        </a:rPr>
                        <a:t>2</a:t>
                      </a:r>
                      <a:endParaRPr b="1">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Venus is very hot</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Charlie S. Ortiz</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Tuesday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06250">
                <a:tc>
                  <a:txBody>
                    <a:bodyPr/>
                    <a:lstStyle/>
                    <a:p>
                      <a:pPr indent="0" lvl="0" marL="0" rtl="0" algn="ctr">
                        <a:spcBef>
                          <a:spcPts val="0"/>
                        </a:spcBef>
                        <a:spcAft>
                          <a:spcPts val="0"/>
                        </a:spcAft>
                        <a:buNone/>
                      </a:pPr>
                      <a:r>
                        <a:rPr b="1" lang="en">
                          <a:solidFill>
                            <a:schemeClr val="dk1"/>
                          </a:solidFill>
                          <a:latin typeface="Unbounded"/>
                          <a:ea typeface="Unbounded"/>
                          <a:cs typeface="Unbounded"/>
                          <a:sym typeface="Unbounded"/>
                        </a:rPr>
                        <a:t>3</a:t>
                      </a:r>
                      <a:endParaRPr b="1">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We all live on Earth</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The Human Tribe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Wednesday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06250">
                <a:tc>
                  <a:txBody>
                    <a:bodyPr/>
                    <a:lstStyle/>
                    <a:p>
                      <a:pPr indent="0" lvl="0" marL="0" rtl="0" algn="ctr">
                        <a:spcBef>
                          <a:spcPts val="0"/>
                        </a:spcBef>
                        <a:spcAft>
                          <a:spcPts val="0"/>
                        </a:spcAft>
                        <a:buNone/>
                      </a:pPr>
                      <a:r>
                        <a:rPr b="1" lang="en">
                          <a:solidFill>
                            <a:schemeClr val="dk1"/>
                          </a:solidFill>
                          <a:latin typeface="Unbounded"/>
                          <a:ea typeface="Unbounded"/>
                          <a:cs typeface="Unbounded"/>
                          <a:sym typeface="Unbounded"/>
                        </a:rPr>
                        <a:t>4</a:t>
                      </a:r>
                      <a:endParaRPr b="1">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Mars is a red planet</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Joel M. McAllister</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Thursday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06250">
                <a:tc>
                  <a:txBody>
                    <a:bodyPr/>
                    <a:lstStyle/>
                    <a:p>
                      <a:pPr indent="0" lvl="0" marL="0" rtl="0" algn="ctr">
                        <a:spcBef>
                          <a:spcPts val="0"/>
                        </a:spcBef>
                        <a:spcAft>
                          <a:spcPts val="0"/>
                        </a:spcAft>
                        <a:buNone/>
                      </a:pPr>
                      <a:r>
                        <a:rPr b="1" lang="en">
                          <a:solidFill>
                            <a:schemeClr val="dk1"/>
                          </a:solidFill>
                          <a:latin typeface="Unbounded"/>
                          <a:ea typeface="Unbounded"/>
                          <a:cs typeface="Unbounded"/>
                          <a:sym typeface="Unbounded"/>
                        </a:rPr>
                        <a:t>5</a:t>
                      </a:r>
                      <a:endParaRPr b="1">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Jupiter is a big planet</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Sixth Aviator</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Friday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06250">
                <a:tc>
                  <a:txBody>
                    <a:bodyPr/>
                    <a:lstStyle/>
                    <a:p>
                      <a:pPr indent="0" lvl="0" marL="0" rtl="0" algn="ctr">
                        <a:spcBef>
                          <a:spcPts val="0"/>
                        </a:spcBef>
                        <a:spcAft>
                          <a:spcPts val="0"/>
                        </a:spcAft>
                        <a:buNone/>
                      </a:pPr>
                      <a:r>
                        <a:rPr b="1" lang="en">
                          <a:solidFill>
                            <a:schemeClr val="dk1"/>
                          </a:solidFill>
                          <a:latin typeface="Unbounded"/>
                          <a:ea typeface="Unbounded"/>
                          <a:cs typeface="Unbounded"/>
                          <a:sym typeface="Unbounded"/>
                        </a:rPr>
                        <a:t>6</a:t>
                      </a:r>
                      <a:endParaRPr b="1">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Saturn has rings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Charles C. Sheppard</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Saturday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406250">
                <a:tc>
                  <a:txBody>
                    <a:bodyPr/>
                    <a:lstStyle/>
                    <a:p>
                      <a:pPr indent="0" lvl="0" marL="0" rtl="0" algn="ctr">
                        <a:spcBef>
                          <a:spcPts val="0"/>
                        </a:spcBef>
                        <a:spcAft>
                          <a:spcPts val="0"/>
                        </a:spcAft>
                        <a:buNone/>
                      </a:pPr>
                      <a:r>
                        <a:rPr b="1" lang="en">
                          <a:solidFill>
                            <a:schemeClr val="dk1"/>
                          </a:solidFill>
                          <a:latin typeface="Unbounded"/>
                          <a:ea typeface="Unbounded"/>
                          <a:cs typeface="Unbounded"/>
                          <a:sym typeface="Unbounded"/>
                        </a:rPr>
                        <a:t>7</a:t>
                      </a:r>
                      <a:endParaRPr b="1">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Neptune is an ice giant</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Rages Rating</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Sunday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4"/>
          <p:cNvSpPr/>
          <p:nvPr/>
        </p:nvSpPr>
        <p:spPr>
          <a:xfrm flipH="1">
            <a:off x="4920723" y="2935837"/>
            <a:ext cx="1266300" cy="1266600"/>
          </a:xfrm>
          <a:prstGeom prst="donut">
            <a:avLst>
              <a:gd fmla="val 12318"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4"/>
          <p:cNvSpPr/>
          <p:nvPr/>
        </p:nvSpPr>
        <p:spPr>
          <a:xfrm flipH="1" rot="5400000">
            <a:off x="4920752" y="2935808"/>
            <a:ext cx="1266300" cy="1266600"/>
          </a:xfrm>
          <a:prstGeom prst="blockArc">
            <a:avLst>
              <a:gd fmla="val 10746398" name="adj1"/>
              <a:gd fmla="val 21592669" name="adj2"/>
              <a:gd fmla="val 1210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
          <p:cNvSpPr/>
          <p:nvPr/>
        </p:nvSpPr>
        <p:spPr>
          <a:xfrm flipH="1">
            <a:off x="2956923" y="2935837"/>
            <a:ext cx="1266300" cy="1266600"/>
          </a:xfrm>
          <a:prstGeom prst="donut">
            <a:avLst>
              <a:gd fmla="val 12318"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4"/>
          <p:cNvSpPr/>
          <p:nvPr/>
        </p:nvSpPr>
        <p:spPr>
          <a:xfrm flipH="1" rot="5400000">
            <a:off x="2956952" y="2935808"/>
            <a:ext cx="1266300" cy="1266600"/>
          </a:xfrm>
          <a:prstGeom prst="blockArc">
            <a:avLst>
              <a:gd fmla="val 5436943" name="adj1"/>
              <a:gd fmla="val 21592669" name="adj2"/>
              <a:gd fmla="val 1210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4"/>
          <p:cNvSpPr/>
          <p:nvPr/>
        </p:nvSpPr>
        <p:spPr>
          <a:xfrm flipH="1">
            <a:off x="4920723" y="1419587"/>
            <a:ext cx="1266300" cy="1266600"/>
          </a:xfrm>
          <a:prstGeom prst="donut">
            <a:avLst>
              <a:gd fmla="val 12318"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4"/>
          <p:cNvSpPr/>
          <p:nvPr/>
        </p:nvSpPr>
        <p:spPr>
          <a:xfrm flipH="1" rot="5400000">
            <a:off x="4920752" y="1419558"/>
            <a:ext cx="1266300" cy="1266600"/>
          </a:xfrm>
          <a:prstGeom prst="blockArc">
            <a:avLst>
              <a:gd fmla="val 8392363" name="adj1"/>
              <a:gd fmla="val 21592669" name="adj2"/>
              <a:gd fmla="val 1210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4"/>
          <p:cNvSpPr/>
          <p:nvPr/>
        </p:nvSpPr>
        <p:spPr>
          <a:xfrm flipH="1">
            <a:off x="2956923" y="1419587"/>
            <a:ext cx="1266300" cy="1266600"/>
          </a:xfrm>
          <a:prstGeom prst="donut">
            <a:avLst>
              <a:gd fmla="val 12318"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4"/>
          <p:cNvSpPr/>
          <p:nvPr/>
        </p:nvSpPr>
        <p:spPr>
          <a:xfrm flipH="1" rot="5400000">
            <a:off x="2956952" y="1419558"/>
            <a:ext cx="1266300" cy="1266600"/>
          </a:xfrm>
          <a:prstGeom prst="blockArc">
            <a:avLst>
              <a:gd fmla="val 13000057" name="adj1"/>
              <a:gd fmla="val 21592669" name="adj2"/>
              <a:gd fmla="val 12109" name="adj3"/>
            </a:avLst>
          </a:prstGeom>
          <a:solidFill>
            <a:schemeClr val="accent4"/>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4"/>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grpSp>
        <p:nvGrpSpPr>
          <p:cNvPr id="304" name="Google Shape;304;p24"/>
          <p:cNvGrpSpPr/>
          <p:nvPr/>
        </p:nvGrpSpPr>
        <p:grpSpPr>
          <a:xfrm>
            <a:off x="922169" y="1599200"/>
            <a:ext cx="1792500" cy="907548"/>
            <a:chOff x="922169" y="1599200"/>
            <a:chExt cx="1792500" cy="907548"/>
          </a:xfrm>
        </p:grpSpPr>
        <p:sp>
          <p:nvSpPr>
            <p:cNvPr id="305" name="Google Shape;305;p24"/>
            <p:cNvSpPr txBox="1"/>
            <p:nvPr/>
          </p:nvSpPr>
          <p:spPr>
            <a:xfrm>
              <a:off x="922169" y="1599200"/>
              <a:ext cx="1792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Hip hop</a:t>
              </a:r>
              <a:endParaRPr b="1" sz="1600">
                <a:solidFill>
                  <a:schemeClr val="dk1"/>
                </a:solidFill>
                <a:latin typeface="Unbounded"/>
                <a:ea typeface="Unbounded"/>
                <a:cs typeface="Unbounded"/>
                <a:sym typeface="Unbounded"/>
              </a:endParaRPr>
            </a:p>
          </p:txBody>
        </p:sp>
        <p:sp>
          <p:nvSpPr>
            <p:cNvPr id="306" name="Google Shape;306;p24"/>
            <p:cNvSpPr txBox="1"/>
            <p:nvPr/>
          </p:nvSpPr>
          <p:spPr>
            <a:xfrm>
              <a:off x="922169" y="1934048"/>
              <a:ext cx="17925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Venus is the second planet from the Sun</a:t>
              </a:r>
              <a:endParaRPr sz="1200">
                <a:solidFill>
                  <a:schemeClr val="dk1"/>
                </a:solidFill>
                <a:latin typeface="Open Sans"/>
                <a:ea typeface="Open Sans"/>
                <a:cs typeface="Open Sans"/>
                <a:sym typeface="Open Sans"/>
              </a:endParaRPr>
            </a:p>
          </p:txBody>
        </p:sp>
      </p:grpSp>
      <p:sp>
        <p:nvSpPr>
          <p:cNvPr id="307" name="Google Shape;307;p24"/>
          <p:cNvSpPr txBox="1"/>
          <p:nvPr/>
        </p:nvSpPr>
        <p:spPr>
          <a:xfrm>
            <a:off x="3108456" y="1789649"/>
            <a:ext cx="963300" cy="526500"/>
          </a:xfrm>
          <a:prstGeom prst="rect">
            <a:avLst/>
          </a:prstGeom>
          <a:noFill/>
          <a:ln>
            <a:noFill/>
          </a:ln>
        </p:spPr>
        <p:txBody>
          <a:bodyPr anchorCtr="0" anchor="b" bIns="137150"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40</a:t>
            </a:r>
            <a:r>
              <a:rPr b="1" lang="en" sz="1600">
                <a:solidFill>
                  <a:schemeClr val="dk1"/>
                </a:solidFill>
                <a:latin typeface="Unbounded"/>
                <a:ea typeface="Unbounded"/>
                <a:cs typeface="Unbounded"/>
                <a:sym typeface="Unbounded"/>
              </a:rPr>
              <a:t>%</a:t>
            </a:r>
            <a:endParaRPr b="1" sz="1600">
              <a:solidFill>
                <a:schemeClr val="dk1"/>
              </a:solidFill>
              <a:latin typeface="Unbounded"/>
              <a:ea typeface="Unbounded"/>
              <a:cs typeface="Unbounded"/>
              <a:sym typeface="Unbounded"/>
            </a:endParaRPr>
          </a:p>
        </p:txBody>
      </p:sp>
      <p:grpSp>
        <p:nvGrpSpPr>
          <p:cNvPr id="308" name="Google Shape;308;p24"/>
          <p:cNvGrpSpPr/>
          <p:nvPr/>
        </p:nvGrpSpPr>
        <p:grpSpPr>
          <a:xfrm>
            <a:off x="922169" y="3115425"/>
            <a:ext cx="1792500" cy="907548"/>
            <a:chOff x="922169" y="3115425"/>
            <a:chExt cx="1792500" cy="907548"/>
          </a:xfrm>
        </p:grpSpPr>
        <p:sp>
          <p:nvSpPr>
            <p:cNvPr id="309" name="Google Shape;309;p24"/>
            <p:cNvSpPr txBox="1"/>
            <p:nvPr/>
          </p:nvSpPr>
          <p:spPr>
            <a:xfrm>
              <a:off x="922169" y="3115425"/>
              <a:ext cx="1792500" cy="3972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600">
                  <a:solidFill>
                    <a:schemeClr val="dk1"/>
                  </a:solidFill>
                  <a:latin typeface="Unbounded"/>
                  <a:ea typeface="Unbounded"/>
                  <a:cs typeface="Unbounded"/>
                  <a:sym typeface="Unbounded"/>
                </a:rPr>
                <a:t>Ambient</a:t>
              </a:r>
              <a:endParaRPr b="1" sz="1600">
                <a:solidFill>
                  <a:schemeClr val="dk1"/>
                </a:solidFill>
                <a:latin typeface="Unbounded"/>
                <a:ea typeface="Unbounded"/>
                <a:cs typeface="Unbounded"/>
                <a:sym typeface="Unbounded"/>
              </a:endParaRPr>
            </a:p>
          </p:txBody>
        </p:sp>
        <p:sp>
          <p:nvSpPr>
            <p:cNvPr id="310" name="Google Shape;310;p24"/>
            <p:cNvSpPr txBox="1"/>
            <p:nvPr/>
          </p:nvSpPr>
          <p:spPr>
            <a:xfrm>
              <a:off x="922169" y="3450273"/>
              <a:ext cx="17925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dk1"/>
                  </a:solidFill>
                  <a:latin typeface="Open Sans"/>
                  <a:ea typeface="Open Sans"/>
                  <a:cs typeface="Open Sans"/>
                  <a:sym typeface="Open Sans"/>
                </a:rPr>
                <a:t>Despite being red, Mars is a cold place</a:t>
              </a:r>
              <a:endParaRPr sz="1200">
                <a:solidFill>
                  <a:schemeClr val="dk1"/>
                </a:solidFill>
                <a:latin typeface="Open Sans"/>
                <a:ea typeface="Open Sans"/>
                <a:cs typeface="Open Sans"/>
                <a:sym typeface="Open Sans"/>
              </a:endParaRPr>
            </a:p>
          </p:txBody>
        </p:sp>
      </p:grpSp>
      <p:sp>
        <p:nvSpPr>
          <p:cNvPr id="311" name="Google Shape;311;p24"/>
          <p:cNvSpPr txBox="1"/>
          <p:nvPr/>
        </p:nvSpPr>
        <p:spPr>
          <a:xfrm>
            <a:off x="3108456" y="3305874"/>
            <a:ext cx="963300" cy="526500"/>
          </a:xfrm>
          <a:prstGeom prst="rect">
            <a:avLst/>
          </a:prstGeom>
          <a:noFill/>
          <a:ln>
            <a:noFill/>
          </a:ln>
        </p:spPr>
        <p:txBody>
          <a:bodyPr anchorCtr="0" anchor="b" bIns="137150"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75</a:t>
            </a:r>
            <a:r>
              <a:rPr b="1" lang="en" sz="1600">
                <a:solidFill>
                  <a:schemeClr val="dk1"/>
                </a:solidFill>
                <a:latin typeface="Unbounded"/>
                <a:ea typeface="Unbounded"/>
                <a:cs typeface="Unbounded"/>
                <a:sym typeface="Unbounded"/>
              </a:rPr>
              <a:t>%</a:t>
            </a:r>
            <a:endParaRPr b="1" sz="1600">
              <a:solidFill>
                <a:schemeClr val="dk1"/>
              </a:solidFill>
              <a:latin typeface="Unbounded"/>
              <a:ea typeface="Unbounded"/>
              <a:cs typeface="Unbounded"/>
              <a:sym typeface="Unbounded"/>
            </a:endParaRPr>
          </a:p>
        </p:txBody>
      </p:sp>
      <p:grpSp>
        <p:nvGrpSpPr>
          <p:cNvPr id="312" name="Google Shape;312;p24"/>
          <p:cNvGrpSpPr/>
          <p:nvPr/>
        </p:nvGrpSpPr>
        <p:grpSpPr>
          <a:xfrm>
            <a:off x="6429331" y="1599200"/>
            <a:ext cx="1792500" cy="907548"/>
            <a:chOff x="6429331" y="1599200"/>
            <a:chExt cx="1792500" cy="907548"/>
          </a:xfrm>
        </p:grpSpPr>
        <p:sp>
          <p:nvSpPr>
            <p:cNvPr id="313" name="Google Shape;313;p24"/>
            <p:cNvSpPr txBox="1"/>
            <p:nvPr/>
          </p:nvSpPr>
          <p:spPr>
            <a:xfrm flipH="1">
              <a:off x="6429331" y="1599200"/>
              <a:ext cx="17925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Chillhop</a:t>
              </a:r>
              <a:endParaRPr b="1" sz="1600">
                <a:solidFill>
                  <a:schemeClr val="dk1"/>
                </a:solidFill>
                <a:latin typeface="Unbounded"/>
                <a:ea typeface="Unbounded"/>
                <a:cs typeface="Unbounded"/>
                <a:sym typeface="Unbounded"/>
              </a:endParaRPr>
            </a:p>
          </p:txBody>
        </p:sp>
        <p:sp>
          <p:nvSpPr>
            <p:cNvPr id="314" name="Google Shape;314;p24"/>
            <p:cNvSpPr txBox="1"/>
            <p:nvPr/>
          </p:nvSpPr>
          <p:spPr>
            <a:xfrm flipH="1">
              <a:off x="6429331" y="1934048"/>
              <a:ext cx="179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Saturn is a gas giant and has several rings</a:t>
              </a:r>
              <a:endParaRPr sz="1200">
                <a:solidFill>
                  <a:schemeClr val="dk1"/>
                </a:solidFill>
                <a:latin typeface="Open Sans"/>
                <a:ea typeface="Open Sans"/>
                <a:cs typeface="Open Sans"/>
                <a:sym typeface="Open Sans"/>
              </a:endParaRPr>
            </a:p>
          </p:txBody>
        </p:sp>
      </p:grpSp>
      <p:sp>
        <p:nvSpPr>
          <p:cNvPr id="315" name="Google Shape;315;p24"/>
          <p:cNvSpPr txBox="1"/>
          <p:nvPr/>
        </p:nvSpPr>
        <p:spPr>
          <a:xfrm flipH="1">
            <a:off x="5072244" y="1789649"/>
            <a:ext cx="963300" cy="526500"/>
          </a:xfrm>
          <a:prstGeom prst="rect">
            <a:avLst/>
          </a:prstGeom>
          <a:noFill/>
          <a:ln>
            <a:noFill/>
          </a:ln>
        </p:spPr>
        <p:txBody>
          <a:bodyPr anchorCtr="0" anchor="b" bIns="137150"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65%</a:t>
            </a:r>
            <a:endParaRPr b="1" sz="1600">
              <a:solidFill>
                <a:schemeClr val="dk1"/>
              </a:solidFill>
              <a:latin typeface="Unbounded"/>
              <a:ea typeface="Unbounded"/>
              <a:cs typeface="Unbounded"/>
              <a:sym typeface="Unbounded"/>
            </a:endParaRPr>
          </a:p>
        </p:txBody>
      </p:sp>
      <p:grpSp>
        <p:nvGrpSpPr>
          <p:cNvPr id="316" name="Google Shape;316;p24"/>
          <p:cNvGrpSpPr/>
          <p:nvPr/>
        </p:nvGrpSpPr>
        <p:grpSpPr>
          <a:xfrm>
            <a:off x="6429331" y="3115425"/>
            <a:ext cx="1792500" cy="907548"/>
            <a:chOff x="6429331" y="3115425"/>
            <a:chExt cx="1792500" cy="907548"/>
          </a:xfrm>
        </p:grpSpPr>
        <p:sp>
          <p:nvSpPr>
            <p:cNvPr id="317" name="Google Shape;317;p24"/>
            <p:cNvSpPr txBox="1"/>
            <p:nvPr/>
          </p:nvSpPr>
          <p:spPr>
            <a:xfrm flipH="1">
              <a:off x="6429331" y="3115425"/>
              <a:ext cx="1792500" cy="3972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600">
                  <a:solidFill>
                    <a:schemeClr val="dk1"/>
                  </a:solidFill>
                  <a:latin typeface="Unbounded"/>
                  <a:ea typeface="Unbounded"/>
                  <a:cs typeface="Unbounded"/>
                  <a:sym typeface="Unbounded"/>
                </a:rPr>
                <a:t>R&amp;B</a:t>
              </a:r>
              <a:endParaRPr b="1" sz="1600">
                <a:solidFill>
                  <a:schemeClr val="dk1"/>
                </a:solidFill>
                <a:latin typeface="Unbounded"/>
                <a:ea typeface="Unbounded"/>
                <a:cs typeface="Unbounded"/>
                <a:sym typeface="Unbounded"/>
              </a:endParaRPr>
            </a:p>
          </p:txBody>
        </p:sp>
        <p:sp>
          <p:nvSpPr>
            <p:cNvPr id="318" name="Google Shape;318;p24"/>
            <p:cNvSpPr txBox="1"/>
            <p:nvPr/>
          </p:nvSpPr>
          <p:spPr>
            <a:xfrm flipH="1">
              <a:off x="6429331" y="3450273"/>
              <a:ext cx="1792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Mercury is the closest planet to the Sun</a:t>
              </a:r>
              <a:endParaRPr sz="1200">
                <a:solidFill>
                  <a:schemeClr val="dk1"/>
                </a:solidFill>
                <a:latin typeface="Open Sans"/>
                <a:ea typeface="Open Sans"/>
                <a:cs typeface="Open Sans"/>
                <a:sym typeface="Open Sans"/>
              </a:endParaRPr>
            </a:p>
          </p:txBody>
        </p:sp>
      </p:grpSp>
      <p:sp>
        <p:nvSpPr>
          <p:cNvPr id="319" name="Google Shape;319;p24"/>
          <p:cNvSpPr txBox="1"/>
          <p:nvPr/>
        </p:nvSpPr>
        <p:spPr>
          <a:xfrm flipH="1">
            <a:off x="5072244" y="3305874"/>
            <a:ext cx="963300" cy="526500"/>
          </a:xfrm>
          <a:prstGeom prst="rect">
            <a:avLst/>
          </a:prstGeom>
          <a:noFill/>
          <a:ln>
            <a:noFill/>
          </a:ln>
        </p:spPr>
        <p:txBody>
          <a:bodyPr anchorCtr="0" anchor="b" bIns="137150"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50</a:t>
            </a:r>
            <a:r>
              <a:rPr b="1" lang="en" sz="1600">
                <a:solidFill>
                  <a:schemeClr val="dk1"/>
                </a:solidFill>
                <a:latin typeface="Unbounded"/>
                <a:ea typeface="Unbounded"/>
                <a:cs typeface="Unbounded"/>
                <a:sym typeface="Unbounded"/>
              </a:rPr>
              <a:t>%</a:t>
            </a:r>
            <a:endParaRPr b="1" sz="1600">
              <a:solidFill>
                <a:schemeClr val="dk1"/>
              </a:solidFill>
              <a:latin typeface="Unbounded"/>
              <a:ea typeface="Unbounded"/>
              <a:cs typeface="Unbounded"/>
              <a:sym typeface="Unbound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5"/>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a:p>
            <a:pPr indent="0" lvl="0" marL="0" rtl="0" algn="ctr">
              <a:spcBef>
                <a:spcPts val="0"/>
              </a:spcBef>
              <a:spcAft>
                <a:spcPts val="0"/>
              </a:spcAft>
              <a:buNone/>
            </a:pPr>
            <a:r>
              <a:t/>
            </a:r>
            <a:endParaRPr/>
          </a:p>
        </p:txBody>
      </p:sp>
      <p:graphicFrame>
        <p:nvGraphicFramePr>
          <p:cNvPr id="325" name="Google Shape;325;p25"/>
          <p:cNvGraphicFramePr/>
          <p:nvPr/>
        </p:nvGraphicFramePr>
        <p:xfrm>
          <a:off x="708788" y="1086635"/>
          <a:ext cx="3000000" cy="3000000"/>
        </p:xfrm>
        <a:graphic>
          <a:graphicData uri="http://schemas.openxmlformats.org/drawingml/2006/table">
            <a:tbl>
              <a:tblPr>
                <a:noFill/>
                <a:tableStyleId>{3D7648CB-3704-4423-B57D-A40675C5E6A0}</a:tableStyleId>
              </a:tblPr>
              <a:tblGrid>
                <a:gridCol w="1545300"/>
                <a:gridCol w="1545300"/>
                <a:gridCol w="1545300"/>
                <a:gridCol w="1545300"/>
                <a:gridCol w="1545300"/>
              </a:tblGrid>
              <a:tr h="541650">
                <a:tc>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Song</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Artist</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Album</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Duration</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Year</a:t>
                      </a:r>
                      <a:endParaRPr b="1" sz="1600">
                        <a:solidFill>
                          <a:schemeClr val="dk1"/>
                        </a:solidFill>
                        <a:latin typeface="Unbounded"/>
                        <a:ea typeface="Unbounded"/>
                        <a:cs typeface="Unbounded"/>
                        <a:sym typeface="Unbounded"/>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accent4"/>
                    </a:solidFill>
                  </a:tcPr>
                </a:tc>
              </a:tr>
              <a:tr h="541650">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Venus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Timmy Jimmy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The Moon</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5:32</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2021</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541650">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Jupiter</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Jenna Doe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The Sun</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4:56</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2019</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541650">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Mercury</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John Jameson</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Neptune</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3:33</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2018</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541650">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Saturn</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Sarah Bones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Ceres</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2:60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2022</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r h="541650">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Jupiter</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Mary Wright</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Pluto</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4:25</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2020</a:t>
                      </a:r>
                      <a:endParaRPr sz="1200">
                        <a:solidFill>
                          <a:schemeClr val="dk1"/>
                        </a:solidFill>
                        <a:latin typeface="Open Sans"/>
                        <a:ea typeface="Open Sans"/>
                        <a:cs typeface="Open Sans"/>
                        <a:sym typeface="Open Sans"/>
                      </a:endParaRPr>
                    </a:p>
                  </a:txBody>
                  <a:tcPr marT="0" marB="0" marR="91425" marL="91425" anchor="ctr">
                    <a:lnL cap="flat" cmpd="sng" w="9525">
                      <a:solidFill>
                        <a:schemeClr val="accent6"/>
                      </a:solidFill>
                      <a:prstDash val="solid"/>
                      <a:round/>
                      <a:headEnd len="sm" w="sm" type="none"/>
                      <a:tailEnd len="sm" w="sm" type="none"/>
                    </a:lnL>
                    <a:lnR cap="flat" cmpd="sng" w="9525">
                      <a:solidFill>
                        <a:schemeClr val="accent6"/>
                      </a:solidFill>
                      <a:prstDash val="solid"/>
                      <a:round/>
                      <a:headEnd len="sm" w="sm" type="none"/>
                      <a:tailEnd len="sm" w="sm" type="none"/>
                    </a:lnR>
                    <a:lnT cap="flat" cmpd="sng" w="9525">
                      <a:solidFill>
                        <a:schemeClr val="accent6"/>
                      </a:solidFill>
                      <a:prstDash val="solid"/>
                      <a:round/>
                      <a:headEnd len="sm" w="sm" type="none"/>
                      <a:tailEnd len="sm" w="sm" type="none"/>
                    </a:lnT>
                    <a:lnB cap="flat" cmpd="sng" w="9525">
                      <a:solidFill>
                        <a:schemeClr val="accent6"/>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6"/>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cxnSp>
        <p:nvCxnSpPr>
          <p:cNvPr id="331" name="Google Shape;331;p26"/>
          <p:cNvCxnSpPr>
            <a:stCxn id="332" idx="2"/>
            <a:endCxn id="333" idx="0"/>
          </p:cNvCxnSpPr>
          <p:nvPr/>
        </p:nvCxnSpPr>
        <p:spPr>
          <a:xfrm>
            <a:off x="2064250" y="2288475"/>
            <a:ext cx="0" cy="309600"/>
          </a:xfrm>
          <a:prstGeom prst="straightConnector1">
            <a:avLst/>
          </a:prstGeom>
          <a:noFill/>
          <a:ln cap="flat" cmpd="sng" w="19050">
            <a:solidFill>
              <a:schemeClr val="dk2"/>
            </a:solidFill>
            <a:prstDash val="solid"/>
            <a:round/>
            <a:headEnd len="med" w="med" type="none"/>
            <a:tailEnd len="med" w="med" type="none"/>
          </a:ln>
        </p:spPr>
      </p:cxnSp>
      <p:grpSp>
        <p:nvGrpSpPr>
          <p:cNvPr id="334" name="Google Shape;334;p26"/>
          <p:cNvGrpSpPr/>
          <p:nvPr/>
        </p:nvGrpSpPr>
        <p:grpSpPr>
          <a:xfrm>
            <a:off x="1248399" y="1417100"/>
            <a:ext cx="1631701" cy="2718659"/>
            <a:chOff x="1248399" y="1417100"/>
            <a:chExt cx="1631701" cy="2718659"/>
          </a:xfrm>
        </p:grpSpPr>
        <p:sp>
          <p:nvSpPr>
            <p:cNvPr id="333" name="Google Shape;333;p26"/>
            <p:cNvSpPr txBox="1"/>
            <p:nvPr/>
          </p:nvSpPr>
          <p:spPr>
            <a:xfrm>
              <a:off x="1248399" y="2598196"/>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1</a:t>
              </a:r>
              <a:endParaRPr b="1" sz="1600">
                <a:solidFill>
                  <a:schemeClr val="dk1"/>
                </a:solidFill>
                <a:latin typeface="Unbounded"/>
                <a:ea typeface="Unbounded"/>
                <a:cs typeface="Unbounded"/>
                <a:sym typeface="Unbounded"/>
              </a:endParaRPr>
            </a:p>
          </p:txBody>
        </p:sp>
        <p:sp>
          <p:nvSpPr>
            <p:cNvPr id="335" name="Google Shape;335;p26"/>
            <p:cNvSpPr txBox="1"/>
            <p:nvPr/>
          </p:nvSpPr>
          <p:spPr>
            <a:xfrm>
              <a:off x="1248400" y="2933059"/>
              <a:ext cx="1631700" cy="120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Mercury is a small planet</a:t>
              </a:r>
              <a:endParaRPr sz="16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Total time: 09h34m</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Genre: Lofi Trap</a:t>
              </a:r>
              <a:endParaRPr sz="1600">
                <a:solidFill>
                  <a:schemeClr val="dk1"/>
                </a:solidFill>
                <a:latin typeface="Open Sans"/>
                <a:ea typeface="Open Sans"/>
                <a:cs typeface="Open Sans"/>
                <a:sym typeface="Open Sans"/>
              </a:endParaRPr>
            </a:p>
          </p:txBody>
        </p:sp>
        <p:sp>
          <p:nvSpPr>
            <p:cNvPr id="336" name="Google Shape;336;p26"/>
            <p:cNvSpPr txBox="1"/>
            <p:nvPr/>
          </p:nvSpPr>
          <p:spPr>
            <a:xfrm>
              <a:off x="1248399" y="1417100"/>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February</a:t>
              </a:r>
              <a:endParaRPr b="1" sz="1600">
                <a:solidFill>
                  <a:schemeClr val="dk1"/>
                </a:solidFill>
                <a:latin typeface="Unbounded"/>
                <a:ea typeface="Unbounded"/>
                <a:cs typeface="Unbounded"/>
                <a:sym typeface="Unbounded"/>
              </a:endParaRPr>
            </a:p>
          </p:txBody>
        </p:sp>
      </p:grpSp>
      <p:grpSp>
        <p:nvGrpSpPr>
          <p:cNvPr id="337" name="Google Shape;337;p26"/>
          <p:cNvGrpSpPr/>
          <p:nvPr/>
        </p:nvGrpSpPr>
        <p:grpSpPr>
          <a:xfrm>
            <a:off x="3756138" y="1344051"/>
            <a:ext cx="1631725" cy="2780250"/>
            <a:chOff x="3756138" y="1344051"/>
            <a:chExt cx="1631725" cy="2780250"/>
          </a:xfrm>
        </p:grpSpPr>
        <p:sp>
          <p:nvSpPr>
            <p:cNvPr id="338" name="Google Shape;338;p26"/>
            <p:cNvSpPr txBox="1"/>
            <p:nvPr/>
          </p:nvSpPr>
          <p:spPr>
            <a:xfrm>
              <a:off x="3756138" y="2487826"/>
              <a:ext cx="16317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2</a:t>
              </a:r>
              <a:endParaRPr b="1" sz="1600">
                <a:solidFill>
                  <a:schemeClr val="dk1"/>
                </a:solidFill>
                <a:latin typeface="Unbounded"/>
                <a:ea typeface="Unbounded"/>
                <a:cs typeface="Unbounded"/>
                <a:sym typeface="Unbounded"/>
              </a:endParaRPr>
            </a:p>
          </p:txBody>
        </p:sp>
        <p:sp>
          <p:nvSpPr>
            <p:cNvPr id="339" name="Google Shape;339;p26"/>
            <p:cNvSpPr txBox="1"/>
            <p:nvPr/>
          </p:nvSpPr>
          <p:spPr>
            <a:xfrm>
              <a:off x="3756163" y="1344051"/>
              <a:ext cx="1631700" cy="120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Total time: 10h56m</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Genre: Lofi Hip hop</a:t>
              </a:r>
              <a:endParaRPr sz="1200">
                <a:solidFill>
                  <a:schemeClr val="dk1"/>
                </a:solidFill>
                <a:latin typeface="Open Sans"/>
                <a:ea typeface="Open Sans"/>
                <a:cs typeface="Open Sans"/>
                <a:sym typeface="Open Sans"/>
              </a:endParaRPr>
            </a:p>
            <a:p>
              <a:pPr indent="0" lvl="0" marL="0" rtl="0" algn="ctr">
                <a:spcBef>
                  <a:spcPts val="1000"/>
                </a:spcBef>
                <a:spcAft>
                  <a:spcPts val="0"/>
                </a:spcAft>
                <a:buNone/>
              </a:pPr>
              <a:r>
                <a:rPr lang="en" sz="1600">
                  <a:solidFill>
                    <a:schemeClr val="dk1"/>
                  </a:solidFill>
                  <a:latin typeface="Open Sans"/>
                  <a:ea typeface="Open Sans"/>
                  <a:cs typeface="Open Sans"/>
                  <a:sym typeface="Open Sans"/>
                </a:rPr>
                <a:t>Venus has a nice name</a:t>
              </a:r>
              <a:endParaRPr sz="1200">
                <a:solidFill>
                  <a:schemeClr val="dk1"/>
                </a:solidFill>
                <a:latin typeface="Open Sans"/>
                <a:ea typeface="Open Sans"/>
                <a:cs typeface="Open Sans"/>
                <a:sym typeface="Open Sans"/>
              </a:endParaRPr>
            </a:p>
          </p:txBody>
        </p:sp>
        <p:sp>
          <p:nvSpPr>
            <p:cNvPr id="340" name="Google Shape;340;p26"/>
            <p:cNvSpPr txBox="1"/>
            <p:nvPr/>
          </p:nvSpPr>
          <p:spPr>
            <a:xfrm>
              <a:off x="3756138" y="3727100"/>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March</a:t>
              </a:r>
              <a:endParaRPr b="1" sz="1600">
                <a:solidFill>
                  <a:schemeClr val="dk1"/>
                </a:solidFill>
                <a:latin typeface="Unbounded"/>
                <a:ea typeface="Unbounded"/>
                <a:cs typeface="Unbounded"/>
                <a:sym typeface="Unbounded"/>
              </a:endParaRPr>
            </a:p>
          </p:txBody>
        </p:sp>
      </p:grpSp>
      <p:cxnSp>
        <p:nvCxnSpPr>
          <p:cNvPr id="341" name="Google Shape;341;p26"/>
          <p:cNvCxnSpPr>
            <a:stCxn id="336" idx="2"/>
            <a:endCxn id="332" idx="0"/>
          </p:cNvCxnSpPr>
          <p:nvPr/>
        </p:nvCxnSpPr>
        <p:spPr>
          <a:xfrm>
            <a:off x="2064249" y="1814300"/>
            <a:ext cx="0" cy="297900"/>
          </a:xfrm>
          <a:prstGeom prst="straightConnector1">
            <a:avLst/>
          </a:prstGeom>
          <a:noFill/>
          <a:ln cap="flat" cmpd="sng" w="19050">
            <a:solidFill>
              <a:schemeClr val="dk2"/>
            </a:solidFill>
            <a:prstDash val="solid"/>
            <a:round/>
            <a:headEnd len="med" w="med" type="none"/>
            <a:tailEnd len="med" w="med" type="none"/>
          </a:ln>
        </p:spPr>
      </p:cxnSp>
      <p:cxnSp>
        <p:nvCxnSpPr>
          <p:cNvPr id="342" name="Google Shape;342;p26"/>
          <p:cNvCxnSpPr>
            <a:stCxn id="332" idx="3"/>
            <a:endCxn id="343" idx="1"/>
          </p:cNvCxnSpPr>
          <p:nvPr/>
        </p:nvCxnSpPr>
        <p:spPr>
          <a:xfrm>
            <a:off x="2152450" y="2200275"/>
            <a:ext cx="2331300" cy="1124100"/>
          </a:xfrm>
          <a:prstGeom prst="curvedConnector3">
            <a:avLst>
              <a:gd fmla="val 50001" name="adj1"/>
            </a:avLst>
          </a:prstGeom>
          <a:noFill/>
          <a:ln cap="flat" cmpd="sng" w="19050">
            <a:solidFill>
              <a:schemeClr val="dk2"/>
            </a:solidFill>
            <a:prstDash val="solid"/>
            <a:round/>
            <a:headEnd len="med" w="med" type="none"/>
            <a:tailEnd len="med" w="med" type="none"/>
          </a:ln>
        </p:spPr>
      </p:cxnSp>
      <p:cxnSp>
        <p:nvCxnSpPr>
          <p:cNvPr id="344" name="Google Shape;344;p26"/>
          <p:cNvCxnSpPr>
            <a:stCxn id="343" idx="0"/>
            <a:endCxn id="338" idx="2"/>
          </p:cNvCxnSpPr>
          <p:nvPr/>
        </p:nvCxnSpPr>
        <p:spPr>
          <a:xfrm rot="10800000">
            <a:off x="4572000" y="2885075"/>
            <a:ext cx="0" cy="351000"/>
          </a:xfrm>
          <a:prstGeom prst="straightConnector1">
            <a:avLst/>
          </a:prstGeom>
          <a:noFill/>
          <a:ln cap="flat" cmpd="sng" w="19050">
            <a:solidFill>
              <a:schemeClr val="dk2"/>
            </a:solidFill>
            <a:prstDash val="solid"/>
            <a:round/>
            <a:headEnd len="med" w="med" type="none"/>
            <a:tailEnd len="med" w="med" type="none"/>
          </a:ln>
        </p:spPr>
      </p:cxnSp>
      <p:cxnSp>
        <p:nvCxnSpPr>
          <p:cNvPr id="345" name="Google Shape;345;p26"/>
          <p:cNvCxnSpPr>
            <a:stCxn id="343" idx="2"/>
            <a:endCxn id="340" idx="0"/>
          </p:cNvCxnSpPr>
          <p:nvPr/>
        </p:nvCxnSpPr>
        <p:spPr>
          <a:xfrm>
            <a:off x="4572000" y="3412475"/>
            <a:ext cx="0" cy="314700"/>
          </a:xfrm>
          <a:prstGeom prst="straightConnector1">
            <a:avLst/>
          </a:prstGeom>
          <a:noFill/>
          <a:ln cap="flat" cmpd="sng" w="19050">
            <a:solidFill>
              <a:schemeClr val="dk2"/>
            </a:solidFill>
            <a:prstDash val="solid"/>
            <a:round/>
            <a:headEnd len="med" w="med" type="none"/>
            <a:tailEnd len="med" w="med" type="none"/>
          </a:ln>
        </p:spPr>
      </p:cxnSp>
      <p:cxnSp>
        <p:nvCxnSpPr>
          <p:cNvPr id="346" name="Google Shape;346;p26"/>
          <p:cNvCxnSpPr>
            <a:stCxn id="347" idx="2"/>
            <a:endCxn id="348" idx="0"/>
          </p:cNvCxnSpPr>
          <p:nvPr/>
        </p:nvCxnSpPr>
        <p:spPr>
          <a:xfrm>
            <a:off x="7079738" y="2288475"/>
            <a:ext cx="0" cy="309600"/>
          </a:xfrm>
          <a:prstGeom prst="straightConnector1">
            <a:avLst/>
          </a:prstGeom>
          <a:noFill/>
          <a:ln cap="flat" cmpd="sng" w="19050">
            <a:solidFill>
              <a:schemeClr val="dk2"/>
            </a:solidFill>
            <a:prstDash val="solid"/>
            <a:round/>
            <a:headEnd len="med" w="med" type="none"/>
            <a:tailEnd len="med" w="med" type="none"/>
          </a:ln>
        </p:spPr>
      </p:cxnSp>
      <p:cxnSp>
        <p:nvCxnSpPr>
          <p:cNvPr id="349" name="Google Shape;349;p26"/>
          <p:cNvCxnSpPr>
            <a:stCxn id="347" idx="0"/>
            <a:endCxn id="350" idx="2"/>
          </p:cNvCxnSpPr>
          <p:nvPr/>
        </p:nvCxnSpPr>
        <p:spPr>
          <a:xfrm rot="10800000">
            <a:off x="7079738" y="1814175"/>
            <a:ext cx="0" cy="297900"/>
          </a:xfrm>
          <a:prstGeom prst="straightConnector1">
            <a:avLst/>
          </a:prstGeom>
          <a:noFill/>
          <a:ln cap="flat" cmpd="sng" w="19050">
            <a:solidFill>
              <a:schemeClr val="dk2"/>
            </a:solidFill>
            <a:prstDash val="solid"/>
            <a:round/>
            <a:headEnd len="med" w="med" type="none"/>
            <a:tailEnd len="med" w="med" type="none"/>
          </a:ln>
        </p:spPr>
      </p:cxnSp>
      <p:cxnSp>
        <p:nvCxnSpPr>
          <p:cNvPr id="351" name="Google Shape;351;p26"/>
          <p:cNvCxnSpPr>
            <a:stCxn id="343" idx="3"/>
            <a:endCxn id="347" idx="1"/>
          </p:cNvCxnSpPr>
          <p:nvPr/>
        </p:nvCxnSpPr>
        <p:spPr>
          <a:xfrm flipH="1" rot="10800000">
            <a:off x="4660200" y="2200175"/>
            <a:ext cx="2331300" cy="1124100"/>
          </a:xfrm>
          <a:prstGeom prst="curvedConnector3">
            <a:avLst>
              <a:gd fmla="val 50001" name="adj1"/>
            </a:avLst>
          </a:prstGeom>
          <a:noFill/>
          <a:ln cap="flat" cmpd="sng" w="19050">
            <a:solidFill>
              <a:schemeClr val="dk2"/>
            </a:solidFill>
            <a:prstDash val="solid"/>
            <a:round/>
            <a:headEnd len="med" w="med" type="none"/>
            <a:tailEnd len="med" w="med" type="none"/>
          </a:ln>
        </p:spPr>
      </p:cxnSp>
      <p:cxnSp>
        <p:nvCxnSpPr>
          <p:cNvPr id="352" name="Google Shape;352;p26"/>
          <p:cNvCxnSpPr>
            <a:stCxn id="347" idx="3"/>
          </p:cNvCxnSpPr>
          <p:nvPr/>
        </p:nvCxnSpPr>
        <p:spPr>
          <a:xfrm>
            <a:off x="7167938" y="2200275"/>
            <a:ext cx="2331300" cy="1124100"/>
          </a:xfrm>
          <a:prstGeom prst="curvedConnector3">
            <a:avLst>
              <a:gd fmla="val 50000" name="adj1"/>
            </a:avLst>
          </a:prstGeom>
          <a:noFill/>
          <a:ln cap="flat" cmpd="sng" w="19050">
            <a:solidFill>
              <a:schemeClr val="dk2"/>
            </a:solidFill>
            <a:prstDash val="solid"/>
            <a:round/>
            <a:headEnd len="med" w="med" type="none"/>
            <a:tailEnd len="med" w="med" type="none"/>
          </a:ln>
        </p:spPr>
      </p:cxnSp>
      <p:sp>
        <p:nvSpPr>
          <p:cNvPr id="332" name="Google Shape;332;p26"/>
          <p:cNvSpPr/>
          <p:nvPr/>
        </p:nvSpPr>
        <p:spPr>
          <a:xfrm>
            <a:off x="1976050" y="2112075"/>
            <a:ext cx="176400" cy="176400"/>
          </a:xfrm>
          <a:prstGeom prst="rect">
            <a:avLst/>
          </a:prstGeom>
          <a:solidFill>
            <a:srgbClr val="FFFFFF"/>
          </a:solidFill>
          <a:ln cap="flat" cmpd="sng" w="19050">
            <a:solidFill>
              <a:srgbClr val="4238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a:off x="4483800" y="3236075"/>
            <a:ext cx="176400" cy="176400"/>
          </a:xfrm>
          <a:prstGeom prst="rect">
            <a:avLst/>
          </a:prstGeom>
          <a:solidFill>
            <a:srgbClr val="FFFFFF"/>
          </a:solidFill>
          <a:ln cap="flat" cmpd="sng" w="19050">
            <a:solidFill>
              <a:srgbClr val="4238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6"/>
          <p:cNvSpPr/>
          <p:nvPr/>
        </p:nvSpPr>
        <p:spPr>
          <a:xfrm>
            <a:off x="6991538" y="2112075"/>
            <a:ext cx="176400" cy="176400"/>
          </a:xfrm>
          <a:prstGeom prst="rect">
            <a:avLst/>
          </a:prstGeom>
          <a:solidFill>
            <a:srgbClr val="FFFFFF"/>
          </a:solidFill>
          <a:ln cap="flat" cmpd="sng" w="19050">
            <a:solidFill>
              <a:srgbClr val="4238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3" name="Google Shape;353;p26"/>
          <p:cNvGrpSpPr/>
          <p:nvPr/>
        </p:nvGrpSpPr>
        <p:grpSpPr>
          <a:xfrm>
            <a:off x="6263925" y="1417100"/>
            <a:ext cx="1631700" cy="2718660"/>
            <a:chOff x="6263925" y="1417100"/>
            <a:chExt cx="1631700" cy="2718660"/>
          </a:xfrm>
        </p:grpSpPr>
        <p:sp>
          <p:nvSpPr>
            <p:cNvPr id="348" name="Google Shape;348;p26"/>
            <p:cNvSpPr txBox="1"/>
            <p:nvPr/>
          </p:nvSpPr>
          <p:spPr>
            <a:xfrm>
              <a:off x="6263925" y="2598195"/>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3</a:t>
              </a:r>
              <a:endParaRPr b="1" sz="1600">
                <a:solidFill>
                  <a:schemeClr val="dk1"/>
                </a:solidFill>
                <a:latin typeface="Unbounded"/>
                <a:ea typeface="Unbounded"/>
                <a:cs typeface="Unbounded"/>
                <a:sym typeface="Unbounded"/>
              </a:endParaRPr>
            </a:p>
          </p:txBody>
        </p:sp>
        <p:sp>
          <p:nvSpPr>
            <p:cNvPr id="350" name="Google Shape;350;p26"/>
            <p:cNvSpPr txBox="1"/>
            <p:nvPr/>
          </p:nvSpPr>
          <p:spPr>
            <a:xfrm>
              <a:off x="6263925" y="1417100"/>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April</a:t>
              </a:r>
              <a:endParaRPr b="1" sz="1600">
                <a:solidFill>
                  <a:schemeClr val="dk1"/>
                </a:solidFill>
                <a:latin typeface="Unbounded"/>
                <a:ea typeface="Unbounded"/>
                <a:cs typeface="Unbounded"/>
                <a:sym typeface="Unbounded"/>
              </a:endParaRPr>
            </a:p>
          </p:txBody>
        </p:sp>
        <p:sp>
          <p:nvSpPr>
            <p:cNvPr id="354" name="Google Shape;354;p26"/>
            <p:cNvSpPr txBox="1"/>
            <p:nvPr/>
          </p:nvSpPr>
          <p:spPr>
            <a:xfrm>
              <a:off x="6263925" y="2933060"/>
              <a:ext cx="1631700" cy="120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We all live on planet Earth</a:t>
              </a:r>
              <a:endParaRPr sz="1600">
                <a:solidFill>
                  <a:schemeClr val="dk1"/>
                </a:solidFill>
                <a:latin typeface="Open Sans"/>
                <a:ea typeface="Open Sans"/>
                <a:cs typeface="Open Sans"/>
                <a:sym typeface="Open Sans"/>
              </a:endParaRPr>
            </a:p>
            <a:p>
              <a:pPr indent="0" lvl="0" marL="0" rtl="0" algn="ctr">
                <a:spcBef>
                  <a:spcPts val="1000"/>
                </a:spcBef>
                <a:spcAft>
                  <a:spcPts val="0"/>
                </a:spcAft>
                <a:buNone/>
              </a:pPr>
              <a:r>
                <a:rPr lang="en" sz="1200">
                  <a:solidFill>
                    <a:schemeClr val="dk1"/>
                  </a:solidFill>
                  <a:latin typeface="Open Sans"/>
                  <a:ea typeface="Open Sans"/>
                  <a:cs typeface="Open Sans"/>
                  <a:sym typeface="Open Sans"/>
                </a:rPr>
                <a:t>Total time: 10h30m</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Genre: Ambient</a:t>
              </a:r>
              <a:endParaRPr sz="1200">
                <a:solidFill>
                  <a:schemeClr val="dk1"/>
                </a:solidFill>
                <a:latin typeface="Open Sans"/>
                <a:ea typeface="Open Sans"/>
                <a:cs typeface="Open Sans"/>
                <a:sym typeface="Open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27"/>
          <p:cNvSpPr txBox="1"/>
          <p:nvPr>
            <p:ph type="title"/>
          </p:nvPr>
        </p:nvSpPr>
        <p:spPr>
          <a:xfrm>
            <a:off x="708750" y="445025"/>
            <a:ext cx="7726500" cy="3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Lofi music newsletter infographics</a:t>
            </a:r>
            <a:endParaRPr/>
          </a:p>
        </p:txBody>
      </p:sp>
      <p:cxnSp>
        <p:nvCxnSpPr>
          <p:cNvPr id="360" name="Google Shape;360;p27"/>
          <p:cNvCxnSpPr>
            <a:stCxn id="361" idx="2"/>
            <a:endCxn id="362" idx="0"/>
          </p:cNvCxnSpPr>
          <p:nvPr/>
        </p:nvCxnSpPr>
        <p:spPr>
          <a:xfrm>
            <a:off x="2064250" y="2288475"/>
            <a:ext cx="0" cy="309600"/>
          </a:xfrm>
          <a:prstGeom prst="straightConnector1">
            <a:avLst/>
          </a:prstGeom>
          <a:noFill/>
          <a:ln cap="flat" cmpd="sng" w="19050">
            <a:solidFill>
              <a:schemeClr val="dk2"/>
            </a:solidFill>
            <a:prstDash val="solid"/>
            <a:round/>
            <a:headEnd len="med" w="med" type="none"/>
            <a:tailEnd len="med" w="med" type="none"/>
          </a:ln>
        </p:spPr>
      </p:cxnSp>
      <p:cxnSp>
        <p:nvCxnSpPr>
          <p:cNvPr id="363" name="Google Shape;363;p27"/>
          <p:cNvCxnSpPr>
            <a:stCxn id="364" idx="2"/>
            <a:endCxn id="361" idx="0"/>
          </p:cNvCxnSpPr>
          <p:nvPr/>
        </p:nvCxnSpPr>
        <p:spPr>
          <a:xfrm>
            <a:off x="2064249" y="1814300"/>
            <a:ext cx="0" cy="297900"/>
          </a:xfrm>
          <a:prstGeom prst="straightConnector1">
            <a:avLst/>
          </a:prstGeom>
          <a:noFill/>
          <a:ln cap="flat" cmpd="sng" w="19050">
            <a:solidFill>
              <a:schemeClr val="dk2"/>
            </a:solidFill>
            <a:prstDash val="solid"/>
            <a:round/>
            <a:headEnd len="med" w="med" type="none"/>
            <a:tailEnd len="med" w="med" type="none"/>
          </a:ln>
        </p:spPr>
      </p:cxnSp>
      <p:cxnSp>
        <p:nvCxnSpPr>
          <p:cNvPr id="365" name="Google Shape;365;p27"/>
          <p:cNvCxnSpPr>
            <a:stCxn id="361" idx="3"/>
            <a:endCxn id="366" idx="1"/>
          </p:cNvCxnSpPr>
          <p:nvPr/>
        </p:nvCxnSpPr>
        <p:spPr>
          <a:xfrm>
            <a:off x="2152450" y="2200275"/>
            <a:ext cx="2331300" cy="1124100"/>
          </a:xfrm>
          <a:prstGeom prst="curvedConnector3">
            <a:avLst>
              <a:gd fmla="val 50001" name="adj1"/>
            </a:avLst>
          </a:prstGeom>
          <a:noFill/>
          <a:ln cap="flat" cmpd="sng" w="19050">
            <a:solidFill>
              <a:schemeClr val="dk2"/>
            </a:solidFill>
            <a:prstDash val="solid"/>
            <a:round/>
            <a:headEnd len="med" w="med" type="none"/>
            <a:tailEnd len="med" w="med" type="none"/>
          </a:ln>
        </p:spPr>
      </p:cxnSp>
      <p:cxnSp>
        <p:nvCxnSpPr>
          <p:cNvPr id="367" name="Google Shape;367;p27"/>
          <p:cNvCxnSpPr>
            <a:stCxn id="366" idx="0"/>
            <a:endCxn id="368" idx="2"/>
          </p:cNvCxnSpPr>
          <p:nvPr/>
        </p:nvCxnSpPr>
        <p:spPr>
          <a:xfrm rot="10800000">
            <a:off x="4572000" y="2885075"/>
            <a:ext cx="0" cy="351000"/>
          </a:xfrm>
          <a:prstGeom prst="straightConnector1">
            <a:avLst/>
          </a:prstGeom>
          <a:noFill/>
          <a:ln cap="flat" cmpd="sng" w="19050">
            <a:solidFill>
              <a:schemeClr val="dk2"/>
            </a:solidFill>
            <a:prstDash val="solid"/>
            <a:round/>
            <a:headEnd len="med" w="med" type="none"/>
            <a:tailEnd len="med" w="med" type="none"/>
          </a:ln>
        </p:spPr>
      </p:cxnSp>
      <p:cxnSp>
        <p:nvCxnSpPr>
          <p:cNvPr id="369" name="Google Shape;369;p27"/>
          <p:cNvCxnSpPr>
            <a:stCxn id="366" idx="2"/>
            <a:endCxn id="370" idx="0"/>
          </p:cNvCxnSpPr>
          <p:nvPr/>
        </p:nvCxnSpPr>
        <p:spPr>
          <a:xfrm>
            <a:off x="4572000" y="3412475"/>
            <a:ext cx="0" cy="314700"/>
          </a:xfrm>
          <a:prstGeom prst="straightConnector1">
            <a:avLst/>
          </a:prstGeom>
          <a:noFill/>
          <a:ln cap="flat" cmpd="sng" w="19050">
            <a:solidFill>
              <a:schemeClr val="dk2"/>
            </a:solidFill>
            <a:prstDash val="solid"/>
            <a:round/>
            <a:headEnd len="med" w="med" type="none"/>
            <a:tailEnd len="med" w="med" type="none"/>
          </a:ln>
        </p:spPr>
      </p:cxnSp>
      <p:cxnSp>
        <p:nvCxnSpPr>
          <p:cNvPr id="371" name="Google Shape;371;p27"/>
          <p:cNvCxnSpPr>
            <a:stCxn id="372" idx="2"/>
            <a:endCxn id="373" idx="0"/>
          </p:cNvCxnSpPr>
          <p:nvPr/>
        </p:nvCxnSpPr>
        <p:spPr>
          <a:xfrm>
            <a:off x="7079738" y="2288475"/>
            <a:ext cx="0" cy="309600"/>
          </a:xfrm>
          <a:prstGeom prst="straightConnector1">
            <a:avLst/>
          </a:prstGeom>
          <a:noFill/>
          <a:ln cap="flat" cmpd="sng" w="19050">
            <a:solidFill>
              <a:schemeClr val="dk2"/>
            </a:solidFill>
            <a:prstDash val="solid"/>
            <a:round/>
            <a:headEnd len="med" w="med" type="none"/>
            <a:tailEnd len="med" w="med" type="none"/>
          </a:ln>
        </p:spPr>
      </p:cxnSp>
      <p:cxnSp>
        <p:nvCxnSpPr>
          <p:cNvPr id="374" name="Google Shape;374;p27"/>
          <p:cNvCxnSpPr>
            <a:stCxn id="372" idx="0"/>
            <a:endCxn id="375" idx="2"/>
          </p:cNvCxnSpPr>
          <p:nvPr/>
        </p:nvCxnSpPr>
        <p:spPr>
          <a:xfrm rot="10800000">
            <a:off x="7079738" y="1814175"/>
            <a:ext cx="0" cy="297900"/>
          </a:xfrm>
          <a:prstGeom prst="straightConnector1">
            <a:avLst/>
          </a:prstGeom>
          <a:noFill/>
          <a:ln cap="flat" cmpd="sng" w="19050">
            <a:solidFill>
              <a:schemeClr val="dk2"/>
            </a:solidFill>
            <a:prstDash val="solid"/>
            <a:round/>
            <a:headEnd len="med" w="med" type="none"/>
            <a:tailEnd len="med" w="med" type="none"/>
          </a:ln>
        </p:spPr>
      </p:cxnSp>
      <p:cxnSp>
        <p:nvCxnSpPr>
          <p:cNvPr id="376" name="Google Shape;376;p27"/>
          <p:cNvCxnSpPr>
            <a:stCxn id="366" idx="3"/>
            <a:endCxn id="372" idx="1"/>
          </p:cNvCxnSpPr>
          <p:nvPr/>
        </p:nvCxnSpPr>
        <p:spPr>
          <a:xfrm flipH="1" rot="10800000">
            <a:off x="4660200" y="2200175"/>
            <a:ext cx="2331300" cy="1124100"/>
          </a:xfrm>
          <a:prstGeom prst="curvedConnector3">
            <a:avLst>
              <a:gd fmla="val 50001" name="adj1"/>
            </a:avLst>
          </a:prstGeom>
          <a:noFill/>
          <a:ln cap="flat" cmpd="sng" w="19050">
            <a:solidFill>
              <a:schemeClr val="dk2"/>
            </a:solidFill>
            <a:prstDash val="solid"/>
            <a:round/>
            <a:headEnd len="med" w="med" type="none"/>
            <a:tailEnd len="med" w="med" type="none"/>
          </a:ln>
        </p:spPr>
      </p:cxnSp>
      <p:cxnSp>
        <p:nvCxnSpPr>
          <p:cNvPr id="377" name="Google Shape;377;p27"/>
          <p:cNvCxnSpPr>
            <a:endCxn id="361" idx="1"/>
          </p:cNvCxnSpPr>
          <p:nvPr/>
        </p:nvCxnSpPr>
        <p:spPr>
          <a:xfrm flipH="1" rot="10800000">
            <a:off x="-355250" y="2200275"/>
            <a:ext cx="2331300" cy="1124100"/>
          </a:xfrm>
          <a:prstGeom prst="curvedConnector3">
            <a:avLst>
              <a:gd fmla="val 50000" name="adj1"/>
            </a:avLst>
          </a:prstGeom>
          <a:noFill/>
          <a:ln cap="flat" cmpd="sng" w="19050">
            <a:solidFill>
              <a:schemeClr val="dk2"/>
            </a:solidFill>
            <a:prstDash val="solid"/>
            <a:round/>
            <a:headEnd len="med" w="med" type="none"/>
            <a:tailEnd len="med" w="med" type="none"/>
          </a:ln>
        </p:spPr>
      </p:cxnSp>
      <p:sp>
        <p:nvSpPr>
          <p:cNvPr id="361" name="Google Shape;361;p27"/>
          <p:cNvSpPr/>
          <p:nvPr/>
        </p:nvSpPr>
        <p:spPr>
          <a:xfrm>
            <a:off x="1976050" y="2112075"/>
            <a:ext cx="176400" cy="176400"/>
          </a:xfrm>
          <a:prstGeom prst="rect">
            <a:avLst/>
          </a:prstGeom>
          <a:solidFill>
            <a:srgbClr val="FFFFFF"/>
          </a:solidFill>
          <a:ln cap="flat" cmpd="sng" w="19050">
            <a:solidFill>
              <a:srgbClr val="4238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a:off x="4483800" y="3236075"/>
            <a:ext cx="176400" cy="176400"/>
          </a:xfrm>
          <a:prstGeom prst="rect">
            <a:avLst/>
          </a:prstGeom>
          <a:solidFill>
            <a:srgbClr val="FFFFFF"/>
          </a:solidFill>
          <a:ln cap="flat" cmpd="sng" w="19050">
            <a:solidFill>
              <a:srgbClr val="4238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a:off x="6991538" y="2112075"/>
            <a:ext cx="176400" cy="176400"/>
          </a:xfrm>
          <a:prstGeom prst="rect">
            <a:avLst/>
          </a:prstGeom>
          <a:solidFill>
            <a:srgbClr val="FFFFFF"/>
          </a:solidFill>
          <a:ln cap="flat" cmpd="sng" w="19050">
            <a:solidFill>
              <a:srgbClr val="4238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27"/>
          <p:cNvGrpSpPr/>
          <p:nvPr/>
        </p:nvGrpSpPr>
        <p:grpSpPr>
          <a:xfrm>
            <a:off x="1248399" y="1417100"/>
            <a:ext cx="1631700" cy="2718659"/>
            <a:chOff x="1248399" y="1417100"/>
            <a:chExt cx="1631700" cy="2718659"/>
          </a:xfrm>
        </p:grpSpPr>
        <p:sp>
          <p:nvSpPr>
            <p:cNvPr id="362" name="Google Shape;362;p27"/>
            <p:cNvSpPr txBox="1"/>
            <p:nvPr/>
          </p:nvSpPr>
          <p:spPr>
            <a:xfrm>
              <a:off x="1248399" y="2598196"/>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a:t>
              </a:r>
              <a:r>
                <a:rPr b="1" lang="en" sz="1600">
                  <a:solidFill>
                    <a:schemeClr val="dk1"/>
                  </a:solidFill>
                  <a:latin typeface="Unbounded"/>
                  <a:ea typeface="Unbounded"/>
                  <a:cs typeface="Unbounded"/>
                  <a:sym typeface="Unbounded"/>
                </a:rPr>
                <a:t>4</a:t>
              </a:r>
              <a:endParaRPr b="1" sz="1600">
                <a:solidFill>
                  <a:schemeClr val="dk1"/>
                </a:solidFill>
                <a:latin typeface="Unbounded"/>
                <a:ea typeface="Unbounded"/>
                <a:cs typeface="Unbounded"/>
                <a:sym typeface="Unbounded"/>
              </a:endParaRPr>
            </a:p>
          </p:txBody>
        </p:sp>
        <p:sp>
          <p:nvSpPr>
            <p:cNvPr id="364" name="Google Shape;364;p27"/>
            <p:cNvSpPr txBox="1"/>
            <p:nvPr/>
          </p:nvSpPr>
          <p:spPr>
            <a:xfrm>
              <a:off x="1248399" y="1417100"/>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May</a:t>
              </a:r>
              <a:endParaRPr b="1" sz="1600">
                <a:solidFill>
                  <a:schemeClr val="dk1"/>
                </a:solidFill>
                <a:latin typeface="Unbounded"/>
                <a:ea typeface="Unbounded"/>
                <a:cs typeface="Unbounded"/>
                <a:sym typeface="Unbounded"/>
              </a:endParaRPr>
            </a:p>
          </p:txBody>
        </p:sp>
        <p:sp>
          <p:nvSpPr>
            <p:cNvPr id="379" name="Google Shape;379;p27"/>
            <p:cNvSpPr txBox="1"/>
            <p:nvPr/>
          </p:nvSpPr>
          <p:spPr>
            <a:xfrm>
              <a:off x="1248399" y="2933059"/>
              <a:ext cx="1631700" cy="120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Mars is a very cold planet</a:t>
              </a:r>
              <a:endParaRPr sz="16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Total time: 14h12m</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Genre: Electronic</a:t>
              </a:r>
              <a:endParaRPr sz="1600">
                <a:solidFill>
                  <a:schemeClr val="dk1"/>
                </a:solidFill>
                <a:latin typeface="Open Sans"/>
                <a:ea typeface="Open Sans"/>
                <a:cs typeface="Open Sans"/>
                <a:sym typeface="Open Sans"/>
              </a:endParaRPr>
            </a:p>
          </p:txBody>
        </p:sp>
      </p:grpSp>
      <p:grpSp>
        <p:nvGrpSpPr>
          <p:cNvPr id="380" name="Google Shape;380;p27"/>
          <p:cNvGrpSpPr/>
          <p:nvPr/>
        </p:nvGrpSpPr>
        <p:grpSpPr>
          <a:xfrm>
            <a:off x="3756138" y="1344051"/>
            <a:ext cx="1631700" cy="2780250"/>
            <a:chOff x="3756138" y="1344051"/>
            <a:chExt cx="1631700" cy="2780250"/>
          </a:xfrm>
        </p:grpSpPr>
        <p:sp>
          <p:nvSpPr>
            <p:cNvPr id="368" name="Google Shape;368;p27"/>
            <p:cNvSpPr txBox="1"/>
            <p:nvPr/>
          </p:nvSpPr>
          <p:spPr>
            <a:xfrm>
              <a:off x="3756138" y="2487826"/>
              <a:ext cx="1631700" cy="3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5</a:t>
              </a:r>
              <a:endParaRPr b="1" sz="1600">
                <a:solidFill>
                  <a:schemeClr val="dk1"/>
                </a:solidFill>
                <a:latin typeface="Unbounded"/>
                <a:ea typeface="Unbounded"/>
                <a:cs typeface="Unbounded"/>
                <a:sym typeface="Unbounded"/>
              </a:endParaRPr>
            </a:p>
          </p:txBody>
        </p:sp>
        <p:sp>
          <p:nvSpPr>
            <p:cNvPr id="370" name="Google Shape;370;p27"/>
            <p:cNvSpPr txBox="1"/>
            <p:nvPr/>
          </p:nvSpPr>
          <p:spPr>
            <a:xfrm>
              <a:off x="3756138" y="3727100"/>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June</a:t>
              </a:r>
              <a:endParaRPr b="1" sz="1600">
                <a:solidFill>
                  <a:schemeClr val="dk1"/>
                </a:solidFill>
                <a:latin typeface="Unbounded"/>
                <a:ea typeface="Unbounded"/>
                <a:cs typeface="Unbounded"/>
                <a:sym typeface="Unbounded"/>
              </a:endParaRPr>
            </a:p>
          </p:txBody>
        </p:sp>
        <p:sp>
          <p:nvSpPr>
            <p:cNvPr id="381" name="Google Shape;381;p27"/>
            <p:cNvSpPr txBox="1"/>
            <p:nvPr/>
          </p:nvSpPr>
          <p:spPr>
            <a:xfrm>
              <a:off x="3756138" y="1344051"/>
              <a:ext cx="1631700" cy="1202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Open Sans"/>
                  <a:ea typeface="Open Sans"/>
                  <a:cs typeface="Open Sans"/>
                  <a:sym typeface="Open Sans"/>
                </a:rPr>
                <a:t>Total time: 21h32m</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Genre: Lofi Rock</a:t>
              </a:r>
              <a:endParaRPr sz="1200">
                <a:solidFill>
                  <a:schemeClr val="dk1"/>
                </a:solidFill>
                <a:latin typeface="Open Sans"/>
                <a:ea typeface="Open Sans"/>
                <a:cs typeface="Open Sans"/>
                <a:sym typeface="Open Sans"/>
              </a:endParaRPr>
            </a:p>
            <a:p>
              <a:pPr indent="0" lvl="0" marL="0" rtl="0" algn="ctr">
                <a:spcBef>
                  <a:spcPts val="1000"/>
                </a:spcBef>
                <a:spcAft>
                  <a:spcPts val="0"/>
                </a:spcAft>
                <a:buNone/>
              </a:pPr>
              <a:r>
                <a:rPr lang="en" sz="1600">
                  <a:solidFill>
                    <a:schemeClr val="dk1"/>
                  </a:solidFill>
                  <a:latin typeface="Open Sans"/>
                  <a:ea typeface="Open Sans"/>
                  <a:cs typeface="Open Sans"/>
                  <a:sym typeface="Open Sans"/>
                </a:rPr>
                <a:t>Venus has a nice name</a:t>
              </a:r>
              <a:endParaRPr sz="1200">
                <a:solidFill>
                  <a:schemeClr val="dk1"/>
                </a:solidFill>
                <a:latin typeface="Open Sans"/>
                <a:ea typeface="Open Sans"/>
                <a:cs typeface="Open Sans"/>
                <a:sym typeface="Open Sans"/>
              </a:endParaRPr>
            </a:p>
          </p:txBody>
        </p:sp>
      </p:grpSp>
      <p:grpSp>
        <p:nvGrpSpPr>
          <p:cNvPr id="382" name="Google Shape;382;p27"/>
          <p:cNvGrpSpPr/>
          <p:nvPr/>
        </p:nvGrpSpPr>
        <p:grpSpPr>
          <a:xfrm>
            <a:off x="6263925" y="1417100"/>
            <a:ext cx="1631700" cy="2718659"/>
            <a:chOff x="6263925" y="1417100"/>
            <a:chExt cx="1631700" cy="2718659"/>
          </a:xfrm>
        </p:grpSpPr>
        <p:sp>
          <p:nvSpPr>
            <p:cNvPr id="373" name="Google Shape;373;p27"/>
            <p:cNvSpPr txBox="1"/>
            <p:nvPr/>
          </p:nvSpPr>
          <p:spPr>
            <a:xfrm>
              <a:off x="6263925" y="2598195"/>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Playlist 6</a:t>
              </a:r>
              <a:endParaRPr b="1" sz="1600">
                <a:solidFill>
                  <a:schemeClr val="dk1"/>
                </a:solidFill>
                <a:latin typeface="Unbounded"/>
                <a:ea typeface="Unbounded"/>
                <a:cs typeface="Unbounded"/>
                <a:sym typeface="Unbounded"/>
              </a:endParaRPr>
            </a:p>
          </p:txBody>
        </p:sp>
        <p:sp>
          <p:nvSpPr>
            <p:cNvPr id="375" name="Google Shape;375;p27"/>
            <p:cNvSpPr txBox="1"/>
            <p:nvPr/>
          </p:nvSpPr>
          <p:spPr>
            <a:xfrm>
              <a:off x="6263925" y="1417100"/>
              <a:ext cx="1631700" cy="39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600">
                  <a:solidFill>
                    <a:schemeClr val="dk1"/>
                  </a:solidFill>
                  <a:latin typeface="Unbounded"/>
                  <a:ea typeface="Unbounded"/>
                  <a:cs typeface="Unbounded"/>
                  <a:sym typeface="Unbounded"/>
                </a:rPr>
                <a:t>July</a:t>
              </a:r>
              <a:endParaRPr b="1" sz="1600">
                <a:solidFill>
                  <a:schemeClr val="dk1"/>
                </a:solidFill>
                <a:latin typeface="Unbounded"/>
                <a:ea typeface="Unbounded"/>
                <a:cs typeface="Unbounded"/>
                <a:sym typeface="Unbounded"/>
              </a:endParaRPr>
            </a:p>
          </p:txBody>
        </p:sp>
        <p:sp>
          <p:nvSpPr>
            <p:cNvPr id="383" name="Google Shape;383;p27"/>
            <p:cNvSpPr txBox="1"/>
            <p:nvPr/>
          </p:nvSpPr>
          <p:spPr>
            <a:xfrm>
              <a:off x="6263925" y="2933059"/>
              <a:ext cx="1631700" cy="120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Open Sans"/>
                  <a:ea typeface="Open Sans"/>
                  <a:cs typeface="Open Sans"/>
                  <a:sym typeface="Open Sans"/>
                </a:rPr>
                <a:t>We all live on planet Earth</a:t>
              </a:r>
              <a:endParaRPr sz="1600">
                <a:solidFill>
                  <a:schemeClr val="dk1"/>
                </a:solidFill>
                <a:latin typeface="Open Sans"/>
                <a:ea typeface="Open Sans"/>
                <a:cs typeface="Open Sans"/>
                <a:sym typeface="Open Sans"/>
              </a:endParaRPr>
            </a:p>
            <a:p>
              <a:pPr indent="0" lvl="0" marL="0" rtl="0" algn="ctr">
                <a:spcBef>
                  <a:spcPts val="1000"/>
                </a:spcBef>
                <a:spcAft>
                  <a:spcPts val="1000"/>
                </a:spcAft>
                <a:buNone/>
              </a:pPr>
              <a:r>
                <a:rPr lang="en" sz="1200">
                  <a:solidFill>
                    <a:schemeClr val="dk1"/>
                  </a:solidFill>
                  <a:latin typeface="Open Sans"/>
                  <a:ea typeface="Open Sans"/>
                  <a:cs typeface="Open Sans"/>
                  <a:sym typeface="Open Sans"/>
                </a:rPr>
                <a:t>Total time: 10h30m</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Genre: Ambient</a:t>
              </a:r>
              <a:endParaRPr sz="1600">
                <a:solidFill>
                  <a:schemeClr val="dk1"/>
                </a:solidFill>
                <a:latin typeface="Open Sans"/>
                <a:ea typeface="Open Sans"/>
                <a:cs typeface="Open Sans"/>
                <a:sym typeface="Open Sans"/>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ofi Music Newsletter Infographics by Slidesgo">
  <a:themeElements>
    <a:clrScheme name="Simple Light">
      <a:dk1>
        <a:srgbClr val="42385C"/>
      </a:dk1>
      <a:lt1>
        <a:srgbClr val="FFDDE1"/>
      </a:lt1>
      <a:dk2>
        <a:srgbClr val="9894DF"/>
      </a:dk2>
      <a:lt2>
        <a:srgbClr val="CFC4FF"/>
      </a:lt2>
      <a:accent1>
        <a:srgbClr val="B07CCD"/>
      </a:accent1>
      <a:accent2>
        <a:srgbClr val="D28DCE"/>
      </a:accent2>
      <a:accent3>
        <a:srgbClr val="FE9ABC"/>
      </a:accent3>
      <a:accent4>
        <a:srgbClr val="FFDDE1"/>
      </a:accent4>
      <a:accent5>
        <a:srgbClr val="7FD6FA"/>
      </a:accent5>
      <a:accent6>
        <a:srgbClr val="FFFFFF"/>
      </a:accent6>
      <a:hlink>
        <a:srgbClr val="4238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