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F80145-2E4C-42B6-93E0-4D1E3C21FB72}">
  <a:tblStyle styleId="{FBF80145-2E4C-42B6-93E0-4D1E3C21FB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e202d43dd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6e202d43dd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6e202d43dd_0_2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e202d43dd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6e202d43dd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6e202d43dd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e202d43dd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6e202d43dd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6e202d43dd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c2cceda66_0_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6c2cceda6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e202d43dd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6e202d43d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e202d43dd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6e202d43d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c2c26c773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c2c26c773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c2cceda66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6c2cceda66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6c2cceda66_0_1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e202d43dd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6e202d43d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c2cceda66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6c2cceda66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6c2cceda66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c2cceda66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6c2cceda66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6c2cceda66_0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c2c26c77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g6c2c26c77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g6c2c26c77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6e202d43dd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6e202d43dd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6e202d43dd_0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e202d43dd_0_3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6e202d43dd_0_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6e202d43dd_0_3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e202d43dd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6e202d43dd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6e202d43dd_0_1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c2cceda66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6c2cceda6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6c2cceda66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6c2cceda66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c2cceda66_0_1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6c2cceda6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c2cceda66_0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6c2cceda66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c2c26c773_0_7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6c2c26c773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c2c26c773_0_7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6c2c26c773_0_7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6e202d43dd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6e202d43dd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6e202d43dd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e202d43dd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6e202d43dd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6e202d43dd_0_1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e202d43dd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6e202d43dd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6e202d43dd_0_1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6c2cceda66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6c2cceda6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6c2cceda66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6c2cceda6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c2cceda66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6c2cceda66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e202d43dd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e202d43dd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c2cceda66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6c2cceda66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6c2cceda66_0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6c2c26c773_0_6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6c2c26c773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6c2cceda66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6c2cceda66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6c2cceda66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e202d43dd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6e202d43dd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6e202d43dd_0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e202d43dd_0_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g6e202d43dd_0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6e202d43dd_0_2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e202d43d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6e202d43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6e202d43dd_0_4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6e202d43dd_0_4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6e202d43dd_0_4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c2cceda6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g6c2cceda6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6c2cceda66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6e202d43dd_0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6e202d43dd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e202d43dd_0_2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6e202d43dd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e202d43dd_0_2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6e202d43dd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e202d43dd_0_2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6e202d43dd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6e202d43dd_0_2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6e202d43dd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e202d43dd_0_2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6e202d43dd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6c2cceda66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g6c2cceda66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6c2cceda66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c2cceda66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g6c2cceda66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6c2cceda66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e202d43dd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6e202d43d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6e202d43dd_0_2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6e202d43dd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6e202d43dd_0_2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g6e202d43dd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6e202d43dd_0_3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6e202d43dd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6e202d43dd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6e202d43dd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6e202d43dd_0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g6e202d43dd_0_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6e202d43dd_0_3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6e202d43dd_0_3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g6e202d43dd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c2cceda66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g6c2cceda66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g6c2cceda66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6e202d43dd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g6e202d43dd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6e202d43dd_0_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e202d43dd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6e202d43d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e202d43dd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6e202d43d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e202d43dd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6e202d43d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e202d43dd_0_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6e202d43d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1 1">
  <p:cSld name="Encabezado de sección 1 1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800000" y="2150850"/>
            <a:ext cx="6300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719950" y="347125"/>
            <a:ext cx="6218100" cy="6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631700" y="2211800"/>
            <a:ext cx="37227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Dark Template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>
            <p:ph type="ctrTitle"/>
          </p:nvPr>
        </p:nvSpPr>
        <p:spPr>
          <a:xfrm>
            <a:off x="2205150" y="1736700"/>
            <a:ext cx="4733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Awesome words</a:t>
            </a:r>
            <a:endParaRPr sz="32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 amt="11000"/>
          </a:blip>
          <a:srcRect b="29612" l="0" r="0" t="28198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>
            <p:ph type="ctrTitle"/>
          </p:nvPr>
        </p:nvSpPr>
        <p:spPr>
          <a:xfrm>
            <a:off x="2205150" y="1736700"/>
            <a:ext cx="4733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Awesome words</a:t>
            </a:r>
            <a:endParaRPr sz="32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/>
        </p:nvSpPr>
        <p:spPr>
          <a:xfrm>
            <a:off x="3770525" y="1790300"/>
            <a:ext cx="4949100" cy="14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665375" y="1091825"/>
            <a:ext cx="3019800" cy="26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200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894250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910475" y="7864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894250" y="11215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894250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3567588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MOON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Moon is an astronomical body that orbits Earth as its only natural satellite.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3567588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7"/>
          <p:cNvSpPr txBox="1"/>
          <p:nvPr/>
        </p:nvSpPr>
        <p:spPr>
          <a:xfrm>
            <a:off x="6279175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our Solar System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6279175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/>
        </p:nvSpPr>
        <p:spPr>
          <a:xfrm>
            <a:off x="910475" y="125352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894250" y="62412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4896175" y="125352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MOON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Moon is an astronomical body that orbits Earth as its only natural satellite.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4879950" y="62412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910475" y="346667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our Solar System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894250" y="28372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4904288" y="346667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 is the fourth planet from the Sun and the second-smallest planet in the Solar System after Mercury.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4888063" y="28372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9"/>
          <p:cNvGrpSpPr/>
          <p:nvPr/>
        </p:nvGrpSpPr>
        <p:grpSpPr>
          <a:xfrm>
            <a:off x="847762" y="587710"/>
            <a:ext cx="7448486" cy="3968080"/>
            <a:chOff x="233350" y="949250"/>
            <a:chExt cx="7137300" cy="3802300"/>
          </a:xfrm>
        </p:grpSpPr>
        <p:sp>
          <p:nvSpPr>
            <p:cNvPr id="188" name="Google Shape;188;p29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223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" name="Google Shape;239;p29"/>
          <p:cNvSpPr/>
          <p:nvPr/>
        </p:nvSpPr>
        <p:spPr>
          <a:xfrm>
            <a:off x="3944000" y="1655575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/>
          <p:nvPr/>
        </p:nvSpPr>
        <p:spPr>
          <a:xfrm>
            <a:off x="4967325" y="978050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2148400" y="1837425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3765975" y="2327950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/>
          <p:nvPr>
            <p:ph type="ctrTitle"/>
          </p:nvPr>
        </p:nvSpPr>
        <p:spPr>
          <a:xfrm>
            <a:off x="1011450" y="809400"/>
            <a:ext cx="71211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0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4,498,300</a:t>
            </a:r>
            <a:endParaRPr sz="100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Big numbers catch your audience’s attention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0" name="Google Shape;250;p30"/>
          <p:cNvCxnSpPr/>
          <p:nvPr/>
        </p:nvCxnSpPr>
        <p:spPr>
          <a:xfrm>
            <a:off x="4259550" y="1331375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0"/>
          <p:cNvCxnSpPr/>
          <p:nvPr/>
        </p:nvCxnSpPr>
        <p:spPr>
          <a:xfrm>
            <a:off x="4259550" y="401260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1"/>
          <p:cNvPicPr preferRelativeResize="0"/>
          <p:nvPr/>
        </p:nvPicPr>
        <p:blipFill rotWithShape="1">
          <a:blip r:embed="rId3">
            <a:alphaModFix/>
          </a:blip>
          <a:srcRect b="0" l="0" r="0" t="29453"/>
          <a:stretch/>
        </p:blipFill>
        <p:spPr>
          <a:xfrm>
            <a:off x="4451150" y="206100"/>
            <a:ext cx="4524750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8225" y="477155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 rotWithShape="1">
          <a:blip r:embed="rId5">
            <a:alphaModFix/>
          </a:blip>
          <a:srcRect b="0" l="0" r="44005" t="0"/>
          <a:stretch/>
        </p:blipFill>
        <p:spPr>
          <a:xfrm>
            <a:off x="214700" y="214700"/>
            <a:ext cx="4021648" cy="478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2"/>
          <p:cNvSpPr txBox="1"/>
          <p:nvPr>
            <p:ph type="ctrTitle"/>
          </p:nvPr>
        </p:nvSpPr>
        <p:spPr>
          <a:xfrm>
            <a:off x="911900" y="809400"/>
            <a:ext cx="75393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64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s" sz="6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  <a:endParaRPr sz="6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life of inner peace, being harmonious and without stress, is the easiest type of existence</a:t>
            </a:r>
            <a:endParaRPr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Norman Vincent Peale</a:t>
            </a:r>
            <a:endParaRPr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/>
          <p:nvPr>
            <p:ph type="ctrTitle"/>
          </p:nvPr>
        </p:nvSpPr>
        <p:spPr>
          <a:xfrm>
            <a:off x="2424763" y="2797738"/>
            <a:ext cx="37227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Thanks!</a:t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t/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@username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763" y="1197063"/>
            <a:ext cx="1148726" cy="114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ctrTitle"/>
          </p:nvPr>
        </p:nvSpPr>
        <p:spPr>
          <a:xfrm>
            <a:off x="631700" y="1665625"/>
            <a:ext cx="3722700" cy="17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is your presentation title</a:t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t/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@username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7" name="Google Shape;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6"/>
          <p:cNvCxnSpPr/>
          <p:nvPr/>
        </p:nvCxnSpPr>
        <p:spPr>
          <a:xfrm>
            <a:off x="631700" y="15676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22320"/>
          </a:srgbClr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type="ctrTitle"/>
          </p:nvPr>
        </p:nvSpPr>
        <p:spPr>
          <a:xfrm>
            <a:off x="631700" y="2211800"/>
            <a:ext cx="37227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Light</a:t>
            </a:r>
            <a:r>
              <a:rPr lang="es" sz="36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Template</a:t>
            </a:r>
            <a:endParaRPr sz="1200">
              <a:solidFill>
                <a:srgbClr val="2E2D4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22320"/>
          </a:srgbClr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>
            <p:ph type="ctrTitle"/>
          </p:nvPr>
        </p:nvSpPr>
        <p:spPr>
          <a:xfrm>
            <a:off x="631700" y="1665625"/>
            <a:ext cx="3722700" cy="17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is your presentation title</a:t>
            </a:r>
            <a:endParaRPr sz="36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t/>
            </a:r>
            <a:endParaRPr sz="36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200">
                <a:solidFill>
                  <a:srgbClr val="2E2D4D"/>
                </a:solidFill>
                <a:latin typeface="Roboto Light"/>
                <a:ea typeface="Roboto Light"/>
                <a:cs typeface="Roboto Light"/>
                <a:sym typeface="Roboto Light"/>
              </a:rPr>
              <a:t>@username</a:t>
            </a:r>
            <a:endParaRPr sz="1200">
              <a:solidFill>
                <a:srgbClr val="2E2D4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88" name="Google Shape;288;p35"/>
          <p:cNvCxnSpPr/>
          <p:nvPr/>
        </p:nvCxnSpPr>
        <p:spPr>
          <a:xfrm>
            <a:off x="631700" y="15676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9" name="Google Shape;2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/>
          <p:nvPr>
            <p:ph type="ctrTitle"/>
          </p:nvPr>
        </p:nvSpPr>
        <p:spPr>
          <a:xfrm>
            <a:off x="2988275" y="3153525"/>
            <a:ext cx="27186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8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Hi, I’m  </a:t>
            </a:r>
            <a:r>
              <a:rPr lang="es" sz="1800">
                <a:solidFill>
                  <a:srgbClr val="2E2D4D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Maggie Petterson</a:t>
            </a:r>
            <a:endParaRPr sz="1800">
              <a:solidFill>
                <a:srgbClr val="2E2D4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296" name="Google Shape;2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738" y="1707675"/>
            <a:ext cx="1148726" cy="11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7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37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46601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37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8"/>
          <p:cNvPicPr preferRelativeResize="0"/>
          <p:nvPr/>
        </p:nvPicPr>
        <p:blipFill rotWithShape="1">
          <a:blip r:embed="rId3">
            <a:alphaModFix/>
          </a:blip>
          <a:srcRect b="0" l="6152" r="38473" t="0"/>
          <a:stretch/>
        </p:blipFill>
        <p:spPr>
          <a:xfrm>
            <a:off x="5064251" y="0"/>
            <a:ext cx="40797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Google Shape;316;p38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7" name="Google Shape;3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/>
          <p:nvPr/>
        </p:nvSpPr>
        <p:spPr>
          <a:xfrm>
            <a:off x="45565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45727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45565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5" name="Google Shape;325;p39"/>
          <p:cNvCxnSpPr/>
          <p:nvPr/>
        </p:nvCxnSpPr>
        <p:spPr>
          <a:xfrm>
            <a:off x="45727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6" name="Google Shape;3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9"/>
          <p:cNvPicPr preferRelativeResize="0"/>
          <p:nvPr/>
        </p:nvPicPr>
        <p:blipFill rotWithShape="1">
          <a:blip r:embed="rId4">
            <a:alphaModFix/>
          </a:blip>
          <a:srcRect b="0" l="27158" r="19961" t="0"/>
          <a:stretch/>
        </p:blipFill>
        <p:spPr>
          <a:xfrm>
            <a:off x="0" y="0"/>
            <a:ext cx="40797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0"/>
          <p:cNvPicPr preferRelativeResize="0"/>
          <p:nvPr/>
        </p:nvPicPr>
        <p:blipFill rotWithShape="1">
          <a:blip r:embed="rId3">
            <a:alphaModFix/>
          </a:blip>
          <a:srcRect b="26750" l="9752" r="10176" t="42534"/>
          <a:stretch/>
        </p:blipFill>
        <p:spPr>
          <a:xfrm>
            <a:off x="0" y="2803050"/>
            <a:ext cx="9143999" cy="23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0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p40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1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2D4D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41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6" name="Google Shape;346;p41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47" name="Google Shape;3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825" y="1217725"/>
            <a:ext cx="3611477" cy="270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" name="Google Shape;352;p42"/>
          <p:cNvGraphicFramePr/>
          <p:nvPr/>
        </p:nvGraphicFramePr>
        <p:xfrm>
          <a:off x="952500" y="26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{FBF80145-2E4C-42B6-93E0-4D1E3C21FB72}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1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2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3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4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1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2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150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800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900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1200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400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3" name="Google Shape;3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2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6" name="Google Shape;356;p42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/>
          <p:nvPr>
            <p:ph type="ctrTitle"/>
          </p:nvPr>
        </p:nvSpPr>
        <p:spPr>
          <a:xfrm>
            <a:off x="2205150" y="1736700"/>
            <a:ext cx="4733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Awesome words</a:t>
            </a:r>
            <a:endParaRPr sz="3200">
              <a:solidFill>
                <a:srgbClr val="2E2D4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ctrTitle"/>
          </p:nvPr>
        </p:nvSpPr>
        <p:spPr>
          <a:xfrm>
            <a:off x="2988275" y="3153525"/>
            <a:ext cx="27186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Hi, I’m  </a:t>
            </a:r>
            <a:r>
              <a:rPr lang="es" sz="1800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Maggie Petterson</a:t>
            </a:r>
            <a:endParaRPr sz="18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738" y="1707675"/>
            <a:ext cx="1148726" cy="11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22320"/>
          </a:srgbClr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44"/>
          <p:cNvPicPr preferRelativeResize="0"/>
          <p:nvPr/>
        </p:nvPicPr>
        <p:blipFill rotWithShape="1">
          <a:blip r:embed="rId3">
            <a:alphaModFix amt="11000"/>
          </a:blip>
          <a:srcRect b="29612" l="0" r="0" t="28198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4"/>
          <p:cNvSpPr txBox="1"/>
          <p:nvPr>
            <p:ph type="ctrTitle"/>
          </p:nvPr>
        </p:nvSpPr>
        <p:spPr>
          <a:xfrm>
            <a:off x="2205150" y="1736700"/>
            <a:ext cx="4733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Awesome words</a:t>
            </a:r>
            <a:endParaRPr sz="3200">
              <a:solidFill>
                <a:srgbClr val="2E2D4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/>
        </p:nvSpPr>
        <p:spPr>
          <a:xfrm>
            <a:off x="3770525" y="1790300"/>
            <a:ext cx="4949100" cy="14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8" name="Google Shape;3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5"/>
          <p:cNvSpPr txBox="1"/>
          <p:nvPr/>
        </p:nvSpPr>
        <p:spPr>
          <a:xfrm>
            <a:off x="665375" y="1091825"/>
            <a:ext cx="3019800" cy="26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200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/>
        </p:nvSpPr>
        <p:spPr>
          <a:xfrm>
            <a:off x="894250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46"/>
          <p:cNvSpPr txBox="1"/>
          <p:nvPr/>
        </p:nvSpPr>
        <p:spPr>
          <a:xfrm>
            <a:off x="910475" y="7864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6" name="Google Shape;386;p46"/>
          <p:cNvSpPr txBox="1"/>
          <p:nvPr/>
        </p:nvSpPr>
        <p:spPr>
          <a:xfrm>
            <a:off x="894250" y="11215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6"/>
          <p:cNvSpPr txBox="1"/>
          <p:nvPr/>
        </p:nvSpPr>
        <p:spPr>
          <a:xfrm>
            <a:off x="894250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6"/>
          <p:cNvSpPr txBox="1"/>
          <p:nvPr/>
        </p:nvSpPr>
        <p:spPr>
          <a:xfrm>
            <a:off x="3567588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MOON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 Moon is an astronomical body that orbits Earth as its only natural satellite. 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p46"/>
          <p:cNvSpPr txBox="1"/>
          <p:nvPr/>
        </p:nvSpPr>
        <p:spPr>
          <a:xfrm>
            <a:off x="3567588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6"/>
          <p:cNvSpPr txBox="1"/>
          <p:nvPr/>
        </p:nvSpPr>
        <p:spPr>
          <a:xfrm>
            <a:off x="6279175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our Solar System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46"/>
          <p:cNvSpPr txBox="1"/>
          <p:nvPr/>
        </p:nvSpPr>
        <p:spPr>
          <a:xfrm>
            <a:off x="6279175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 txBox="1"/>
          <p:nvPr/>
        </p:nvSpPr>
        <p:spPr>
          <a:xfrm>
            <a:off x="910475" y="125352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8" name="Google Shape;3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7"/>
          <p:cNvSpPr txBox="1"/>
          <p:nvPr/>
        </p:nvSpPr>
        <p:spPr>
          <a:xfrm>
            <a:off x="894250" y="62412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7"/>
          <p:cNvSpPr txBox="1"/>
          <p:nvPr/>
        </p:nvSpPr>
        <p:spPr>
          <a:xfrm>
            <a:off x="4896175" y="125352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MOON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The Moon is an astronomical body that orbits Earth as its only natural satellite. 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7"/>
          <p:cNvSpPr txBox="1"/>
          <p:nvPr/>
        </p:nvSpPr>
        <p:spPr>
          <a:xfrm>
            <a:off x="4879950" y="62412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7"/>
          <p:cNvSpPr txBox="1"/>
          <p:nvPr/>
        </p:nvSpPr>
        <p:spPr>
          <a:xfrm>
            <a:off x="910475" y="346667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our Solar System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Google Shape;403;p47"/>
          <p:cNvSpPr txBox="1"/>
          <p:nvPr/>
        </p:nvSpPr>
        <p:spPr>
          <a:xfrm>
            <a:off x="894250" y="28372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7"/>
          <p:cNvSpPr txBox="1"/>
          <p:nvPr/>
        </p:nvSpPr>
        <p:spPr>
          <a:xfrm>
            <a:off x="4904288" y="346667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b="1"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Mars is the fourth planet from the Sun and the second-smallest planet in the Solar System after Mercury. 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Google Shape;405;p47"/>
          <p:cNvSpPr txBox="1"/>
          <p:nvPr/>
        </p:nvSpPr>
        <p:spPr>
          <a:xfrm>
            <a:off x="4888063" y="28372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</a:t>
            </a:r>
            <a:endParaRPr sz="1400">
              <a:solidFill>
                <a:srgbClr val="CB49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22320"/>
          </a:srgbClr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48"/>
          <p:cNvGrpSpPr/>
          <p:nvPr/>
        </p:nvGrpSpPr>
        <p:grpSpPr>
          <a:xfrm>
            <a:off x="847762" y="587710"/>
            <a:ext cx="7448486" cy="3968080"/>
            <a:chOff x="233350" y="949250"/>
            <a:chExt cx="7137300" cy="3802300"/>
          </a:xfrm>
        </p:grpSpPr>
        <p:sp>
          <p:nvSpPr>
            <p:cNvPr id="411" name="Google Shape;411;p48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8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8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8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8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8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8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8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8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8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8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8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8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8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8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8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8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8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8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8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8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8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8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8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8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8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8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8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8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8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8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8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8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8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8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8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8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8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8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8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8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8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8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8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8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8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8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8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8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48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48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2" name="Google Shape;462;p48"/>
          <p:cNvSpPr/>
          <p:nvPr/>
        </p:nvSpPr>
        <p:spPr>
          <a:xfrm>
            <a:off x="3944000" y="1655575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8"/>
          <p:cNvSpPr/>
          <p:nvPr/>
        </p:nvSpPr>
        <p:spPr>
          <a:xfrm>
            <a:off x="4967325" y="978050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8"/>
          <p:cNvSpPr/>
          <p:nvPr/>
        </p:nvSpPr>
        <p:spPr>
          <a:xfrm>
            <a:off x="2148400" y="1837425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8"/>
          <p:cNvSpPr/>
          <p:nvPr/>
        </p:nvSpPr>
        <p:spPr>
          <a:xfrm>
            <a:off x="3765975" y="2327950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"/>
          <p:cNvSpPr txBox="1"/>
          <p:nvPr>
            <p:ph type="ctrTitle"/>
          </p:nvPr>
        </p:nvSpPr>
        <p:spPr>
          <a:xfrm>
            <a:off x="1011450" y="809400"/>
            <a:ext cx="71211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0">
                <a:solidFill>
                  <a:srgbClr val="2E2D4D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4,498,300</a:t>
            </a:r>
            <a:endParaRPr sz="10000">
              <a:solidFill>
                <a:srgbClr val="2E2D4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Big numbers catch your audience’s attention</a:t>
            </a:r>
            <a:endParaRPr sz="1200">
              <a:solidFill>
                <a:srgbClr val="2E2D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3" name="Google Shape;47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49"/>
          <p:cNvCxnSpPr/>
          <p:nvPr/>
        </p:nvCxnSpPr>
        <p:spPr>
          <a:xfrm>
            <a:off x="4259550" y="1331375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5" name="Google Shape;475;p49"/>
          <p:cNvCxnSpPr/>
          <p:nvPr/>
        </p:nvCxnSpPr>
        <p:spPr>
          <a:xfrm>
            <a:off x="4259550" y="401260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0"/>
          <p:cNvPicPr preferRelativeResize="0"/>
          <p:nvPr/>
        </p:nvPicPr>
        <p:blipFill rotWithShape="1">
          <a:blip r:embed="rId3">
            <a:alphaModFix/>
          </a:blip>
          <a:srcRect b="0" l="0" r="0" t="29453"/>
          <a:stretch/>
        </p:blipFill>
        <p:spPr>
          <a:xfrm>
            <a:off x="4451150" y="206100"/>
            <a:ext cx="4524750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8225" y="477155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 rotWithShape="1">
          <a:blip r:embed="rId5">
            <a:alphaModFix/>
          </a:blip>
          <a:srcRect b="0" l="0" r="44005" t="0"/>
          <a:stretch/>
        </p:blipFill>
        <p:spPr>
          <a:xfrm>
            <a:off x="214700" y="214700"/>
            <a:ext cx="4021648" cy="478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"/>
          <p:cNvSpPr txBox="1"/>
          <p:nvPr>
            <p:ph type="ctrTitle"/>
          </p:nvPr>
        </p:nvSpPr>
        <p:spPr>
          <a:xfrm>
            <a:off x="911900" y="809400"/>
            <a:ext cx="75393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6400">
                <a:solidFill>
                  <a:srgbClr val="CB49B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s" sz="6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  <a:endParaRPr sz="6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life of inner peace, being harmonious and without stress, is the easiest type of existence</a:t>
            </a:r>
            <a:endParaRPr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1200">
                <a:solidFill>
                  <a:srgbClr val="2E2D4D"/>
                </a:solidFill>
                <a:latin typeface="Roboto"/>
                <a:ea typeface="Roboto"/>
                <a:cs typeface="Roboto"/>
                <a:sym typeface="Roboto"/>
              </a:rPr>
              <a:t>Norman Vincent Peale</a:t>
            </a:r>
            <a:endParaRPr sz="32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89" name="Google Shape;48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2"/>
          <p:cNvSpPr txBox="1"/>
          <p:nvPr>
            <p:ph type="ctrTitle"/>
          </p:nvPr>
        </p:nvSpPr>
        <p:spPr>
          <a:xfrm>
            <a:off x="2424763" y="2797738"/>
            <a:ext cx="37227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Thanks!</a:t>
            </a:r>
            <a:endParaRPr sz="36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t/>
            </a:r>
            <a:endParaRPr sz="3600">
              <a:solidFill>
                <a:srgbClr val="2E2D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200">
                <a:solidFill>
                  <a:srgbClr val="2E2D4D"/>
                </a:solidFill>
                <a:latin typeface="Roboto Light"/>
                <a:ea typeface="Roboto Light"/>
                <a:cs typeface="Roboto Light"/>
                <a:sym typeface="Roboto Light"/>
              </a:rPr>
              <a:t>@username</a:t>
            </a:r>
            <a:endParaRPr sz="1200">
              <a:solidFill>
                <a:srgbClr val="2E2D4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96" name="Google Shape;49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1763" y="1197063"/>
            <a:ext cx="1148726" cy="11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3"/>
          <p:cNvSpPr txBox="1"/>
          <p:nvPr>
            <p:ph type="ctrTitle"/>
          </p:nvPr>
        </p:nvSpPr>
        <p:spPr>
          <a:xfrm>
            <a:off x="631700" y="2211800"/>
            <a:ext cx="37227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Pink</a:t>
            </a: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Template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04" name="Google Shape;50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8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3" name="Google Shape;83;p18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 txBox="1"/>
          <p:nvPr/>
        </p:nvSpPr>
        <p:spPr>
          <a:xfrm>
            <a:off x="46601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5" name="Google Shape;85;p18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4"/>
          <p:cNvSpPr txBox="1"/>
          <p:nvPr>
            <p:ph type="ctrTitle"/>
          </p:nvPr>
        </p:nvSpPr>
        <p:spPr>
          <a:xfrm>
            <a:off x="631700" y="1665625"/>
            <a:ext cx="3722700" cy="17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This is your presentation title</a:t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t/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@username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11" name="Google Shape;5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p54"/>
          <p:cNvCxnSpPr/>
          <p:nvPr/>
        </p:nvCxnSpPr>
        <p:spPr>
          <a:xfrm>
            <a:off x="631700" y="15676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5"/>
          <p:cNvSpPr txBox="1"/>
          <p:nvPr>
            <p:ph type="ctrTitle"/>
          </p:nvPr>
        </p:nvSpPr>
        <p:spPr>
          <a:xfrm>
            <a:off x="2988275" y="3153525"/>
            <a:ext cx="27186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Hi, I’m  </a:t>
            </a:r>
            <a:r>
              <a:rPr lang="es" sz="1800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Maggie Petterson</a:t>
            </a:r>
            <a:endParaRPr sz="18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pic>
        <p:nvPicPr>
          <p:cNvPr id="520" name="Google Shape;52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738" y="1707675"/>
            <a:ext cx="1148726" cy="114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6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56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7" name="Google Shape;527;p56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6"/>
          <p:cNvSpPr txBox="1"/>
          <p:nvPr/>
        </p:nvSpPr>
        <p:spPr>
          <a:xfrm>
            <a:off x="46601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29" name="Google Shape;52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0" name="Google Shape;530;p56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57"/>
          <p:cNvPicPr preferRelativeResize="0"/>
          <p:nvPr/>
        </p:nvPicPr>
        <p:blipFill rotWithShape="1">
          <a:blip r:embed="rId3">
            <a:alphaModFix/>
          </a:blip>
          <a:srcRect b="0" l="6152" r="38473" t="0"/>
          <a:stretch/>
        </p:blipFill>
        <p:spPr>
          <a:xfrm>
            <a:off x="5064251" y="0"/>
            <a:ext cx="40797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7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57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38" name="Google Shape;538;p57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9" name="Google Shape;539;p57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40" name="Google Shape;54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8"/>
          <p:cNvSpPr txBox="1"/>
          <p:nvPr/>
        </p:nvSpPr>
        <p:spPr>
          <a:xfrm>
            <a:off x="45565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58"/>
          <p:cNvSpPr txBox="1"/>
          <p:nvPr/>
        </p:nvSpPr>
        <p:spPr>
          <a:xfrm>
            <a:off x="45727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47" name="Google Shape;547;p58"/>
          <p:cNvSpPr txBox="1"/>
          <p:nvPr/>
        </p:nvSpPr>
        <p:spPr>
          <a:xfrm>
            <a:off x="45565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8" name="Google Shape;548;p58"/>
          <p:cNvCxnSpPr/>
          <p:nvPr/>
        </p:nvCxnSpPr>
        <p:spPr>
          <a:xfrm>
            <a:off x="45727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49" name="Google Shape;54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8"/>
          <p:cNvPicPr preferRelativeResize="0"/>
          <p:nvPr/>
        </p:nvPicPr>
        <p:blipFill rotWithShape="1">
          <a:blip r:embed="rId4">
            <a:alphaModFix/>
          </a:blip>
          <a:srcRect b="0" l="27158" r="19961" t="0"/>
          <a:stretch/>
        </p:blipFill>
        <p:spPr>
          <a:xfrm>
            <a:off x="0" y="0"/>
            <a:ext cx="40797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9"/>
          <p:cNvPicPr preferRelativeResize="0"/>
          <p:nvPr/>
        </p:nvPicPr>
        <p:blipFill rotWithShape="1">
          <a:blip r:embed="rId3">
            <a:alphaModFix/>
          </a:blip>
          <a:srcRect b="26750" l="9752" r="10176" t="42534"/>
          <a:stretch/>
        </p:blipFill>
        <p:spPr>
          <a:xfrm>
            <a:off x="0" y="2803050"/>
            <a:ext cx="9143999" cy="23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9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9" name="Google Shape;559;p59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0" name="Google Shape;560;p59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0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60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68" name="Google Shape;568;p60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9" name="Google Shape;569;p60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70" name="Google Shape;57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825" y="1217725"/>
            <a:ext cx="3611477" cy="270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5" name="Google Shape;575;p61"/>
          <p:cNvGraphicFramePr/>
          <p:nvPr/>
        </p:nvGraphicFramePr>
        <p:xfrm>
          <a:off x="952500" y="26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{FBF80145-2E4C-42B6-93E0-4D1E3C21FB72}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2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1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2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2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2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3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2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4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2D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2D4D"/>
                    </a:solidFill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1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2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3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76" name="Google Shape;57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1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8" name="Google Shape;578;p61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9" name="Google Shape;579;p61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2"/>
          <p:cNvSpPr txBox="1"/>
          <p:nvPr>
            <p:ph type="ctrTitle"/>
          </p:nvPr>
        </p:nvSpPr>
        <p:spPr>
          <a:xfrm>
            <a:off x="2205150" y="1736700"/>
            <a:ext cx="4733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Awesome words</a:t>
            </a:r>
            <a:endParaRPr sz="32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63"/>
          <p:cNvPicPr preferRelativeResize="0"/>
          <p:nvPr/>
        </p:nvPicPr>
        <p:blipFill rotWithShape="1">
          <a:blip r:embed="rId3">
            <a:alphaModFix amt="11000"/>
          </a:blip>
          <a:srcRect b="29612" l="0" r="0" t="28198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3"/>
          <p:cNvSpPr txBox="1"/>
          <p:nvPr>
            <p:ph type="ctrTitle"/>
          </p:nvPr>
        </p:nvSpPr>
        <p:spPr>
          <a:xfrm>
            <a:off x="2205150" y="1736700"/>
            <a:ext cx="47337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Awesome </a:t>
            </a: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words</a:t>
            </a:r>
            <a:endParaRPr sz="32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b="0" l="6152" r="38473" t="0"/>
          <a:stretch/>
        </p:blipFill>
        <p:spPr>
          <a:xfrm>
            <a:off x="5064251" y="0"/>
            <a:ext cx="40797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" name="Google Shape;95;p19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4"/>
          <p:cNvSpPr txBox="1"/>
          <p:nvPr/>
        </p:nvSpPr>
        <p:spPr>
          <a:xfrm>
            <a:off x="3770525" y="1790300"/>
            <a:ext cx="4949100" cy="14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0" name="Google Shape;60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4"/>
          <p:cNvSpPr txBox="1"/>
          <p:nvPr/>
        </p:nvSpPr>
        <p:spPr>
          <a:xfrm>
            <a:off x="665375" y="1091825"/>
            <a:ext cx="3019800" cy="26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200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"/>
          <p:cNvSpPr txBox="1"/>
          <p:nvPr/>
        </p:nvSpPr>
        <p:spPr>
          <a:xfrm>
            <a:off x="894250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7" name="Google Shape;607;p65"/>
          <p:cNvSpPr txBox="1"/>
          <p:nvPr/>
        </p:nvSpPr>
        <p:spPr>
          <a:xfrm>
            <a:off x="910475" y="7864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8" name="Google Shape;608;p65"/>
          <p:cNvSpPr txBox="1"/>
          <p:nvPr/>
        </p:nvSpPr>
        <p:spPr>
          <a:xfrm>
            <a:off x="894250" y="11215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5"/>
          <p:cNvSpPr txBox="1"/>
          <p:nvPr/>
        </p:nvSpPr>
        <p:spPr>
          <a:xfrm>
            <a:off x="894250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65"/>
          <p:cNvSpPr txBox="1"/>
          <p:nvPr/>
        </p:nvSpPr>
        <p:spPr>
          <a:xfrm>
            <a:off x="3567588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MOON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Moon is an astronomical body that orbits Earth as its only natural satellite.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2" name="Google Shape;612;p65"/>
          <p:cNvSpPr txBox="1"/>
          <p:nvPr/>
        </p:nvSpPr>
        <p:spPr>
          <a:xfrm>
            <a:off x="3567588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65"/>
          <p:cNvSpPr txBox="1"/>
          <p:nvPr/>
        </p:nvSpPr>
        <p:spPr>
          <a:xfrm>
            <a:off x="6279175" y="3385775"/>
            <a:ext cx="20088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our Solar System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4" name="Google Shape;614;p65"/>
          <p:cNvSpPr txBox="1"/>
          <p:nvPr/>
        </p:nvSpPr>
        <p:spPr>
          <a:xfrm>
            <a:off x="6279175" y="26639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6"/>
          <p:cNvSpPr txBox="1"/>
          <p:nvPr/>
        </p:nvSpPr>
        <p:spPr>
          <a:xfrm>
            <a:off x="910475" y="125352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is the second planet from the Sun. It’s terribly hotz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0" name="Google Shape;62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6"/>
          <p:cNvSpPr txBox="1"/>
          <p:nvPr/>
        </p:nvSpPr>
        <p:spPr>
          <a:xfrm>
            <a:off x="894250" y="62412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66"/>
          <p:cNvSpPr txBox="1"/>
          <p:nvPr/>
        </p:nvSpPr>
        <p:spPr>
          <a:xfrm>
            <a:off x="4896175" y="125352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MOON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Moon is an astronomical body that orbits Earth as its only natural satellite.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66"/>
          <p:cNvSpPr txBox="1"/>
          <p:nvPr/>
        </p:nvSpPr>
        <p:spPr>
          <a:xfrm>
            <a:off x="4879950" y="62412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66"/>
          <p:cNvSpPr txBox="1"/>
          <p:nvPr/>
        </p:nvSpPr>
        <p:spPr>
          <a:xfrm>
            <a:off x="910475" y="346667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 in our Solar System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5" name="Google Shape;625;p66"/>
          <p:cNvSpPr txBox="1"/>
          <p:nvPr/>
        </p:nvSpPr>
        <p:spPr>
          <a:xfrm>
            <a:off x="894250" y="28372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66"/>
          <p:cNvSpPr txBox="1"/>
          <p:nvPr/>
        </p:nvSpPr>
        <p:spPr>
          <a:xfrm>
            <a:off x="4904288" y="3466675"/>
            <a:ext cx="31875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Mars is the fourth planet from the Sun and the second-smallest planet in the Solar System after Mercury.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7" name="Google Shape;627;p66"/>
          <p:cNvSpPr txBox="1"/>
          <p:nvPr/>
        </p:nvSpPr>
        <p:spPr>
          <a:xfrm>
            <a:off x="4888063" y="2837275"/>
            <a:ext cx="528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2E2D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</a:t>
            </a:r>
            <a:endParaRPr sz="1400">
              <a:solidFill>
                <a:srgbClr val="2E2D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>
            <a:alpha val="22320"/>
          </a:srgbClr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67"/>
          <p:cNvGrpSpPr/>
          <p:nvPr/>
        </p:nvGrpSpPr>
        <p:grpSpPr>
          <a:xfrm>
            <a:off x="847762" y="587710"/>
            <a:ext cx="7448486" cy="3968080"/>
            <a:chOff x="233350" y="949250"/>
            <a:chExt cx="7137300" cy="3802300"/>
          </a:xfrm>
        </p:grpSpPr>
        <p:sp>
          <p:nvSpPr>
            <p:cNvPr id="633" name="Google Shape;633;p67"/>
            <p:cNvSpPr/>
            <p:nvPr/>
          </p:nvSpPr>
          <p:spPr>
            <a:xfrm>
              <a:off x="4428450" y="2808675"/>
              <a:ext cx="1478900" cy="330100"/>
            </a:xfrm>
            <a:custGeom>
              <a:rect b="b" l="l" r="r" t="t"/>
              <a:pathLst>
                <a:path extrusionOk="0" h="13204" w="59156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67"/>
            <p:cNvSpPr/>
            <p:nvPr/>
          </p:nvSpPr>
          <p:spPr>
            <a:xfrm>
              <a:off x="2909400" y="1076125"/>
              <a:ext cx="4118650" cy="3109225"/>
            </a:xfrm>
            <a:custGeom>
              <a:rect b="b" l="l" r="r" t="t"/>
              <a:pathLst>
                <a:path extrusionOk="0" h="124369" w="164746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67"/>
            <p:cNvSpPr/>
            <p:nvPr/>
          </p:nvSpPr>
          <p:spPr>
            <a:xfrm>
              <a:off x="5913800" y="3523050"/>
              <a:ext cx="1109075" cy="813875"/>
            </a:xfrm>
            <a:custGeom>
              <a:rect b="b" l="l" r="r" t="t"/>
              <a:pathLst>
                <a:path extrusionOk="0" h="32555" w="44363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67"/>
            <p:cNvSpPr/>
            <p:nvPr/>
          </p:nvSpPr>
          <p:spPr>
            <a:xfrm>
              <a:off x="6442175" y="3238700"/>
              <a:ext cx="571625" cy="311800"/>
            </a:xfrm>
            <a:custGeom>
              <a:rect b="b" l="l" r="r" t="t"/>
              <a:pathLst>
                <a:path extrusionOk="0" h="12472" w="22865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67"/>
            <p:cNvSpPr/>
            <p:nvPr/>
          </p:nvSpPr>
          <p:spPr>
            <a:xfrm>
              <a:off x="5898675" y="3029225"/>
              <a:ext cx="282150" cy="318450"/>
            </a:xfrm>
            <a:custGeom>
              <a:rect b="b" l="l" r="r" t="t"/>
              <a:pathLst>
                <a:path extrusionOk="0" h="12738" w="11286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67"/>
            <p:cNvSpPr/>
            <p:nvPr/>
          </p:nvSpPr>
          <p:spPr>
            <a:xfrm>
              <a:off x="5544400" y="3065225"/>
              <a:ext cx="541800" cy="430700"/>
            </a:xfrm>
            <a:custGeom>
              <a:rect b="b" l="l" r="r" t="t"/>
              <a:pathLst>
                <a:path extrusionOk="0" h="17228" w="21672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67"/>
            <p:cNvSpPr/>
            <p:nvPr/>
          </p:nvSpPr>
          <p:spPr>
            <a:xfrm>
              <a:off x="4388700" y="3530600"/>
              <a:ext cx="227275" cy="395425"/>
            </a:xfrm>
            <a:custGeom>
              <a:rect b="b" l="l" r="r" t="t"/>
              <a:pathLst>
                <a:path extrusionOk="0" h="15817" w="9091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67"/>
            <p:cNvSpPr/>
            <p:nvPr/>
          </p:nvSpPr>
          <p:spPr>
            <a:xfrm>
              <a:off x="6438300" y="1893850"/>
              <a:ext cx="267450" cy="418275"/>
            </a:xfrm>
            <a:custGeom>
              <a:rect b="b" l="l" r="r" t="t"/>
              <a:pathLst>
                <a:path extrusionOk="0" h="16731" w="10698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67"/>
            <p:cNvSpPr/>
            <p:nvPr/>
          </p:nvSpPr>
          <p:spPr>
            <a:xfrm>
              <a:off x="6901875" y="4220725"/>
              <a:ext cx="468775" cy="354550"/>
            </a:xfrm>
            <a:custGeom>
              <a:rect b="b" l="l" r="r" t="t"/>
              <a:pathLst>
                <a:path extrusionOk="0" h="14182" w="18751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67"/>
            <p:cNvSpPr/>
            <p:nvPr/>
          </p:nvSpPr>
          <p:spPr>
            <a:xfrm>
              <a:off x="6306100" y="2654825"/>
              <a:ext cx="232875" cy="385425"/>
            </a:xfrm>
            <a:custGeom>
              <a:rect b="b" l="l" r="r" t="t"/>
              <a:pathLst>
                <a:path extrusionOk="0" h="15417" w="9315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67"/>
            <p:cNvSpPr/>
            <p:nvPr/>
          </p:nvSpPr>
          <p:spPr>
            <a:xfrm>
              <a:off x="6139750" y="3178550"/>
              <a:ext cx="185375" cy="227425"/>
            </a:xfrm>
            <a:custGeom>
              <a:rect b="b" l="l" r="r" t="t"/>
              <a:pathLst>
                <a:path extrusionOk="0" h="9097" w="7415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67"/>
            <p:cNvSpPr/>
            <p:nvPr/>
          </p:nvSpPr>
          <p:spPr>
            <a:xfrm>
              <a:off x="4320000" y="1079225"/>
              <a:ext cx="260125" cy="163000"/>
            </a:xfrm>
            <a:custGeom>
              <a:rect b="b" l="l" r="r" t="t"/>
              <a:pathLst>
                <a:path extrusionOk="0" h="6520" w="10405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67"/>
            <p:cNvSpPr/>
            <p:nvPr/>
          </p:nvSpPr>
          <p:spPr>
            <a:xfrm>
              <a:off x="3605850" y="1017225"/>
              <a:ext cx="246275" cy="88775"/>
            </a:xfrm>
            <a:custGeom>
              <a:rect b="b" l="l" r="r" t="t"/>
              <a:pathLst>
                <a:path extrusionOk="0" h="3551" w="9851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67"/>
            <p:cNvSpPr/>
            <p:nvPr/>
          </p:nvSpPr>
          <p:spPr>
            <a:xfrm>
              <a:off x="3161275" y="1612775"/>
              <a:ext cx="115825" cy="115825"/>
            </a:xfrm>
            <a:custGeom>
              <a:rect b="b" l="l" r="r" t="t"/>
              <a:pathLst>
                <a:path extrusionOk="0" h="4633" w="4633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67"/>
            <p:cNvSpPr/>
            <p:nvPr/>
          </p:nvSpPr>
          <p:spPr>
            <a:xfrm>
              <a:off x="6082850" y="3458350"/>
              <a:ext cx="215350" cy="82375"/>
            </a:xfrm>
            <a:custGeom>
              <a:rect b="b" l="l" r="r" t="t"/>
              <a:pathLst>
                <a:path extrusionOk="0" h="3295" w="8614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67"/>
            <p:cNvSpPr/>
            <p:nvPr/>
          </p:nvSpPr>
          <p:spPr>
            <a:xfrm>
              <a:off x="5726825" y="1103850"/>
              <a:ext cx="262175" cy="54825"/>
            </a:xfrm>
            <a:custGeom>
              <a:rect b="b" l="l" r="r" t="t"/>
              <a:pathLst>
                <a:path extrusionOk="0" h="2193" w="10487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67"/>
            <p:cNvSpPr/>
            <p:nvPr/>
          </p:nvSpPr>
          <p:spPr>
            <a:xfrm>
              <a:off x="6497925" y="4391525"/>
              <a:ext cx="125725" cy="97375"/>
            </a:xfrm>
            <a:custGeom>
              <a:rect b="b" l="l" r="r" t="t"/>
              <a:pathLst>
                <a:path extrusionOk="0" h="3895" w="5029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7"/>
            <p:cNvSpPr/>
            <p:nvPr/>
          </p:nvSpPr>
          <p:spPr>
            <a:xfrm>
              <a:off x="5334875" y="2906300"/>
              <a:ext cx="82100" cy="128050"/>
            </a:xfrm>
            <a:custGeom>
              <a:rect b="b" l="l" r="r" t="t"/>
              <a:pathLst>
                <a:path extrusionOk="0" h="5122" w="3284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7"/>
            <p:cNvSpPr/>
            <p:nvPr/>
          </p:nvSpPr>
          <p:spPr>
            <a:xfrm>
              <a:off x="4869125" y="997550"/>
              <a:ext cx="160750" cy="66150"/>
            </a:xfrm>
            <a:custGeom>
              <a:rect b="b" l="l" r="r" t="t"/>
              <a:pathLst>
                <a:path extrusionOk="0" h="2646" w="643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7"/>
            <p:cNvSpPr/>
            <p:nvPr/>
          </p:nvSpPr>
          <p:spPr>
            <a:xfrm>
              <a:off x="3763550" y="998475"/>
              <a:ext cx="117975" cy="55725"/>
            </a:xfrm>
            <a:custGeom>
              <a:rect b="b" l="l" r="r" t="t"/>
              <a:pathLst>
                <a:path extrusionOk="0" h="2229" w="4719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67"/>
            <p:cNvSpPr/>
            <p:nvPr/>
          </p:nvSpPr>
          <p:spPr>
            <a:xfrm>
              <a:off x="6244750" y="3463175"/>
              <a:ext cx="127900" cy="76650"/>
            </a:xfrm>
            <a:custGeom>
              <a:rect b="b" l="l" r="r" t="t"/>
              <a:pathLst>
                <a:path extrusionOk="0" h="3066" w="5116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67"/>
            <p:cNvSpPr/>
            <p:nvPr/>
          </p:nvSpPr>
          <p:spPr>
            <a:xfrm>
              <a:off x="6286725" y="2464325"/>
              <a:ext cx="67775" cy="93850"/>
            </a:xfrm>
            <a:custGeom>
              <a:rect b="b" l="l" r="r" t="t"/>
              <a:pathLst>
                <a:path extrusionOk="0" h="3754" w="2711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67"/>
            <p:cNvSpPr/>
            <p:nvPr/>
          </p:nvSpPr>
          <p:spPr>
            <a:xfrm>
              <a:off x="6279300" y="2861375"/>
              <a:ext cx="75625" cy="97275"/>
            </a:xfrm>
            <a:custGeom>
              <a:rect b="b" l="l" r="r" t="t"/>
              <a:pathLst>
                <a:path extrusionOk="0" h="3891" w="3025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67"/>
            <p:cNvSpPr/>
            <p:nvPr/>
          </p:nvSpPr>
          <p:spPr>
            <a:xfrm>
              <a:off x="4145025" y="994975"/>
              <a:ext cx="111500" cy="47325"/>
            </a:xfrm>
            <a:custGeom>
              <a:rect b="b" l="l" r="r" t="t"/>
              <a:pathLst>
                <a:path extrusionOk="0" h="1893" w="446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7"/>
            <p:cNvSpPr/>
            <p:nvPr/>
          </p:nvSpPr>
          <p:spPr>
            <a:xfrm>
              <a:off x="7213625" y="3803350"/>
              <a:ext cx="74075" cy="80050"/>
            </a:xfrm>
            <a:custGeom>
              <a:rect b="b" l="l" r="r" t="t"/>
              <a:pathLst>
                <a:path extrusionOk="0" h="3202" w="2963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7"/>
            <p:cNvSpPr/>
            <p:nvPr/>
          </p:nvSpPr>
          <p:spPr>
            <a:xfrm>
              <a:off x="6542025" y="3118350"/>
              <a:ext cx="66075" cy="79800"/>
            </a:xfrm>
            <a:custGeom>
              <a:rect b="b" l="l" r="r" t="t"/>
              <a:pathLst>
                <a:path extrusionOk="0" h="3192" w="2643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67"/>
            <p:cNvSpPr/>
            <p:nvPr/>
          </p:nvSpPr>
          <p:spPr>
            <a:xfrm>
              <a:off x="4278100" y="987200"/>
              <a:ext cx="87225" cy="50150"/>
            </a:xfrm>
            <a:custGeom>
              <a:rect b="b" l="l" r="r" t="t"/>
              <a:pathLst>
                <a:path extrusionOk="0" h="2006" w="3489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7"/>
            <p:cNvSpPr/>
            <p:nvPr/>
          </p:nvSpPr>
          <p:spPr>
            <a:xfrm>
              <a:off x="6595650" y="1204100"/>
              <a:ext cx="81075" cy="41800"/>
            </a:xfrm>
            <a:custGeom>
              <a:rect b="b" l="l" r="r" t="t"/>
              <a:pathLst>
                <a:path extrusionOk="0" h="1672" w="3243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7"/>
            <p:cNvSpPr/>
            <p:nvPr/>
          </p:nvSpPr>
          <p:spPr>
            <a:xfrm>
              <a:off x="5040350" y="1034625"/>
              <a:ext cx="81550" cy="46975"/>
            </a:xfrm>
            <a:custGeom>
              <a:rect b="b" l="l" r="r" t="t"/>
              <a:pathLst>
                <a:path extrusionOk="0" h="1879" w="3262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7"/>
            <p:cNvSpPr/>
            <p:nvPr/>
          </p:nvSpPr>
          <p:spPr>
            <a:xfrm>
              <a:off x="6380950" y="3302475"/>
              <a:ext cx="77800" cy="40225"/>
            </a:xfrm>
            <a:custGeom>
              <a:rect b="b" l="l" r="r" t="t"/>
              <a:pathLst>
                <a:path extrusionOk="0" h="1609" w="3112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67"/>
            <p:cNvSpPr/>
            <p:nvPr/>
          </p:nvSpPr>
          <p:spPr>
            <a:xfrm>
              <a:off x="4384825" y="996700"/>
              <a:ext cx="62025" cy="39775"/>
            </a:xfrm>
            <a:custGeom>
              <a:rect b="b" l="l" r="r" t="t"/>
              <a:pathLst>
                <a:path extrusionOk="0" h="1591" w="2481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67"/>
            <p:cNvSpPr/>
            <p:nvPr/>
          </p:nvSpPr>
          <p:spPr>
            <a:xfrm>
              <a:off x="2100625" y="1004500"/>
              <a:ext cx="520200" cy="95050"/>
            </a:xfrm>
            <a:custGeom>
              <a:rect b="b" l="l" r="r" t="t"/>
              <a:pathLst>
                <a:path extrusionOk="0" h="3802" w="20808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67"/>
            <p:cNvSpPr/>
            <p:nvPr/>
          </p:nvSpPr>
          <p:spPr>
            <a:xfrm>
              <a:off x="233350" y="949250"/>
              <a:ext cx="3232550" cy="3802300"/>
            </a:xfrm>
            <a:custGeom>
              <a:rect b="b" l="l" r="r" t="t"/>
              <a:pathLst>
                <a:path extrusionOk="0" h="152092" w="129302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67"/>
            <p:cNvSpPr/>
            <p:nvPr/>
          </p:nvSpPr>
          <p:spPr>
            <a:xfrm>
              <a:off x="1581325" y="1051125"/>
              <a:ext cx="283000" cy="91675"/>
            </a:xfrm>
            <a:custGeom>
              <a:rect b="b" l="l" r="r" t="t"/>
              <a:pathLst>
                <a:path extrusionOk="0" h="3667" w="1132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67"/>
            <p:cNvSpPr/>
            <p:nvPr/>
          </p:nvSpPr>
          <p:spPr>
            <a:xfrm>
              <a:off x="3144425" y="1319375"/>
              <a:ext cx="213450" cy="95575"/>
            </a:xfrm>
            <a:custGeom>
              <a:rect b="b" l="l" r="r" t="t"/>
              <a:pathLst>
                <a:path extrusionOk="0" h="3823" w="8538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67"/>
            <p:cNvSpPr/>
            <p:nvPr/>
          </p:nvSpPr>
          <p:spPr>
            <a:xfrm>
              <a:off x="1453000" y="2509000"/>
              <a:ext cx="263575" cy="113100"/>
            </a:xfrm>
            <a:custGeom>
              <a:rect b="b" l="l" r="r" t="t"/>
              <a:pathLst>
                <a:path extrusionOk="0" h="4524" w="10543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67"/>
            <p:cNvSpPr/>
            <p:nvPr/>
          </p:nvSpPr>
          <p:spPr>
            <a:xfrm>
              <a:off x="1880725" y="1020350"/>
              <a:ext cx="162025" cy="112025"/>
            </a:xfrm>
            <a:custGeom>
              <a:rect b="b" l="l" r="r" t="t"/>
              <a:pathLst>
                <a:path extrusionOk="0" h="4481" w="6481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67"/>
            <p:cNvSpPr/>
            <p:nvPr/>
          </p:nvSpPr>
          <p:spPr>
            <a:xfrm>
              <a:off x="1688900" y="2603450"/>
              <a:ext cx="165050" cy="73950"/>
            </a:xfrm>
            <a:custGeom>
              <a:rect b="b" l="l" r="r" t="t"/>
              <a:pathLst>
                <a:path extrusionOk="0" h="2958" w="6602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67"/>
            <p:cNvSpPr/>
            <p:nvPr/>
          </p:nvSpPr>
          <p:spPr>
            <a:xfrm>
              <a:off x="1922200" y="1344925"/>
              <a:ext cx="129625" cy="64525"/>
            </a:xfrm>
            <a:custGeom>
              <a:rect b="b" l="l" r="r" t="t"/>
              <a:pathLst>
                <a:path extrusionOk="0" h="2581" w="5185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67"/>
            <p:cNvSpPr/>
            <p:nvPr/>
          </p:nvSpPr>
          <p:spPr>
            <a:xfrm>
              <a:off x="1787825" y="1030550"/>
              <a:ext cx="94250" cy="44825"/>
            </a:xfrm>
            <a:custGeom>
              <a:rect b="b" l="l" r="r" t="t"/>
              <a:pathLst>
                <a:path extrusionOk="0" h="1793" w="377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67"/>
            <p:cNvSpPr/>
            <p:nvPr/>
          </p:nvSpPr>
          <p:spPr>
            <a:xfrm>
              <a:off x="1870350" y="2639275"/>
              <a:ext cx="59225" cy="44325"/>
            </a:xfrm>
            <a:custGeom>
              <a:rect b="b" l="l" r="r" t="t"/>
              <a:pathLst>
                <a:path extrusionOk="0" h="1773" w="2369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67"/>
            <p:cNvSpPr/>
            <p:nvPr/>
          </p:nvSpPr>
          <p:spPr>
            <a:xfrm>
              <a:off x="2264800" y="4630125"/>
              <a:ext cx="62675" cy="39225"/>
            </a:xfrm>
            <a:custGeom>
              <a:rect b="b" l="l" r="r" t="t"/>
              <a:pathLst>
                <a:path extrusionOk="0" h="1569" w="2507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67"/>
            <p:cNvSpPr/>
            <p:nvPr/>
          </p:nvSpPr>
          <p:spPr>
            <a:xfrm>
              <a:off x="1604225" y="2645350"/>
              <a:ext cx="56175" cy="38275"/>
            </a:xfrm>
            <a:custGeom>
              <a:rect b="b" l="l" r="r" t="t"/>
              <a:pathLst>
                <a:path extrusionOk="0" h="1531" w="2247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67"/>
            <p:cNvSpPr/>
            <p:nvPr/>
          </p:nvSpPr>
          <p:spPr>
            <a:xfrm>
              <a:off x="7045475" y="3384250"/>
              <a:ext cx="47375" cy="53550"/>
            </a:xfrm>
            <a:custGeom>
              <a:rect b="b" l="l" r="r" t="t"/>
              <a:pathLst>
                <a:path extrusionOk="0" h="2142" w="1895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7"/>
            <p:cNvSpPr/>
            <p:nvPr/>
          </p:nvSpPr>
          <p:spPr>
            <a:xfrm>
              <a:off x="4291500" y="1250400"/>
              <a:ext cx="54900" cy="37900"/>
            </a:xfrm>
            <a:custGeom>
              <a:rect b="b" l="l" r="r" t="t"/>
              <a:pathLst>
                <a:path extrusionOk="0" h="1516" w="2196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67"/>
            <p:cNvSpPr/>
            <p:nvPr/>
          </p:nvSpPr>
          <p:spPr>
            <a:xfrm>
              <a:off x="6323375" y="3314875"/>
              <a:ext cx="50125" cy="37325"/>
            </a:xfrm>
            <a:custGeom>
              <a:rect b="b" l="l" r="r" t="t"/>
              <a:pathLst>
                <a:path extrusionOk="0" h="1493" w="2005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67"/>
            <p:cNvSpPr/>
            <p:nvPr/>
          </p:nvSpPr>
          <p:spPr>
            <a:xfrm>
              <a:off x="6680225" y="1890750"/>
              <a:ext cx="46075" cy="42200"/>
            </a:xfrm>
            <a:custGeom>
              <a:rect b="b" l="l" r="r" t="t"/>
              <a:pathLst>
                <a:path extrusionOk="0" h="1688" w="1843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67"/>
            <p:cNvSpPr/>
            <p:nvPr/>
          </p:nvSpPr>
          <p:spPr>
            <a:xfrm>
              <a:off x="3550975" y="1955400"/>
              <a:ext cx="53600" cy="126175"/>
            </a:xfrm>
            <a:custGeom>
              <a:rect b="b" l="l" r="r" t="t"/>
              <a:pathLst>
                <a:path extrusionOk="0" h="5047" w="2144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67"/>
            <p:cNvSpPr/>
            <p:nvPr/>
          </p:nvSpPr>
          <p:spPr>
            <a:xfrm>
              <a:off x="3910000" y="2161475"/>
              <a:ext cx="93775" cy="45400"/>
            </a:xfrm>
            <a:custGeom>
              <a:rect b="b" l="l" r="r" t="t"/>
              <a:pathLst>
                <a:path extrusionOk="0" h="1816" w="3751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67"/>
            <p:cNvSpPr/>
            <p:nvPr/>
          </p:nvSpPr>
          <p:spPr>
            <a:xfrm>
              <a:off x="4125600" y="2173875"/>
              <a:ext cx="50575" cy="37600"/>
            </a:xfrm>
            <a:custGeom>
              <a:rect b="b" l="l" r="r" t="t"/>
              <a:pathLst>
                <a:path extrusionOk="0" h="1504" w="2023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67"/>
            <p:cNvSpPr/>
            <p:nvPr/>
          </p:nvSpPr>
          <p:spPr>
            <a:xfrm>
              <a:off x="3415775" y="2038325"/>
              <a:ext cx="44925" cy="38175"/>
            </a:xfrm>
            <a:custGeom>
              <a:rect b="b" l="l" r="r" t="t"/>
              <a:pathLst>
                <a:path extrusionOk="0" h="1527" w="1797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2E2D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4" name="Google Shape;684;p67"/>
          <p:cNvSpPr/>
          <p:nvPr/>
        </p:nvSpPr>
        <p:spPr>
          <a:xfrm>
            <a:off x="3944000" y="1655575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67"/>
          <p:cNvSpPr/>
          <p:nvPr/>
        </p:nvSpPr>
        <p:spPr>
          <a:xfrm>
            <a:off x="4967325" y="978050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7"/>
          <p:cNvSpPr/>
          <p:nvPr/>
        </p:nvSpPr>
        <p:spPr>
          <a:xfrm>
            <a:off x="2148400" y="1837425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67"/>
          <p:cNvSpPr/>
          <p:nvPr/>
        </p:nvSpPr>
        <p:spPr>
          <a:xfrm>
            <a:off x="3765975" y="2327950"/>
            <a:ext cx="123900" cy="123900"/>
          </a:xfrm>
          <a:prstGeom prst="ellipse">
            <a:avLst/>
          </a:prstGeom>
          <a:solidFill>
            <a:srgbClr val="CB49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8" name="Google Shape;68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68"/>
          <p:cNvSpPr txBox="1"/>
          <p:nvPr>
            <p:ph type="ctrTitle"/>
          </p:nvPr>
        </p:nvSpPr>
        <p:spPr>
          <a:xfrm>
            <a:off x="1011450" y="809400"/>
            <a:ext cx="71211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0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4,498,300</a:t>
            </a:r>
            <a:endParaRPr sz="10000">
              <a:solidFill>
                <a:srgbClr val="FFFFFF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Big numbers catch your audience’s attention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5" name="Google Shape;69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50" y="4894500"/>
            <a:ext cx="528975" cy="8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p68"/>
          <p:cNvCxnSpPr/>
          <p:nvPr/>
        </p:nvCxnSpPr>
        <p:spPr>
          <a:xfrm>
            <a:off x="4259550" y="1331375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7" name="Google Shape;697;p68"/>
          <p:cNvCxnSpPr/>
          <p:nvPr/>
        </p:nvCxnSpPr>
        <p:spPr>
          <a:xfrm>
            <a:off x="4259550" y="401260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2E2D4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9"/>
          <p:cNvPicPr preferRelativeResize="0"/>
          <p:nvPr/>
        </p:nvPicPr>
        <p:blipFill rotWithShape="1">
          <a:blip r:embed="rId3">
            <a:alphaModFix/>
          </a:blip>
          <a:srcRect b="0" l="0" r="0" t="29453"/>
          <a:stretch/>
        </p:blipFill>
        <p:spPr>
          <a:xfrm>
            <a:off x="4451150" y="206100"/>
            <a:ext cx="4524750" cy="4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8225" y="477155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9"/>
          <p:cNvPicPr preferRelativeResize="0"/>
          <p:nvPr/>
        </p:nvPicPr>
        <p:blipFill rotWithShape="1">
          <a:blip r:embed="rId5">
            <a:alphaModFix/>
          </a:blip>
          <a:srcRect b="0" l="0" r="44005" t="0"/>
          <a:stretch/>
        </p:blipFill>
        <p:spPr>
          <a:xfrm>
            <a:off x="214700" y="214700"/>
            <a:ext cx="4021648" cy="478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0"/>
          <p:cNvSpPr txBox="1"/>
          <p:nvPr>
            <p:ph type="ctrTitle"/>
          </p:nvPr>
        </p:nvSpPr>
        <p:spPr>
          <a:xfrm>
            <a:off x="911900" y="809400"/>
            <a:ext cx="75393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6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lang="es" sz="6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</a:t>
            </a:r>
            <a:endParaRPr sz="6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life of inner peace, being harmonious and without stress, is the easiest type of existence</a:t>
            </a:r>
            <a:endParaRPr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Norman Vincent Peale</a:t>
            </a:r>
            <a:endParaRPr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49B7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1"/>
          <p:cNvSpPr txBox="1"/>
          <p:nvPr>
            <p:ph type="ctrTitle"/>
          </p:nvPr>
        </p:nvSpPr>
        <p:spPr>
          <a:xfrm>
            <a:off x="2424763" y="2797738"/>
            <a:ext cx="37227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Thanks!</a:t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t/>
            </a:r>
            <a:endParaRPr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C"/>
              </a:buClr>
              <a:buSzPts val="4500"/>
              <a:buFont typeface="Fira Sans ExtraLight"/>
              <a:buNone/>
            </a:pPr>
            <a:r>
              <a:rPr lang="es" sz="12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@username</a:t>
            </a:r>
            <a:endParaRPr sz="12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18" name="Google Shape;7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1763" y="1197063"/>
            <a:ext cx="1148726" cy="114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/>
        </p:nvSpPr>
        <p:spPr>
          <a:xfrm>
            <a:off x="45565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45727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3" name="Google Shape;103;p20"/>
          <p:cNvSpPr txBox="1"/>
          <p:nvPr/>
        </p:nvSpPr>
        <p:spPr>
          <a:xfrm>
            <a:off x="45565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04;p20"/>
          <p:cNvCxnSpPr/>
          <p:nvPr/>
        </p:nvCxnSpPr>
        <p:spPr>
          <a:xfrm>
            <a:off x="45727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b="0" l="27158" r="19961" t="0"/>
          <a:stretch/>
        </p:blipFill>
        <p:spPr>
          <a:xfrm>
            <a:off x="0" y="0"/>
            <a:ext cx="40797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b="26750" l="9752" r="10176" t="42534"/>
          <a:stretch/>
        </p:blipFill>
        <p:spPr>
          <a:xfrm>
            <a:off x="0" y="2803050"/>
            <a:ext cx="9143999" cy="23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21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/>
        </p:nvSpPr>
        <p:spPr>
          <a:xfrm>
            <a:off x="894250" y="2565412"/>
            <a:ext cx="2964900" cy="16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are simple.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 can organize your ideas clearly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4312" lvl="0" marL="2143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▪"/>
            </a:pPr>
            <a:r>
              <a:rPr lang="e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You’ll never forget to buy anything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22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825" y="1217725"/>
            <a:ext cx="3611477" cy="27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4D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Google Shape;130;p23"/>
          <p:cNvGraphicFramePr/>
          <p:nvPr/>
        </p:nvGraphicFramePr>
        <p:xfrm>
          <a:off x="952500" y="26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{FBF80145-2E4C-42B6-93E0-4D1E3C21FB72}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5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1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2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3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4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Header 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B49B7"/>
                    </a:solidFill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1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2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Option 3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400</a:t>
                      </a:r>
                      <a:endParaRPr sz="12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1" name="Google Shape;131;p23"/>
          <p:cNvSpPr txBox="1"/>
          <p:nvPr/>
        </p:nvSpPr>
        <p:spPr>
          <a:xfrm>
            <a:off x="910475" y="1243601"/>
            <a:ext cx="20088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SUBTITLE</a:t>
            </a:r>
            <a:endParaRPr sz="1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894250" y="1578725"/>
            <a:ext cx="42111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Slide title goes here</a:t>
            </a:r>
            <a:endParaRPr b="1" sz="3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23"/>
          <p:cNvCxnSpPr/>
          <p:nvPr/>
        </p:nvCxnSpPr>
        <p:spPr>
          <a:xfrm>
            <a:off x="910475" y="764250"/>
            <a:ext cx="624900" cy="0"/>
          </a:xfrm>
          <a:prstGeom prst="straightConnector1">
            <a:avLst/>
          </a:prstGeom>
          <a:noFill/>
          <a:ln cap="flat" cmpd="sng" w="9525">
            <a:solidFill>
              <a:srgbClr val="CB49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175" y="4894500"/>
            <a:ext cx="528917" cy="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