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96" r:id="rId4"/>
    <p:sldId id="288" r:id="rId5"/>
    <p:sldId id="297" r:id="rId6"/>
    <p:sldId id="291" r:id="rId7"/>
    <p:sldId id="29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31/8/2025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31/8/2025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31/8/2025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31/8/2025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31/8/2025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31/8/2025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31/8/2025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TÌNH CA VÔ TẬN</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6494085"/>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000" b="1" dirty="0"/>
              <a:t>Tình Ngài như mạch sống chan chứa thắm thiết như dòng sông rộng lớn bát ngát biển đông. Tình Ngài cao thật cao như núi chất ngất tầng mây, cho con say sưa niềm vui mới, trong tay Ngài êm ái luôn bao bọc con mãi.</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642593"/>
            <a:ext cx="11253167"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Xin cho con một trái tim nồng say, xin cho con tình mến chẳng phai. Ngay trong hôm nay, hay trong tương lai, mến Chúa mãi chẳng phai, mến Chúa chẳng đổi </a:t>
            </a:r>
            <a:r>
              <a:rPr lang="vi-VN" sz="5400" b="1" dirty="0" smtClean="0"/>
              <a:t>thay</a:t>
            </a:r>
            <a:r>
              <a:rPr lang="en-US" sz="5400" b="1" dirty="0" smtClean="0"/>
              <a:t>.</a:t>
            </a:r>
            <a:r>
              <a:rPr lang="vi-VN"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0772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642594"/>
            <a:ext cx="11396859" cy="6278642"/>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4800" b="1" dirty="0"/>
              <a:t>Tình Ngài như mặt đất tươi tốt bát ngát rừng xanh như gió quyến trời thanh. Tình Ngài bao bọc con như tiếng hát mẹ ru, vòng tay yêu thương Ngài như mơ, ôm con lạc bơ vơ, môi say niềm nhung nhớ.</a:t>
            </a:r>
            <a:r>
              <a:rPr lang="vi-VN" sz="4800" b="1" dirty="0"/>
              <a:t/>
            </a:r>
            <a:br>
              <a:rPr lang="vi-VN" sz="4800" b="1" dirty="0"/>
            </a:b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7014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642593"/>
            <a:ext cx="11253167"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Xin cho con một trái tim nồng say, xin cho con tình mến chẳng phai. Ngay trong hôm nay, hay trong tương lai, mến Chúa mãi chẳng phai, mến Chúa chẳng đổi </a:t>
            </a:r>
            <a:r>
              <a:rPr lang="vi-VN" sz="5400" b="1" dirty="0" smtClean="0"/>
              <a:t>thay</a:t>
            </a:r>
            <a:r>
              <a:rPr lang="en-US" sz="5400" b="1" dirty="0" smtClean="0"/>
              <a:t>.</a:t>
            </a:r>
            <a:r>
              <a:rPr lang="vi-VN"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0096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5539978"/>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a:t>Tình Ngài như là suối chan chứa mãi mãi chẳng thôi, yêu mãi chẳng hề nguôi. Tình Ngài như là trăng soi bước lữ khách lầm than, lê bước trong đêm mù cô đơn, đôi tay Ngài săn đón theo con từng năm tháng.</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759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642593"/>
            <a:ext cx="11253167"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Xin cho con một trái tim nồng say, xin cho con tình mến chẳng phai. Ngay trong hôm nay, hay trong tương lai, mến Chúa mãi chẳng phai, mến Chúa chẳng đổi </a:t>
            </a:r>
            <a:r>
              <a:rPr lang="vi-VN" sz="5400" b="1" dirty="0" smtClean="0"/>
              <a:t>thay</a:t>
            </a:r>
            <a:r>
              <a:rPr lang="en-US" sz="5400" b="1" dirty="0" smtClean="0"/>
              <a:t>.</a:t>
            </a:r>
            <a:r>
              <a:rPr lang="vi-VN"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03125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131</TotalTime>
  <Words>64</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TÌNH CA VÔ TẬN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52</cp:revision>
  <dcterms:created xsi:type="dcterms:W3CDTF">2024-12-09T14:38:56Z</dcterms:created>
  <dcterms:modified xsi:type="dcterms:W3CDTF">2025-08-31T16:42:49Z</dcterms:modified>
</cp:coreProperties>
</file>