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69" r:id="rId3"/>
    <p:sldId id="270" r:id="rId4"/>
    <p:sldId id="271" r:id="rId5"/>
    <p:sldId id="268" r:id="rId6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C566D6C-E307-BDE2-0897-866ED0B9C89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86C7E3D-B846-6B4C-5582-7E1C76BEBFA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95726D4-24FF-F035-624E-6F4A3930EC7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BD7B07D-1609-F852-1D1A-C2C60241F2C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3E1946-B59F-459E-9C84-92C662AD6B98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E55E838-93FF-DB41-5450-0468A1187A3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51255C8-A252-E1A0-6D5E-956F3B233A5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5EB69CBA-3341-7320-C3AA-91233218EE6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C3C87070-A91F-973D-0FB1-22AC5DF1DC4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D746AC13-A25B-BACC-B853-1C3469BACFE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15C6F467-FC29-2B1B-DACE-DBAC6D9C13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FB6ABB-1BFD-4CFE-956F-C8261E30FF10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ＭＳ Ｐゴシック" pitchFamily="-105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549E3F2-E111-A1E8-4938-1A490FF9D8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C323517-BC76-4034-8B72-48FFB3137ED1}" type="slidenum">
              <a:rPr lang="en-US" altLang="de-DE" sz="1200"/>
              <a:pPr/>
              <a:t>1</a:t>
            </a:fld>
            <a:endParaRPr lang="en-US" altLang="de-DE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FF6F4CA-C4CD-84B5-1EC4-34727C7D9D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FAC121D4-DBF6-19ED-1D3F-E19BB339C7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51A34997-C4A4-917E-3DFC-4B562DCCA3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A9CF57B-F5E6-4511-99CA-EEBB0C5666C3}" type="slidenum">
              <a:rPr lang="en-US" altLang="de-DE" sz="1200"/>
              <a:pPr/>
              <a:t>2</a:t>
            </a:fld>
            <a:endParaRPr lang="en-US" altLang="de-DE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FD7368C-9A42-09F9-5DC1-4DDA1C12BB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E0F86790-F6E4-41E1-8909-88F19BA355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26CDF94D-D105-4BF2-13BF-4CD819AA5C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5041993-2E64-4AA0-AE42-7FCD54928D26}" type="slidenum">
              <a:rPr lang="en-US" altLang="de-DE" sz="1200"/>
              <a:pPr/>
              <a:t>3</a:t>
            </a:fld>
            <a:endParaRPr lang="en-US" altLang="de-DE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0E38F09-DEC9-102F-EB8A-2A122F2D6B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F948D0F9-23A0-3E29-5DF8-50211CE4F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5D3BB661-8DD5-E29F-32E5-A33D81119F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E7E1BA1-CB44-41AB-8624-8D044776CE14}" type="slidenum">
              <a:rPr lang="en-US" altLang="de-DE" sz="1200"/>
              <a:pPr/>
              <a:t>4</a:t>
            </a:fld>
            <a:endParaRPr lang="en-US" altLang="de-DE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53B9F389-E268-5E27-5C76-E9734FE330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F9594B83-2DF3-E2CB-BAC0-1893F6902C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BC8F62E9-86CC-D1AB-2428-61FE511596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E6F9CD2D-0D6A-468E-8E4C-FA5CD5FC3465}" type="slidenum">
              <a:rPr lang="en-US" altLang="de-DE" sz="1200"/>
              <a:pPr/>
              <a:t>5</a:t>
            </a:fld>
            <a:endParaRPr lang="en-US" altLang="de-DE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DB0D07E4-31AD-0592-3725-7A1532F438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BE940115-E9F8-DC6A-C26B-95A8C6FE2D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2043767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6085106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190673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4173997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876000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6404201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8207910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5901425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6106585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6949002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121012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7193120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>
            <a:extLst>
              <a:ext uri="{FF2B5EF4-FFF2-40B4-BE49-F238E27FC236}">
                <a16:creationId xmlns:a16="http://schemas.microsoft.com/office/drawing/2014/main" id="{483D6528-EFC7-03B7-3C25-890F49C5561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D282C3C0-E8EB-94DF-6A77-FC9E808CD9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941F2B82-4738-F09F-A628-95D2643F9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 kern="1200" spc="-150">
          <a:solidFill>
            <a:srgbClr val="701629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01629"/>
        </a:buClr>
        <a:buFont typeface="Webdings" panose="05030102010509060703" pitchFamily="18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ppt title pg bkgd-1.png">
            <a:extLst>
              <a:ext uri="{FF2B5EF4-FFF2-40B4-BE49-F238E27FC236}">
                <a16:creationId xmlns:a16="http://schemas.microsoft.com/office/drawing/2014/main" id="{07DAF2C2-1DE4-6B91-F67E-3223E40C8B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1033">
            <a:extLst>
              <a:ext uri="{FF2B5EF4-FFF2-40B4-BE49-F238E27FC236}">
                <a16:creationId xmlns:a16="http://schemas.microsoft.com/office/drawing/2014/main" id="{5BF78E8B-7C50-D8F0-24A1-17C38777C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de-DE" sz="900">
                <a:latin typeface="Arial" panose="020B0604020202020204" pitchFamily="34" charset="0"/>
                <a:cs typeface="Arial" panose="020B0604020202020204" pitchFamily="34" charset="0"/>
              </a:rPr>
              <a:t>320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6EF05F-36A0-7CD7-6664-D95BF2543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3055938"/>
            <a:ext cx="4930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de-DE" sz="2400">
                <a:latin typeface="Arial" panose="020B0604020202020204" pitchFamily="34" charset="0"/>
                <a:cs typeface="Arial" panose="020B0604020202020204" pitchFamily="34" charset="0"/>
              </a:rPr>
              <a:t>The Leadership Excellence Series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2D72B3-F179-36E8-4831-5B7B2C273AD6}"/>
              </a:ext>
            </a:extLst>
          </p:cNvPr>
          <p:cNvSpPr txBox="1"/>
          <p:nvPr/>
        </p:nvSpPr>
        <p:spPr>
          <a:xfrm>
            <a:off x="1544643" y="3665538"/>
            <a:ext cx="604043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rgbClr val="701629"/>
                </a:solidFill>
                <a:latin typeface="Arial"/>
                <a:ea typeface="+mn-ea"/>
                <a:cs typeface="Arial"/>
              </a:rPr>
              <a:t>Dienst </a:t>
            </a:r>
            <a:r>
              <a:rPr lang="de-DE" sz="4800" b="1" noProof="0" dirty="0">
                <a:solidFill>
                  <a:srgbClr val="701629"/>
                </a:solidFill>
                <a:latin typeface="Arial"/>
                <a:ea typeface="+mn-ea"/>
                <a:cs typeface="Arial"/>
              </a:rPr>
              <a:t>und Führung</a:t>
            </a:r>
            <a:endParaRPr lang="en-US" sz="4800" b="1" spc="-150" dirty="0">
              <a:solidFill>
                <a:srgbClr val="701629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E04B960A-7BE6-9D4E-FA93-FC8621510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228" y="4724400"/>
            <a:ext cx="3969544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9pPr>
          </a:lstStyle>
          <a:p>
            <a:pPr algn="l" defTabSz="457200" eaLnBrk="1" hangingPunct="1"/>
            <a:r>
              <a:rPr lang="de-DE" altLang="de-DE" sz="2400" dirty="0">
                <a:cs typeface="Arial" panose="020B0604020202020204" pitchFamily="34" charset="0"/>
              </a:rPr>
              <a:t>Serie “Exzellente Führung</a:t>
            </a:r>
            <a:r>
              <a:rPr lang="en-US" altLang="de-DE" sz="2400" dirty="0"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9591021-FA27-4D7D-D375-AB81EACEC0B5}"/>
              </a:ext>
            </a:extLst>
          </p:cNvPr>
          <p:cNvSpPr txBox="1"/>
          <p:nvPr/>
        </p:nvSpPr>
        <p:spPr>
          <a:xfrm>
            <a:off x="1695450" y="6515013"/>
            <a:ext cx="61531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457200" eaLnBrk="1" hangingPunct="1">
              <a:defRPr/>
            </a:pPr>
            <a:r>
              <a:rPr lang="de-DE" sz="1400" dirty="0">
                <a:solidFill>
                  <a:prstClr val="white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Frei übersetzt von Gaby Schilling, Präsidentin Düsseldorfer TM 2025/2026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61E3AE67-EAC7-D3F3-6736-F67BA45B9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7772400" cy="4387850"/>
          </a:xfrm>
        </p:spPr>
        <p:txBody>
          <a:bodyPr/>
          <a:lstStyle/>
          <a:p>
            <a:pPr marL="398463" indent="-398463" eaLnBrk="1" hangingPunct="1">
              <a:spcBef>
                <a:spcPts val="60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geben eine klare Richtung vor</a:t>
            </a:r>
          </a:p>
          <a:p>
            <a:pPr marL="398463" indent="-398463" eaLnBrk="1" hangingPunct="1">
              <a:spcBef>
                <a:spcPts val="60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fördern Zusammenarbeit</a:t>
            </a:r>
          </a:p>
          <a:p>
            <a:pPr marL="398463" indent="-398463" eaLnBrk="1" hangingPunct="1">
              <a:spcBef>
                <a:spcPts val="60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motivieren zu Leistung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18435" name="Rectangle 10">
            <a:extLst>
              <a:ext uri="{FF2B5EF4-FFF2-40B4-BE49-F238E27FC236}">
                <a16:creationId xmlns:a16="http://schemas.microsoft.com/office/drawing/2014/main" id="{7A2F12E5-81E1-9D4E-7147-5F3A32CBC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4CDFD5D-C925-BB7B-5CB2-A5E1396E9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Effektive Führungskräfte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7AEA9138-0AF7-27C4-B8E4-F7073F35B4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7772400" cy="4387850"/>
          </a:xfrm>
        </p:spPr>
        <p:txBody>
          <a:bodyPr/>
          <a:lstStyle/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dirty="0">
                <a:latin typeface="Arial" panose="020B0604020202020204" pitchFamily="34" charset="0"/>
              </a:rPr>
              <a:t>ermutigen zur Mitarbeit</a:t>
            </a:r>
            <a:endParaRPr lang="de-DE" noProof="0" dirty="0">
              <a:latin typeface="Arial" panose="020B0604020202020204" pitchFamily="34" charset="0"/>
            </a:endParaRP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dirty="0">
                <a:latin typeface="Arial" panose="020B0604020202020204" pitchFamily="34" charset="0"/>
              </a:rPr>
              <a:t>f</a:t>
            </a:r>
            <a:r>
              <a:rPr lang="de-DE" noProof="0" dirty="0" err="1">
                <a:latin typeface="Arial" panose="020B0604020202020204" pitchFamily="34" charset="0"/>
              </a:rPr>
              <a:t>ördern</a:t>
            </a:r>
            <a:r>
              <a:rPr lang="de-DE" noProof="0" dirty="0">
                <a:latin typeface="Arial" panose="020B0604020202020204" pitchFamily="34" charset="0"/>
              </a:rPr>
              <a:t> Kommunikation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fördern Problemlösung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tolerieren Fehler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helfen den Teammitgliedern, sich weiterzuentwickeln 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überzeugen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6487DD4D-9EB4-7773-9F02-36024FFD7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CD8202C-08BE-063E-0A9B-F0758C98C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Teamleitungen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733EF22A-6CE6-7FE0-ECCE-94B137508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012950"/>
            <a:ext cx="8153400" cy="438785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Verbesserung der Qualität des Arbeitslebens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Steigerung der Produktivität 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Reduktion der Kosten 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Verbesserung der Produkt- oder Dienstleistungen 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Stärkung der Gesamtqualität der Organisation</a:t>
            </a:r>
          </a:p>
        </p:txBody>
      </p:sp>
      <p:sp>
        <p:nvSpPr>
          <p:cNvPr id="22531" name="Rectangle 10">
            <a:extLst>
              <a:ext uri="{FF2B5EF4-FFF2-40B4-BE49-F238E27FC236}">
                <a16:creationId xmlns:a16="http://schemas.microsoft.com/office/drawing/2014/main" id="{B40733A2-C323-2F00-D4CD-1F23EB54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DFB0849-3DB9-24E1-F285-8F677B571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Vorteile von Teams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98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5" name="Rectangle 11">
            <a:extLst>
              <a:ext uri="{FF2B5EF4-FFF2-40B4-BE49-F238E27FC236}">
                <a16:creationId xmlns:a16="http://schemas.microsoft.com/office/drawing/2014/main" id="{E7923936-8029-F3A2-C723-19DB56A8F9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981200"/>
            <a:ext cx="6324600" cy="4114800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de-DE" altLang="de-DE" sz="3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Wer einer Führungsaufgabe würdig ist, will Macht nicht für sich selbst, sondern um dienen zu können</a:t>
            </a:r>
          </a:p>
          <a:p>
            <a:pPr marL="0" indent="0" algn="ctr" eaLnBrk="1" hangingPunct="1">
              <a:lnSpc>
                <a:spcPct val="150000"/>
              </a:lnSpc>
              <a:buFontTx/>
              <a:buNone/>
            </a:pPr>
            <a:r>
              <a:rPr lang="en-US" altLang="de-DE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– U.S. Senator Sam J. Ervin, Jr.</a:t>
            </a:r>
          </a:p>
        </p:txBody>
      </p:sp>
      <p:sp>
        <p:nvSpPr>
          <p:cNvPr id="24579" name="Rectangle 6">
            <a:extLst>
              <a:ext uri="{FF2B5EF4-FFF2-40B4-BE49-F238E27FC236}">
                <a16:creationId xmlns:a16="http://schemas.microsoft.com/office/drawing/2014/main" id="{12048B01-8EF8-FC99-DBA9-6DE3C6C35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6400800"/>
            <a:ext cx="395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471A4E8A-FA67-FA5E-D727-AE621C59B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Fazit</a:t>
            </a: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Blank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4D0F1C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Bildschirmpräsentation (4:3)</PresentationFormat>
  <Paragraphs>34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Times</vt:lpstr>
      <vt:lpstr>Verdana</vt:lpstr>
      <vt:lpstr>Webdings</vt:lpstr>
      <vt:lpstr>Blank</vt:lpstr>
      <vt:lpstr>PowerPoint-Präsentation</vt:lpstr>
      <vt:lpstr>Effektive Führungskräfte</vt:lpstr>
      <vt:lpstr>Teamleitungen</vt:lpstr>
      <vt:lpstr>Vorteile von Teams</vt:lpstr>
      <vt:lpstr>Fazit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73</cp:revision>
  <cp:lastPrinted>2011-06-22T21:33:23Z</cp:lastPrinted>
  <dcterms:created xsi:type="dcterms:W3CDTF">2011-06-03T21:41:10Z</dcterms:created>
  <dcterms:modified xsi:type="dcterms:W3CDTF">2025-12-25T00:25:11Z</dcterms:modified>
</cp:coreProperties>
</file>