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41" r:id="rId4"/>
    <p:sldId id="348" r:id="rId5"/>
    <p:sldId id="349" r:id="rId6"/>
    <p:sldId id="350" r:id="rId7"/>
    <p:sldId id="351" r:id="rId8"/>
    <p:sldId id="352" r:id="rId9"/>
    <p:sldId id="353" r:id="rId10"/>
    <p:sldId id="354" r:id="rId11"/>
    <p:sldId id="355" r:id="rId12"/>
    <p:sldId id="356" r:id="rId13"/>
    <p:sldId id="35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8/21/2025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8/21/2025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8/21/2025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8/21/2025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8/21/2025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Ở NƠI CHÚA</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700603" y="3902582"/>
            <a:ext cx="3657580" cy="66941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Anh</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Tuấn</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xmlns=""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42748"/>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Ở nơi Chúa con đặt hy vọng và lòng con tin tưởng vào Chúa. Nguyện xin Chúa che chở giữ gìn, ở cùng Chúa con được bình yên.</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4. </a:t>
            </a:r>
            <a:r>
              <a:rPr lang="vi-VN" sz="6000" b="1" dirty="0" smtClean="0">
                <a:latin typeface="Arial" pitchFamily="34" charset="0"/>
                <a:cs typeface="Arial" pitchFamily="34" charset="0"/>
              </a:rPr>
              <a:t>Trong nắng sớm ban mai, trong màn sương cuối ngày. Cất tiếng lên con ngợi khen Chúa, Chúa chính là lẽ sống đời con. Dâng lên khúc hoan ca, </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72728"/>
            <a:ext cx="11308415" cy="2862322"/>
          </a:xfrm>
          <a:prstGeom prst="rect">
            <a:avLst/>
          </a:prstGeom>
        </p:spPr>
        <p:txBody>
          <a:bodyPr wrap="square">
            <a:spAutoFit/>
          </a:bodyPr>
          <a:lstStyle/>
          <a:p>
            <a:pPr algn="just"/>
            <a:r>
              <a:rPr lang="vi-VN" sz="6000" b="1" dirty="0" smtClean="0">
                <a:latin typeface="Arial" pitchFamily="34" charset="0"/>
                <a:cs typeface="Arial" pitchFamily="34" charset="0"/>
              </a:rPr>
              <a:t>dâng lời kinh cảm tạ. Tạ ơn Chúa luôn xót thương con, dẫu con là cát bụi nhỏ nhoi.</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42748"/>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Ở nơi Chúa con đặt hy vọng và lòng con tin tưởng vào Chúa. Nguyện xin Chúa che chở giữ gìn, ở cùng Chúa con được bình yên.</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4" name="Rectangle 3"/>
          <p:cNvSpPr/>
          <p:nvPr/>
        </p:nvSpPr>
        <p:spPr>
          <a:xfrm>
            <a:off x="3312826" y="290348"/>
            <a:ext cx="5111646" cy="646331"/>
          </a:xfrm>
          <a:prstGeom prst="rect">
            <a:avLst/>
          </a:prstGeom>
        </p:spPr>
        <p:txBody>
          <a:bodyPr wrap="square">
            <a:spAutoFit/>
          </a:bodyPr>
          <a:lstStyle/>
          <a:p>
            <a:pPr algn="ctr"/>
            <a:r>
              <a:rPr lang="en-US" sz="3600" b="1" dirty="0" smtClean="0">
                <a:solidFill>
                  <a:srgbClr val="FF0000"/>
                </a:solidFill>
                <a:latin typeface="Arial" pitchFamily="34" charset="0"/>
                <a:ea typeface="Tahoma" pitchFamily="34" charset="0"/>
                <a:cs typeface="Arial" pitchFamily="34" charset="0"/>
              </a:rPr>
              <a:t>Ở NƠI CHÚA</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72755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1</a:t>
            </a:r>
            <a:r>
              <a:rPr lang="en-US" sz="6000" b="1" dirty="0" smtClean="0">
                <a:solidFill>
                  <a:srgbClr val="FF0000"/>
                </a:solidFill>
                <a:latin typeface="Arial" pitchFamily="34" charset="0"/>
                <a:cs typeface="Arial" pitchFamily="34" charset="0"/>
              </a:rPr>
              <a:t>. </a:t>
            </a:r>
            <a:r>
              <a:rPr lang="vi-VN" sz="6000" b="1" dirty="0" smtClean="0">
                <a:latin typeface="Arial" pitchFamily="34" charset="0"/>
                <a:cs typeface="Arial" pitchFamily="34" charset="0"/>
              </a:rPr>
              <a:t>Bên vách núi cheo leo, nơi vực sâu hiểm nghèo. Ngước mắt lên kêu cầu Danh Chúa, Chúa, Chúa ơi, xin Chúa dủ thương. Xin mau đến bên con, đêm ngày con mỏi mòn. </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22828"/>
            <a:ext cx="11308415" cy="2862322"/>
          </a:xfrm>
          <a:prstGeom prst="rect">
            <a:avLst/>
          </a:prstGeom>
        </p:spPr>
        <p:txBody>
          <a:bodyPr wrap="square">
            <a:spAutoFit/>
          </a:bodyPr>
          <a:lstStyle/>
          <a:p>
            <a:pPr algn="just"/>
            <a:r>
              <a:rPr lang="vi-VN" sz="6000" b="1" dirty="0" smtClean="0">
                <a:latin typeface="Arial" pitchFamily="34" charset="0"/>
                <a:cs typeface="Arial" pitchFamily="34" charset="0"/>
              </a:rPr>
              <a:t>Đợi trông Chúa mau đến cứu con, dẫn con vượt thoát vòng hiểm nguy.</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42748"/>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Ở nơi Chúa con đặt hy vọng và lòng con tin tưởng vào Chúa. Nguyện xin Chúa che chở giữ gìn, ở cùng Chúa con được bình yên.</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2. </a:t>
            </a:r>
            <a:r>
              <a:rPr lang="vi-VN" sz="6000" b="1" dirty="0" smtClean="0">
                <a:latin typeface="Arial" pitchFamily="34" charset="0"/>
                <a:cs typeface="Arial" pitchFamily="34" charset="0"/>
              </a:rPr>
              <a:t>Khi bóng tối vây quanh, tâm hồn con giá lạnh, nước mắt tuôn rơi lòng xe sắt, giữa cõi đời không biết về đâu. Như lữ khách Emmaus con một thân gió bụi. </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22828"/>
            <a:ext cx="11308415" cy="2862322"/>
          </a:xfrm>
          <a:prstGeom prst="rect">
            <a:avLst/>
          </a:prstGeom>
        </p:spPr>
        <p:txBody>
          <a:bodyPr wrap="square">
            <a:spAutoFit/>
          </a:bodyPr>
          <a:lstStyle/>
          <a:p>
            <a:pPr algn="just"/>
            <a:r>
              <a:rPr lang="vi-VN" sz="6000" b="1" dirty="0" smtClean="0">
                <a:latin typeface="Arial" pitchFamily="34" charset="0"/>
                <a:cs typeface="Arial" pitchFamily="34" charset="0"/>
              </a:rPr>
              <a:t>Nguyện xin Chúa chung bước muôn phương, thắp tâm hồn ấm lửa tình thương!</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42748"/>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Ở nơi Chúa con đặt hy vọng và lòng con tin tưởng vào Chúa. Nguyện xin Chúa che chở giữ gìn, ở cùng Chúa con được bình yên.</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655564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3</a:t>
            </a:r>
            <a:r>
              <a:rPr lang="en-US" sz="6000" b="1" dirty="0" smtClean="0">
                <a:solidFill>
                  <a:srgbClr val="FF0000"/>
                </a:solidFill>
                <a:latin typeface="Arial" pitchFamily="34" charset="0"/>
                <a:cs typeface="Arial" pitchFamily="34" charset="0"/>
              </a:rPr>
              <a:t>. </a:t>
            </a:r>
            <a:r>
              <a:rPr lang="vi-VN" sz="6000" b="1" dirty="0" smtClean="0">
                <a:latin typeface="Arial" pitchFamily="34" charset="0"/>
                <a:cs typeface="Arial" pitchFamily="34" charset="0"/>
              </a:rPr>
              <a:t>Bao năm sống theo phương lưu lạc nơi cuối trời nhớ tháng năm xưa lòng thổn thức, nhớ mái nhà, nhớ bóng hình cha. Như nai khát trông mong mau về đến suối nguồn. </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67798"/>
            <a:ext cx="11308415" cy="2862322"/>
          </a:xfrm>
          <a:prstGeom prst="rect">
            <a:avLst/>
          </a:prstGeom>
        </p:spPr>
        <p:txBody>
          <a:bodyPr wrap="square">
            <a:spAutoFit/>
          </a:bodyPr>
          <a:lstStyle/>
          <a:p>
            <a:pPr algn="just"/>
            <a:r>
              <a:rPr lang="vi-VN" sz="6000" b="1" dirty="0" smtClean="0">
                <a:latin typeface="Arial" pitchFamily="34" charset="0"/>
                <a:cs typeface="Arial" pitchFamily="34" charset="0"/>
              </a:rPr>
              <a:t>Nguyện xin Chúa soi lối đưa con đến bên dòng nước ngọt sạch trong.</a:t>
            </a:r>
            <a:endParaRPr lang="en-US" sz="6000" b="1" dirty="0" smtClean="0">
              <a:latin typeface="Arial"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788</TotalTime>
  <Words>369</Words>
  <Application>Microsoft Office PowerPoint</Application>
  <PresentationFormat>Custom</PresentationFormat>
  <Paragraphs>15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Savon</vt:lpstr>
      <vt:lpstr>Ở NƠI CHÚA</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170</cp:revision>
  <dcterms:created xsi:type="dcterms:W3CDTF">2024-12-09T09:39:37Z</dcterms:created>
  <dcterms:modified xsi:type="dcterms:W3CDTF">2025-08-21T03:46:44Z</dcterms:modified>
</cp:coreProperties>
</file>