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11">
          <p15:clr>
            <a:srgbClr val="A4A3A4"/>
          </p15:clr>
        </p15:guide>
        <p15:guide id="2" pos="2947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11" orient="horz"/>
        <p:guide pos="2947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Google Shape;2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0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3" name="Google Shape;31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1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1" name="Google Shape;35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2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1" name="Google Shape;40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13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0" name="Google Shape;43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14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9" name="Google Shape;45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6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8" name="Google Shape;47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7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9" name="Google Shape;50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8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3" name="Google Shape;56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19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1" name="Google Shape;60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0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8" name="Google Shape;64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2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7" name="Google Shape;66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3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9" name="Google Shape;68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4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2" name="Google Shape;73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25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2" name="Google Shape;76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6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2" name="Google Shape;78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7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7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Google Shape;2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:notes"/>
          <p:cNvSpPr txBox="1"/>
          <p:nvPr>
            <p:ph idx="12" type="sldNum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tr-T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3">
  <p:cSld name="Slide 13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8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ola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7" name="Google Shape;67;p1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9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ola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0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1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onsola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2">
  <p:cSld name="Slide 12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0" y="622300"/>
            <a:ext cx="9144000" cy="430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  <a:defRPr b="1"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7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onsola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4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5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4" name="Google Shape;54;p9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7162732" y="4781492"/>
            <a:ext cx="77513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PPT模板下载：www.1ppt.com/moban/     行业PPT模板：www.1ppt.com/hangye/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节日PPT模板：www.1ppt.com/jieri/           PPT素材下载：www.1ppt.com/sucai/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PPT背景图片：www.1ppt.com/beijing/      PPT图表下载：www.1ppt.com/tubiao/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优秀PPT下载：www.1ppt.com/xiazai/        PPT教程： www.1ppt.com/powerpoint/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Word教程： www.1ppt.com/word/              Excel教程：www.1ppt.com/excel/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资料下载：www.1ppt.com/ziliao/                PPT课件下载：www.1ppt.com/kejian/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范文下载：www.1ppt.com/fanwen/             试卷下载：www.1ppt.com/shiti/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教案下载：www.1ppt.com/jiaoan/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字体下载：www.1ppt.com/ziti/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6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onsolas"/>
              <a:buNone/>
              <a:defRPr b="0" i="0" sz="33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7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 txBox="1"/>
          <p:nvPr/>
        </p:nvSpPr>
        <p:spPr>
          <a:xfrm>
            <a:off x="2112409" y="2220310"/>
            <a:ext cx="49199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4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POLICE ACADEMY</a:t>
            </a:r>
            <a:endParaRPr b="1" i="0" sz="48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90625" y="209612"/>
            <a:ext cx="1962750" cy="19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6" y="3368546"/>
            <a:ext cx="9143244" cy="1779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06095" y="3420979"/>
            <a:ext cx="3108703" cy="179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2895455" y="3051308"/>
            <a:ext cx="33530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PRESENTATION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5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4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1944344" y="1407431"/>
            <a:ext cx="1218057" cy="1079113"/>
          </a:xfrm>
          <a:custGeom>
            <a:rect b="b" l="l" r="r" t="t"/>
            <a:pathLst>
              <a:path extrusionOk="0" h="21600" w="21600">
                <a:moveTo>
                  <a:pt x="17131" y="0"/>
                </a:moveTo>
                <a:lnTo>
                  <a:pt x="4125" y="12945"/>
                </a:lnTo>
                <a:lnTo>
                  <a:pt x="0" y="21600"/>
                </a:lnTo>
                <a:lnTo>
                  <a:pt x="21600" y="7769"/>
                </a:lnTo>
                <a:lnTo>
                  <a:pt x="17131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2" name="Google Shape;272;p24"/>
          <p:cNvSpPr/>
          <p:nvPr/>
        </p:nvSpPr>
        <p:spPr>
          <a:xfrm>
            <a:off x="1574954" y="2047198"/>
            <a:ext cx="1961434" cy="1123417"/>
          </a:xfrm>
          <a:custGeom>
            <a:rect b="b" l="l" r="r" t="t"/>
            <a:pathLst>
              <a:path extrusionOk="0" h="21600" w="21600">
                <a:moveTo>
                  <a:pt x="19039" y="0"/>
                </a:moveTo>
                <a:lnTo>
                  <a:pt x="2561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039" y="0"/>
                  <a:pt x="19039" y="0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3" name="Google Shape;273;p24"/>
          <p:cNvSpPr/>
          <p:nvPr/>
        </p:nvSpPr>
        <p:spPr>
          <a:xfrm>
            <a:off x="1205564" y="2740899"/>
            <a:ext cx="2704811" cy="1123412"/>
          </a:xfrm>
          <a:custGeom>
            <a:rect b="b" l="l" r="r" t="t"/>
            <a:pathLst>
              <a:path extrusionOk="0" h="21600" w="2160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4" name="Google Shape;274;p24"/>
          <p:cNvSpPr/>
          <p:nvPr/>
        </p:nvSpPr>
        <p:spPr>
          <a:xfrm>
            <a:off x="827584" y="3434599"/>
            <a:ext cx="3448181" cy="1123407"/>
          </a:xfrm>
          <a:custGeom>
            <a:rect b="b" l="l" r="r" t="t"/>
            <a:pathLst>
              <a:path extrusionOk="0" h="21600" w="2160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75" name="Google Shape;275;p24"/>
          <p:cNvGrpSpPr/>
          <p:nvPr/>
        </p:nvGrpSpPr>
        <p:grpSpPr>
          <a:xfrm>
            <a:off x="2313735" y="1108481"/>
            <a:ext cx="857881" cy="735467"/>
            <a:chOff x="2313735" y="1108481"/>
            <a:chExt cx="857881" cy="735467"/>
          </a:xfrm>
        </p:grpSpPr>
        <p:sp>
          <p:nvSpPr>
            <p:cNvPr id="276" name="Google Shape;276;p24"/>
            <p:cNvSpPr/>
            <p:nvPr/>
          </p:nvSpPr>
          <p:spPr>
            <a:xfrm>
              <a:off x="2313735" y="1108481"/>
              <a:ext cx="849654" cy="687055"/>
            </a:xfrm>
            <a:custGeom>
              <a:rect b="b" l="l" r="r" t="t"/>
              <a:pathLst>
                <a:path extrusionOk="0" h="21600" w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miter lim="4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C4C4C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2329102" y="1491630"/>
              <a:ext cx="842514" cy="352318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78" name="Google Shape;278;p24"/>
          <p:cNvGrpSpPr/>
          <p:nvPr/>
        </p:nvGrpSpPr>
        <p:grpSpPr>
          <a:xfrm>
            <a:off x="1944344" y="2047198"/>
            <a:ext cx="1589745" cy="432411"/>
            <a:chOff x="1944344" y="2047198"/>
            <a:chExt cx="1589745" cy="432411"/>
          </a:xfrm>
        </p:grpSpPr>
        <p:sp>
          <p:nvSpPr>
            <p:cNvPr id="279" name="Google Shape;279;p24"/>
            <p:cNvSpPr/>
            <p:nvPr/>
          </p:nvSpPr>
          <p:spPr>
            <a:xfrm>
              <a:off x="1944344" y="2047198"/>
              <a:ext cx="1589745" cy="432411"/>
            </a:xfrm>
            <a:custGeom>
              <a:rect b="b" l="l" r="r" t="t"/>
              <a:pathLst>
                <a:path extrusionOk="0" h="21600" w="2160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25400">
              <a:solidFill>
                <a:schemeClr val="lt1"/>
              </a:solidFill>
              <a:prstDash val="solid"/>
              <a:miter lim="4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C4C4C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0" name="Google Shape;280;p24"/>
            <p:cNvSpPr/>
            <p:nvPr/>
          </p:nvSpPr>
          <p:spPr>
            <a:xfrm>
              <a:off x="2191740" y="2087244"/>
              <a:ext cx="1099552" cy="352318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81" name="Google Shape;281;p24"/>
          <p:cNvGrpSpPr/>
          <p:nvPr/>
        </p:nvGrpSpPr>
        <p:grpSpPr>
          <a:xfrm>
            <a:off x="1574955" y="2740898"/>
            <a:ext cx="2333121" cy="432412"/>
            <a:chOff x="1574955" y="2740898"/>
            <a:chExt cx="2333121" cy="432412"/>
          </a:xfrm>
        </p:grpSpPr>
        <p:sp>
          <p:nvSpPr>
            <p:cNvPr id="282" name="Google Shape;282;p24"/>
            <p:cNvSpPr/>
            <p:nvPr/>
          </p:nvSpPr>
          <p:spPr>
            <a:xfrm>
              <a:off x="1574955" y="2740898"/>
              <a:ext cx="2333121" cy="432412"/>
            </a:xfrm>
            <a:custGeom>
              <a:rect b="b" l="l" r="r" t="t"/>
              <a:pathLst>
                <a:path extrusionOk="0" h="21600" w="2160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25400">
              <a:solidFill>
                <a:schemeClr val="lt1"/>
              </a:solidFill>
              <a:prstDash val="solid"/>
              <a:miter lim="4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C4C4C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3" name="Google Shape;283;p24"/>
            <p:cNvSpPr/>
            <p:nvPr/>
          </p:nvSpPr>
          <p:spPr>
            <a:xfrm>
              <a:off x="1815028" y="2780945"/>
              <a:ext cx="1849246" cy="352318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84" name="Google Shape;284;p24"/>
          <p:cNvGrpSpPr/>
          <p:nvPr/>
        </p:nvGrpSpPr>
        <p:grpSpPr>
          <a:xfrm>
            <a:off x="1205565" y="3434598"/>
            <a:ext cx="3076490" cy="432407"/>
            <a:chOff x="1205565" y="3434598"/>
            <a:chExt cx="3076490" cy="432407"/>
          </a:xfrm>
        </p:grpSpPr>
        <p:sp>
          <p:nvSpPr>
            <p:cNvPr id="285" name="Google Shape;285;p24"/>
            <p:cNvSpPr/>
            <p:nvPr/>
          </p:nvSpPr>
          <p:spPr>
            <a:xfrm>
              <a:off x="1205565" y="3434598"/>
              <a:ext cx="3076490" cy="432407"/>
            </a:xfrm>
            <a:custGeom>
              <a:rect b="b" l="l" r="r" t="t"/>
              <a:pathLst>
                <a:path extrusionOk="0" h="21600" w="2160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25400">
              <a:solidFill>
                <a:schemeClr val="lt1"/>
              </a:solidFill>
              <a:prstDash val="solid"/>
              <a:miter lim="4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C4C4C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6" name="Google Shape;286;p24"/>
            <p:cNvSpPr/>
            <p:nvPr/>
          </p:nvSpPr>
          <p:spPr>
            <a:xfrm>
              <a:off x="1422332" y="3474643"/>
              <a:ext cx="2634639" cy="352318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87" name="Google Shape;287;p24"/>
          <p:cNvGrpSpPr/>
          <p:nvPr/>
        </p:nvGrpSpPr>
        <p:grpSpPr>
          <a:xfrm>
            <a:off x="827585" y="4118665"/>
            <a:ext cx="3819870" cy="432407"/>
            <a:chOff x="827585" y="4118665"/>
            <a:chExt cx="3819870" cy="432407"/>
          </a:xfrm>
        </p:grpSpPr>
        <p:sp>
          <p:nvSpPr>
            <p:cNvPr id="288" name="Google Shape;288;p24"/>
            <p:cNvSpPr/>
            <p:nvPr/>
          </p:nvSpPr>
          <p:spPr>
            <a:xfrm>
              <a:off x="827585" y="4118665"/>
              <a:ext cx="3819870" cy="432407"/>
            </a:xfrm>
            <a:custGeom>
              <a:rect b="b" l="l" r="r" t="t"/>
              <a:pathLst>
                <a:path extrusionOk="0" h="21600" w="2160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miter lim="4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C4C4C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9" name="Google Shape;289;p24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90" name="Google Shape;290;p24"/>
          <p:cNvSpPr/>
          <p:nvPr/>
        </p:nvSpPr>
        <p:spPr>
          <a:xfrm flipH="1" rot="10800000">
            <a:off x="5091212" y="1121919"/>
            <a:ext cx="49903" cy="514044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1125" lIns="82275" spcFirstLastPara="1" rIns="82275" wrap="square" tIns="41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91" name="Google Shape;291;p24"/>
          <p:cNvSpPr/>
          <p:nvPr/>
        </p:nvSpPr>
        <p:spPr>
          <a:xfrm flipH="1" rot="10800000">
            <a:off x="5089572" y="1903209"/>
            <a:ext cx="49903" cy="514044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1125" lIns="82275" spcFirstLastPara="1" rIns="82275" wrap="square" tIns="41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92" name="Google Shape;292;p24"/>
          <p:cNvSpPr/>
          <p:nvPr/>
        </p:nvSpPr>
        <p:spPr>
          <a:xfrm flipH="1" rot="10800000">
            <a:off x="5091212" y="2613341"/>
            <a:ext cx="49903" cy="514044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1125" lIns="82275" spcFirstLastPara="1" rIns="82275" wrap="square" tIns="41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93" name="Google Shape;293;p24"/>
          <p:cNvGrpSpPr/>
          <p:nvPr/>
        </p:nvGrpSpPr>
        <p:grpSpPr>
          <a:xfrm>
            <a:off x="5228512" y="1109269"/>
            <a:ext cx="2871880" cy="597790"/>
            <a:chOff x="5228512" y="1109269"/>
            <a:chExt cx="2871880" cy="597790"/>
          </a:xfrm>
        </p:grpSpPr>
        <p:sp>
          <p:nvSpPr>
            <p:cNvPr id="294" name="Google Shape;294;p24"/>
            <p:cNvSpPr txBox="1"/>
            <p:nvPr/>
          </p:nvSpPr>
          <p:spPr>
            <a:xfrm>
              <a:off x="5228512" y="1303102"/>
              <a:ext cx="2871880" cy="40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0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5228513" y="1109269"/>
              <a:ext cx="833883" cy="21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96" name="Google Shape;296;p24"/>
          <p:cNvGrpSpPr/>
          <p:nvPr/>
        </p:nvGrpSpPr>
        <p:grpSpPr>
          <a:xfrm>
            <a:off x="5228512" y="1869180"/>
            <a:ext cx="2871880" cy="597789"/>
            <a:chOff x="5228512" y="1869180"/>
            <a:chExt cx="2871880" cy="597789"/>
          </a:xfrm>
        </p:grpSpPr>
        <p:sp>
          <p:nvSpPr>
            <p:cNvPr id="297" name="Google Shape;297;p24"/>
            <p:cNvSpPr txBox="1"/>
            <p:nvPr/>
          </p:nvSpPr>
          <p:spPr>
            <a:xfrm>
              <a:off x="5228512" y="2063012"/>
              <a:ext cx="2871880" cy="40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0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5228513" y="1869180"/>
              <a:ext cx="833883" cy="21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299" name="Google Shape;299;p24"/>
          <p:cNvGrpSpPr/>
          <p:nvPr/>
        </p:nvGrpSpPr>
        <p:grpSpPr>
          <a:xfrm>
            <a:off x="5228512" y="2629091"/>
            <a:ext cx="2871880" cy="597790"/>
            <a:chOff x="5228512" y="2629091"/>
            <a:chExt cx="2871880" cy="597790"/>
          </a:xfrm>
        </p:grpSpPr>
        <p:sp>
          <p:nvSpPr>
            <p:cNvPr id="300" name="Google Shape;300;p24"/>
            <p:cNvSpPr txBox="1"/>
            <p:nvPr/>
          </p:nvSpPr>
          <p:spPr>
            <a:xfrm>
              <a:off x="5228512" y="2822924"/>
              <a:ext cx="2871880" cy="40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0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5228513" y="2629091"/>
              <a:ext cx="833883" cy="21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02" name="Google Shape;302;p24"/>
          <p:cNvSpPr/>
          <p:nvPr/>
        </p:nvSpPr>
        <p:spPr>
          <a:xfrm flipH="1" rot="10800000">
            <a:off x="5089572" y="3333829"/>
            <a:ext cx="49903" cy="514044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1125" lIns="82275" spcFirstLastPara="1" rIns="82275" wrap="square" tIns="41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3" name="Google Shape;303;p24"/>
          <p:cNvSpPr/>
          <p:nvPr/>
        </p:nvSpPr>
        <p:spPr>
          <a:xfrm flipH="1" rot="10800000">
            <a:off x="5091212" y="4043961"/>
            <a:ext cx="49903" cy="514044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1125" lIns="82275" spcFirstLastPara="1" rIns="82275" wrap="square" tIns="41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04" name="Google Shape;304;p24"/>
          <p:cNvGrpSpPr/>
          <p:nvPr/>
        </p:nvGrpSpPr>
        <p:grpSpPr>
          <a:xfrm>
            <a:off x="5228512" y="3299800"/>
            <a:ext cx="2871880" cy="597790"/>
            <a:chOff x="5228512" y="3299800"/>
            <a:chExt cx="2871880" cy="597790"/>
          </a:xfrm>
        </p:grpSpPr>
        <p:sp>
          <p:nvSpPr>
            <p:cNvPr id="305" name="Google Shape;305;p24"/>
            <p:cNvSpPr txBox="1"/>
            <p:nvPr/>
          </p:nvSpPr>
          <p:spPr>
            <a:xfrm>
              <a:off x="5228512" y="3493633"/>
              <a:ext cx="2871880" cy="40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0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5228513" y="3299800"/>
              <a:ext cx="833883" cy="21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07" name="Google Shape;307;p24"/>
          <p:cNvGrpSpPr/>
          <p:nvPr/>
        </p:nvGrpSpPr>
        <p:grpSpPr>
          <a:xfrm>
            <a:off x="5228512" y="4059711"/>
            <a:ext cx="2871880" cy="597790"/>
            <a:chOff x="5228512" y="4059711"/>
            <a:chExt cx="2871880" cy="597790"/>
          </a:xfrm>
        </p:grpSpPr>
        <p:sp>
          <p:nvSpPr>
            <p:cNvPr id="308" name="Google Shape;308;p24"/>
            <p:cNvSpPr txBox="1"/>
            <p:nvPr/>
          </p:nvSpPr>
          <p:spPr>
            <a:xfrm>
              <a:off x="5228512" y="4253544"/>
              <a:ext cx="2871880" cy="4039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0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5228513" y="4059711"/>
              <a:ext cx="833883" cy="21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10" name="Google Shape;310;p24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pic>
        <p:nvPicPr>
          <p:cNvPr id="317" name="Google Shape;317;p25"/>
          <p:cNvPicPr preferRelativeResize="0"/>
          <p:nvPr/>
        </p:nvPicPr>
        <p:blipFill rotWithShape="1">
          <a:blip r:embed="rId3">
            <a:alphaModFix/>
          </a:blip>
          <a:srcRect b="17447" l="0" r="0" t="22172"/>
          <a:stretch/>
        </p:blipFill>
        <p:spPr>
          <a:xfrm>
            <a:off x="0" y="2037787"/>
            <a:ext cx="9144000" cy="31057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8" name="Google Shape;318;p25"/>
          <p:cNvGrpSpPr/>
          <p:nvPr/>
        </p:nvGrpSpPr>
        <p:grpSpPr>
          <a:xfrm rot="1534880">
            <a:off x="233330" y="2398084"/>
            <a:ext cx="1425829" cy="1486025"/>
            <a:chOff x="233330" y="2344294"/>
            <a:chExt cx="1425829" cy="1486025"/>
          </a:xfrm>
        </p:grpSpPr>
        <p:sp>
          <p:nvSpPr>
            <p:cNvPr id="319" name="Google Shape;319;p25"/>
            <p:cNvSpPr/>
            <p:nvPr/>
          </p:nvSpPr>
          <p:spPr>
            <a:xfrm rot="9051066">
              <a:off x="450109" y="2513252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20" name="Google Shape;320;p25"/>
            <p:cNvSpPr txBox="1"/>
            <p:nvPr/>
          </p:nvSpPr>
          <p:spPr>
            <a:xfrm rot="-1534880">
              <a:off x="537195" y="2827638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2010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21" name="Google Shape;321;p25"/>
          <p:cNvGrpSpPr/>
          <p:nvPr/>
        </p:nvGrpSpPr>
        <p:grpSpPr>
          <a:xfrm>
            <a:off x="2187610" y="3138473"/>
            <a:ext cx="1424223" cy="1485072"/>
            <a:chOff x="2169680" y="3030893"/>
            <a:chExt cx="1424223" cy="1485072"/>
          </a:xfrm>
        </p:grpSpPr>
        <p:sp>
          <p:nvSpPr>
            <p:cNvPr id="322" name="Google Shape;322;p25"/>
            <p:cNvSpPr/>
            <p:nvPr/>
          </p:nvSpPr>
          <p:spPr>
            <a:xfrm rot="-1738354">
              <a:off x="2385656" y="3199375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23" name="Google Shape;323;p25"/>
            <p:cNvSpPr txBox="1"/>
            <p:nvPr/>
          </p:nvSpPr>
          <p:spPr>
            <a:xfrm>
              <a:off x="2519628" y="3642553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2011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24" name="Google Shape;324;p25"/>
          <p:cNvGrpSpPr/>
          <p:nvPr/>
        </p:nvGrpSpPr>
        <p:grpSpPr>
          <a:xfrm>
            <a:off x="2932149" y="1213897"/>
            <a:ext cx="1297248" cy="1397613"/>
            <a:chOff x="2980106" y="1247804"/>
            <a:chExt cx="1297248" cy="1397613"/>
          </a:xfrm>
        </p:grpSpPr>
        <p:sp>
          <p:nvSpPr>
            <p:cNvPr id="325" name="Google Shape;325;p25"/>
            <p:cNvSpPr/>
            <p:nvPr/>
          </p:nvSpPr>
          <p:spPr>
            <a:xfrm rot="9725433">
              <a:off x="3132595" y="1372556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26" name="Google Shape;326;p25"/>
            <p:cNvSpPr txBox="1"/>
            <p:nvPr/>
          </p:nvSpPr>
          <p:spPr>
            <a:xfrm>
              <a:off x="3236759" y="1671584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2012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27" name="Google Shape;327;p25"/>
          <p:cNvGrpSpPr/>
          <p:nvPr/>
        </p:nvGrpSpPr>
        <p:grpSpPr>
          <a:xfrm>
            <a:off x="4707051" y="2462910"/>
            <a:ext cx="1274122" cy="1380075"/>
            <a:chOff x="4716016" y="2373260"/>
            <a:chExt cx="1274122" cy="1380075"/>
          </a:xfrm>
        </p:grpSpPr>
        <p:sp>
          <p:nvSpPr>
            <p:cNvPr id="328" name="Google Shape;328;p25"/>
            <p:cNvSpPr/>
            <p:nvPr/>
          </p:nvSpPr>
          <p:spPr>
            <a:xfrm rot="-975910">
              <a:off x="4856942" y="2489243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29" name="Google Shape;329;p25"/>
            <p:cNvSpPr txBox="1"/>
            <p:nvPr/>
          </p:nvSpPr>
          <p:spPr>
            <a:xfrm>
              <a:off x="4995932" y="2947465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2013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30" name="Google Shape;330;p25"/>
          <p:cNvGrpSpPr/>
          <p:nvPr/>
        </p:nvGrpSpPr>
        <p:grpSpPr>
          <a:xfrm>
            <a:off x="6202332" y="850858"/>
            <a:ext cx="992271" cy="1148109"/>
            <a:chOff x="6300947" y="940508"/>
            <a:chExt cx="992271" cy="1148109"/>
          </a:xfrm>
        </p:grpSpPr>
        <p:sp>
          <p:nvSpPr>
            <p:cNvPr id="331" name="Google Shape;331;p25"/>
            <p:cNvSpPr/>
            <p:nvPr/>
          </p:nvSpPr>
          <p:spPr>
            <a:xfrm rot="10800000">
              <a:off x="6300947" y="940508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32" name="Google Shape;332;p25"/>
            <p:cNvSpPr txBox="1"/>
            <p:nvPr/>
          </p:nvSpPr>
          <p:spPr>
            <a:xfrm>
              <a:off x="6413042" y="1227242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2014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33" name="Google Shape;333;p25"/>
          <p:cNvGrpSpPr/>
          <p:nvPr/>
        </p:nvGrpSpPr>
        <p:grpSpPr>
          <a:xfrm>
            <a:off x="7376568" y="2497556"/>
            <a:ext cx="1127929" cy="1263078"/>
            <a:chOff x="7457253" y="2425836"/>
            <a:chExt cx="1127929" cy="1263078"/>
          </a:xfrm>
        </p:grpSpPr>
        <p:sp>
          <p:nvSpPr>
            <p:cNvPr id="334" name="Google Shape;334;p25"/>
            <p:cNvSpPr/>
            <p:nvPr/>
          </p:nvSpPr>
          <p:spPr>
            <a:xfrm rot="430599">
              <a:off x="7525082" y="2483320"/>
              <a:ext cx="992271" cy="1148109"/>
            </a:xfrm>
            <a:custGeom>
              <a:rect b="b" l="l" r="r" t="t"/>
              <a:pathLst>
                <a:path extrusionOk="0" h="1333073" w="1152128">
                  <a:moveTo>
                    <a:pt x="576064" y="0"/>
                  </a:moveTo>
                  <a:lnTo>
                    <a:pt x="687529" y="192182"/>
                  </a:lnTo>
                  <a:cubicBezTo>
                    <a:pt x="952381" y="243689"/>
                    <a:pt x="1152128" y="477023"/>
                    <a:pt x="1152128" y="757009"/>
                  </a:cubicBezTo>
                  <a:cubicBezTo>
                    <a:pt x="1152128" y="1075160"/>
                    <a:pt x="894215" y="1333073"/>
                    <a:pt x="576064" y="1333073"/>
                  </a:cubicBezTo>
                  <a:cubicBezTo>
                    <a:pt x="257913" y="1333073"/>
                    <a:pt x="0" y="1075160"/>
                    <a:pt x="0" y="757009"/>
                  </a:cubicBezTo>
                  <a:cubicBezTo>
                    <a:pt x="0" y="477023"/>
                    <a:pt x="199747" y="243689"/>
                    <a:pt x="464599" y="192182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635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sx="98000" rotWithShape="0" algn="t" dir="5400000" dist="50800" sy="98000">
                <a:srgbClr val="000000">
                  <a:alpha val="4000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35" name="Google Shape;335;p25"/>
            <p:cNvSpPr txBox="1"/>
            <p:nvPr/>
          </p:nvSpPr>
          <p:spPr>
            <a:xfrm>
              <a:off x="7628212" y="2933985"/>
              <a:ext cx="74892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2015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36" name="Google Shape;336;p25"/>
          <p:cNvSpPr/>
          <p:nvPr/>
        </p:nvSpPr>
        <p:spPr>
          <a:xfrm>
            <a:off x="934015" y="4042231"/>
            <a:ext cx="216024" cy="2160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7" name="Google Shape;337;p25"/>
          <p:cNvSpPr/>
          <p:nvPr/>
        </p:nvSpPr>
        <p:spPr>
          <a:xfrm>
            <a:off x="2411616" y="3068944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8" name="Google Shape;338;p25"/>
          <p:cNvSpPr/>
          <p:nvPr/>
        </p:nvSpPr>
        <p:spPr>
          <a:xfrm>
            <a:off x="3736956" y="2555335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9" name="Google Shape;339;p25"/>
          <p:cNvSpPr/>
          <p:nvPr/>
        </p:nvSpPr>
        <p:spPr>
          <a:xfrm>
            <a:off x="5003898" y="2256677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0" name="Google Shape;340;p25"/>
          <p:cNvSpPr/>
          <p:nvPr/>
        </p:nvSpPr>
        <p:spPr>
          <a:xfrm>
            <a:off x="6591147" y="2150384"/>
            <a:ext cx="216024" cy="2160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25"/>
          <p:cNvSpPr/>
          <p:nvPr/>
        </p:nvSpPr>
        <p:spPr>
          <a:xfrm>
            <a:off x="7958462" y="2211025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508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2" name="Google Shape;342;p25"/>
          <p:cNvSpPr txBox="1"/>
          <p:nvPr/>
        </p:nvSpPr>
        <p:spPr>
          <a:xfrm>
            <a:off x="1150039" y="4040333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3" name="Google Shape;343;p25"/>
          <p:cNvSpPr txBox="1"/>
          <p:nvPr/>
        </p:nvSpPr>
        <p:spPr>
          <a:xfrm>
            <a:off x="1641598" y="2305784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4" name="Google Shape;344;p25"/>
          <p:cNvSpPr txBox="1"/>
          <p:nvPr/>
        </p:nvSpPr>
        <p:spPr>
          <a:xfrm>
            <a:off x="3262613" y="2928761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5" name="Google Shape;345;p25"/>
          <p:cNvSpPr txBox="1"/>
          <p:nvPr/>
        </p:nvSpPr>
        <p:spPr>
          <a:xfrm>
            <a:off x="4293989" y="1349251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6" name="Google Shape;346;p25"/>
          <p:cNvSpPr txBox="1"/>
          <p:nvPr/>
        </p:nvSpPr>
        <p:spPr>
          <a:xfrm>
            <a:off x="5958333" y="2483117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7" name="Google Shape;347;p25"/>
          <p:cNvSpPr txBox="1"/>
          <p:nvPr/>
        </p:nvSpPr>
        <p:spPr>
          <a:xfrm>
            <a:off x="7474246" y="1288610"/>
            <a:ext cx="141981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8" name="Google Shape;348;p25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4" name="Google Shape;354;p26"/>
          <p:cNvCxnSpPr/>
          <p:nvPr/>
        </p:nvCxnSpPr>
        <p:spPr>
          <a:xfrm rot="10800000">
            <a:off x="5924717" y="3380695"/>
            <a:ext cx="41565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5" name="Google Shape;355;p26"/>
          <p:cNvCxnSpPr/>
          <p:nvPr/>
        </p:nvCxnSpPr>
        <p:spPr>
          <a:xfrm>
            <a:off x="4760084" y="4247835"/>
            <a:ext cx="877085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6" name="Google Shape;356;p26"/>
          <p:cNvCxnSpPr/>
          <p:nvPr/>
        </p:nvCxnSpPr>
        <p:spPr>
          <a:xfrm rot="10800000">
            <a:off x="2685583" y="3373249"/>
            <a:ext cx="41565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7" name="Google Shape;357;p26"/>
          <p:cNvCxnSpPr/>
          <p:nvPr/>
        </p:nvCxnSpPr>
        <p:spPr>
          <a:xfrm rot="10800000">
            <a:off x="2706386" y="2159285"/>
            <a:ext cx="41565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358" name="Google Shape;358;p26"/>
          <p:cNvGrpSpPr/>
          <p:nvPr/>
        </p:nvGrpSpPr>
        <p:grpSpPr>
          <a:xfrm>
            <a:off x="3592798" y="1218329"/>
            <a:ext cx="707403" cy="178728"/>
            <a:chOff x="4470269" y="1661160"/>
            <a:chExt cx="1290451" cy="262890"/>
          </a:xfrm>
        </p:grpSpPr>
        <p:cxnSp>
          <p:nvCxnSpPr>
            <p:cNvPr id="359" name="Google Shape;359;p26"/>
            <p:cNvCxnSpPr/>
            <p:nvPr/>
          </p:nvCxnSpPr>
          <p:spPr>
            <a:xfrm rot="10800000">
              <a:off x="5410200" y="1661160"/>
              <a:ext cx="350520" cy="262890"/>
            </a:xfrm>
            <a:prstGeom prst="straightConnector1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60" name="Google Shape;360;p26"/>
            <p:cNvCxnSpPr/>
            <p:nvPr/>
          </p:nvCxnSpPr>
          <p:spPr>
            <a:xfrm rot="10800000">
              <a:off x="4470269" y="1663541"/>
              <a:ext cx="942312" cy="0"/>
            </a:xfrm>
            <a:prstGeom prst="straightConnector1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361" name="Google Shape;361;p26"/>
          <p:cNvGrpSpPr/>
          <p:nvPr/>
        </p:nvGrpSpPr>
        <p:grpSpPr>
          <a:xfrm>
            <a:off x="5115208" y="1952292"/>
            <a:ext cx="817690" cy="714916"/>
            <a:chOff x="6842760" y="2637270"/>
            <a:chExt cx="1203960" cy="1051560"/>
          </a:xfrm>
        </p:grpSpPr>
        <p:sp>
          <p:nvSpPr>
            <p:cNvPr id="362" name="Google Shape;362;p26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3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63" name="Google Shape;363;p26"/>
            <p:cNvSpPr txBox="1"/>
            <p:nvPr/>
          </p:nvSpPr>
          <p:spPr>
            <a:xfrm>
              <a:off x="7024263" y="2809108"/>
              <a:ext cx="820724" cy="679057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02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64" name="Google Shape;364;p26"/>
          <p:cNvGrpSpPr/>
          <p:nvPr/>
        </p:nvGrpSpPr>
        <p:grpSpPr>
          <a:xfrm>
            <a:off x="4119540" y="1387742"/>
            <a:ext cx="817690" cy="714917"/>
            <a:chOff x="5525852" y="1879080"/>
            <a:chExt cx="1203960" cy="1051560"/>
          </a:xfrm>
        </p:grpSpPr>
        <p:sp>
          <p:nvSpPr>
            <p:cNvPr id="365" name="Google Shape;365;p26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2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66" name="Google Shape;366;p26"/>
            <p:cNvSpPr txBox="1"/>
            <p:nvPr/>
          </p:nvSpPr>
          <p:spPr>
            <a:xfrm>
              <a:off x="5686670" y="1989361"/>
              <a:ext cx="882326" cy="787704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01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67" name="Google Shape;367;p26"/>
          <p:cNvGrpSpPr/>
          <p:nvPr/>
        </p:nvGrpSpPr>
        <p:grpSpPr>
          <a:xfrm>
            <a:off x="5107028" y="3023238"/>
            <a:ext cx="817690" cy="714917"/>
            <a:chOff x="6842760" y="4008870"/>
            <a:chExt cx="1203960" cy="1051560"/>
          </a:xfrm>
        </p:grpSpPr>
        <p:sp>
          <p:nvSpPr>
            <p:cNvPr id="368" name="Google Shape;368;p26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4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69" name="Google Shape;369;p26"/>
            <p:cNvSpPr txBox="1"/>
            <p:nvPr/>
          </p:nvSpPr>
          <p:spPr>
            <a:xfrm>
              <a:off x="6981635" y="4119151"/>
              <a:ext cx="926211" cy="787704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03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70" name="Google Shape;370;p26"/>
          <p:cNvGrpSpPr/>
          <p:nvPr/>
        </p:nvGrpSpPr>
        <p:grpSpPr>
          <a:xfrm>
            <a:off x="3101231" y="3014501"/>
            <a:ext cx="817690" cy="714917"/>
            <a:chOff x="4206240" y="4008870"/>
            <a:chExt cx="1203960" cy="1051560"/>
          </a:xfrm>
        </p:grpSpPr>
        <p:sp>
          <p:nvSpPr>
            <p:cNvPr id="371" name="Google Shape;371;p26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3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72" name="Google Shape;372;p26"/>
            <p:cNvSpPr txBox="1"/>
            <p:nvPr/>
          </p:nvSpPr>
          <p:spPr>
            <a:xfrm>
              <a:off x="4397859" y="4183708"/>
              <a:ext cx="820724" cy="787704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05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73" name="Google Shape;373;p26"/>
          <p:cNvGrpSpPr/>
          <p:nvPr/>
        </p:nvGrpSpPr>
        <p:grpSpPr>
          <a:xfrm>
            <a:off x="3122033" y="1923678"/>
            <a:ext cx="817690" cy="714916"/>
            <a:chOff x="4206240" y="2637270"/>
            <a:chExt cx="1203960" cy="1051560"/>
          </a:xfrm>
        </p:grpSpPr>
        <p:sp>
          <p:nvSpPr>
            <p:cNvPr id="374" name="Google Shape;374;p26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4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75" name="Google Shape;375;p26"/>
            <p:cNvSpPr txBox="1"/>
            <p:nvPr/>
          </p:nvSpPr>
          <p:spPr>
            <a:xfrm>
              <a:off x="4387743" y="2809108"/>
              <a:ext cx="820724" cy="679057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06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76" name="Google Shape;376;p26"/>
          <p:cNvSpPr/>
          <p:nvPr/>
        </p:nvSpPr>
        <p:spPr>
          <a:xfrm>
            <a:off x="2594291" y="1059582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7" name="Google Shape;377;p26"/>
          <p:cNvSpPr/>
          <p:nvPr/>
        </p:nvSpPr>
        <p:spPr>
          <a:xfrm>
            <a:off x="1331640" y="1307696"/>
            <a:ext cx="2234476" cy="61671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8" name="Google Shape;378;p26"/>
          <p:cNvSpPr/>
          <p:nvPr/>
        </p:nvSpPr>
        <p:spPr>
          <a:xfrm>
            <a:off x="1681203" y="2001842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9" name="Google Shape;379;p26"/>
          <p:cNvSpPr/>
          <p:nvPr/>
        </p:nvSpPr>
        <p:spPr>
          <a:xfrm>
            <a:off x="942340" y="2249955"/>
            <a:ext cx="1707622" cy="801382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0" name="Google Shape;380;p26"/>
          <p:cNvSpPr/>
          <p:nvPr/>
        </p:nvSpPr>
        <p:spPr>
          <a:xfrm>
            <a:off x="1660401" y="3125138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1" name="Google Shape;381;p26"/>
          <p:cNvSpPr/>
          <p:nvPr/>
        </p:nvSpPr>
        <p:spPr>
          <a:xfrm>
            <a:off x="921537" y="3373249"/>
            <a:ext cx="1707621" cy="801382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2" name="Google Shape;382;p26"/>
          <p:cNvSpPr/>
          <p:nvPr/>
        </p:nvSpPr>
        <p:spPr>
          <a:xfrm>
            <a:off x="6361016" y="1628331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3" name="Google Shape;383;p26"/>
          <p:cNvSpPr/>
          <p:nvPr/>
        </p:nvSpPr>
        <p:spPr>
          <a:xfrm>
            <a:off x="6380670" y="1887161"/>
            <a:ext cx="1820990" cy="801382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4" name="Google Shape;384;p26"/>
          <p:cNvSpPr/>
          <p:nvPr/>
        </p:nvSpPr>
        <p:spPr>
          <a:xfrm>
            <a:off x="6382865" y="2921879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5" name="Google Shape;385;p26"/>
          <p:cNvSpPr/>
          <p:nvPr/>
        </p:nvSpPr>
        <p:spPr>
          <a:xfrm>
            <a:off x="6395300" y="3180710"/>
            <a:ext cx="1820990" cy="801382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6" name="Google Shape;386;p26"/>
          <p:cNvSpPr/>
          <p:nvPr/>
        </p:nvSpPr>
        <p:spPr>
          <a:xfrm>
            <a:off x="5678017" y="3897091"/>
            <a:ext cx="971823" cy="23199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7" name="Google Shape;387;p26"/>
          <p:cNvSpPr/>
          <p:nvPr/>
        </p:nvSpPr>
        <p:spPr>
          <a:xfrm>
            <a:off x="5697675" y="4155924"/>
            <a:ext cx="2198750" cy="616716"/>
          </a:xfrm>
          <a:prstGeom prst="rect">
            <a:avLst/>
          </a:prstGeom>
          <a:noFill/>
          <a:ln>
            <a:noFill/>
          </a:ln>
        </p:spPr>
        <p:txBody>
          <a:bodyPr anchorCtr="0" anchor="t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88" name="Google Shape;388;p26"/>
          <p:cNvGrpSpPr/>
          <p:nvPr/>
        </p:nvGrpSpPr>
        <p:grpSpPr>
          <a:xfrm flipH="1">
            <a:off x="5748086" y="1783021"/>
            <a:ext cx="600459" cy="178728"/>
            <a:chOff x="4255294" y="1661160"/>
            <a:chExt cx="1505426" cy="262890"/>
          </a:xfrm>
        </p:grpSpPr>
        <p:cxnSp>
          <p:nvCxnSpPr>
            <p:cNvPr id="389" name="Google Shape;389;p26"/>
            <p:cNvCxnSpPr/>
            <p:nvPr/>
          </p:nvCxnSpPr>
          <p:spPr>
            <a:xfrm rot="10800000">
              <a:off x="5410200" y="1661160"/>
              <a:ext cx="350520" cy="262890"/>
            </a:xfrm>
            <a:prstGeom prst="straightConnector1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0" name="Google Shape;390;p26"/>
            <p:cNvCxnSpPr/>
            <p:nvPr/>
          </p:nvCxnSpPr>
          <p:spPr>
            <a:xfrm rot="10800000">
              <a:off x="4255294" y="1663541"/>
              <a:ext cx="1157287" cy="0"/>
            </a:xfrm>
            <a:prstGeom prst="straightConnector1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391" name="Google Shape;391;p26"/>
          <p:cNvGrpSpPr/>
          <p:nvPr/>
        </p:nvGrpSpPr>
        <p:grpSpPr>
          <a:xfrm>
            <a:off x="3887578" y="2289632"/>
            <a:ext cx="1281625" cy="1082733"/>
            <a:chOff x="5927099" y="3207123"/>
            <a:chExt cx="1887055" cy="1592580"/>
          </a:xfrm>
        </p:grpSpPr>
        <p:sp>
          <p:nvSpPr>
            <p:cNvPr id="392" name="Google Shape;392;p26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None/>
              </a:pPr>
              <a:r>
                <a:t/>
              </a:r>
              <a:endParaRPr b="0" i="0" sz="17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3" name="Google Shape;393;p26"/>
            <p:cNvSpPr txBox="1"/>
            <p:nvPr/>
          </p:nvSpPr>
          <p:spPr>
            <a:xfrm>
              <a:off x="6085168" y="3797558"/>
              <a:ext cx="1522526" cy="679058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2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OPTION HERE</a:t>
              </a:r>
              <a:endParaRPr b="1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94" name="Google Shape;394;p26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grpSp>
        <p:nvGrpSpPr>
          <p:cNvPr id="395" name="Google Shape;395;p26"/>
          <p:cNvGrpSpPr/>
          <p:nvPr/>
        </p:nvGrpSpPr>
        <p:grpSpPr>
          <a:xfrm>
            <a:off x="4119540" y="3538778"/>
            <a:ext cx="817690" cy="714916"/>
            <a:chOff x="5525852" y="4683240"/>
            <a:chExt cx="1203960" cy="1051560"/>
          </a:xfrm>
        </p:grpSpPr>
        <p:sp>
          <p:nvSpPr>
            <p:cNvPr id="396" name="Google Shape;396;p26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accent2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7" name="Google Shape;397;p26"/>
            <p:cNvSpPr txBox="1"/>
            <p:nvPr/>
          </p:nvSpPr>
          <p:spPr>
            <a:xfrm>
              <a:off x="5693284" y="4855078"/>
              <a:ext cx="820724" cy="679057"/>
            </a:xfrm>
            <a:prstGeom prst="rect">
              <a:avLst/>
            </a:prstGeom>
            <a:noFill/>
            <a:ln>
              <a:noFill/>
            </a:ln>
            <a:effectLst>
              <a:outerShdw blurRad="1016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Consolas"/>
                <a:buNone/>
              </a:pPr>
              <a:r>
                <a:rPr b="0" i="0" lang="tr-TR" sz="2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04</a:t>
              </a:r>
              <a:endParaRPr b="0" baseline="-25000" i="0" sz="2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98" name="Google Shape;398;p26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5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27"/>
          <p:cNvGrpSpPr/>
          <p:nvPr/>
        </p:nvGrpSpPr>
        <p:grpSpPr>
          <a:xfrm>
            <a:off x="2832027" y="1451588"/>
            <a:ext cx="1918068" cy="680813"/>
            <a:chOff x="3666731" y="1984470"/>
            <a:chExt cx="2636520" cy="1447800"/>
          </a:xfrm>
        </p:grpSpPr>
        <p:sp>
          <p:nvSpPr>
            <p:cNvPr id="405" name="Google Shape;405;p27"/>
            <p:cNvSpPr/>
            <p:nvPr/>
          </p:nvSpPr>
          <p:spPr>
            <a:xfrm>
              <a:off x="3666731" y="1984470"/>
              <a:ext cx="2636520" cy="1447800"/>
            </a:xfrm>
            <a:custGeom>
              <a:rect b="b" l="l" r="r" t="t"/>
              <a:pathLst>
                <a:path extrusionOk="0"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2"/>
            </a:solidFill>
            <a:ln cap="flat" cmpd="sng" w="508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6" name="Google Shape;406;p27"/>
            <p:cNvSpPr txBox="1"/>
            <p:nvPr/>
          </p:nvSpPr>
          <p:spPr>
            <a:xfrm>
              <a:off x="3971726" y="2364755"/>
              <a:ext cx="2230360" cy="687235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5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baseline="-25000" i="0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407" name="Google Shape;407;p27"/>
          <p:cNvGrpSpPr/>
          <p:nvPr/>
        </p:nvGrpSpPr>
        <p:grpSpPr>
          <a:xfrm>
            <a:off x="1045336" y="1451588"/>
            <a:ext cx="1918068" cy="680813"/>
            <a:chOff x="1436370" y="1984470"/>
            <a:chExt cx="2636520" cy="1447800"/>
          </a:xfrm>
        </p:grpSpPr>
        <p:sp>
          <p:nvSpPr>
            <p:cNvPr id="408" name="Google Shape;408;p27"/>
            <p:cNvSpPr/>
            <p:nvPr/>
          </p:nvSpPr>
          <p:spPr>
            <a:xfrm>
              <a:off x="1436370" y="1984470"/>
              <a:ext cx="2636520" cy="1447800"/>
            </a:xfrm>
            <a:custGeom>
              <a:rect b="b" l="l" r="r" t="t"/>
              <a:pathLst>
                <a:path extrusionOk="0"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1"/>
            </a:solidFill>
            <a:ln cap="flat" cmpd="sng" w="508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9" name="Google Shape;409;p27"/>
            <p:cNvSpPr txBox="1"/>
            <p:nvPr/>
          </p:nvSpPr>
          <p:spPr>
            <a:xfrm>
              <a:off x="1709209" y="2315665"/>
              <a:ext cx="2293960" cy="785412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5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baseline="-25000" i="0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410" name="Google Shape;410;p27"/>
          <p:cNvGrpSpPr/>
          <p:nvPr/>
        </p:nvGrpSpPr>
        <p:grpSpPr>
          <a:xfrm>
            <a:off x="6470356" y="1451588"/>
            <a:ext cx="1918068" cy="680813"/>
            <a:chOff x="8127453" y="1984470"/>
            <a:chExt cx="2636520" cy="1447800"/>
          </a:xfrm>
        </p:grpSpPr>
        <p:sp>
          <p:nvSpPr>
            <p:cNvPr id="411" name="Google Shape;411;p27"/>
            <p:cNvSpPr/>
            <p:nvPr/>
          </p:nvSpPr>
          <p:spPr>
            <a:xfrm>
              <a:off x="8127453" y="1984470"/>
              <a:ext cx="2636520" cy="1447800"/>
            </a:xfrm>
            <a:custGeom>
              <a:rect b="b" l="l" r="r" t="t"/>
              <a:pathLst>
                <a:path extrusionOk="0"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4"/>
            </a:solidFill>
            <a:ln cap="flat" cmpd="sng" w="508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12" name="Google Shape;412;p27"/>
            <p:cNvSpPr txBox="1"/>
            <p:nvPr/>
          </p:nvSpPr>
          <p:spPr>
            <a:xfrm>
              <a:off x="8439016" y="2315665"/>
              <a:ext cx="2230360" cy="785412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5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baseline="-25000" i="0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413" name="Google Shape;413;p27"/>
          <p:cNvGrpSpPr/>
          <p:nvPr/>
        </p:nvGrpSpPr>
        <p:grpSpPr>
          <a:xfrm>
            <a:off x="4651191" y="1451588"/>
            <a:ext cx="1918068" cy="680813"/>
            <a:chOff x="5897092" y="1984470"/>
            <a:chExt cx="2636520" cy="1447800"/>
          </a:xfrm>
        </p:grpSpPr>
        <p:sp>
          <p:nvSpPr>
            <p:cNvPr id="414" name="Google Shape;414;p27"/>
            <p:cNvSpPr/>
            <p:nvPr/>
          </p:nvSpPr>
          <p:spPr>
            <a:xfrm>
              <a:off x="5897092" y="1984470"/>
              <a:ext cx="2636520" cy="1447800"/>
            </a:xfrm>
            <a:custGeom>
              <a:rect b="b" l="l" r="r" t="t"/>
              <a:pathLst>
                <a:path extrusionOk="0" h="1447800" w="263652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chemeClr val="accent3"/>
            </a:solidFill>
            <a:ln cap="flat" cmpd="sng" w="508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15" name="Google Shape;415;p27"/>
            <p:cNvSpPr txBox="1"/>
            <p:nvPr/>
          </p:nvSpPr>
          <p:spPr>
            <a:xfrm>
              <a:off x="6227711" y="2315669"/>
              <a:ext cx="2205655" cy="785412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5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baseline="-25000" i="0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416" name="Google Shape;416;p27"/>
          <p:cNvSpPr/>
          <p:nvPr/>
        </p:nvSpPr>
        <p:spPr>
          <a:xfrm>
            <a:off x="1061304" y="4003331"/>
            <a:ext cx="7039088" cy="43857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 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7" name="Google Shape;417;p27"/>
          <p:cNvSpPr/>
          <p:nvPr/>
        </p:nvSpPr>
        <p:spPr>
          <a:xfrm>
            <a:off x="1538806" y="2456293"/>
            <a:ext cx="1012122" cy="2539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8" name="Google Shape;418;p27"/>
          <p:cNvSpPr/>
          <p:nvPr/>
        </p:nvSpPr>
        <p:spPr>
          <a:xfrm>
            <a:off x="1187624" y="2815633"/>
            <a:ext cx="1685237" cy="8079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9" name="Google Shape;419;p27"/>
          <p:cNvSpPr/>
          <p:nvPr/>
        </p:nvSpPr>
        <p:spPr>
          <a:xfrm>
            <a:off x="3288172" y="2456293"/>
            <a:ext cx="1012122" cy="2539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0" name="Google Shape;420;p27"/>
          <p:cNvSpPr/>
          <p:nvPr/>
        </p:nvSpPr>
        <p:spPr>
          <a:xfrm>
            <a:off x="2968994" y="2815633"/>
            <a:ext cx="1656509" cy="8079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1" name="Google Shape;421;p27"/>
          <p:cNvSpPr/>
          <p:nvPr/>
        </p:nvSpPr>
        <p:spPr>
          <a:xfrm>
            <a:off x="5099592" y="2456293"/>
            <a:ext cx="1012122" cy="2539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2" name="Google Shape;422;p27"/>
          <p:cNvSpPr/>
          <p:nvPr/>
        </p:nvSpPr>
        <p:spPr>
          <a:xfrm>
            <a:off x="4788025" y="2815633"/>
            <a:ext cx="1671742" cy="8079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3" name="Google Shape;423;p27"/>
          <p:cNvSpPr/>
          <p:nvPr/>
        </p:nvSpPr>
        <p:spPr>
          <a:xfrm>
            <a:off x="6879247" y="2456293"/>
            <a:ext cx="1012122" cy="25391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4" name="Google Shape;424;p27"/>
          <p:cNvSpPr/>
          <p:nvPr/>
        </p:nvSpPr>
        <p:spPr>
          <a:xfrm>
            <a:off x="6588225" y="2815633"/>
            <a:ext cx="1656184" cy="8079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425" name="Google Shape;425;p27"/>
          <p:cNvCxnSpPr/>
          <p:nvPr/>
        </p:nvCxnSpPr>
        <p:spPr>
          <a:xfrm>
            <a:off x="1070885" y="3911572"/>
            <a:ext cx="7019925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6" name="Google Shape;426;p27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427" name="Google Shape;427;p27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8"/>
          <p:cNvSpPr/>
          <p:nvPr/>
        </p:nvSpPr>
        <p:spPr>
          <a:xfrm>
            <a:off x="1842358" y="1131590"/>
            <a:ext cx="4385826" cy="3697563"/>
          </a:xfrm>
          <a:custGeom>
            <a:rect b="b" l="l" r="r" t="t"/>
            <a:pathLst>
              <a:path extrusionOk="0" h="3785" w="3668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>
            <a:gsLst>
              <a:gs pos="0">
                <a:srgbClr val="BFBFBF"/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4" name="Google Shape;434;p28"/>
          <p:cNvSpPr/>
          <p:nvPr/>
        </p:nvSpPr>
        <p:spPr>
          <a:xfrm>
            <a:off x="2990111" y="3477885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5" name="Google Shape;435;p28"/>
          <p:cNvSpPr/>
          <p:nvPr/>
        </p:nvSpPr>
        <p:spPr>
          <a:xfrm>
            <a:off x="3657629" y="2842932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6" name="Google Shape;436;p28"/>
          <p:cNvSpPr/>
          <p:nvPr/>
        </p:nvSpPr>
        <p:spPr>
          <a:xfrm>
            <a:off x="4155060" y="2230346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7" name="Google Shape;437;p28"/>
          <p:cNvSpPr/>
          <p:nvPr/>
        </p:nvSpPr>
        <p:spPr>
          <a:xfrm>
            <a:off x="4712678" y="1652099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8" name="Google Shape;438;p28"/>
          <p:cNvSpPr/>
          <p:nvPr/>
        </p:nvSpPr>
        <p:spPr>
          <a:xfrm>
            <a:off x="2358503" y="4059217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9" name="Google Shape;439;p28"/>
          <p:cNvSpPr/>
          <p:nvPr/>
        </p:nvSpPr>
        <p:spPr>
          <a:xfrm>
            <a:off x="4856694" y="4039585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0" name="Google Shape;440;p28"/>
          <p:cNvSpPr/>
          <p:nvPr/>
        </p:nvSpPr>
        <p:spPr>
          <a:xfrm>
            <a:off x="5277369" y="3415816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1" name="Google Shape;441;p28"/>
          <p:cNvSpPr/>
          <p:nvPr/>
        </p:nvSpPr>
        <p:spPr>
          <a:xfrm>
            <a:off x="5685578" y="2792046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2" name="Google Shape;442;p28"/>
          <p:cNvSpPr/>
          <p:nvPr/>
        </p:nvSpPr>
        <p:spPr>
          <a:xfrm>
            <a:off x="6066953" y="2168277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3" name="Google Shape;443;p28"/>
          <p:cNvSpPr/>
          <p:nvPr/>
        </p:nvSpPr>
        <p:spPr>
          <a:xfrm>
            <a:off x="6665240" y="1601214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4" name="Google Shape;444;p28"/>
          <p:cNvSpPr txBox="1"/>
          <p:nvPr/>
        </p:nvSpPr>
        <p:spPr>
          <a:xfrm>
            <a:off x="1018280" y="1761009"/>
            <a:ext cx="2545608" cy="9050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 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5" name="Google Shape;445;p28"/>
          <p:cNvSpPr txBox="1"/>
          <p:nvPr/>
        </p:nvSpPr>
        <p:spPr>
          <a:xfrm>
            <a:off x="1040529" y="1381646"/>
            <a:ext cx="2163319" cy="43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Consolas"/>
              <a:buNone/>
            </a:pPr>
            <a:r>
              <a:rPr b="1" i="0" lang="tr-TR" sz="1400" u="none" cap="none" strike="noStrike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1" i="0" sz="1400" u="none" cap="none" strike="noStrike">
              <a:solidFill>
                <a:srgbClr val="0070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6" name="Google Shape;446;p28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447" name="Google Shape;447;p28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Google Shape;45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29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4" name="Google Shape;454;p29"/>
          <p:cNvSpPr/>
          <p:nvPr/>
        </p:nvSpPr>
        <p:spPr>
          <a:xfrm>
            <a:off x="376181" y="2079625"/>
            <a:ext cx="1312919" cy="13129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5" name="Google Shape;455;p29"/>
          <p:cNvSpPr txBox="1"/>
          <p:nvPr/>
        </p:nvSpPr>
        <p:spPr>
          <a:xfrm>
            <a:off x="2065281" y="2452915"/>
            <a:ext cx="6043698" cy="5964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nsolas"/>
              <a:buNone/>
            </a:pPr>
            <a:r>
              <a:rPr b="0" i="0" lang="tr-TR" sz="4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TEACHER</a:t>
            </a:r>
            <a:endParaRPr b="0" i="0" sz="4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6" name="Google Shape;456;p29"/>
          <p:cNvSpPr txBox="1"/>
          <p:nvPr/>
        </p:nvSpPr>
        <p:spPr>
          <a:xfrm>
            <a:off x="3505228" y="969650"/>
            <a:ext cx="323678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onsolas"/>
              <a:buNone/>
            </a:pPr>
            <a:r>
              <a:rPr b="1" i="0" lang="tr-TR" sz="5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PART III</a:t>
            </a:r>
            <a:endParaRPr b="1" i="0" sz="54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0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463" name="Google Shape;463;p30"/>
          <p:cNvSpPr/>
          <p:nvPr/>
        </p:nvSpPr>
        <p:spPr>
          <a:xfrm>
            <a:off x="1006775" y="3652853"/>
            <a:ext cx="7130450" cy="866131"/>
          </a:xfrm>
          <a:prstGeom prst="roundRect">
            <a:avLst>
              <a:gd fmla="val 50000" name="adj"/>
            </a:avLst>
          </a:prstGeom>
          <a:solidFill>
            <a:srgbClr val="F2F2F2"/>
          </a:solidFill>
          <a:ln>
            <a:noFill/>
          </a:ln>
          <a:effectLst>
            <a:outerShdw blurRad="127000" rotWithShape="0" algn="tl" dir="2700000" dist="50800">
              <a:schemeClr val="dk1">
                <a:alpha val="24705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464" name="Google Shape;464;p30"/>
          <p:cNvGrpSpPr/>
          <p:nvPr/>
        </p:nvGrpSpPr>
        <p:grpSpPr>
          <a:xfrm>
            <a:off x="1015071" y="3650807"/>
            <a:ext cx="870221" cy="870221"/>
            <a:chOff x="4240335" y="3008435"/>
            <a:chExt cx="3711332" cy="3711332"/>
          </a:xfrm>
        </p:grpSpPr>
        <p:sp>
          <p:nvSpPr>
            <p:cNvPr id="465" name="Google Shape;465;p30"/>
            <p:cNvSpPr/>
            <p:nvPr/>
          </p:nvSpPr>
          <p:spPr>
            <a:xfrm>
              <a:off x="4240335" y="3008435"/>
              <a:ext cx="3711332" cy="371133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100000">
                  <a:srgbClr val="BFBFBF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grpSp>
          <p:nvGrpSpPr>
            <p:cNvPr id="466" name="Google Shape;466;p30"/>
            <p:cNvGrpSpPr/>
            <p:nvPr/>
          </p:nvGrpSpPr>
          <p:grpSpPr>
            <a:xfrm>
              <a:off x="4710169" y="3478269"/>
              <a:ext cx="2771663" cy="2771663"/>
              <a:chOff x="2193191" y="1899415"/>
              <a:chExt cx="2421376" cy="2421376"/>
            </a:xfrm>
          </p:grpSpPr>
          <p:sp>
            <p:nvSpPr>
              <p:cNvPr id="467" name="Google Shape;467;p30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chemeClr val="accent3"/>
              </a:solidFill>
              <a:ln cap="flat" cmpd="sng" w="31750">
                <a:solidFill>
                  <a:srgbClr val="BFBFB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468" name="Google Shape;468;p30"/>
              <p:cNvSpPr/>
              <p:nvPr/>
            </p:nvSpPr>
            <p:spPr>
              <a:xfrm>
                <a:off x="2386802" y="2093026"/>
                <a:ext cx="2034160" cy="203416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76200" rotWithShape="0" algn="tl" dir="2700000" dist="38100">
                  <a:srgbClr val="0C1728">
                    <a:alpha val="6392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</p:grpSp>
      <p:sp>
        <p:nvSpPr>
          <p:cNvPr id="469" name="Google Shape;469;p30"/>
          <p:cNvSpPr txBox="1"/>
          <p:nvPr/>
        </p:nvSpPr>
        <p:spPr>
          <a:xfrm>
            <a:off x="1885292" y="3843544"/>
            <a:ext cx="6127740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9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 We hope that this template will return to you as a time, money and reputation.</a:t>
            </a:r>
            <a:endParaRPr b="0" i="0" sz="9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470" name="Google Shape;470;p30"/>
          <p:cNvGrpSpPr/>
          <p:nvPr/>
        </p:nvGrpSpPr>
        <p:grpSpPr>
          <a:xfrm>
            <a:off x="1343770" y="3937549"/>
            <a:ext cx="214938" cy="289727"/>
            <a:chOff x="3722033" y="3714538"/>
            <a:chExt cx="500321" cy="674410"/>
          </a:xfrm>
        </p:grpSpPr>
        <p:sp>
          <p:nvSpPr>
            <p:cNvPr id="471" name="Google Shape;471;p30"/>
            <p:cNvSpPr/>
            <p:nvPr/>
          </p:nvSpPr>
          <p:spPr>
            <a:xfrm>
              <a:off x="3818586" y="4203888"/>
              <a:ext cx="306118" cy="185060"/>
            </a:xfrm>
            <a:custGeom>
              <a:rect b="b" l="l" r="r" t="t"/>
              <a:pathLst>
                <a:path extrusionOk="0" h="214" w="354">
                  <a:moveTo>
                    <a:pt x="317" y="5"/>
                  </a:moveTo>
                  <a:cubicBezTo>
                    <a:pt x="354" y="186"/>
                    <a:pt x="354" y="186"/>
                    <a:pt x="354" y="186"/>
                  </a:cubicBezTo>
                  <a:cubicBezTo>
                    <a:pt x="294" y="171"/>
                    <a:pt x="294" y="171"/>
                    <a:pt x="294" y="171"/>
                  </a:cubicBezTo>
                  <a:cubicBezTo>
                    <a:pt x="250" y="214"/>
                    <a:pt x="250" y="214"/>
                    <a:pt x="250" y="214"/>
                  </a:cubicBezTo>
                  <a:cubicBezTo>
                    <a:pt x="215" y="44"/>
                    <a:pt x="215" y="44"/>
                    <a:pt x="215" y="44"/>
                  </a:cubicBezTo>
                  <a:cubicBezTo>
                    <a:pt x="220" y="45"/>
                    <a:pt x="225" y="46"/>
                    <a:pt x="230" y="46"/>
                  </a:cubicBezTo>
                  <a:cubicBezTo>
                    <a:pt x="234" y="46"/>
                    <a:pt x="238" y="46"/>
                    <a:pt x="241" y="45"/>
                  </a:cubicBezTo>
                  <a:cubicBezTo>
                    <a:pt x="264" y="40"/>
                    <a:pt x="276" y="25"/>
                    <a:pt x="287" y="7"/>
                  </a:cubicBezTo>
                  <a:cubicBezTo>
                    <a:pt x="289" y="5"/>
                    <a:pt x="290" y="2"/>
                    <a:pt x="292" y="0"/>
                  </a:cubicBezTo>
                  <a:cubicBezTo>
                    <a:pt x="295" y="0"/>
                    <a:pt x="298" y="1"/>
                    <a:pt x="300" y="2"/>
                  </a:cubicBezTo>
                  <a:cubicBezTo>
                    <a:pt x="306" y="3"/>
                    <a:pt x="311" y="4"/>
                    <a:pt x="317" y="5"/>
                  </a:cubicBezTo>
                  <a:close/>
                  <a:moveTo>
                    <a:pt x="140" y="44"/>
                  </a:moveTo>
                  <a:cubicBezTo>
                    <a:pt x="105" y="214"/>
                    <a:pt x="105" y="214"/>
                    <a:pt x="105" y="214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43" y="4"/>
                    <a:pt x="49" y="3"/>
                    <a:pt x="55" y="2"/>
                  </a:cubicBezTo>
                  <a:cubicBezTo>
                    <a:pt x="57" y="1"/>
                    <a:pt x="60" y="1"/>
                    <a:pt x="63" y="0"/>
                  </a:cubicBezTo>
                  <a:cubicBezTo>
                    <a:pt x="65" y="2"/>
                    <a:pt x="66" y="5"/>
                    <a:pt x="67" y="7"/>
                  </a:cubicBezTo>
                  <a:cubicBezTo>
                    <a:pt x="77" y="21"/>
                    <a:pt x="86" y="35"/>
                    <a:pt x="103" y="42"/>
                  </a:cubicBezTo>
                  <a:cubicBezTo>
                    <a:pt x="106" y="43"/>
                    <a:pt x="110" y="44"/>
                    <a:pt x="114" y="45"/>
                  </a:cubicBezTo>
                  <a:cubicBezTo>
                    <a:pt x="123" y="47"/>
                    <a:pt x="131" y="46"/>
                    <a:pt x="140" y="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13"/>
                <a:buFont typeface="Arial"/>
                <a:buNone/>
              </a:pPr>
              <a:r>
                <a:t/>
              </a:r>
              <a:endParaRPr b="0" i="0" sz="1013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72" name="Google Shape;472;p30"/>
            <p:cNvSpPr/>
            <p:nvPr/>
          </p:nvSpPr>
          <p:spPr>
            <a:xfrm>
              <a:off x="3722033" y="3714538"/>
              <a:ext cx="500321" cy="500687"/>
            </a:xfrm>
            <a:custGeom>
              <a:rect b="b" l="l" r="r" t="t"/>
              <a:pathLst>
                <a:path extrusionOk="0" h="579" w="579">
                  <a:moveTo>
                    <a:pt x="289" y="28"/>
                  </a:moveTo>
                  <a:cubicBezTo>
                    <a:pt x="308" y="29"/>
                    <a:pt x="327" y="0"/>
                    <a:pt x="346" y="4"/>
                  </a:cubicBezTo>
                  <a:cubicBezTo>
                    <a:pt x="365" y="8"/>
                    <a:pt x="371" y="42"/>
                    <a:pt x="390" y="48"/>
                  </a:cubicBezTo>
                  <a:cubicBezTo>
                    <a:pt x="407" y="56"/>
                    <a:pt x="435" y="37"/>
                    <a:pt x="451" y="48"/>
                  </a:cubicBezTo>
                  <a:cubicBezTo>
                    <a:pt x="467" y="58"/>
                    <a:pt x="460" y="92"/>
                    <a:pt x="475" y="105"/>
                  </a:cubicBezTo>
                  <a:cubicBezTo>
                    <a:pt x="487" y="119"/>
                    <a:pt x="521" y="112"/>
                    <a:pt x="532" y="128"/>
                  </a:cubicBezTo>
                  <a:cubicBezTo>
                    <a:pt x="542" y="144"/>
                    <a:pt x="523" y="172"/>
                    <a:pt x="531" y="190"/>
                  </a:cubicBezTo>
                  <a:cubicBezTo>
                    <a:pt x="537" y="208"/>
                    <a:pt x="571" y="214"/>
                    <a:pt x="575" y="233"/>
                  </a:cubicBezTo>
                  <a:cubicBezTo>
                    <a:pt x="579" y="252"/>
                    <a:pt x="550" y="271"/>
                    <a:pt x="551" y="290"/>
                  </a:cubicBezTo>
                  <a:cubicBezTo>
                    <a:pt x="550" y="309"/>
                    <a:pt x="579" y="328"/>
                    <a:pt x="575" y="347"/>
                  </a:cubicBezTo>
                  <a:cubicBezTo>
                    <a:pt x="571" y="366"/>
                    <a:pt x="538" y="372"/>
                    <a:pt x="531" y="390"/>
                  </a:cubicBezTo>
                  <a:cubicBezTo>
                    <a:pt x="523" y="407"/>
                    <a:pt x="542" y="436"/>
                    <a:pt x="532" y="452"/>
                  </a:cubicBezTo>
                  <a:cubicBezTo>
                    <a:pt x="521" y="468"/>
                    <a:pt x="487" y="461"/>
                    <a:pt x="475" y="475"/>
                  </a:cubicBezTo>
                  <a:cubicBezTo>
                    <a:pt x="460" y="488"/>
                    <a:pt x="467" y="521"/>
                    <a:pt x="451" y="532"/>
                  </a:cubicBezTo>
                  <a:cubicBezTo>
                    <a:pt x="435" y="543"/>
                    <a:pt x="407" y="523"/>
                    <a:pt x="390" y="532"/>
                  </a:cubicBezTo>
                  <a:cubicBezTo>
                    <a:pt x="372" y="538"/>
                    <a:pt x="365" y="572"/>
                    <a:pt x="346" y="575"/>
                  </a:cubicBezTo>
                  <a:cubicBezTo>
                    <a:pt x="327" y="579"/>
                    <a:pt x="309" y="550"/>
                    <a:pt x="289" y="552"/>
                  </a:cubicBezTo>
                  <a:cubicBezTo>
                    <a:pt x="270" y="550"/>
                    <a:pt x="252" y="579"/>
                    <a:pt x="233" y="575"/>
                  </a:cubicBezTo>
                  <a:cubicBezTo>
                    <a:pt x="214" y="572"/>
                    <a:pt x="207" y="538"/>
                    <a:pt x="189" y="532"/>
                  </a:cubicBezTo>
                  <a:cubicBezTo>
                    <a:pt x="172" y="523"/>
                    <a:pt x="144" y="543"/>
                    <a:pt x="128" y="532"/>
                  </a:cubicBezTo>
                  <a:cubicBezTo>
                    <a:pt x="112" y="521"/>
                    <a:pt x="119" y="488"/>
                    <a:pt x="104" y="475"/>
                  </a:cubicBezTo>
                  <a:cubicBezTo>
                    <a:pt x="92" y="461"/>
                    <a:pt x="58" y="468"/>
                    <a:pt x="47" y="452"/>
                  </a:cubicBezTo>
                  <a:cubicBezTo>
                    <a:pt x="36" y="436"/>
                    <a:pt x="56" y="407"/>
                    <a:pt x="47" y="390"/>
                  </a:cubicBezTo>
                  <a:cubicBezTo>
                    <a:pt x="41" y="372"/>
                    <a:pt x="8" y="366"/>
                    <a:pt x="4" y="347"/>
                  </a:cubicBezTo>
                  <a:cubicBezTo>
                    <a:pt x="0" y="328"/>
                    <a:pt x="29" y="309"/>
                    <a:pt x="27" y="290"/>
                  </a:cubicBezTo>
                  <a:cubicBezTo>
                    <a:pt x="29" y="271"/>
                    <a:pt x="0" y="252"/>
                    <a:pt x="4" y="233"/>
                  </a:cubicBezTo>
                  <a:cubicBezTo>
                    <a:pt x="8" y="214"/>
                    <a:pt x="41" y="208"/>
                    <a:pt x="47" y="190"/>
                  </a:cubicBezTo>
                  <a:cubicBezTo>
                    <a:pt x="56" y="172"/>
                    <a:pt x="36" y="144"/>
                    <a:pt x="47" y="128"/>
                  </a:cubicBezTo>
                  <a:cubicBezTo>
                    <a:pt x="58" y="112"/>
                    <a:pt x="92" y="119"/>
                    <a:pt x="104" y="105"/>
                  </a:cubicBezTo>
                  <a:cubicBezTo>
                    <a:pt x="119" y="92"/>
                    <a:pt x="112" y="58"/>
                    <a:pt x="128" y="48"/>
                  </a:cubicBezTo>
                  <a:cubicBezTo>
                    <a:pt x="144" y="37"/>
                    <a:pt x="172" y="56"/>
                    <a:pt x="189" y="48"/>
                  </a:cubicBezTo>
                  <a:cubicBezTo>
                    <a:pt x="207" y="42"/>
                    <a:pt x="214" y="8"/>
                    <a:pt x="233" y="4"/>
                  </a:cubicBezTo>
                  <a:cubicBezTo>
                    <a:pt x="252" y="0"/>
                    <a:pt x="270" y="29"/>
                    <a:pt x="289" y="28"/>
                  </a:cubicBezTo>
                  <a:close/>
                  <a:moveTo>
                    <a:pt x="367" y="103"/>
                  </a:moveTo>
                  <a:cubicBezTo>
                    <a:pt x="234" y="48"/>
                    <a:pt x="88" y="145"/>
                    <a:pt x="87" y="288"/>
                  </a:cubicBezTo>
                  <a:cubicBezTo>
                    <a:pt x="86" y="433"/>
                    <a:pt x="233" y="532"/>
                    <a:pt x="367" y="477"/>
                  </a:cubicBezTo>
                  <a:cubicBezTo>
                    <a:pt x="501" y="421"/>
                    <a:pt x="534" y="247"/>
                    <a:pt x="431" y="146"/>
                  </a:cubicBezTo>
                  <a:cubicBezTo>
                    <a:pt x="413" y="127"/>
                    <a:pt x="391" y="113"/>
                    <a:pt x="367" y="1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13"/>
                <a:buFont typeface="Arial"/>
                <a:buNone/>
              </a:pPr>
              <a:r>
                <a:t/>
              </a:r>
              <a:endParaRPr b="0" i="0" sz="1013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73" name="Google Shape;473;p30"/>
            <p:cNvSpPr/>
            <p:nvPr/>
          </p:nvSpPr>
          <p:spPr>
            <a:xfrm>
              <a:off x="3829192" y="3821698"/>
              <a:ext cx="286002" cy="287100"/>
            </a:xfrm>
            <a:custGeom>
              <a:rect b="b" l="l" r="r" t="t"/>
              <a:pathLst>
                <a:path extrusionOk="0" h="332" w="331">
                  <a:moveTo>
                    <a:pt x="165" y="0"/>
                  </a:moveTo>
                  <a:cubicBezTo>
                    <a:pt x="257" y="0"/>
                    <a:pt x="331" y="74"/>
                    <a:pt x="331" y="166"/>
                  </a:cubicBezTo>
                  <a:cubicBezTo>
                    <a:pt x="331" y="257"/>
                    <a:pt x="257" y="332"/>
                    <a:pt x="165" y="332"/>
                  </a:cubicBezTo>
                  <a:cubicBezTo>
                    <a:pt x="74" y="332"/>
                    <a:pt x="0" y="257"/>
                    <a:pt x="0" y="166"/>
                  </a:cubicBezTo>
                  <a:cubicBezTo>
                    <a:pt x="0" y="74"/>
                    <a:pt x="74" y="0"/>
                    <a:pt x="165" y="0"/>
                  </a:cubicBezTo>
                  <a:close/>
                  <a:moveTo>
                    <a:pt x="176" y="50"/>
                  </a:moveTo>
                  <a:cubicBezTo>
                    <a:pt x="205" y="111"/>
                    <a:pt x="205" y="111"/>
                    <a:pt x="205" y="111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7" y="120"/>
                    <a:pt x="281" y="123"/>
                    <a:pt x="282" y="127"/>
                  </a:cubicBezTo>
                  <a:cubicBezTo>
                    <a:pt x="284" y="132"/>
                    <a:pt x="282" y="137"/>
                    <a:pt x="279" y="140"/>
                  </a:cubicBezTo>
                  <a:cubicBezTo>
                    <a:pt x="229" y="186"/>
                    <a:pt x="229" y="186"/>
                    <a:pt x="229" y="186"/>
                  </a:cubicBezTo>
                  <a:cubicBezTo>
                    <a:pt x="242" y="252"/>
                    <a:pt x="242" y="252"/>
                    <a:pt x="242" y="252"/>
                  </a:cubicBezTo>
                  <a:cubicBezTo>
                    <a:pt x="243" y="257"/>
                    <a:pt x="241" y="262"/>
                    <a:pt x="237" y="265"/>
                  </a:cubicBezTo>
                  <a:cubicBezTo>
                    <a:pt x="234" y="267"/>
                    <a:pt x="229" y="268"/>
                    <a:pt x="224" y="265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02" y="268"/>
                    <a:pt x="97" y="267"/>
                    <a:pt x="93" y="265"/>
                  </a:cubicBezTo>
                  <a:cubicBezTo>
                    <a:pt x="89" y="262"/>
                    <a:pt x="88" y="257"/>
                    <a:pt x="89" y="252"/>
                  </a:cubicBezTo>
                  <a:cubicBezTo>
                    <a:pt x="102" y="186"/>
                    <a:pt x="102" y="186"/>
                    <a:pt x="102" y="186"/>
                  </a:cubicBezTo>
                  <a:cubicBezTo>
                    <a:pt x="52" y="140"/>
                    <a:pt x="52" y="140"/>
                    <a:pt x="52" y="140"/>
                  </a:cubicBezTo>
                  <a:cubicBezTo>
                    <a:pt x="48" y="137"/>
                    <a:pt x="47" y="132"/>
                    <a:pt x="49" y="127"/>
                  </a:cubicBezTo>
                  <a:cubicBezTo>
                    <a:pt x="50" y="123"/>
                    <a:pt x="54" y="120"/>
                    <a:pt x="59" y="119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56" y="45"/>
                    <a:pt x="161" y="43"/>
                    <a:pt x="165" y="43"/>
                  </a:cubicBezTo>
                  <a:cubicBezTo>
                    <a:pt x="170" y="43"/>
                    <a:pt x="174" y="45"/>
                    <a:pt x="176" y="5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13"/>
                <a:buFont typeface="Arial"/>
                <a:buNone/>
              </a:pPr>
              <a:r>
                <a:t/>
              </a:r>
              <a:endParaRPr b="0" i="0" sz="1013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pic>
        <p:nvPicPr>
          <p:cNvPr id="474" name="Google Shape;47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3746" y="960631"/>
            <a:ext cx="6036509" cy="2563058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30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31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pic>
        <p:nvPicPr>
          <p:cNvPr id="482" name="Google Shape;48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325" y="1077338"/>
            <a:ext cx="4425067" cy="3304980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31"/>
          <p:cNvSpPr/>
          <p:nvPr/>
        </p:nvSpPr>
        <p:spPr>
          <a:xfrm>
            <a:off x="694244" y="4269745"/>
            <a:ext cx="87746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Consolas"/>
              <a:buNone/>
            </a:pPr>
            <a:r>
              <a:rPr b="0" i="0" lang="tr-TR" sz="10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endParaRPr b="0" i="0" sz="100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4" name="Google Shape;484;p31"/>
          <p:cNvSpPr/>
          <p:nvPr/>
        </p:nvSpPr>
        <p:spPr>
          <a:xfrm>
            <a:off x="1917737" y="4269745"/>
            <a:ext cx="87746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Consolas"/>
              <a:buNone/>
            </a:pPr>
            <a:r>
              <a:rPr b="0" i="0" lang="tr-TR" sz="10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endParaRPr b="0" i="0" sz="100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5" name="Google Shape;485;p31"/>
          <p:cNvSpPr/>
          <p:nvPr/>
        </p:nvSpPr>
        <p:spPr>
          <a:xfrm>
            <a:off x="3141230" y="4269745"/>
            <a:ext cx="87746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Consolas"/>
              <a:buNone/>
            </a:pPr>
            <a:r>
              <a:rPr b="0" i="0" lang="tr-TR" sz="10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endParaRPr b="0" i="0" sz="100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6" name="Google Shape;486;p31"/>
          <p:cNvSpPr txBox="1"/>
          <p:nvPr/>
        </p:nvSpPr>
        <p:spPr>
          <a:xfrm>
            <a:off x="5678723" y="1398442"/>
            <a:ext cx="2779807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192E51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595959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595959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7" name="Google Shape;487;p31"/>
          <p:cNvSpPr txBox="1"/>
          <p:nvPr/>
        </p:nvSpPr>
        <p:spPr>
          <a:xfrm>
            <a:off x="5680625" y="2492227"/>
            <a:ext cx="2779807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595959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595959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8" name="Google Shape;488;p31"/>
          <p:cNvSpPr txBox="1"/>
          <p:nvPr/>
        </p:nvSpPr>
        <p:spPr>
          <a:xfrm>
            <a:off x="5680625" y="3550826"/>
            <a:ext cx="2779807" cy="1046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396998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595959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59595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489" name="Google Shape;489;p31"/>
          <p:cNvCxnSpPr/>
          <p:nvPr/>
        </p:nvCxnSpPr>
        <p:spPr>
          <a:xfrm>
            <a:off x="4997236" y="2251277"/>
            <a:ext cx="331918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90" name="Google Shape;490;p31"/>
          <p:cNvCxnSpPr/>
          <p:nvPr/>
        </p:nvCxnSpPr>
        <p:spPr>
          <a:xfrm>
            <a:off x="4996625" y="3405963"/>
            <a:ext cx="3319791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491" name="Google Shape;491;p31"/>
          <p:cNvGrpSpPr/>
          <p:nvPr/>
        </p:nvGrpSpPr>
        <p:grpSpPr>
          <a:xfrm>
            <a:off x="4955424" y="1436384"/>
            <a:ext cx="599448" cy="599448"/>
            <a:chOff x="4499992" y="267494"/>
            <a:chExt cx="599448" cy="599448"/>
          </a:xfrm>
        </p:grpSpPr>
        <p:grpSp>
          <p:nvGrpSpPr>
            <p:cNvPr id="492" name="Google Shape;492;p31"/>
            <p:cNvGrpSpPr/>
            <p:nvPr/>
          </p:nvGrpSpPr>
          <p:grpSpPr>
            <a:xfrm>
              <a:off x="4499992" y="267494"/>
              <a:ext cx="599448" cy="599448"/>
              <a:chOff x="4131160" y="713581"/>
              <a:chExt cx="881684" cy="881684"/>
            </a:xfrm>
          </p:grpSpPr>
          <p:sp>
            <p:nvSpPr>
              <p:cNvPr id="493" name="Google Shape;493;p31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45000">
                    <a:schemeClr val="lt1"/>
                  </a:gs>
                  <a:gs pos="100000">
                    <a:srgbClr val="D8D8D8"/>
                  </a:gs>
                </a:gsLst>
                <a:lin ang="18000000" scaled="0"/>
              </a:gra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152400" rotWithShape="0" algn="tr" dir="8100000" dist="381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494" name="Google Shape;494;p31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495" name="Google Shape;495;p31"/>
            <p:cNvSpPr/>
            <p:nvPr/>
          </p:nvSpPr>
          <p:spPr>
            <a:xfrm>
              <a:off x="4679089" y="422857"/>
              <a:ext cx="241254" cy="288722"/>
            </a:xfrm>
            <a:custGeom>
              <a:rect b="b" l="l" r="r" t="t"/>
              <a:pathLst>
                <a:path extrusionOk="0" h="414" w="346">
                  <a:moveTo>
                    <a:pt x="346" y="77"/>
                  </a:moveTo>
                  <a:cubicBezTo>
                    <a:pt x="345" y="76"/>
                    <a:pt x="345" y="76"/>
                    <a:pt x="345" y="75"/>
                  </a:cubicBezTo>
                  <a:cubicBezTo>
                    <a:pt x="345" y="75"/>
                    <a:pt x="345" y="75"/>
                    <a:pt x="345" y="74"/>
                  </a:cubicBezTo>
                  <a:cubicBezTo>
                    <a:pt x="345" y="74"/>
                    <a:pt x="344" y="73"/>
                    <a:pt x="343" y="7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1"/>
                    <a:pt x="272" y="1"/>
                    <a:pt x="271" y="0"/>
                  </a:cubicBezTo>
                  <a:cubicBezTo>
                    <a:pt x="271" y="0"/>
                    <a:pt x="270" y="0"/>
                    <a:pt x="270" y="0"/>
                  </a:cubicBezTo>
                  <a:cubicBezTo>
                    <a:pt x="270" y="0"/>
                    <a:pt x="269" y="0"/>
                    <a:pt x="268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11"/>
                    <a:pt x="3" y="414"/>
                    <a:pt x="7" y="414"/>
                  </a:cubicBezTo>
                  <a:cubicBezTo>
                    <a:pt x="338" y="414"/>
                    <a:pt x="338" y="414"/>
                    <a:pt x="338" y="414"/>
                  </a:cubicBezTo>
                  <a:cubicBezTo>
                    <a:pt x="342" y="414"/>
                    <a:pt x="346" y="411"/>
                    <a:pt x="346" y="407"/>
                  </a:cubicBezTo>
                  <a:cubicBezTo>
                    <a:pt x="346" y="77"/>
                    <a:pt x="346" y="77"/>
                    <a:pt x="346" y="77"/>
                  </a:cubicBezTo>
                  <a:cubicBezTo>
                    <a:pt x="346" y="77"/>
                    <a:pt x="346" y="77"/>
                    <a:pt x="346" y="77"/>
                  </a:cubicBezTo>
                  <a:close/>
                  <a:moveTo>
                    <a:pt x="275" y="25"/>
                  </a:moveTo>
                  <a:cubicBezTo>
                    <a:pt x="320" y="70"/>
                    <a:pt x="320" y="70"/>
                    <a:pt x="320" y="70"/>
                  </a:cubicBezTo>
                  <a:cubicBezTo>
                    <a:pt x="275" y="70"/>
                    <a:pt x="275" y="70"/>
                    <a:pt x="275" y="70"/>
                  </a:cubicBezTo>
                  <a:lnTo>
                    <a:pt x="275" y="25"/>
                  </a:lnTo>
                  <a:close/>
                  <a:moveTo>
                    <a:pt x="14" y="40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60" y="14"/>
                    <a:pt x="260" y="14"/>
                    <a:pt x="260" y="14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0" y="81"/>
                    <a:pt x="264" y="85"/>
                    <a:pt x="268" y="85"/>
                  </a:cubicBezTo>
                  <a:cubicBezTo>
                    <a:pt x="331" y="85"/>
                    <a:pt x="331" y="85"/>
                    <a:pt x="331" y="85"/>
                  </a:cubicBezTo>
                  <a:cubicBezTo>
                    <a:pt x="331" y="400"/>
                    <a:pt x="331" y="400"/>
                    <a:pt x="331" y="400"/>
                  </a:cubicBezTo>
                  <a:lnTo>
                    <a:pt x="14" y="4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496" name="Google Shape;496;p31"/>
          <p:cNvGrpSpPr/>
          <p:nvPr/>
        </p:nvGrpSpPr>
        <p:grpSpPr>
          <a:xfrm>
            <a:off x="4970854" y="2492227"/>
            <a:ext cx="599448" cy="599448"/>
            <a:chOff x="5418452" y="307702"/>
            <a:chExt cx="599448" cy="599448"/>
          </a:xfrm>
        </p:grpSpPr>
        <p:grpSp>
          <p:nvGrpSpPr>
            <p:cNvPr id="497" name="Google Shape;497;p31"/>
            <p:cNvGrpSpPr/>
            <p:nvPr/>
          </p:nvGrpSpPr>
          <p:grpSpPr>
            <a:xfrm>
              <a:off x="5418452" y="307702"/>
              <a:ext cx="599448" cy="599448"/>
              <a:chOff x="4131160" y="713581"/>
              <a:chExt cx="881684" cy="881684"/>
            </a:xfrm>
          </p:grpSpPr>
          <p:sp>
            <p:nvSpPr>
              <p:cNvPr id="498" name="Google Shape;498;p31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45000">
                    <a:schemeClr val="lt1"/>
                  </a:gs>
                  <a:gs pos="100000">
                    <a:srgbClr val="D8D8D8"/>
                  </a:gs>
                </a:gsLst>
                <a:lin ang="18000000" scaled="0"/>
              </a:gra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152400" rotWithShape="0" algn="tr" dir="8100000" dist="381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499" name="Google Shape;499;p31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00" name="Google Shape;500;p31"/>
            <p:cNvSpPr/>
            <p:nvPr/>
          </p:nvSpPr>
          <p:spPr>
            <a:xfrm>
              <a:off x="5580112" y="455050"/>
              <a:ext cx="297176" cy="297712"/>
            </a:xfrm>
            <a:custGeom>
              <a:rect b="b" l="l" r="r" t="t"/>
              <a:pathLst>
                <a:path extrusionOk="0" h="412" w="411">
                  <a:moveTo>
                    <a:pt x="337" y="198"/>
                  </a:moveTo>
                  <a:cubicBezTo>
                    <a:pt x="316" y="198"/>
                    <a:pt x="298" y="206"/>
                    <a:pt x="284" y="220"/>
                  </a:cubicBezTo>
                  <a:cubicBezTo>
                    <a:pt x="249" y="185"/>
                    <a:pt x="249" y="185"/>
                    <a:pt x="249" y="185"/>
                  </a:cubicBezTo>
                  <a:cubicBezTo>
                    <a:pt x="270" y="166"/>
                    <a:pt x="283" y="138"/>
                    <a:pt x="283" y="107"/>
                  </a:cubicBezTo>
                  <a:cubicBezTo>
                    <a:pt x="283" y="48"/>
                    <a:pt x="235" y="0"/>
                    <a:pt x="176" y="0"/>
                  </a:cubicBezTo>
                  <a:cubicBezTo>
                    <a:pt x="117" y="0"/>
                    <a:pt x="68" y="48"/>
                    <a:pt x="68" y="107"/>
                  </a:cubicBezTo>
                  <a:cubicBezTo>
                    <a:pt x="68" y="144"/>
                    <a:pt x="88" y="177"/>
                    <a:pt x="116" y="196"/>
                  </a:cubicBezTo>
                  <a:cubicBezTo>
                    <a:pt x="96" y="266"/>
                    <a:pt x="96" y="266"/>
                    <a:pt x="96" y="266"/>
                  </a:cubicBezTo>
                  <a:cubicBezTo>
                    <a:pt x="89" y="264"/>
                    <a:pt x="82" y="263"/>
                    <a:pt x="74" y="263"/>
                  </a:cubicBezTo>
                  <a:cubicBezTo>
                    <a:pt x="33" y="263"/>
                    <a:pt x="0" y="296"/>
                    <a:pt x="0" y="337"/>
                  </a:cubicBezTo>
                  <a:cubicBezTo>
                    <a:pt x="0" y="378"/>
                    <a:pt x="33" y="412"/>
                    <a:pt x="74" y="412"/>
                  </a:cubicBezTo>
                  <a:cubicBezTo>
                    <a:pt x="115" y="412"/>
                    <a:pt x="149" y="378"/>
                    <a:pt x="149" y="337"/>
                  </a:cubicBezTo>
                  <a:cubicBezTo>
                    <a:pt x="149" y="309"/>
                    <a:pt x="133" y="284"/>
                    <a:pt x="110" y="27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44" y="210"/>
                    <a:pt x="159" y="214"/>
                    <a:pt x="176" y="214"/>
                  </a:cubicBezTo>
                  <a:cubicBezTo>
                    <a:pt x="199" y="214"/>
                    <a:pt x="220" y="207"/>
                    <a:pt x="238" y="195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67" y="243"/>
                    <a:pt x="262" y="257"/>
                    <a:pt x="262" y="273"/>
                  </a:cubicBezTo>
                  <a:cubicBezTo>
                    <a:pt x="262" y="314"/>
                    <a:pt x="296" y="347"/>
                    <a:pt x="337" y="347"/>
                  </a:cubicBezTo>
                  <a:cubicBezTo>
                    <a:pt x="378" y="347"/>
                    <a:pt x="411" y="314"/>
                    <a:pt x="411" y="273"/>
                  </a:cubicBezTo>
                  <a:cubicBezTo>
                    <a:pt x="411" y="231"/>
                    <a:pt x="378" y="198"/>
                    <a:pt x="337" y="198"/>
                  </a:cubicBezTo>
                  <a:close/>
                  <a:moveTo>
                    <a:pt x="134" y="337"/>
                  </a:moveTo>
                  <a:cubicBezTo>
                    <a:pt x="134" y="370"/>
                    <a:pt x="107" y="397"/>
                    <a:pt x="74" y="397"/>
                  </a:cubicBezTo>
                  <a:cubicBezTo>
                    <a:pt x="41" y="397"/>
                    <a:pt x="14" y="370"/>
                    <a:pt x="14" y="337"/>
                  </a:cubicBezTo>
                  <a:cubicBezTo>
                    <a:pt x="14" y="304"/>
                    <a:pt x="41" y="278"/>
                    <a:pt x="74" y="278"/>
                  </a:cubicBezTo>
                  <a:cubicBezTo>
                    <a:pt x="107" y="278"/>
                    <a:pt x="134" y="304"/>
                    <a:pt x="134" y="337"/>
                  </a:cubicBezTo>
                  <a:close/>
                  <a:moveTo>
                    <a:pt x="83" y="107"/>
                  </a:moveTo>
                  <a:cubicBezTo>
                    <a:pt x="83" y="56"/>
                    <a:pt x="125" y="14"/>
                    <a:pt x="176" y="14"/>
                  </a:cubicBezTo>
                  <a:cubicBezTo>
                    <a:pt x="227" y="14"/>
                    <a:pt x="268" y="56"/>
                    <a:pt x="268" y="107"/>
                  </a:cubicBezTo>
                  <a:cubicBezTo>
                    <a:pt x="268" y="158"/>
                    <a:pt x="227" y="200"/>
                    <a:pt x="176" y="200"/>
                  </a:cubicBezTo>
                  <a:cubicBezTo>
                    <a:pt x="125" y="200"/>
                    <a:pt x="83" y="158"/>
                    <a:pt x="83" y="107"/>
                  </a:cubicBezTo>
                  <a:close/>
                  <a:moveTo>
                    <a:pt x="337" y="332"/>
                  </a:moveTo>
                  <a:cubicBezTo>
                    <a:pt x="304" y="332"/>
                    <a:pt x="277" y="306"/>
                    <a:pt x="277" y="273"/>
                  </a:cubicBezTo>
                  <a:cubicBezTo>
                    <a:pt x="277" y="240"/>
                    <a:pt x="304" y="213"/>
                    <a:pt x="337" y="213"/>
                  </a:cubicBezTo>
                  <a:cubicBezTo>
                    <a:pt x="370" y="213"/>
                    <a:pt x="397" y="240"/>
                    <a:pt x="397" y="273"/>
                  </a:cubicBezTo>
                  <a:cubicBezTo>
                    <a:pt x="397" y="306"/>
                    <a:pt x="370" y="332"/>
                    <a:pt x="337" y="3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01" name="Google Shape;501;p31"/>
          <p:cNvGrpSpPr/>
          <p:nvPr/>
        </p:nvGrpSpPr>
        <p:grpSpPr>
          <a:xfrm>
            <a:off x="4988609" y="3529882"/>
            <a:ext cx="599448" cy="599448"/>
            <a:chOff x="6516216" y="334289"/>
            <a:chExt cx="599448" cy="599448"/>
          </a:xfrm>
        </p:grpSpPr>
        <p:grpSp>
          <p:nvGrpSpPr>
            <p:cNvPr id="502" name="Google Shape;502;p31"/>
            <p:cNvGrpSpPr/>
            <p:nvPr/>
          </p:nvGrpSpPr>
          <p:grpSpPr>
            <a:xfrm>
              <a:off x="6516216" y="334289"/>
              <a:ext cx="599448" cy="599448"/>
              <a:chOff x="4131160" y="713581"/>
              <a:chExt cx="881684" cy="881684"/>
            </a:xfrm>
          </p:grpSpPr>
          <p:sp>
            <p:nvSpPr>
              <p:cNvPr id="503" name="Google Shape;503;p31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45000">
                    <a:schemeClr val="lt1"/>
                  </a:gs>
                  <a:gs pos="100000">
                    <a:srgbClr val="D8D8D8"/>
                  </a:gs>
                </a:gsLst>
                <a:lin ang="18000000" scaled="0"/>
              </a:gra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152400" rotWithShape="0" algn="tr" dir="8100000" dist="381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04" name="Google Shape;504;p31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595959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05" name="Google Shape;505;p31"/>
            <p:cNvSpPr/>
            <p:nvPr/>
          </p:nvSpPr>
          <p:spPr>
            <a:xfrm>
              <a:off x="6723586" y="474407"/>
              <a:ext cx="184708" cy="340466"/>
            </a:xfrm>
            <a:custGeom>
              <a:rect b="b" l="l" r="r" t="t"/>
              <a:pathLst>
                <a:path extrusionOk="0" h="225" w="122">
                  <a:moveTo>
                    <a:pt x="3" y="57"/>
                  </a:moveTo>
                  <a:cubicBezTo>
                    <a:pt x="1" y="59"/>
                    <a:pt x="1" y="62"/>
                    <a:pt x="2" y="65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74"/>
                    <a:pt x="9" y="77"/>
                    <a:pt x="14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5" y="77"/>
                    <a:pt x="16" y="77"/>
                    <a:pt x="17" y="76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5" y="47"/>
                    <a:pt x="118" y="45"/>
                    <a:pt x="119" y="42"/>
                  </a:cubicBezTo>
                  <a:cubicBezTo>
                    <a:pt x="120" y="40"/>
                    <a:pt x="121" y="37"/>
                    <a:pt x="120" y="34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7" y="25"/>
                    <a:pt x="113" y="22"/>
                    <a:pt x="108" y="22"/>
                  </a:cubicBezTo>
                  <a:cubicBezTo>
                    <a:pt x="107" y="22"/>
                    <a:pt x="106" y="22"/>
                    <a:pt x="105" y="2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6" y="52"/>
                    <a:pt x="4" y="54"/>
                    <a:pt x="3" y="57"/>
                  </a:cubicBezTo>
                  <a:close/>
                  <a:moveTo>
                    <a:pt x="106" y="28"/>
                  </a:moveTo>
                  <a:cubicBezTo>
                    <a:pt x="107" y="28"/>
                    <a:pt x="107" y="28"/>
                    <a:pt x="108" y="28"/>
                  </a:cubicBezTo>
                  <a:cubicBezTo>
                    <a:pt x="110" y="28"/>
                    <a:pt x="112" y="30"/>
                    <a:pt x="113" y="32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7"/>
                    <a:pt x="114" y="38"/>
                    <a:pt x="114" y="40"/>
                  </a:cubicBezTo>
                  <a:cubicBezTo>
                    <a:pt x="113" y="41"/>
                    <a:pt x="112" y="42"/>
                    <a:pt x="111" y="4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1" y="71"/>
                    <a:pt x="9" y="69"/>
                    <a:pt x="9" y="6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2"/>
                    <a:pt x="7" y="61"/>
                    <a:pt x="8" y="59"/>
                  </a:cubicBezTo>
                  <a:cubicBezTo>
                    <a:pt x="9" y="58"/>
                    <a:pt x="10" y="57"/>
                    <a:pt x="11" y="57"/>
                  </a:cubicBezTo>
                  <a:lnTo>
                    <a:pt x="106" y="28"/>
                  </a:lnTo>
                  <a:close/>
                  <a:moveTo>
                    <a:pt x="3" y="35"/>
                  </a:moveTo>
                  <a:cubicBezTo>
                    <a:pt x="4" y="40"/>
                    <a:pt x="9" y="43"/>
                    <a:pt x="14" y="43"/>
                  </a:cubicBezTo>
                  <a:cubicBezTo>
                    <a:pt x="15" y="43"/>
                    <a:pt x="16" y="43"/>
                    <a:pt x="17" y="43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2" y="26"/>
                    <a:pt x="76" y="19"/>
                    <a:pt x="74" y="13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1" y="4"/>
                    <a:pt x="65" y="0"/>
                    <a:pt x="59" y="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3" y="19"/>
                    <a:pt x="0" y="25"/>
                    <a:pt x="2" y="31"/>
                  </a:cubicBezTo>
                  <a:lnTo>
                    <a:pt x="3" y="35"/>
                  </a:lnTo>
                  <a:close/>
                  <a:moveTo>
                    <a:pt x="11" y="23"/>
                  </a:move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2" y="8"/>
                    <a:pt x="62" y="8"/>
                  </a:cubicBezTo>
                  <a:cubicBezTo>
                    <a:pt x="64" y="8"/>
                    <a:pt x="67" y="9"/>
                    <a:pt x="67" y="12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9" y="18"/>
                    <a:pt x="68" y="21"/>
                    <a:pt x="65" y="2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7"/>
                    <a:pt x="14" y="37"/>
                  </a:cubicBezTo>
                  <a:cubicBezTo>
                    <a:pt x="11" y="37"/>
                    <a:pt x="9" y="36"/>
                    <a:pt x="9" y="33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7"/>
                    <a:pt x="8" y="24"/>
                    <a:pt x="11" y="23"/>
                  </a:cubicBezTo>
                  <a:close/>
                  <a:moveTo>
                    <a:pt x="120" y="101"/>
                  </a:moveTo>
                  <a:cubicBezTo>
                    <a:pt x="119" y="97"/>
                    <a:pt x="119" y="97"/>
                    <a:pt x="119" y="97"/>
                  </a:cubicBezTo>
                  <a:cubicBezTo>
                    <a:pt x="117" y="92"/>
                    <a:pt x="110" y="88"/>
                    <a:pt x="105" y="90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76" y="98"/>
                    <a:pt x="72" y="104"/>
                    <a:pt x="72" y="110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5" y="104"/>
                    <a:pt x="54" y="101"/>
                    <a:pt x="53" y="99"/>
                  </a:cubicBezTo>
                  <a:cubicBezTo>
                    <a:pt x="112" y="82"/>
                    <a:pt x="112" y="82"/>
                    <a:pt x="112" y="82"/>
                  </a:cubicBezTo>
                  <a:cubicBezTo>
                    <a:pt x="115" y="81"/>
                    <a:pt x="118" y="79"/>
                    <a:pt x="119" y="76"/>
                  </a:cubicBezTo>
                  <a:cubicBezTo>
                    <a:pt x="120" y="73"/>
                    <a:pt x="121" y="70"/>
                    <a:pt x="120" y="67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7" y="58"/>
                    <a:pt x="110" y="54"/>
                    <a:pt x="105" y="5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6" y="86"/>
                    <a:pt x="4" y="88"/>
                    <a:pt x="3" y="90"/>
                  </a:cubicBezTo>
                  <a:cubicBezTo>
                    <a:pt x="1" y="92"/>
                    <a:pt x="1" y="95"/>
                    <a:pt x="1" y="97"/>
                  </a:cubicBezTo>
                  <a:cubicBezTo>
                    <a:pt x="2" y="98"/>
                    <a:pt x="2" y="98"/>
                    <a:pt x="2" y="99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4" y="106"/>
                    <a:pt x="7" y="109"/>
                    <a:pt x="10" y="110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6" y="114"/>
                    <a:pt x="28" y="118"/>
                    <a:pt x="28" y="121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7" y="199"/>
                    <a:pt x="28" y="208"/>
                    <a:pt x="40" y="209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20"/>
                    <a:pt x="46" y="225"/>
                    <a:pt x="53" y="225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81" y="225"/>
                    <a:pt x="87" y="220"/>
                    <a:pt x="87" y="214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99" y="208"/>
                    <a:pt x="110" y="199"/>
                    <a:pt x="110" y="187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9" y="138"/>
                    <a:pt x="99" y="138"/>
                    <a:pt x="99" y="138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99" y="122"/>
                    <a:pt x="101" y="118"/>
                    <a:pt x="104" y="117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18" y="113"/>
                    <a:pt x="122" y="107"/>
                    <a:pt x="120" y="101"/>
                  </a:cubicBezTo>
                  <a:close/>
                  <a:moveTo>
                    <a:pt x="43" y="98"/>
                  </a:moveTo>
                  <a:cubicBezTo>
                    <a:pt x="45" y="99"/>
                    <a:pt x="46" y="100"/>
                    <a:pt x="47" y="101"/>
                  </a:cubicBezTo>
                  <a:cubicBezTo>
                    <a:pt x="48" y="103"/>
                    <a:pt x="49" y="104"/>
                    <a:pt x="49" y="106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16"/>
                    <a:pt x="30" y="110"/>
                    <a:pt x="25" y="108"/>
                  </a:cubicBezTo>
                  <a:cubicBezTo>
                    <a:pt x="25" y="108"/>
                    <a:pt x="24" y="108"/>
                    <a:pt x="24" y="108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4"/>
                    <a:pt x="9" y="102"/>
                    <a:pt x="9" y="101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7" y="96"/>
                    <a:pt x="7" y="94"/>
                    <a:pt x="8" y="93"/>
                  </a:cubicBezTo>
                  <a:cubicBezTo>
                    <a:pt x="9" y="92"/>
                    <a:pt x="10" y="91"/>
                    <a:pt x="11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2"/>
                    <a:pt x="108" y="62"/>
                  </a:cubicBezTo>
                  <a:cubicBezTo>
                    <a:pt x="110" y="62"/>
                    <a:pt x="112" y="63"/>
                    <a:pt x="113" y="6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5" y="71"/>
                    <a:pt x="114" y="72"/>
                    <a:pt x="114" y="73"/>
                  </a:cubicBezTo>
                  <a:cubicBezTo>
                    <a:pt x="113" y="74"/>
                    <a:pt x="112" y="75"/>
                    <a:pt x="111" y="76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39" y="97"/>
                    <a:pt x="43" y="98"/>
                    <a:pt x="43" y="98"/>
                  </a:cubicBezTo>
                  <a:close/>
                  <a:moveTo>
                    <a:pt x="111" y="109"/>
                  </a:moveTo>
                  <a:cubicBezTo>
                    <a:pt x="103" y="111"/>
                    <a:pt x="103" y="111"/>
                    <a:pt x="103" y="111"/>
                  </a:cubicBezTo>
                  <a:cubicBezTo>
                    <a:pt x="97" y="113"/>
                    <a:pt x="92" y="119"/>
                    <a:pt x="92" y="125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07"/>
                    <a:pt x="81" y="103"/>
                    <a:pt x="84" y="102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9" y="95"/>
                    <a:pt x="112" y="96"/>
                    <a:pt x="113" y="99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5" y="106"/>
                    <a:pt x="113" y="109"/>
                    <a:pt x="11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506" name="Google Shape;506;p31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2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513" name="Google Shape;513;p32"/>
          <p:cNvSpPr txBox="1"/>
          <p:nvPr/>
        </p:nvSpPr>
        <p:spPr>
          <a:xfrm>
            <a:off x="3748932" y="1804868"/>
            <a:ext cx="596012" cy="277708"/>
          </a:xfrm>
          <a:prstGeom prst="rect">
            <a:avLst/>
          </a:prstGeom>
          <a:noFill/>
          <a:ln>
            <a:noFill/>
          </a:ln>
        </p:spPr>
        <p:txBody>
          <a:bodyPr anchorCtr="0" anchor="t" bIns="34625" lIns="69275" spcFirstLastPara="1" rIns="69275" wrap="square" tIns="34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82%</a:t>
            </a:r>
            <a:endParaRPr b="0" i="0" sz="135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4" name="Google Shape;514;p32"/>
          <p:cNvSpPr txBox="1"/>
          <p:nvPr/>
        </p:nvSpPr>
        <p:spPr>
          <a:xfrm>
            <a:off x="3058213" y="1920354"/>
            <a:ext cx="588246" cy="277708"/>
          </a:xfrm>
          <a:prstGeom prst="rect">
            <a:avLst/>
          </a:prstGeom>
          <a:noFill/>
          <a:ln>
            <a:noFill/>
          </a:ln>
        </p:spPr>
        <p:txBody>
          <a:bodyPr anchorCtr="0" anchor="t" bIns="34625" lIns="69275" spcFirstLastPara="1" rIns="69275" wrap="square" tIns="34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73%</a:t>
            </a:r>
            <a:endParaRPr b="0" i="0" sz="135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5" name="Google Shape;515;p32"/>
          <p:cNvSpPr txBox="1"/>
          <p:nvPr/>
        </p:nvSpPr>
        <p:spPr>
          <a:xfrm>
            <a:off x="2430859" y="2237068"/>
            <a:ext cx="591353" cy="277708"/>
          </a:xfrm>
          <a:prstGeom prst="rect">
            <a:avLst/>
          </a:prstGeom>
          <a:noFill/>
          <a:ln>
            <a:noFill/>
          </a:ln>
        </p:spPr>
        <p:txBody>
          <a:bodyPr anchorCtr="0" anchor="t" bIns="34625" lIns="69275" spcFirstLastPara="1" rIns="69275" wrap="square" tIns="34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56%</a:t>
            </a:r>
            <a:endParaRPr b="0" i="0" sz="135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6" name="Google Shape;516;p32"/>
          <p:cNvSpPr txBox="1"/>
          <p:nvPr/>
        </p:nvSpPr>
        <p:spPr>
          <a:xfrm>
            <a:off x="1873564" y="2602761"/>
            <a:ext cx="595985" cy="277708"/>
          </a:xfrm>
          <a:prstGeom prst="rect">
            <a:avLst/>
          </a:prstGeom>
          <a:noFill/>
          <a:ln>
            <a:noFill/>
          </a:ln>
        </p:spPr>
        <p:txBody>
          <a:bodyPr anchorCtr="0" anchor="t" bIns="34625" lIns="69275" spcFirstLastPara="1" rIns="69275" wrap="square" tIns="34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rPr>
              <a:t>32%</a:t>
            </a:r>
            <a:endParaRPr b="0" i="0" sz="1350" u="none" cap="none" strike="noStrike">
              <a:solidFill>
                <a:srgbClr val="7F7F7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517" name="Google Shape;517;p32"/>
          <p:cNvGrpSpPr/>
          <p:nvPr/>
        </p:nvGrpSpPr>
        <p:grpSpPr>
          <a:xfrm flipH="1" rot="5400000">
            <a:off x="2231437" y="1936430"/>
            <a:ext cx="1674944" cy="2159770"/>
            <a:chOff x="8155995" y="3063800"/>
            <a:chExt cx="4110065" cy="2647126"/>
          </a:xfrm>
        </p:grpSpPr>
        <p:sp>
          <p:nvSpPr>
            <p:cNvPr id="518" name="Google Shape;518;p32"/>
            <p:cNvSpPr/>
            <p:nvPr/>
          </p:nvSpPr>
          <p:spPr>
            <a:xfrm>
              <a:off x="8156003" y="3063800"/>
              <a:ext cx="168079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9889504" y="3063800"/>
              <a:ext cx="2376556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8156001" y="3899089"/>
              <a:ext cx="155541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9763824" y="3899089"/>
              <a:ext cx="2199274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8155998" y="4671503"/>
              <a:ext cx="1174131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9381625" y="4671501"/>
              <a:ext cx="1660158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8155995" y="5378253"/>
              <a:ext cx="810249" cy="332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9018774" y="5378259"/>
              <a:ext cx="1145643" cy="332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14300" rotWithShape="0" algn="l" dist="88900">
                <a:srgbClr val="000000">
                  <a:alpha val="21960"/>
                </a:srgbClr>
              </a:outerShdw>
            </a:effectLst>
          </p:spPr>
          <p:txBody>
            <a:bodyPr anchorCtr="0" anchor="ctr" bIns="51825" lIns="103675" spcFirstLastPara="1" rIns="103675" wrap="square" tIns="51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26" name="Google Shape;526;p32"/>
          <p:cNvGrpSpPr/>
          <p:nvPr/>
        </p:nvGrpSpPr>
        <p:grpSpPr>
          <a:xfrm>
            <a:off x="4932040" y="2228006"/>
            <a:ext cx="1302758" cy="1137185"/>
            <a:chOff x="1397291" y="3132277"/>
            <a:chExt cx="1948823" cy="1702026"/>
          </a:xfrm>
        </p:grpSpPr>
        <p:grpSp>
          <p:nvGrpSpPr>
            <p:cNvPr id="527" name="Google Shape;527;p32"/>
            <p:cNvGrpSpPr/>
            <p:nvPr/>
          </p:nvGrpSpPr>
          <p:grpSpPr>
            <a:xfrm>
              <a:off x="1397291" y="3132277"/>
              <a:ext cx="1948823" cy="1702026"/>
              <a:chOff x="1511944" y="2420246"/>
              <a:chExt cx="2627152" cy="2294453"/>
            </a:xfrm>
          </p:grpSpPr>
          <p:sp>
            <p:nvSpPr>
              <p:cNvPr id="528" name="Google Shape;528;p32"/>
              <p:cNvSpPr/>
              <p:nvPr/>
            </p:nvSpPr>
            <p:spPr>
              <a:xfrm>
                <a:off x="1511944" y="2420246"/>
                <a:ext cx="2627152" cy="2294453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29" name="Google Shape;529;p32"/>
              <p:cNvSpPr/>
              <p:nvPr/>
            </p:nvSpPr>
            <p:spPr>
              <a:xfrm>
                <a:off x="1524106" y="2431739"/>
                <a:ext cx="2602832" cy="2271469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EFEFE"/>
                  </a:gs>
                  <a:gs pos="47000">
                    <a:srgbClr val="F5F5F5"/>
                  </a:gs>
                  <a:gs pos="100000">
                    <a:srgbClr val="FEFEFE"/>
                  </a:gs>
                </a:gsLst>
                <a:lin ang="18900000" scaled="0"/>
              </a:gra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30" name="Google Shape;530;p32"/>
            <p:cNvSpPr/>
            <p:nvPr/>
          </p:nvSpPr>
          <p:spPr>
            <a:xfrm>
              <a:off x="1650672" y="3357062"/>
              <a:ext cx="1442061" cy="1252455"/>
            </a:xfrm>
            <a:custGeom>
              <a:rect b="b" l="l" r="r" t="t"/>
              <a:pathLst>
                <a:path extrusionOk="0" h="2999" w="3431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31" name="Google Shape;531;p32"/>
            <p:cNvSpPr txBox="1"/>
            <p:nvPr/>
          </p:nvSpPr>
          <p:spPr>
            <a:xfrm>
              <a:off x="1907194" y="3791887"/>
              <a:ext cx="1185538" cy="737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3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0" i="0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32" name="Google Shape;532;p32"/>
          <p:cNvGrpSpPr/>
          <p:nvPr/>
        </p:nvGrpSpPr>
        <p:grpSpPr>
          <a:xfrm>
            <a:off x="5932033" y="2796598"/>
            <a:ext cx="1302758" cy="1137185"/>
            <a:chOff x="2893203" y="3983290"/>
            <a:chExt cx="1948823" cy="1702026"/>
          </a:xfrm>
        </p:grpSpPr>
        <p:grpSp>
          <p:nvGrpSpPr>
            <p:cNvPr id="533" name="Google Shape;533;p32"/>
            <p:cNvGrpSpPr/>
            <p:nvPr/>
          </p:nvGrpSpPr>
          <p:grpSpPr>
            <a:xfrm>
              <a:off x="2893203" y="3983290"/>
              <a:ext cx="1948823" cy="1702026"/>
              <a:chOff x="1511944" y="2420246"/>
              <a:chExt cx="2627152" cy="2294453"/>
            </a:xfrm>
          </p:grpSpPr>
          <p:sp>
            <p:nvSpPr>
              <p:cNvPr id="534" name="Google Shape;534;p32"/>
              <p:cNvSpPr/>
              <p:nvPr/>
            </p:nvSpPr>
            <p:spPr>
              <a:xfrm>
                <a:off x="1511944" y="2420246"/>
                <a:ext cx="2627152" cy="2294453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35" name="Google Shape;535;p32"/>
              <p:cNvSpPr/>
              <p:nvPr/>
            </p:nvSpPr>
            <p:spPr>
              <a:xfrm>
                <a:off x="1524106" y="2431739"/>
                <a:ext cx="2602832" cy="2271469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EFEFE"/>
                  </a:gs>
                  <a:gs pos="47000">
                    <a:srgbClr val="F5F5F5"/>
                  </a:gs>
                  <a:gs pos="100000">
                    <a:srgbClr val="FEFEFE"/>
                  </a:gs>
                </a:gsLst>
                <a:lin ang="18900000" scaled="0"/>
              </a:gra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36" name="Google Shape;536;p32"/>
            <p:cNvSpPr/>
            <p:nvPr/>
          </p:nvSpPr>
          <p:spPr>
            <a:xfrm>
              <a:off x="3146586" y="4181609"/>
              <a:ext cx="1442061" cy="1252455"/>
            </a:xfrm>
            <a:custGeom>
              <a:rect b="b" l="l" r="r" t="t"/>
              <a:pathLst>
                <a:path extrusionOk="0" h="2999" w="3431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37" name="Google Shape;537;p32"/>
            <p:cNvSpPr txBox="1"/>
            <p:nvPr/>
          </p:nvSpPr>
          <p:spPr>
            <a:xfrm>
              <a:off x="3317006" y="4568805"/>
              <a:ext cx="1185538" cy="737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3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0" i="0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38" name="Google Shape;538;p32"/>
          <p:cNvGrpSpPr/>
          <p:nvPr/>
        </p:nvGrpSpPr>
        <p:grpSpPr>
          <a:xfrm>
            <a:off x="6927254" y="2218600"/>
            <a:ext cx="1302758" cy="1137185"/>
            <a:chOff x="4381974" y="3118200"/>
            <a:chExt cx="1948823" cy="1702026"/>
          </a:xfrm>
        </p:grpSpPr>
        <p:grpSp>
          <p:nvGrpSpPr>
            <p:cNvPr id="539" name="Google Shape;539;p32"/>
            <p:cNvGrpSpPr/>
            <p:nvPr/>
          </p:nvGrpSpPr>
          <p:grpSpPr>
            <a:xfrm>
              <a:off x="4381974" y="3118200"/>
              <a:ext cx="1948823" cy="1702026"/>
              <a:chOff x="1511944" y="2420246"/>
              <a:chExt cx="2627152" cy="2294453"/>
            </a:xfrm>
          </p:grpSpPr>
          <p:sp>
            <p:nvSpPr>
              <p:cNvPr id="540" name="Google Shape;540;p32"/>
              <p:cNvSpPr/>
              <p:nvPr/>
            </p:nvSpPr>
            <p:spPr>
              <a:xfrm>
                <a:off x="1511944" y="2420246"/>
                <a:ext cx="2627152" cy="2294453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41" name="Google Shape;541;p32"/>
              <p:cNvSpPr/>
              <p:nvPr/>
            </p:nvSpPr>
            <p:spPr>
              <a:xfrm>
                <a:off x="1524106" y="2431739"/>
                <a:ext cx="2602832" cy="2271469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EFEFE"/>
                  </a:gs>
                  <a:gs pos="47000">
                    <a:srgbClr val="F5F5F5"/>
                  </a:gs>
                  <a:gs pos="100000">
                    <a:srgbClr val="FEFEFE"/>
                  </a:gs>
                </a:gsLst>
                <a:lin ang="18900000" scaled="0"/>
              </a:gra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42" name="Google Shape;542;p32"/>
            <p:cNvSpPr/>
            <p:nvPr/>
          </p:nvSpPr>
          <p:spPr>
            <a:xfrm>
              <a:off x="4635357" y="3316519"/>
              <a:ext cx="1442061" cy="1252455"/>
            </a:xfrm>
            <a:custGeom>
              <a:rect b="b" l="l" r="r" t="t"/>
              <a:pathLst>
                <a:path extrusionOk="0" h="2999" w="3431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43" name="Google Shape;543;p32"/>
            <p:cNvSpPr txBox="1"/>
            <p:nvPr/>
          </p:nvSpPr>
          <p:spPr>
            <a:xfrm>
              <a:off x="4891878" y="3730069"/>
              <a:ext cx="1185538" cy="737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3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0" i="0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44" name="Google Shape;544;p32"/>
          <p:cNvGrpSpPr/>
          <p:nvPr/>
        </p:nvGrpSpPr>
        <p:grpSpPr>
          <a:xfrm>
            <a:off x="6923590" y="3376396"/>
            <a:ext cx="1302758" cy="1137185"/>
            <a:chOff x="4376494" y="4851074"/>
            <a:chExt cx="1948823" cy="1702026"/>
          </a:xfrm>
        </p:grpSpPr>
        <p:grpSp>
          <p:nvGrpSpPr>
            <p:cNvPr id="545" name="Google Shape;545;p32"/>
            <p:cNvGrpSpPr/>
            <p:nvPr/>
          </p:nvGrpSpPr>
          <p:grpSpPr>
            <a:xfrm>
              <a:off x="4376494" y="4851074"/>
              <a:ext cx="1948823" cy="1702026"/>
              <a:chOff x="1511944" y="2420246"/>
              <a:chExt cx="2627152" cy="2294453"/>
            </a:xfrm>
          </p:grpSpPr>
          <p:sp>
            <p:nvSpPr>
              <p:cNvPr id="546" name="Google Shape;546;p32"/>
              <p:cNvSpPr/>
              <p:nvPr/>
            </p:nvSpPr>
            <p:spPr>
              <a:xfrm>
                <a:off x="1511944" y="2420246"/>
                <a:ext cx="2627152" cy="2294453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47" name="Google Shape;547;p32"/>
              <p:cNvSpPr/>
              <p:nvPr/>
            </p:nvSpPr>
            <p:spPr>
              <a:xfrm>
                <a:off x="1524106" y="2431739"/>
                <a:ext cx="2602832" cy="2271469"/>
              </a:xfrm>
              <a:custGeom>
                <a:rect b="b" l="l" r="r" t="t"/>
                <a:pathLst>
                  <a:path extrusionOk="0" h="3947" w="4516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EFEFE"/>
                  </a:gs>
                  <a:gs pos="47000">
                    <a:srgbClr val="F5F5F5"/>
                  </a:gs>
                  <a:gs pos="100000">
                    <a:srgbClr val="FEFEFE"/>
                  </a:gs>
                </a:gsLst>
                <a:lin ang="18900000" scaled="0"/>
              </a:gradFill>
              <a:ln>
                <a:noFill/>
              </a:ln>
              <a:effectLst>
                <a:outerShdw blurRad="203200" sx="103000" rotWithShape="0" algn="t" dir="3780000" dist="38100" sy="103000">
                  <a:srgbClr val="000000">
                    <a:alpha val="24705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48" name="Google Shape;548;p32"/>
            <p:cNvSpPr/>
            <p:nvPr/>
          </p:nvSpPr>
          <p:spPr>
            <a:xfrm>
              <a:off x="4629876" y="5049394"/>
              <a:ext cx="1442061" cy="1252455"/>
            </a:xfrm>
            <a:custGeom>
              <a:rect b="b" l="l" r="r" t="t"/>
              <a:pathLst>
                <a:path extrusionOk="0" h="2999" w="3431">
                  <a:moveTo>
                    <a:pt x="3404" y="1576"/>
                  </a:moveTo>
                  <a:lnTo>
                    <a:pt x="3015" y="2249"/>
                  </a:lnTo>
                  <a:lnTo>
                    <a:pt x="2625" y="2923"/>
                  </a:lnTo>
                  <a:cubicBezTo>
                    <a:pt x="2598" y="2972"/>
                    <a:pt x="2550" y="2999"/>
                    <a:pt x="2494" y="2999"/>
                  </a:cubicBezTo>
                  <a:lnTo>
                    <a:pt x="1716" y="2999"/>
                  </a:lnTo>
                  <a:lnTo>
                    <a:pt x="938" y="2999"/>
                  </a:lnTo>
                  <a:cubicBezTo>
                    <a:pt x="882" y="2999"/>
                    <a:pt x="834" y="2972"/>
                    <a:pt x="806" y="2923"/>
                  </a:cubicBezTo>
                  <a:lnTo>
                    <a:pt x="417" y="2249"/>
                  </a:lnTo>
                  <a:lnTo>
                    <a:pt x="28" y="1576"/>
                  </a:lnTo>
                  <a:cubicBezTo>
                    <a:pt x="0" y="1527"/>
                    <a:pt x="0" y="1472"/>
                    <a:pt x="28" y="1424"/>
                  </a:cubicBezTo>
                  <a:lnTo>
                    <a:pt x="417" y="750"/>
                  </a:lnTo>
                  <a:lnTo>
                    <a:pt x="806" y="76"/>
                  </a:lnTo>
                  <a:cubicBezTo>
                    <a:pt x="834" y="28"/>
                    <a:pt x="882" y="0"/>
                    <a:pt x="938" y="0"/>
                  </a:cubicBezTo>
                  <a:lnTo>
                    <a:pt x="1716" y="0"/>
                  </a:lnTo>
                  <a:lnTo>
                    <a:pt x="2494" y="0"/>
                  </a:lnTo>
                  <a:cubicBezTo>
                    <a:pt x="2550" y="0"/>
                    <a:pt x="2598" y="28"/>
                    <a:pt x="2625" y="76"/>
                  </a:cubicBezTo>
                  <a:lnTo>
                    <a:pt x="3015" y="750"/>
                  </a:lnTo>
                  <a:lnTo>
                    <a:pt x="3404" y="1424"/>
                  </a:lnTo>
                  <a:cubicBezTo>
                    <a:pt x="3431" y="1472"/>
                    <a:pt x="3431" y="1527"/>
                    <a:pt x="3404" y="15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49" name="Google Shape;549;p32"/>
            <p:cNvSpPr txBox="1"/>
            <p:nvPr/>
          </p:nvSpPr>
          <p:spPr>
            <a:xfrm>
              <a:off x="4886398" y="5462945"/>
              <a:ext cx="1185538" cy="737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3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0" i="0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50" name="Google Shape;550;p32"/>
          <p:cNvGrpSpPr/>
          <p:nvPr/>
        </p:nvGrpSpPr>
        <p:grpSpPr>
          <a:xfrm>
            <a:off x="890709" y="1743827"/>
            <a:ext cx="3656760" cy="2105541"/>
            <a:chOff x="7041153" y="3140803"/>
            <a:chExt cx="5470223" cy="3151364"/>
          </a:xfrm>
        </p:grpSpPr>
        <p:cxnSp>
          <p:nvCxnSpPr>
            <p:cNvPr id="551" name="Google Shape;551;p32"/>
            <p:cNvCxnSpPr/>
            <p:nvPr/>
          </p:nvCxnSpPr>
          <p:spPr>
            <a:xfrm>
              <a:off x="8039682" y="6292167"/>
              <a:ext cx="4471694" cy="0"/>
            </a:xfrm>
            <a:prstGeom prst="straightConnector1">
              <a:avLst/>
            </a:prstGeom>
            <a:noFill/>
            <a:ln cap="flat" cmpd="sng" w="9525">
              <a:solidFill>
                <a:srgbClr val="7F7F7F"/>
              </a:solidFill>
              <a:prstDash val="solid"/>
              <a:miter lim="800000"/>
              <a:headEnd len="sm" w="sm" type="none"/>
              <a:tailEnd len="med" w="med" type="stealth"/>
            </a:ln>
          </p:spPr>
        </p:cxnSp>
        <p:cxnSp>
          <p:nvCxnSpPr>
            <p:cNvPr id="552" name="Google Shape;552;p32"/>
            <p:cNvCxnSpPr/>
            <p:nvPr/>
          </p:nvCxnSpPr>
          <p:spPr>
            <a:xfrm rot="10800000">
              <a:off x="8039039" y="3140803"/>
              <a:ext cx="0" cy="3130693"/>
            </a:xfrm>
            <a:prstGeom prst="straightConnector1">
              <a:avLst/>
            </a:prstGeom>
            <a:noFill/>
            <a:ln cap="flat" cmpd="sng" w="9525">
              <a:solidFill>
                <a:srgbClr val="7F7F7F"/>
              </a:solidFill>
              <a:prstDash val="solid"/>
              <a:miter lim="800000"/>
              <a:headEnd len="sm" w="sm" type="none"/>
              <a:tailEnd len="med" w="med" type="stealth"/>
            </a:ln>
          </p:spPr>
        </p:cxnSp>
        <p:sp>
          <p:nvSpPr>
            <p:cNvPr id="553" name="Google Shape;553;p32"/>
            <p:cNvSpPr txBox="1"/>
            <p:nvPr/>
          </p:nvSpPr>
          <p:spPr>
            <a:xfrm>
              <a:off x="7041153" y="3398595"/>
              <a:ext cx="997887" cy="4145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Consolas"/>
                <a:buNone/>
              </a:pPr>
              <a:r>
                <a:rPr b="0" i="0" lang="tr-TR" sz="1200" u="none" cap="none" strike="noStrike">
                  <a:solidFill>
                    <a:srgbClr val="7F7F7F"/>
                  </a:solidFill>
                  <a:latin typeface="Consolas"/>
                  <a:ea typeface="Consolas"/>
                  <a:cs typeface="Consolas"/>
                  <a:sym typeface="Consolas"/>
                </a:rPr>
                <a:t>DATA</a:t>
              </a:r>
              <a:endParaRPr b="0" i="0" sz="12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54" name="Google Shape;554;p32"/>
            <p:cNvSpPr txBox="1"/>
            <p:nvPr/>
          </p:nvSpPr>
          <p:spPr>
            <a:xfrm>
              <a:off x="7041153" y="4232255"/>
              <a:ext cx="997887" cy="4145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Consolas"/>
                <a:buNone/>
              </a:pPr>
              <a:r>
                <a:rPr b="0" i="0" lang="tr-TR" sz="1200" u="none" cap="none" strike="noStrike">
                  <a:solidFill>
                    <a:srgbClr val="7F7F7F"/>
                  </a:solidFill>
                  <a:latin typeface="Consolas"/>
                  <a:ea typeface="Consolas"/>
                  <a:cs typeface="Consolas"/>
                  <a:sym typeface="Consolas"/>
                </a:rPr>
                <a:t>DATA</a:t>
              </a:r>
              <a:endParaRPr b="0" i="0" sz="12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55" name="Google Shape;555;p32"/>
            <p:cNvSpPr txBox="1"/>
            <p:nvPr/>
          </p:nvSpPr>
          <p:spPr>
            <a:xfrm>
              <a:off x="7041153" y="5004668"/>
              <a:ext cx="997887" cy="4145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Consolas"/>
                <a:buNone/>
              </a:pPr>
              <a:r>
                <a:rPr b="0" i="0" lang="tr-TR" sz="1200" u="none" cap="none" strike="noStrike">
                  <a:solidFill>
                    <a:srgbClr val="7F7F7F"/>
                  </a:solidFill>
                  <a:latin typeface="Consolas"/>
                  <a:ea typeface="Consolas"/>
                  <a:cs typeface="Consolas"/>
                  <a:sym typeface="Consolas"/>
                </a:rPr>
                <a:t>DATA</a:t>
              </a:r>
              <a:endParaRPr b="0" i="0" sz="12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56" name="Google Shape;556;p32"/>
            <p:cNvSpPr txBox="1"/>
            <p:nvPr/>
          </p:nvSpPr>
          <p:spPr>
            <a:xfrm>
              <a:off x="7041153" y="5677402"/>
              <a:ext cx="997887" cy="4145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Consolas"/>
                <a:buNone/>
              </a:pPr>
              <a:r>
                <a:rPr b="0" i="0" lang="tr-TR" sz="1200" u="none" cap="none" strike="noStrike">
                  <a:solidFill>
                    <a:srgbClr val="7F7F7F"/>
                  </a:solidFill>
                  <a:latin typeface="Consolas"/>
                  <a:ea typeface="Consolas"/>
                  <a:cs typeface="Consolas"/>
                  <a:sym typeface="Consolas"/>
                </a:rPr>
                <a:t>DATA</a:t>
              </a:r>
              <a:endParaRPr b="0" i="0" sz="1200" u="none" cap="none" strike="noStrike">
                <a:solidFill>
                  <a:srgbClr val="7F7F7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57" name="Google Shape;557;p32"/>
          <p:cNvGrpSpPr/>
          <p:nvPr/>
        </p:nvGrpSpPr>
        <p:grpSpPr>
          <a:xfrm>
            <a:off x="5354986" y="1347614"/>
            <a:ext cx="2184598" cy="805283"/>
            <a:chOff x="6084168" y="1274556"/>
            <a:chExt cx="2317853" cy="830459"/>
          </a:xfrm>
        </p:grpSpPr>
        <p:sp>
          <p:nvSpPr>
            <p:cNvPr id="558" name="Google Shape;558;p32"/>
            <p:cNvSpPr txBox="1"/>
            <p:nvPr/>
          </p:nvSpPr>
          <p:spPr>
            <a:xfrm>
              <a:off x="6084168" y="1514664"/>
              <a:ext cx="2317853" cy="5903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8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We hope that this template will return to you as a time, money and reputation.</a:t>
              </a:r>
              <a:endParaRPr b="0" i="0" sz="8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59" name="Google Shape;559;p32"/>
            <p:cNvSpPr txBox="1"/>
            <p:nvPr/>
          </p:nvSpPr>
          <p:spPr>
            <a:xfrm>
              <a:off x="6109640" y="1274556"/>
              <a:ext cx="1638812" cy="333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tr-TR" sz="140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0" i="0" sz="14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560" name="Google Shape;560;p32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33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567" name="Google Shape;567;p33"/>
          <p:cNvSpPr/>
          <p:nvPr/>
        </p:nvSpPr>
        <p:spPr>
          <a:xfrm>
            <a:off x="3136775" y="1205985"/>
            <a:ext cx="1005569" cy="3174831"/>
          </a:xfrm>
          <a:custGeom>
            <a:rect b="b" l="l" r="r" t="t"/>
            <a:pathLst>
              <a:path extrusionOk="0" h="5527" w="1750">
                <a:moveTo>
                  <a:pt x="1750" y="272"/>
                </a:moveTo>
                <a:cubicBezTo>
                  <a:pt x="891" y="777"/>
                  <a:pt x="314" y="1710"/>
                  <a:pt x="314" y="2778"/>
                </a:cubicBezTo>
                <a:cubicBezTo>
                  <a:pt x="314" y="3825"/>
                  <a:pt x="868" y="4743"/>
                  <a:pt x="1699" y="5254"/>
                </a:cubicBezTo>
                <a:lnTo>
                  <a:pt x="1542" y="5527"/>
                </a:lnTo>
                <a:cubicBezTo>
                  <a:pt x="617" y="4961"/>
                  <a:pt x="0" y="3942"/>
                  <a:pt x="0" y="2778"/>
                </a:cubicBezTo>
                <a:cubicBezTo>
                  <a:pt x="0" y="1594"/>
                  <a:pt x="640" y="559"/>
                  <a:pt x="1593" y="0"/>
                </a:cubicBezTo>
                <a:lnTo>
                  <a:pt x="1750" y="272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568" name="Google Shape;568;p33"/>
          <p:cNvGrpSpPr/>
          <p:nvPr/>
        </p:nvGrpSpPr>
        <p:grpSpPr>
          <a:xfrm>
            <a:off x="3136616" y="967751"/>
            <a:ext cx="1149740" cy="1149740"/>
            <a:chOff x="2342140" y="893355"/>
            <a:chExt cx="1149740" cy="1149740"/>
          </a:xfrm>
        </p:grpSpPr>
        <p:grpSp>
          <p:nvGrpSpPr>
            <p:cNvPr id="569" name="Google Shape;569;p33"/>
            <p:cNvGrpSpPr/>
            <p:nvPr/>
          </p:nvGrpSpPr>
          <p:grpSpPr>
            <a:xfrm>
              <a:off x="2342140" y="893355"/>
              <a:ext cx="1149740" cy="1149740"/>
              <a:chOff x="304800" y="673100"/>
              <a:chExt cx="4000500" cy="4000500"/>
            </a:xfrm>
          </p:grpSpPr>
          <p:sp>
            <p:nvSpPr>
              <p:cNvPr id="570" name="Google Shape;570;p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lt1"/>
                  </a:gs>
                  <a:gs pos="55000">
                    <a:srgbClr val="F2F2F2"/>
                  </a:gs>
                  <a:gs pos="100000">
                    <a:srgbClr val="A5A5A5"/>
                  </a:gs>
                </a:gsLst>
                <a:lin ang="81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71" name="Google Shape;571;p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51000">
                    <a:srgbClr val="F2F2F2"/>
                  </a:gs>
                  <a:gs pos="100000">
                    <a:srgbClr val="BFBFBF"/>
                  </a:gs>
                </a:gsLst>
                <a:lin ang="189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72" name="Google Shape;572;p33"/>
            <p:cNvSpPr/>
            <p:nvPr/>
          </p:nvSpPr>
          <p:spPr>
            <a:xfrm>
              <a:off x="2678413" y="1165965"/>
              <a:ext cx="489748" cy="569476"/>
            </a:xfrm>
            <a:custGeom>
              <a:rect b="b" l="l" r="r" t="t"/>
              <a:pathLst>
                <a:path extrusionOk="0" h="6759" w="5822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73" name="Google Shape;573;p33"/>
          <p:cNvGrpSpPr/>
          <p:nvPr/>
        </p:nvGrpSpPr>
        <p:grpSpPr>
          <a:xfrm>
            <a:off x="2630172" y="2286104"/>
            <a:ext cx="1149740" cy="1149740"/>
            <a:chOff x="1835696" y="2211710"/>
            <a:chExt cx="1149740" cy="1149740"/>
          </a:xfrm>
        </p:grpSpPr>
        <p:grpSp>
          <p:nvGrpSpPr>
            <p:cNvPr id="574" name="Google Shape;574;p33"/>
            <p:cNvGrpSpPr/>
            <p:nvPr/>
          </p:nvGrpSpPr>
          <p:grpSpPr>
            <a:xfrm>
              <a:off x="1835696" y="2211710"/>
              <a:ext cx="1149740" cy="1149740"/>
              <a:chOff x="304800" y="673100"/>
              <a:chExt cx="4000500" cy="4000500"/>
            </a:xfrm>
          </p:grpSpPr>
          <p:sp>
            <p:nvSpPr>
              <p:cNvPr id="575" name="Google Shape;575;p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lt1"/>
                  </a:gs>
                  <a:gs pos="55000">
                    <a:srgbClr val="F2F2F2"/>
                  </a:gs>
                  <a:gs pos="100000">
                    <a:srgbClr val="A5A5A5"/>
                  </a:gs>
                </a:gsLst>
                <a:lin ang="81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76" name="Google Shape;576;p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51000">
                    <a:srgbClr val="F2F2F2"/>
                  </a:gs>
                  <a:gs pos="100000">
                    <a:srgbClr val="BFBFBF"/>
                  </a:gs>
                </a:gsLst>
                <a:lin ang="189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3F3F3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77" name="Google Shape;577;p33"/>
            <p:cNvSpPr/>
            <p:nvPr/>
          </p:nvSpPr>
          <p:spPr>
            <a:xfrm>
              <a:off x="2089100" y="2562390"/>
              <a:ext cx="649486" cy="486031"/>
            </a:xfrm>
            <a:custGeom>
              <a:rect b="b" l="l" r="r" t="t"/>
              <a:pathLst>
                <a:path extrusionOk="0" h="3880" w="5185">
                  <a:moveTo>
                    <a:pt x="4775" y="2900"/>
                  </a:moveTo>
                  <a:lnTo>
                    <a:pt x="411" y="2900"/>
                  </a:lnTo>
                  <a:lnTo>
                    <a:pt x="87" y="3532"/>
                  </a:lnTo>
                  <a:lnTo>
                    <a:pt x="5099" y="3532"/>
                  </a:lnTo>
                  <a:lnTo>
                    <a:pt x="4775" y="2900"/>
                  </a:lnTo>
                  <a:close/>
                  <a:moveTo>
                    <a:pt x="2046" y="3380"/>
                  </a:moveTo>
                  <a:lnTo>
                    <a:pt x="2181" y="3125"/>
                  </a:lnTo>
                  <a:lnTo>
                    <a:pt x="3017" y="3125"/>
                  </a:lnTo>
                  <a:lnTo>
                    <a:pt x="3139" y="3380"/>
                  </a:lnTo>
                  <a:lnTo>
                    <a:pt x="2046" y="3380"/>
                  </a:lnTo>
                  <a:close/>
                  <a:moveTo>
                    <a:pt x="4700" y="2755"/>
                  </a:moveTo>
                  <a:lnTo>
                    <a:pt x="4700" y="2755"/>
                  </a:lnTo>
                  <a:lnTo>
                    <a:pt x="4698" y="2743"/>
                  </a:lnTo>
                  <a:lnTo>
                    <a:pt x="4700" y="2731"/>
                  </a:lnTo>
                  <a:lnTo>
                    <a:pt x="4700" y="120"/>
                  </a:lnTo>
                  <a:lnTo>
                    <a:pt x="4699" y="108"/>
                  </a:lnTo>
                  <a:lnTo>
                    <a:pt x="4697" y="95"/>
                  </a:lnTo>
                  <a:lnTo>
                    <a:pt x="4694" y="84"/>
                  </a:lnTo>
                  <a:lnTo>
                    <a:pt x="4690" y="73"/>
                  </a:lnTo>
                  <a:lnTo>
                    <a:pt x="4685" y="63"/>
                  </a:lnTo>
                  <a:lnTo>
                    <a:pt x="4680" y="53"/>
                  </a:lnTo>
                  <a:lnTo>
                    <a:pt x="4673" y="43"/>
                  </a:lnTo>
                  <a:lnTo>
                    <a:pt x="4665" y="34"/>
                  </a:lnTo>
                  <a:lnTo>
                    <a:pt x="4657" y="27"/>
                  </a:lnTo>
                  <a:lnTo>
                    <a:pt x="4647" y="20"/>
                  </a:lnTo>
                  <a:lnTo>
                    <a:pt x="4637" y="14"/>
                  </a:lnTo>
                  <a:lnTo>
                    <a:pt x="4627" y="9"/>
                  </a:lnTo>
                  <a:lnTo>
                    <a:pt x="4616" y="5"/>
                  </a:lnTo>
                  <a:lnTo>
                    <a:pt x="4605" y="2"/>
                  </a:lnTo>
                  <a:lnTo>
                    <a:pt x="4592" y="1"/>
                  </a:lnTo>
                  <a:lnTo>
                    <a:pt x="4580" y="0"/>
                  </a:lnTo>
                  <a:lnTo>
                    <a:pt x="605" y="0"/>
                  </a:lnTo>
                  <a:lnTo>
                    <a:pt x="593" y="1"/>
                  </a:lnTo>
                  <a:lnTo>
                    <a:pt x="581" y="2"/>
                  </a:lnTo>
                  <a:lnTo>
                    <a:pt x="569" y="5"/>
                  </a:lnTo>
                  <a:lnTo>
                    <a:pt x="558" y="9"/>
                  </a:lnTo>
                  <a:lnTo>
                    <a:pt x="548" y="14"/>
                  </a:lnTo>
                  <a:lnTo>
                    <a:pt x="538" y="20"/>
                  </a:lnTo>
                  <a:lnTo>
                    <a:pt x="529" y="27"/>
                  </a:lnTo>
                  <a:lnTo>
                    <a:pt x="521" y="34"/>
                  </a:lnTo>
                  <a:lnTo>
                    <a:pt x="512" y="43"/>
                  </a:lnTo>
                  <a:lnTo>
                    <a:pt x="505" y="53"/>
                  </a:lnTo>
                  <a:lnTo>
                    <a:pt x="499" y="63"/>
                  </a:lnTo>
                  <a:lnTo>
                    <a:pt x="494" y="73"/>
                  </a:lnTo>
                  <a:lnTo>
                    <a:pt x="490" y="84"/>
                  </a:lnTo>
                  <a:lnTo>
                    <a:pt x="488" y="95"/>
                  </a:lnTo>
                  <a:lnTo>
                    <a:pt x="486" y="108"/>
                  </a:lnTo>
                  <a:lnTo>
                    <a:pt x="485" y="120"/>
                  </a:lnTo>
                  <a:lnTo>
                    <a:pt x="485" y="2731"/>
                  </a:lnTo>
                  <a:lnTo>
                    <a:pt x="486" y="2743"/>
                  </a:lnTo>
                  <a:lnTo>
                    <a:pt x="485" y="2755"/>
                  </a:lnTo>
                  <a:lnTo>
                    <a:pt x="484" y="2756"/>
                  </a:lnTo>
                  <a:lnTo>
                    <a:pt x="4701" y="2756"/>
                  </a:lnTo>
                  <a:lnTo>
                    <a:pt x="4700" y="2755"/>
                  </a:lnTo>
                  <a:close/>
                  <a:moveTo>
                    <a:pt x="4401" y="2552"/>
                  </a:moveTo>
                  <a:lnTo>
                    <a:pt x="784" y="2552"/>
                  </a:lnTo>
                  <a:lnTo>
                    <a:pt x="784" y="299"/>
                  </a:lnTo>
                  <a:lnTo>
                    <a:pt x="4401" y="299"/>
                  </a:lnTo>
                  <a:lnTo>
                    <a:pt x="4401" y="2552"/>
                  </a:lnTo>
                  <a:close/>
                  <a:moveTo>
                    <a:pt x="5172" y="3676"/>
                  </a:moveTo>
                  <a:lnTo>
                    <a:pt x="12" y="3676"/>
                  </a:lnTo>
                  <a:lnTo>
                    <a:pt x="0" y="3700"/>
                  </a:lnTo>
                  <a:lnTo>
                    <a:pt x="1" y="3713"/>
                  </a:lnTo>
                  <a:lnTo>
                    <a:pt x="2" y="3727"/>
                  </a:lnTo>
                  <a:lnTo>
                    <a:pt x="5" y="3741"/>
                  </a:lnTo>
                  <a:lnTo>
                    <a:pt x="9" y="3756"/>
                  </a:lnTo>
                  <a:lnTo>
                    <a:pt x="14" y="3771"/>
                  </a:lnTo>
                  <a:lnTo>
                    <a:pt x="20" y="3786"/>
                  </a:lnTo>
                  <a:lnTo>
                    <a:pt x="28" y="3801"/>
                  </a:lnTo>
                  <a:lnTo>
                    <a:pt x="36" y="3815"/>
                  </a:lnTo>
                  <a:lnTo>
                    <a:pt x="44" y="3828"/>
                  </a:lnTo>
                  <a:lnTo>
                    <a:pt x="53" y="3841"/>
                  </a:lnTo>
                  <a:lnTo>
                    <a:pt x="63" y="3852"/>
                  </a:lnTo>
                  <a:lnTo>
                    <a:pt x="73" y="3861"/>
                  </a:lnTo>
                  <a:lnTo>
                    <a:pt x="85" y="3869"/>
                  </a:lnTo>
                  <a:lnTo>
                    <a:pt x="96" y="3875"/>
                  </a:lnTo>
                  <a:lnTo>
                    <a:pt x="108" y="3878"/>
                  </a:lnTo>
                  <a:lnTo>
                    <a:pt x="114" y="3879"/>
                  </a:lnTo>
                  <a:lnTo>
                    <a:pt x="120" y="3880"/>
                  </a:lnTo>
                  <a:lnTo>
                    <a:pt x="5065" y="3880"/>
                  </a:lnTo>
                  <a:lnTo>
                    <a:pt x="5071" y="3879"/>
                  </a:lnTo>
                  <a:lnTo>
                    <a:pt x="5077" y="3878"/>
                  </a:lnTo>
                  <a:lnTo>
                    <a:pt x="5089" y="3875"/>
                  </a:lnTo>
                  <a:lnTo>
                    <a:pt x="5101" y="3869"/>
                  </a:lnTo>
                  <a:lnTo>
                    <a:pt x="5112" y="3861"/>
                  </a:lnTo>
                  <a:lnTo>
                    <a:pt x="5122" y="3852"/>
                  </a:lnTo>
                  <a:lnTo>
                    <a:pt x="5132" y="3841"/>
                  </a:lnTo>
                  <a:lnTo>
                    <a:pt x="5141" y="3828"/>
                  </a:lnTo>
                  <a:lnTo>
                    <a:pt x="5150" y="3815"/>
                  </a:lnTo>
                  <a:lnTo>
                    <a:pt x="5158" y="3801"/>
                  </a:lnTo>
                  <a:lnTo>
                    <a:pt x="5165" y="3786"/>
                  </a:lnTo>
                  <a:lnTo>
                    <a:pt x="5171" y="3771"/>
                  </a:lnTo>
                  <a:lnTo>
                    <a:pt x="5176" y="3756"/>
                  </a:lnTo>
                  <a:lnTo>
                    <a:pt x="5180" y="3741"/>
                  </a:lnTo>
                  <a:lnTo>
                    <a:pt x="5182" y="3727"/>
                  </a:lnTo>
                  <a:lnTo>
                    <a:pt x="5184" y="3713"/>
                  </a:lnTo>
                  <a:lnTo>
                    <a:pt x="5185" y="3700"/>
                  </a:lnTo>
                  <a:lnTo>
                    <a:pt x="5172" y="36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600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78" name="Google Shape;578;p33"/>
          <p:cNvGrpSpPr/>
          <p:nvPr/>
        </p:nvGrpSpPr>
        <p:grpSpPr>
          <a:xfrm>
            <a:off x="3278244" y="3510242"/>
            <a:ext cx="1149740" cy="1149740"/>
            <a:chOff x="2483768" y="3435846"/>
            <a:chExt cx="1149740" cy="1149740"/>
          </a:xfrm>
        </p:grpSpPr>
        <p:grpSp>
          <p:nvGrpSpPr>
            <p:cNvPr id="579" name="Google Shape;579;p33"/>
            <p:cNvGrpSpPr/>
            <p:nvPr/>
          </p:nvGrpSpPr>
          <p:grpSpPr>
            <a:xfrm>
              <a:off x="2483768" y="3435846"/>
              <a:ext cx="1149740" cy="1149740"/>
              <a:chOff x="304800" y="673100"/>
              <a:chExt cx="4000500" cy="4000500"/>
            </a:xfrm>
          </p:grpSpPr>
          <p:sp>
            <p:nvSpPr>
              <p:cNvPr id="580" name="Google Shape;580;p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lt1"/>
                  </a:gs>
                  <a:gs pos="55000">
                    <a:srgbClr val="F2F2F2"/>
                  </a:gs>
                  <a:gs pos="100000">
                    <a:srgbClr val="A5A5A5"/>
                  </a:gs>
                </a:gsLst>
                <a:lin ang="81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81" name="Google Shape;581;p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51000">
                    <a:srgbClr val="F2F2F2"/>
                  </a:gs>
                  <a:gs pos="100000">
                    <a:srgbClr val="BFBFBF"/>
                  </a:gs>
                </a:gsLst>
                <a:lin ang="189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82" name="Google Shape;582;p33"/>
            <p:cNvSpPr/>
            <p:nvPr/>
          </p:nvSpPr>
          <p:spPr>
            <a:xfrm>
              <a:off x="2802446" y="3812214"/>
              <a:ext cx="521267" cy="439601"/>
            </a:xfrm>
            <a:custGeom>
              <a:rect b="b" l="l" r="r" t="t"/>
              <a:pathLst>
                <a:path extrusionOk="0" h="1941513" w="2301876">
                  <a:moveTo>
                    <a:pt x="475693" y="1664563"/>
                  </a:moveTo>
                  <a:lnTo>
                    <a:pt x="471250" y="1664880"/>
                  </a:lnTo>
                  <a:lnTo>
                    <a:pt x="466490" y="1665198"/>
                  </a:lnTo>
                  <a:lnTo>
                    <a:pt x="462047" y="1665515"/>
                  </a:lnTo>
                  <a:lnTo>
                    <a:pt x="457605" y="1666468"/>
                  </a:lnTo>
                  <a:lnTo>
                    <a:pt x="453162" y="1667421"/>
                  </a:lnTo>
                  <a:lnTo>
                    <a:pt x="449354" y="1668691"/>
                  </a:lnTo>
                  <a:lnTo>
                    <a:pt x="440786" y="1671550"/>
                  </a:lnTo>
                  <a:lnTo>
                    <a:pt x="433170" y="1675679"/>
                  </a:lnTo>
                  <a:lnTo>
                    <a:pt x="425553" y="1680125"/>
                  </a:lnTo>
                  <a:lnTo>
                    <a:pt x="418572" y="1685207"/>
                  </a:lnTo>
                  <a:lnTo>
                    <a:pt x="412542" y="1691241"/>
                  </a:lnTo>
                  <a:lnTo>
                    <a:pt x="406513" y="1697276"/>
                  </a:lnTo>
                  <a:lnTo>
                    <a:pt x="401435" y="1704263"/>
                  </a:lnTo>
                  <a:lnTo>
                    <a:pt x="396993" y="1711886"/>
                  </a:lnTo>
                  <a:lnTo>
                    <a:pt x="392867" y="1719508"/>
                  </a:lnTo>
                  <a:lnTo>
                    <a:pt x="390011" y="1728083"/>
                  </a:lnTo>
                  <a:lnTo>
                    <a:pt x="388742" y="1732212"/>
                  </a:lnTo>
                  <a:lnTo>
                    <a:pt x="387790" y="1736341"/>
                  </a:lnTo>
                  <a:lnTo>
                    <a:pt x="386838" y="1740787"/>
                  </a:lnTo>
                  <a:lnTo>
                    <a:pt x="386203" y="1745552"/>
                  </a:lnTo>
                  <a:lnTo>
                    <a:pt x="385886" y="1749998"/>
                  </a:lnTo>
                  <a:lnTo>
                    <a:pt x="385886" y="1754444"/>
                  </a:lnTo>
                  <a:lnTo>
                    <a:pt x="385886" y="1759209"/>
                  </a:lnTo>
                  <a:lnTo>
                    <a:pt x="386203" y="1763655"/>
                  </a:lnTo>
                  <a:lnTo>
                    <a:pt x="386838" y="1768419"/>
                  </a:lnTo>
                  <a:lnTo>
                    <a:pt x="387790" y="1772865"/>
                  </a:lnTo>
                  <a:lnTo>
                    <a:pt x="388742" y="1776994"/>
                  </a:lnTo>
                  <a:lnTo>
                    <a:pt x="390011" y="1781441"/>
                  </a:lnTo>
                  <a:lnTo>
                    <a:pt x="392867" y="1789698"/>
                  </a:lnTo>
                  <a:lnTo>
                    <a:pt x="396993" y="1797639"/>
                  </a:lnTo>
                  <a:lnTo>
                    <a:pt x="401435" y="1804943"/>
                  </a:lnTo>
                  <a:lnTo>
                    <a:pt x="406513" y="1812248"/>
                  </a:lnTo>
                  <a:lnTo>
                    <a:pt x="412542" y="1818283"/>
                  </a:lnTo>
                  <a:lnTo>
                    <a:pt x="418572" y="1824317"/>
                  </a:lnTo>
                  <a:lnTo>
                    <a:pt x="425553" y="1829399"/>
                  </a:lnTo>
                  <a:lnTo>
                    <a:pt x="433170" y="1833845"/>
                  </a:lnTo>
                  <a:lnTo>
                    <a:pt x="440786" y="1837657"/>
                  </a:lnTo>
                  <a:lnTo>
                    <a:pt x="449354" y="1840515"/>
                  </a:lnTo>
                  <a:lnTo>
                    <a:pt x="453162" y="1842103"/>
                  </a:lnTo>
                  <a:lnTo>
                    <a:pt x="457605" y="1842738"/>
                  </a:lnTo>
                  <a:lnTo>
                    <a:pt x="462047" y="1843374"/>
                  </a:lnTo>
                  <a:lnTo>
                    <a:pt x="466490" y="1844326"/>
                  </a:lnTo>
                  <a:lnTo>
                    <a:pt x="471250" y="1844644"/>
                  </a:lnTo>
                  <a:lnTo>
                    <a:pt x="475693" y="1844644"/>
                  </a:lnTo>
                  <a:lnTo>
                    <a:pt x="784465" y="1844644"/>
                  </a:lnTo>
                  <a:lnTo>
                    <a:pt x="788908" y="1844644"/>
                  </a:lnTo>
                  <a:lnTo>
                    <a:pt x="793668" y="1844326"/>
                  </a:lnTo>
                  <a:lnTo>
                    <a:pt x="798111" y="1843374"/>
                  </a:lnTo>
                  <a:lnTo>
                    <a:pt x="802553" y="1842738"/>
                  </a:lnTo>
                  <a:lnTo>
                    <a:pt x="806996" y="1842103"/>
                  </a:lnTo>
                  <a:lnTo>
                    <a:pt x="811122" y="1840515"/>
                  </a:lnTo>
                  <a:lnTo>
                    <a:pt x="819690" y="1837657"/>
                  </a:lnTo>
                  <a:lnTo>
                    <a:pt x="827306" y="1833845"/>
                  </a:lnTo>
                  <a:lnTo>
                    <a:pt x="834605" y="1829399"/>
                  </a:lnTo>
                  <a:lnTo>
                    <a:pt x="841586" y="1824317"/>
                  </a:lnTo>
                  <a:lnTo>
                    <a:pt x="847933" y="1818283"/>
                  </a:lnTo>
                  <a:lnTo>
                    <a:pt x="853963" y="1812248"/>
                  </a:lnTo>
                  <a:lnTo>
                    <a:pt x="859040" y="1804943"/>
                  </a:lnTo>
                  <a:lnTo>
                    <a:pt x="863483" y="1797639"/>
                  </a:lnTo>
                  <a:lnTo>
                    <a:pt x="867608" y="1789698"/>
                  </a:lnTo>
                  <a:lnTo>
                    <a:pt x="870464" y="1781441"/>
                  </a:lnTo>
                  <a:lnTo>
                    <a:pt x="871734" y="1776994"/>
                  </a:lnTo>
                  <a:lnTo>
                    <a:pt x="872686" y="1772865"/>
                  </a:lnTo>
                  <a:lnTo>
                    <a:pt x="873320" y="1768419"/>
                  </a:lnTo>
                  <a:lnTo>
                    <a:pt x="873638" y="1763655"/>
                  </a:lnTo>
                  <a:lnTo>
                    <a:pt x="874272" y="1759209"/>
                  </a:lnTo>
                  <a:lnTo>
                    <a:pt x="874590" y="1754444"/>
                  </a:lnTo>
                  <a:lnTo>
                    <a:pt x="874272" y="1749998"/>
                  </a:lnTo>
                  <a:lnTo>
                    <a:pt x="873638" y="1745552"/>
                  </a:lnTo>
                  <a:lnTo>
                    <a:pt x="873320" y="1740787"/>
                  </a:lnTo>
                  <a:lnTo>
                    <a:pt x="872686" y="1736341"/>
                  </a:lnTo>
                  <a:lnTo>
                    <a:pt x="871734" y="1732212"/>
                  </a:lnTo>
                  <a:lnTo>
                    <a:pt x="870464" y="1728083"/>
                  </a:lnTo>
                  <a:lnTo>
                    <a:pt x="867608" y="1719508"/>
                  </a:lnTo>
                  <a:lnTo>
                    <a:pt x="863483" y="1711886"/>
                  </a:lnTo>
                  <a:lnTo>
                    <a:pt x="859040" y="1704263"/>
                  </a:lnTo>
                  <a:lnTo>
                    <a:pt x="853963" y="1697276"/>
                  </a:lnTo>
                  <a:lnTo>
                    <a:pt x="847933" y="1691241"/>
                  </a:lnTo>
                  <a:lnTo>
                    <a:pt x="841586" y="1685207"/>
                  </a:lnTo>
                  <a:lnTo>
                    <a:pt x="834605" y="1680125"/>
                  </a:lnTo>
                  <a:lnTo>
                    <a:pt x="827306" y="1675679"/>
                  </a:lnTo>
                  <a:lnTo>
                    <a:pt x="819690" y="1671550"/>
                  </a:lnTo>
                  <a:lnTo>
                    <a:pt x="811122" y="1668691"/>
                  </a:lnTo>
                  <a:lnTo>
                    <a:pt x="806996" y="1667421"/>
                  </a:lnTo>
                  <a:lnTo>
                    <a:pt x="802553" y="1666468"/>
                  </a:lnTo>
                  <a:lnTo>
                    <a:pt x="798111" y="1665515"/>
                  </a:lnTo>
                  <a:lnTo>
                    <a:pt x="793668" y="1665198"/>
                  </a:lnTo>
                  <a:lnTo>
                    <a:pt x="788908" y="1664880"/>
                  </a:lnTo>
                  <a:lnTo>
                    <a:pt x="784465" y="1664563"/>
                  </a:lnTo>
                  <a:lnTo>
                    <a:pt x="475693" y="1664563"/>
                  </a:lnTo>
                  <a:close/>
                  <a:moveTo>
                    <a:pt x="1670551" y="1495108"/>
                  </a:moveTo>
                  <a:lnTo>
                    <a:pt x="1662926" y="1495425"/>
                  </a:lnTo>
                  <a:lnTo>
                    <a:pt x="1655936" y="1496695"/>
                  </a:lnTo>
                  <a:lnTo>
                    <a:pt x="1648946" y="1498283"/>
                  </a:lnTo>
                  <a:lnTo>
                    <a:pt x="1642274" y="1500823"/>
                  </a:lnTo>
                  <a:lnTo>
                    <a:pt x="1636237" y="1503998"/>
                  </a:lnTo>
                  <a:lnTo>
                    <a:pt x="1629882" y="1507490"/>
                  </a:lnTo>
                  <a:lnTo>
                    <a:pt x="1624481" y="1511618"/>
                  </a:lnTo>
                  <a:lnTo>
                    <a:pt x="1619080" y="1516380"/>
                  </a:lnTo>
                  <a:lnTo>
                    <a:pt x="1614631" y="1521778"/>
                  </a:lnTo>
                  <a:lnTo>
                    <a:pt x="1610183" y="1527175"/>
                  </a:lnTo>
                  <a:lnTo>
                    <a:pt x="1606688" y="1533208"/>
                  </a:lnTo>
                  <a:lnTo>
                    <a:pt x="1603511" y="1539240"/>
                  </a:lnTo>
                  <a:lnTo>
                    <a:pt x="1601605" y="1545908"/>
                  </a:lnTo>
                  <a:lnTo>
                    <a:pt x="1599698" y="1552893"/>
                  </a:lnTo>
                  <a:lnTo>
                    <a:pt x="1598427" y="1559878"/>
                  </a:lnTo>
                  <a:lnTo>
                    <a:pt x="1598110" y="1567498"/>
                  </a:lnTo>
                  <a:lnTo>
                    <a:pt x="1598427" y="1574800"/>
                  </a:lnTo>
                  <a:lnTo>
                    <a:pt x="1599698" y="1582103"/>
                  </a:lnTo>
                  <a:lnTo>
                    <a:pt x="1601605" y="1589088"/>
                  </a:lnTo>
                  <a:lnTo>
                    <a:pt x="1603511" y="1595755"/>
                  </a:lnTo>
                  <a:lnTo>
                    <a:pt x="1606688" y="1602105"/>
                  </a:lnTo>
                  <a:lnTo>
                    <a:pt x="1610183" y="1607820"/>
                  </a:lnTo>
                  <a:lnTo>
                    <a:pt x="1614631" y="1613535"/>
                  </a:lnTo>
                  <a:lnTo>
                    <a:pt x="1619080" y="1618615"/>
                  </a:lnTo>
                  <a:lnTo>
                    <a:pt x="1624481" y="1623378"/>
                  </a:lnTo>
                  <a:lnTo>
                    <a:pt x="1629882" y="1627505"/>
                  </a:lnTo>
                  <a:lnTo>
                    <a:pt x="1636237" y="1630998"/>
                  </a:lnTo>
                  <a:lnTo>
                    <a:pt x="1642274" y="1634173"/>
                  </a:lnTo>
                  <a:lnTo>
                    <a:pt x="1648946" y="1636713"/>
                  </a:lnTo>
                  <a:lnTo>
                    <a:pt x="1655936" y="1638300"/>
                  </a:lnTo>
                  <a:lnTo>
                    <a:pt x="1662926" y="1639253"/>
                  </a:lnTo>
                  <a:lnTo>
                    <a:pt x="1670551" y="1639570"/>
                  </a:lnTo>
                  <a:lnTo>
                    <a:pt x="1918697" y="1639570"/>
                  </a:lnTo>
                  <a:lnTo>
                    <a:pt x="1926004" y="1639253"/>
                  </a:lnTo>
                  <a:lnTo>
                    <a:pt x="1933630" y="1638300"/>
                  </a:lnTo>
                  <a:lnTo>
                    <a:pt x="1940620" y="1636713"/>
                  </a:lnTo>
                  <a:lnTo>
                    <a:pt x="1947292" y="1634173"/>
                  </a:lnTo>
                  <a:lnTo>
                    <a:pt x="1953329" y="1630998"/>
                  </a:lnTo>
                  <a:lnTo>
                    <a:pt x="1959366" y="1627505"/>
                  </a:lnTo>
                  <a:lnTo>
                    <a:pt x="1964767" y="1623378"/>
                  </a:lnTo>
                  <a:lnTo>
                    <a:pt x="1970168" y="1618615"/>
                  </a:lnTo>
                  <a:lnTo>
                    <a:pt x="1974934" y="1613535"/>
                  </a:lnTo>
                  <a:lnTo>
                    <a:pt x="1979065" y="1607820"/>
                  </a:lnTo>
                  <a:lnTo>
                    <a:pt x="1982560" y="1602105"/>
                  </a:lnTo>
                  <a:lnTo>
                    <a:pt x="1985419" y="1595755"/>
                  </a:lnTo>
                  <a:lnTo>
                    <a:pt x="1988279" y="1589088"/>
                  </a:lnTo>
                  <a:lnTo>
                    <a:pt x="1989868" y="1582103"/>
                  </a:lnTo>
                  <a:lnTo>
                    <a:pt x="1991138" y="1574800"/>
                  </a:lnTo>
                  <a:lnTo>
                    <a:pt x="1991456" y="1567498"/>
                  </a:lnTo>
                  <a:lnTo>
                    <a:pt x="1991138" y="1559878"/>
                  </a:lnTo>
                  <a:lnTo>
                    <a:pt x="1989868" y="1552893"/>
                  </a:lnTo>
                  <a:lnTo>
                    <a:pt x="1988279" y="1545908"/>
                  </a:lnTo>
                  <a:lnTo>
                    <a:pt x="1985419" y="1539240"/>
                  </a:lnTo>
                  <a:lnTo>
                    <a:pt x="1982560" y="1533208"/>
                  </a:lnTo>
                  <a:lnTo>
                    <a:pt x="1979065" y="1527175"/>
                  </a:lnTo>
                  <a:lnTo>
                    <a:pt x="1974934" y="1521778"/>
                  </a:lnTo>
                  <a:lnTo>
                    <a:pt x="1970168" y="1516380"/>
                  </a:lnTo>
                  <a:lnTo>
                    <a:pt x="1964767" y="1511618"/>
                  </a:lnTo>
                  <a:lnTo>
                    <a:pt x="1959366" y="1507490"/>
                  </a:lnTo>
                  <a:lnTo>
                    <a:pt x="1953329" y="1503998"/>
                  </a:lnTo>
                  <a:lnTo>
                    <a:pt x="1947292" y="1500823"/>
                  </a:lnTo>
                  <a:lnTo>
                    <a:pt x="1940620" y="1498283"/>
                  </a:lnTo>
                  <a:lnTo>
                    <a:pt x="1933630" y="1496695"/>
                  </a:lnTo>
                  <a:lnTo>
                    <a:pt x="1926004" y="1495425"/>
                  </a:lnTo>
                  <a:lnTo>
                    <a:pt x="1918697" y="1495108"/>
                  </a:lnTo>
                  <a:lnTo>
                    <a:pt x="1670551" y="1495108"/>
                  </a:lnTo>
                  <a:close/>
                  <a:moveTo>
                    <a:pt x="1787673" y="611187"/>
                  </a:moveTo>
                  <a:lnTo>
                    <a:pt x="1794669" y="611187"/>
                  </a:lnTo>
                  <a:lnTo>
                    <a:pt x="1801665" y="611187"/>
                  </a:lnTo>
                  <a:lnTo>
                    <a:pt x="1808661" y="612140"/>
                  </a:lnTo>
                  <a:lnTo>
                    <a:pt x="1815338" y="613093"/>
                  </a:lnTo>
                  <a:lnTo>
                    <a:pt x="1822016" y="614681"/>
                  </a:lnTo>
                  <a:lnTo>
                    <a:pt x="1828694" y="616587"/>
                  </a:lnTo>
                  <a:lnTo>
                    <a:pt x="1835372" y="618810"/>
                  </a:lnTo>
                  <a:lnTo>
                    <a:pt x="1841732" y="621352"/>
                  </a:lnTo>
                  <a:lnTo>
                    <a:pt x="1847773" y="624210"/>
                  </a:lnTo>
                  <a:lnTo>
                    <a:pt x="1853815" y="627387"/>
                  </a:lnTo>
                  <a:lnTo>
                    <a:pt x="1859539" y="631198"/>
                  </a:lnTo>
                  <a:lnTo>
                    <a:pt x="1865581" y="635010"/>
                  </a:lnTo>
                  <a:lnTo>
                    <a:pt x="1870987" y="639457"/>
                  </a:lnTo>
                  <a:lnTo>
                    <a:pt x="1876393" y="643904"/>
                  </a:lnTo>
                  <a:lnTo>
                    <a:pt x="1881480" y="648986"/>
                  </a:lnTo>
                  <a:lnTo>
                    <a:pt x="1886568" y="654068"/>
                  </a:lnTo>
                  <a:lnTo>
                    <a:pt x="1891338" y="659151"/>
                  </a:lnTo>
                  <a:lnTo>
                    <a:pt x="1895790" y="665186"/>
                  </a:lnTo>
                  <a:lnTo>
                    <a:pt x="1900242" y="670903"/>
                  </a:lnTo>
                  <a:lnTo>
                    <a:pt x="1904376" y="677256"/>
                  </a:lnTo>
                  <a:lnTo>
                    <a:pt x="1908192" y="683609"/>
                  </a:lnTo>
                  <a:lnTo>
                    <a:pt x="1911690" y="690597"/>
                  </a:lnTo>
                  <a:lnTo>
                    <a:pt x="1915188" y="697267"/>
                  </a:lnTo>
                  <a:lnTo>
                    <a:pt x="1918049" y="704255"/>
                  </a:lnTo>
                  <a:lnTo>
                    <a:pt x="1920593" y="711561"/>
                  </a:lnTo>
                  <a:lnTo>
                    <a:pt x="1923137" y="718867"/>
                  </a:lnTo>
                  <a:lnTo>
                    <a:pt x="1925363" y="726808"/>
                  </a:lnTo>
                  <a:lnTo>
                    <a:pt x="1927271" y="734431"/>
                  </a:lnTo>
                  <a:lnTo>
                    <a:pt x="1928861" y="742690"/>
                  </a:lnTo>
                  <a:lnTo>
                    <a:pt x="1929815" y="750631"/>
                  </a:lnTo>
                  <a:lnTo>
                    <a:pt x="1930451" y="758889"/>
                  </a:lnTo>
                  <a:lnTo>
                    <a:pt x="1931405" y="767466"/>
                  </a:lnTo>
                  <a:lnTo>
                    <a:pt x="1931405" y="775724"/>
                  </a:lnTo>
                  <a:lnTo>
                    <a:pt x="1931723" y="784301"/>
                  </a:lnTo>
                  <a:lnTo>
                    <a:pt x="1932359" y="791924"/>
                  </a:lnTo>
                  <a:lnTo>
                    <a:pt x="1933313" y="799865"/>
                  </a:lnTo>
                  <a:lnTo>
                    <a:pt x="1934585" y="806853"/>
                  </a:lnTo>
                  <a:lnTo>
                    <a:pt x="1936175" y="813206"/>
                  </a:lnTo>
                  <a:lnTo>
                    <a:pt x="1938401" y="819241"/>
                  </a:lnTo>
                  <a:lnTo>
                    <a:pt x="1940627" y="824958"/>
                  </a:lnTo>
                  <a:lnTo>
                    <a:pt x="1943171" y="830041"/>
                  </a:lnTo>
                  <a:lnTo>
                    <a:pt x="1945715" y="834805"/>
                  </a:lnTo>
                  <a:lnTo>
                    <a:pt x="1948576" y="839252"/>
                  </a:lnTo>
                  <a:lnTo>
                    <a:pt x="1951756" y="843381"/>
                  </a:lnTo>
                  <a:lnTo>
                    <a:pt x="1954936" y="846875"/>
                  </a:lnTo>
                  <a:lnTo>
                    <a:pt x="1958116" y="850687"/>
                  </a:lnTo>
                  <a:lnTo>
                    <a:pt x="1961614" y="853546"/>
                  </a:lnTo>
                  <a:lnTo>
                    <a:pt x="1965430" y="856087"/>
                  </a:lnTo>
                  <a:lnTo>
                    <a:pt x="1968610" y="858946"/>
                  </a:lnTo>
                  <a:lnTo>
                    <a:pt x="1975606" y="862757"/>
                  </a:lnTo>
                  <a:lnTo>
                    <a:pt x="1982284" y="866251"/>
                  </a:lnTo>
                  <a:lnTo>
                    <a:pt x="1988643" y="868475"/>
                  </a:lnTo>
                  <a:lnTo>
                    <a:pt x="1994049" y="869745"/>
                  </a:lnTo>
                  <a:lnTo>
                    <a:pt x="1998819" y="871016"/>
                  </a:lnTo>
                  <a:lnTo>
                    <a:pt x="2002635" y="871334"/>
                  </a:lnTo>
                  <a:lnTo>
                    <a:pt x="2005815" y="871651"/>
                  </a:lnTo>
                  <a:lnTo>
                    <a:pt x="2005815" y="932320"/>
                  </a:lnTo>
                  <a:lnTo>
                    <a:pt x="1841096" y="932320"/>
                  </a:lnTo>
                  <a:lnTo>
                    <a:pt x="1841096" y="997119"/>
                  </a:lnTo>
                  <a:lnTo>
                    <a:pt x="1853815" y="999025"/>
                  </a:lnTo>
                  <a:lnTo>
                    <a:pt x="1865899" y="1001566"/>
                  </a:lnTo>
                  <a:lnTo>
                    <a:pt x="1877983" y="1004107"/>
                  </a:lnTo>
                  <a:lnTo>
                    <a:pt x="1890066" y="1007601"/>
                  </a:lnTo>
                  <a:lnTo>
                    <a:pt x="1901514" y="1011095"/>
                  </a:lnTo>
                  <a:lnTo>
                    <a:pt x="1912962" y="1015224"/>
                  </a:lnTo>
                  <a:lnTo>
                    <a:pt x="1923773" y="1019354"/>
                  </a:lnTo>
                  <a:lnTo>
                    <a:pt x="1934903" y="1024118"/>
                  </a:lnTo>
                  <a:lnTo>
                    <a:pt x="1945715" y="1029200"/>
                  </a:lnTo>
                  <a:lnTo>
                    <a:pt x="1956208" y="1034918"/>
                  </a:lnTo>
                  <a:lnTo>
                    <a:pt x="1966384" y="1040635"/>
                  </a:lnTo>
                  <a:lnTo>
                    <a:pt x="1976242" y="1046988"/>
                  </a:lnTo>
                  <a:lnTo>
                    <a:pt x="1986099" y="1053659"/>
                  </a:lnTo>
                  <a:lnTo>
                    <a:pt x="1995321" y="1060329"/>
                  </a:lnTo>
                  <a:lnTo>
                    <a:pt x="2003907" y="1067635"/>
                  </a:lnTo>
                  <a:lnTo>
                    <a:pt x="2012811" y="1074940"/>
                  </a:lnTo>
                  <a:lnTo>
                    <a:pt x="2021396" y="1082881"/>
                  </a:lnTo>
                  <a:lnTo>
                    <a:pt x="2029028" y="1090822"/>
                  </a:lnTo>
                  <a:lnTo>
                    <a:pt x="2036978" y="1099081"/>
                  </a:lnTo>
                  <a:lnTo>
                    <a:pt x="2044292" y="1107975"/>
                  </a:lnTo>
                  <a:lnTo>
                    <a:pt x="2051288" y="1116551"/>
                  </a:lnTo>
                  <a:lnTo>
                    <a:pt x="2057965" y="1125445"/>
                  </a:lnTo>
                  <a:lnTo>
                    <a:pt x="2064325" y="1135292"/>
                  </a:lnTo>
                  <a:lnTo>
                    <a:pt x="2069731" y="1144821"/>
                  </a:lnTo>
                  <a:lnTo>
                    <a:pt x="2075455" y="1154350"/>
                  </a:lnTo>
                  <a:lnTo>
                    <a:pt x="2080225" y="1164515"/>
                  </a:lnTo>
                  <a:lnTo>
                    <a:pt x="2084995" y="1174679"/>
                  </a:lnTo>
                  <a:lnTo>
                    <a:pt x="2089128" y="1185161"/>
                  </a:lnTo>
                  <a:lnTo>
                    <a:pt x="2092626" y="1195643"/>
                  </a:lnTo>
                  <a:lnTo>
                    <a:pt x="2095488" y="1206761"/>
                  </a:lnTo>
                  <a:lnTo>
                    <a:pt x="2098668" y="1217560"/>
                  </a:lnTo>
                  <a:lnTo>
                    <a:pt x="2100894" y="1228995"/>
                  </a:lnTo>
                  <a:lnTo>
                    <a:pt x="2103438" y="1336675"/>
                  </a:lnTo>
                  <a:lnTo>
                    <a:pt x="1485900" y="1336675"/>
                  </a:lnTo>
                  <a:lnTo>
                    <a:pt x="1488444" y="1228995"/>
                  </a:lnTo>
                  <a:lnTo>
                    <a:pt x="1490670" y="1217560"/>
                  </a:lnTo>
                  <a:lnTo>
                    <a:pt x="1493214" y="1206761"/>
                  </a:lnTo>
                  <a:lnTo>
                    <a:pt x="1496712" y="1195643"/>
                  </a:lnTo>
                  <a:lnTo>
                    <a:pt x="1500210" y="1185161"/>
                  </a:lnTo>
                  <a:lnTo>
                    <a:pt x="1504343" y="1174679"/>
                  </a:lnTo>
                  <a:lnTo>
                    <a:pt x="1508795" y="1164515"/>
                  </a:lnTo>
                  <a:lnTo>
                    <a:pt x="1513565" y="1154350"/>
                  </a:lnTo>
                  <a:lnTo>
                    <a:pt x="1519289" y="1144821"/>
                  </a:lnTo>
                  <a:lnTo>
                    <a:pt x="1525013" y="1135292"/>
                  </a:lnTo>
                  <a:lnTo>
                    <a:pt x="1531055" y="1125763"/>
                  </a:lnTo>
                  <a:lnTo>
                    <a:pt x="1537732" y="1116551"/>
                  </a:lnTo>
                  <a:lnTo>
                    <a:pt x="1544728" y="1107975"/>
                  </a:lnTo>
                  <a:lnTo>
                    <a:pt x="1552042" y="1099081"/>
                  </a:lnTo>
                  <a:lnTo>
                    <a:pt x="1559674" y="1090822"/>
                  </a:lnTo>
                  <a:lnTo>
                    <a:pt x="1567942" y="1082881"/>
                  </a:lnTo>
                  <a:lnTo>
                    <a:pt x="1576209" y="1074940"/>
                  </a:lnTo>
                  <a:lnTo>
                    <a:pt x="1584795" y="1067635"/>
                  </a:lnTo>
                  <a:lnTo>
                    <a:pt x="1593699" y="1060329"/>
                  </a:lnTo>
                  <a:lnTo>
                    <a:pt x="1603239" y="1053659"/>
                  </a:lnTo>
                  <a:lnTo>
                    <a:pt x="1613096" y="1046988"/>
                  </a:lnTo>
                  <a:lnTo>
                    <a:pt x="1622954" y="1040635"/>
                  </a:lnTo>
                  <a:lnTo>
                    <a:pt x="1632812" y="1034918"/>
                  </a:lnTo>
                  <a:lnTo>
                    <a:pt x="1643305" y="1029200"/>
                  </a:lnTo>
                  <a:lnTo>
                    <a:pt x="1654117" y="1024118"/>
                  </a:lnTo>
                  <a:lnTo>
                    <a:pt x="1664929" y="1019671"/>
                  </a:lnTo>
                  <a:lnTo>
                    <a:pt x="1676058" y="1015224"/>
                  </a:lnTo>
                  <a:lnTo>
                    <a:pt x="1687506" y="1011095"/>
                  </a:lnTo>
                  <a:lnTo>
                    <a:pt x="1699272" y="1007601"/>
                  </a:lnTo>
                  <a:lnTo>
                    <a:pt x="1711355" y="1004107"/>
                  </a:lnTo>
                  <a:lnTo>
                    <a:pt x="1723439" y="1001566"/>
                  </a:lnTo>
                  <a:lnTo>
                    <a:pt x="1735523" y="999025"/>
                  </a:lnTo>
                  <a:lnTo>
                    <a:pt x="1747924" y="997119"/>
                  </a:lnTo>
                  <a:lnTo>
                    <a:pt x="1747924" y="932320"/>
                  </a:lnTo>
                  <a:lnTo>
                    <a:pt x="1583205" y="932320"/>
                  </a:lnTo>
                  <a:lnTo>
                    <a:pt x="1583205" y="871651"/>
                  </a:lnTo>
                  <a:lnTo>
                    <a:pt x="1586385" y="871334"/>
                  </a:lnTo>
                  <a:lnTo>
                    <a:pt x="1590201" y="870698"/>
                  </a:lnTo>
                  <a:lnTo>
                    <a:pt x="1594971" y="869110"/>
                  </a:lnTo>
                  <a:lnTo>
                    <a:pt x="1600377" y="867204"/>
                  </a:lnTo>
                  <a:lnTo>
                    <a:pt x="1606736" y="864663"/>
                  </a:lnTo>
                  <a:lnTo>
                    <a:pt x="1613414" y="861487"/>
                  </a:lnTo>
                  <a:lnTo>
                    <a:pt x="1620410" y="857358"/>
                  </a:lnTo>
                  <a:lnTo>
                    <a:pt x="1624226" y="854816"/>
                  </a:lnTo>
                  <a:lnTo>
                    <a:pt x="1627406" y="851958"/>
                  </a:lnTo>
                  <a:lnTo>
                    <a:pt x="1630586" y="848464"/>
                  </a:lnTo>
                  <a:lnTo>
                    <a:pt x="1634084" y="845287"/>
                  </a:lnTo>
                  <a:lnTo>
                    <a:pt x="1637264" y="841476"/>
                  </a:lnTo>
                  <a:lnTo>
                    <a:pt x="1640444" y="837346"/>
                  </a:lnTo>
                  <a:lnTo>
                    <a:pt x="1643305" y="832899"/>
                  </a:lnTo>
                  <a:lnTo>
                    <a:pt x="1646167" y="828135"/>
                  </a:lnTo>
                  <a:lnTo>
                    <a:pt x="1648393" y="823052"/>
                  </a:lnTo>
                  <a:lnTo>
                    <a:pt x="1650619" y="817653"/>
                  </a:lnTo>
                  <a:lnTo>
                    <a:pt x="1652845" y="811617"/>
                  </a:lnTo>
                  <a:lnTo>
                    <a:pt x="1654435" y="805265"/>
                  </a:lnTo>
                  <a:lnTo>
                    <a:pt x="1655707" y="798594"/>
                  </a:lnTo>
                  <a:lnTo>
                    <a:pt x="1656979" y="791289"/>
                  </a:lnTo>
                  <a:lnTo>
                    <a:pt x="1657297" y="783983"/>
                  </a:lnTo>
                  <a:lnTo>
                    <a:pt x="1657615" y="775724"/>
                  </a:lnTo>
                  <a:lnTo>
                    <a:pt x="1657933" y="767466"/>
                  </a:lnTo>
                  <a:lnTo>
                    <a:pt x="1658569" y="758889"/>
                  </a:lnTo>
                  <a:lnTo>
                    <a:pt x="1659205" y="750631"/>
                  </a:lnTo>
                  <a:lnTo>
                    <a:pt x="1660477" y="742690"/>
                  </a:lnTo>
                  <a:lnTo>
                    <a:pt x="1662067" y="734431"/>
                  </a:lnTo>
                  <a:lnTo>
                    <a:pt x="1663975" y="726808"/>
                  </a:lnTo>
                  <a:lnTo>
                    <a:pt x="1666201" y="718867"/>
                  </a:lnTo>
                  <a:lnTo>
                    <a:pt x="1668427" y="711561"/>
                  </a:lnTo>
                  <a:lnTo>
                    <a:pt x="1671289" y="704255"/>
                  </a:lnTo>
                  <a:lnTo>
                    <a:pt x="1674151" y="697267"/>
                  </a:lnTo>
                  <a:lnTo>
                    <a:pt x="1677648" y="690597"/>
                  </a:lnTo>
                  <a:lnTo>
                    <a:pt x="1680828" y="683609"/>
                  </a:lnTo>
                  <a:lnTo>
                    <a:pt x="1684962" y="677256"/>
                  </a:lnTo>
                  <a:lnTo>
                    <a:pt x="1689096" y="670903"/>
                  </a:lnTo>
                  <a:lnTo>
                    <a:pt x="1693230" y="665186"/>
                  </a:lnTo>
                  <a:lnTo>
                    <a:pt x="1698000" y="659151"/>
                  </a:lnTo>
                  <a:lnTo>
                    <a:pt x="1702770" y="654068"/>
                  </a:lnTo>
                  <a:lnTo>
                    <a:pt x="1707540" y="648986"/>
                  </a:lnTo>
                  <a:lnTo>
                    <a:pt x="1712627" y="643904"/>
                  </a:lnTo>
                  <a:lnTo>
                    <a:pt x="1718351" y="639457"/>
                  </a:lnTo>
                  <a:lnTo>
                    <a:pt x="1723757" y="635010"/>
                  </a:lnTo>
                  <a:lnTo>
                    <a:pt x="1729163" y="631198"/>
                  </a:lnTo>
                  <a:lnTo>
                    <a:pt x="1735205" y="627387"/>
                  </a:lnTo>
                  <a:lnTo>
                    <a:pt x="1741565" y="624210"/>
                  </a:lnTo>
                  <a:lnTo>
                    <a:pt x="1747288" y="621352"/>
                  </a:lnTo>
                  <a:lnTo>
                    <a:pt x="1753966" y="618810"/>
                  </a:lnTo>
                  <a:lnTo>
                    <a:pt x="1760326" y="616587"/>
                  </a:lnTo>
                  <a:lnTo>
                    <a:pt x="1767004" y="614681"/>
                  </a:lnTo>
                  <a:lnTo>
                    <a:pt x="1773682" y="613093"/>
                  </a:lnTo>
                  <a:lnTo>
                    <a:pt x="1780677" y="612140"/>
                  </a:lnTo>
                  <a:lnTo>
                    <a:pt x="1787673" y="611187"/>
                  </a:lnTo>
                  <a:close/>
                  <a:moveTo>
                    <a:pt x="630238" y="565150"/>
                  </a:moveTo>
                  <a:lnTo>
                    <a:pt x="639136" y="565468"/>
                  </a:lnTo>
                  <a:lnTo>
                    <a:pt x="647397" y="566420"/>
                  </a:lnTo>
                  <a:lnTo>
                    <a:pt x="655977" y="567372"/>
                  </a:lnTo>
                  <a:lnTo>
                    <a:pt x="664557" y="569276"/>
                  </a:lnTo>
                  <a:lnTo>
                    <a:pt x="672501" y="571498"/>
                  </a:lnTo>
                  <a:lnTo>
                    <a:pt x="680762" y="574354"/>
                  </a:lnTo>
                  <a:lnTo>
                    <a:pt x="689024" y="577211"/>
                  </a:lnTo>
                  <a:lnTo>
                    <a:pt x="696333" y="581020"/>
                  </a:lnTo>
                  <a:lnTo>
                    <a:pt x="703959" y="585463"/>
                  </a:lnTo>
                  <a:lnTo>
                    <a:pt x="711268" y="589907"/>
                  </a:lnTo>
                  <a:lnTo>
                    <a:pt x="718258" y="594667"/>
                  </a:lnTo>
                  <a:lnTo>
                    <a:pt x="725249" y="600063"/>
                  </a:lnTo>
                  <a:lnTo>
                    <a:pt x="731922" y="605776"/>
                  </a:lnTo>
                  <a:lnTo>
                    <a:pt x="738278" y="611489"/>
                  </a:lnTo>
                  <a:lnTo>
                    <a:pt x="744633" y="618154"/>
                  </a:lnTo>
                  <a:lnTo>
                    <a:pt x="750353" y="624820"/>
                  </a:lnTo>
                  <a:lnTo>
                    <a:pt x="756072" y="632437"/>
                  </a:lnTo>
                  <a:lnTo>
                    <a:pt x="761474" y="639737"/>
                  </a:lnTo>
                  <a:lnTo>
                    <a:pt x="766241" y="647354"/>
                  </a:lnTo>
                  <a:lnTo>
                    <a:pt x="771007" y="655289"/>
                  </a:lnTo>
                  <a:lnTo>
                    <a:pt x="775456" y="663541"/>
                  </a:lnTo>
                  <a:lnTo>
                    <a:pt x="779587" y="672111"/>
                  </a:lnTo>
                  <a:lnTo>
                    <a:pt x="783400" y="680998"/>
                  </a:lnTo>
                  <a:lnTo>
                    <a:pt x="786895" y="690202"/>
                  </a:lnTo>
                  <a:lnTo>
                    <a:pt x="790073" y="699406"/>
                  </a:lnTo>
                  <a:lnTo>
                    <a:pt x="792615" y="708611"/>
                  </a:lnTo>
                  <a:lnTo>
                    <a:pt x="794839" y="718450"/>
                  </a:lnTo>
                  <a:lnTo>
                    <a:pt x="796746" y="728606"/>
                  </a:lnTo>
                  <a:lnTo>
                    <a:pt x="798017" y="738445"/>
                  </a:lnTo>
                  <a:lnTo>
                    <a:pt x="799288" y="748919"/>
                  </a:lnTo>
                  <a:lnTo>
                    <a:pt x="799923" y="759076"/>
                  </a:lnTo>
                  <a:lnTo>
                    <a:pt x="800241" y="769550"/>
                  </a:lnTo>
                  <a:lnTo>
                    <a:pt x="799923" y="777802"/>
                  </a:lnTo>
                  <a:lnTo>
                    <a:pt x="799606" y="786054"/>
                  </a:lnTo>
                  <a:lnTo>
                    <a:pt x="798970" y="793989"/>
                  </a:lnTo>
                  <a:lnTo>
                    <a:pt x="798017" y="801923"/>
                  </a:lnTo>
                  <a:lnTo>
                    <a:pt x="797064" y="809541"/>
                  </a:lnTo>
                  <a:lnTo>
                    <a:pt x="795475" y="817476"/>
                  </a:lnTo>
                  <a:lnTo>
                    <a:pt x="793568" y="825093"/>
                  </a:lnTo>
                  <a:lnTo>
                    <a:pt x="791979" y="832710"/>
                  </a:lnTo>
                  <a:lnTo>
                    <a:pt x="789755" y="840328"/>
                  </a:lnTo>
                  <a:lnTo>
                    <a:pt x="787531" y="847310"/>
                  </a:lnTo>
                  <a:lnTo>
                    <a:pt x="784671" y="854293"/>
                  </a:lnTo>
                  <a:lnTo>
                    <a:pt x="781811" y="861276"/>
                  </a:lnTo>
                  <a:lnTo>
                    <a:pt x="778951" y="868258"/>
                  </a:lnTo>
                  <a:lnTo>
                    <a:pt x="775456" y="874923"/>
                  </a:lnTo>
                  <a:lnTo>
                    <a:pt x="772278" y="880954"/>
                  </a:lnTo>
                  <a:lnTo>
                    <a:pt x="768465" y="887619"/>
                  </a:lnTo>
                  <a:lnTo>
                    <a:pt x="764970" y="893649"/>
                  </a:lnTo>
                  <a:lnTo>
                    <a:pt x="760839" y="899680"/>
                  </a:lnTo>
                  <a:lnTo>
                    <a:pt x="756708" y="905393"/>
                  </a:lnTo>
                  <a:lnTo>
                    <a:pt x="752259" y="911106"/>
                  </a:lnTo>
                  <a:lnTo>
                    <a:pt x="747810" y="916501"/>
                  </a:lnTo>
                  <a:lnTo>
                    <a:pt x="743044" y="921580"/>
                  </a:lnTo>
                  <a:lnTo>
                    <a:pt x="738278" y="926341"/>
                  </a:lnTo>
                  <a:lnTo>
                    <a:pt x="733193" y="931101"/>
                  </a:lnTo>
                  <a:lnTo>
                    <a:pt x="728109" y="936180"/>
                  </a:lnTo>
                  <a:lnTo>
                    <a:pt x="722707" y="939988"/>
                  </a:lnTo>
                  <a:lnTo>
                    <a:pt x="717305" y="944114"/>
                  </a:lnTo>
                  <a:lnTo>
                    <a:pt x="711903" y="948241"/>
                  </a:lnTo>
                  <a:lnTo>
                    <a:pt x="706183" y="951414"/>
                  </a:lnTo>
                  <a:lnTo>
                    <a:pt x="700464" y="954906"/>
                  </a:lnTo>
                  <a:lnTo>
                    <a:pt x="694426" y="958080"/>
                  </a:lnTo>
                  <a:lnTo>
                    <a:pt x="688071" y="960619"/>
                  </a:lnTo>
                  <a:lnTo>
                    <a:pt x="688071" y="1044727"/>
                  </a:lnTo>
                  <a:lnTo>
                    <a:pt x="703641" y="1047266"/>
                  </a:lnTo>
                  <a:lnTo>
                    <a:pt x="718894" y="1050440"/>
                  </a:lnTo>
                  <a:lnTo>
                    <a:pt x="733829" y="1053614"/>
                  </a:lnTo>
                  <a:lnTo>
                    <a:pt x="748764" y="1057740"/>
                  </a:lnTo>
                  <a:lnTo>
                    <a:pt x="763063" y="1062184"/>
                  </a:lnTo>
                  <a:lnTo>
                    <a:pt x="777045" y="1066945"/>
                  </a:lnTo>
                  <a:lnTo>
                    <a:pt x="791026" y="1072340"/>
                  </a:lnTo>
                  <a:lnTo>
                    <a:pt x="804690" y="1078371"/>
                  </a:lnTo>
                  <a:lnTo>
                    <a:pt x="818036" y="1085036"/>
                  </a:lnTo>
                  <a:lnTo>
                    <a:pt x="831064" y="1091701"/>
                  </a:lnTo>
                  <a:lnTo>
                    <a:pt x="843775" y="1099001"/>
                  </a:lnTo>
                  <a:lnTo>
                    <a:pt x="856167" y="1106618"/>
                  </a:lnTo>
                  <a:lnTo>
                    <a:pt x="867925" y="1114871"/>
                  </a:lnTo>
                  <a:lnTo>
                    <a:pt x="879682" y="1123440"/>
                  </a:lnTo>
                  <a:lnTo>
                    <a:pt x="890804" y="1132010"/>
                  </a:lnTo>
                  <a:lnTo>
                    <a:pt x="901925" y="1141214"/>
                  </a:lnTo>
                  <a:lnTo>
                    <a:pt x="912094" y="1151370"/>
                  </a:lnTo>
                  <a:lnTo>
                    <a:pt x="921944" y="1161210"/>
                  </a:lnTo>
                  <a:lnTo>
                    <a:pt x="931795" y="1171683"/>
                  </a:lnTo>
                  <a:lnTo>
                    <a:pt x="940692" y="1182157"/>
                  </a:lnTo>
                  <a:lnTo>
                    <a:pt x="949272" y="1193266"/>
                  </a:lnTo>
                  <a:lnTo>
                    <a:pt x="957534" y="1204692"/>
                  </a:lnTo>
                  <a:lnTo>
                    <a:pt x="965160" y="1216118"/>
                  </a:lnTo>
                  <a:lnTo>
                    <a:pt x="972151" y="1227862"/>
                  </a:lnTo>
                  <a:lnTo>
                    <a:pt x="979142" y="1240557"/>
                  </a:lnTo>
                  <a:lnTo>
                    <a:pt x="985179" y="1252618"/>
                  </a:lnTo>
                  <a:lnTo>
                    <a:pt x="991217" y="1265631"/>
                  </a:lnTo>
                  <a:lnTo>
                    <a:pt x="995983" y="1278327"/>
                  </a:lnTo>
                  <a:lnTo>
                    <a:pt x="1000749" y="1291657"/>
                  </a:lnTo>
                  <a:lnTo>
                    <a:pt x="1004880" y="1304988"/>
                  </a:lnTo>
                  <a:lnTo>
                    <a:pt x="1008058" y="1318635"/>
                  </a:lnTo>
                  <a:lnTo>
                    <a:pt x="1010600" y="1332600"/>
                  </a:lnTo>
                  <a:lnTo>
                    <a:pt x="1014413" y="1484313"/>
                  </a:lnTo>
                  <a:lnTo>
                    <a:pt x="246063" y="1484313"/>
                  </a:lnTo>
                  <a:lnTo>
                    <a:pt x="249876" y="1332600"/>
                  </a:lnTo>
                  <a:lnTo>
                    <a:pt x="252419" y="1318635"/>
                  </a:lnTo>
                  <a:lnTo>
                    <a:pt x="255596" y="1304988"/>
                  </a:lnTo>
                  <a:lnTo>
                    <a:pt x="259727" y="1291657"/>
                  </a:lnTo>
                  <a:lnTo>
                    <a:pt x="264176" y="1278327"/>
                  </a:lnTo>
                  <a:lnTo>
                    <a:pt x="269260" y="1265631"/>
                  </a:lnTo>
                  <a:lnTo>
                    <a:pt x="275297" y="1252618"/>
                  </a:lnTo>
                  <a:lnTo>
                    <a:pt x="281017" y="1240557"/>
                  </a:lnTo>
                  <a:lnTo>
                    <a:pt x="288008" y="1227862"/>
                  </a:lnTo>
                  <a:lnTo>
                    <a:pt x="294999" y="1216118"/>
                  </a:lnTo>
                  <a:lnTo>
                    <a:pt x="302943" y="1204692"/>
                  </a:lnTo>
                  <a:lnTo>
                    <a:pt x="310887" y="1193266"/>
                  </a:lnTo>
                  <a:lnTo>
                    <a:pt x="319784" y="1182157"/>
                  </a:lnTo>
                  <a:lnTo>
                    <a:pt x="328682" y="1171683"/>
                  </a:lnTo>
                  <a:lnTo>
                    <a:pt x="338214" y="1161210"/>
                  </a:lnTo>
                  <a:lnTo>
                    <a:pt x="348383" y="1151370"/>
                  </a:lnTo>
                  <a:lnTo>
                    <a:pt x="358869" y="1141214"/>
                  </a:lnTo>
                  <a:lnTo>
                    <a:pt x="369673" y="1132010"/>
                  </a:lnTo>
                  <a:lnTo>
                    <a:pt x="380795" y="1123440"/>
                  </a:lnTo>
                  <a:lnTo>
                    <a:pt x="392552" y="1114871"/>
                  </a:lnTo>
                  <a:lnTo>
                    <a:pt x="404309" y="1106618"/>
                  </a:lnTo>
                  <a:lnTo>
                    <a:pt x="417020" y="1099001"/>
                  </a:lnTo>
                  <a:lnTo>
                    <a:pt x="429412" y="1091701"/>
                  </a:lnTo>
                  <a:lnTo>
                    <a:pt x="442441" y="1085036"/>
                  </a:lnTo>
                  <a:lnTo>
                    <a:pt x="455787" y="1078371"/>
                  </a:lnTo>
                  <a:lnTo>
                    <a:pt x="469450" y="1072340"/>
                  </a:lnTo>
                  <a:lnTo>
                    <a:pt x="483432" y="1066945"/>
                  </a:lnTo>
                  <a:lnTo>
                    <a:pt x="497413" y="1062184"/>
                  </a:lnTo>
                  <a:lnTo>
                    <a:pt x="511713" y="1057740"/>
                  </a:lnTo>
                  <a:lnTo>
                    <a:pt x="526648" y="1053614"/>
                  </a:lnTo>
                  <a:lnTo>
                    <a:pt x="541582" y="1050440"/>
                  </a:lnTo>
                  <a:lnTo>
                    <a:pt x="556835" y="1047266"/>
                  </a:lnTo>
                  <a:lnTo>
                    <a:pt x="571770" y="1044727"/>
                  </a:lnTo>
                  <a:lnTo>
                    <a:pt x="571770" y="960619"/>
                  </a:lnTo>
                  <a:lnTo>
                    <a:pt x="566050" y="958080"/>
                  </a:lnTo>
                  <a:lnTo>
                    <a:pt x="560013" y="954906"/>
                  </a:lnTo>
                  <a:lnTo>
                    <a:pt x="554293" y="951414"/>
                  </a:lnTo>
                  <a:lnTo>
                    <a:pt x="548573" y="948241"/>
                  </a:lnTo>
                  <a:lnTo>
                    <a:pt x="543171" y="944114"/>
                  </a:lnTo>
                  <a:lnTo>
                    <a:pt x="537452" y="939988"/>
                  </a:lnTo>
                  <a:lnTo>
                    <a:pt x="532367" y="935545"/>
                  </a:lnTo>
                  <a:lnTo>
                    <a:pt x="527283" y="931101"/>
                  </a:lnTo>
                  <a:lnTo>
                    <a:pt x="522199" y="926341"/>
                  </a:lnTo>
                  <a:lnTo>
                    <a:pt x="517433" y="921580"/>
                  </a:lnTo>
                  <a:lnTo>
                    <a:pt x="512348" y="916501"/>
                  </a:lnTo>
                  <a:lnTo>
                    <a:pt x="507900" y="911106"/>
                  </a:lnTo>
                  <a:lnTo>
                    <a:pt x="503769" y="905393"/>
                  </a:lnTo>
                  <a:lnTo>
                    <a:pt x="499638" y="899680"/>
                  </a:lnTo>
                  <a:lnTo>
                    <a:pt x="495507" y="893649"/>
                  </a:lnTo>
                  <a:lnTo>
                    <a:pt x="491694" y="887302"/>
                  </a:lnTo>
                  <a:lnTo>
                    <a:pt x="488198" y="880954"/>
                  </a:lnTo>
                  <a:lnTo>
                    <a:pt x="484385" y="874923"/>
                  </a:lnTo>
                  <a:lnTo>
                    <a:pt x="481525" y="868258"/>
                  </a:lnTo>
                  <a:lnTo>
                    <a:pt x="478665" y="861276"/>
                  </a:lnTo>
                  <a:lnTo>
                    <a:pt x="475488" y="854293"/>
                  </a:lnTo>
                  <a:lnTo>
                    <a:pt x="472946" y="847310"/>
                  </a:lnTo>
                  <a:lnTo>
                    <a:pt x="470404" y="839693"/>
                  </a:lnTo>
                  <a:lnTo>
                    <a:pt x="468497" y="832393"/>
                  </a:lnTo>
                  <a:lnTo>
                    <a:pt x="466273" y="825093"/>
                  </a:lnTo>
                  <a:lnTo>
                    <a:pt x="465002" y="817476"/>
                  </a:lnTo>
                  <a:lnTo>
                    <a:pt x="463413" y="809541"/>
                  </a:lnTo>
                  <a:lnTo>
                    <a:pt x="462142" y="801923"/>
                  </a:lnTo>
                  <a:lnTo>
                    <a:pt x="461189" y="793989"/>
                  </a:lnTo>
                  <a:lnTo>
                    <a:pt x="460871" y="786054"/>
                  </a:lnTo>
                  <a:lnTo>
                    <a:pt x="460235" y="777802"/>
                  </a:lnTo>
                  <a:lnTo>
                    <a:pt x="460235" y="769550"/>
                  </a:lnTo>
                  <a:lnTo>
                    <a:pt x="460553" y="759076"/>
                  </a:lnTo>
                  <a:lnTo>
                    <a:pt x="460871" y="748919"/>
                  </a:lnTo>
                  <a:lnTo>
                    <a:pt x="461824" y="738445"/>
                  </a:lnTo>
                  <a:lnTo>
                    <a:pt x="463413" y="728606"/>
                  </a:lnTo>
                  <a:lnTo>
                    <a:pt x="465637" y="718450"/>
                  </a:lnTo>
                  <a:lnTo>
                    <a:pt x="467862" y="708611"/>
                  </a:lnTo>
                  <a:lnTo>
                    <a:pt x="470404" y="699406"/>
                  </a:lnTo>
                  <a:lnTo>
                    <a:pt x="473264" y="690202"/>
                  </a:lnTo>
                  <a:lnTo>
                    <a:pt x="477077" y="680998"/>
                  </a:lnTo>
                  <a:lnTo>
                    <a:pt x="480890" y="672111"/>
                  </a:lnTo>
                  <a:lnTo>
                    <a:pt x="484703" y="663541"/>
                  </a:lnTo>
                  <a:lnTo>
                    <a:pt x="489152" y="655289"/>
                  </a:lnTo>
                  <a:lnTo>
                    <a:pt x="493918" y="647354"/>
                  </a:lnTo>
                  <a:lnTo>
                    <a:pt x="498685" y="639737"/>
                  </a:lnTo>
                  <a:lnTo>
                    <a:pt x="504404" y="632437"/>
                  </a:lnTo>
                  <a:lnTo>
                    <a:pt x="509806" y="624820"/>
                  </a:lnTo>
                  <a:lnTo>
                    <a:pt x="515844" y="618154"/>
                  </a:lnTo>
                  <a:lnTo>
                    <a:pt x="522199" y="611489"/>
                  </a:lnTo>
                  <a:lnTo>
                    <a:pt x="528236" y="605776"/>
                  </a:lnTo>
                  <a:lnTo>
                    <a:pt x="534909" y="600063"/>
                  </a:lnTo>
                  <a:lnTo>
                    <a:pt x="541900" y="594667"/>
                  </a:lnTo>
                  <a:lnTo>
                    <a:pt x="548891" y="589907"/>
                  </a:lnTo>
                  <a:lnTo>
                    <a:pt x="556517" y="585463"/>
                  </a:lnTo>
                  <a:lnTo>
                    <a:pt x="564144" y="581020"/>
                  </a:lnTo>
                  <a:lnTo>
                    <a:pt x="571770" y="577211"/>
                  </a:lnTo>
                  <a:lnTo>
                    <a:pt x="579714" y="574354"/>
                  </a:lnTo>
                  <a:lnTo>
                    <a:pt x="587658" y="571498"/>
                  </a:lnTo>
                  <a:lnTo>
                    <a:pt x="595920" y="569276"/>
                  </a:lnTo>
                  <a:lnTo>
                    <a:pt x="604499" y="567372"/>
                  </a:lnTo>
                  <a:lnTo>
                    <a:pt x="612761" y="566420"/>
                  </a:lnTo>
                  <a:lnTo>
                    <a:pt x="621659" y="565468"/>
                  </a:lnTo>
                  <a:lnTo>
                    <a:pt x="630238" y="565150"/>
                  </a:lnTo>
                  <a:close/>
                  <a:moveTo>
                    <a:pt x="181836" y="158167"/>
                  </a:moveTo>
                  <a:lnTo>
                    <a:pt x="178980" y="158484"/>
                  </a:lnTo>
                  <a:lnTo>
                    <a:pt x="176441" y="159119"/>
                  </a:lnTo>
                  <a:lnTo>
                    <a:pt x="173902" y="160390"/>
                  </a:lnTo>
                  <a:lnTo>
                    <a:pt x="171681" y="161343"/>
                  </a:lnTo>
                  <a:lnTo>
                    <a:pt x="169459" y="162613"/>
                  </a:lnTo>
                  <a:lnTo>
                    <a:pt x="167238" y="163884"/>
                  </a:lnTo>
                  <a:lnTo>
                    <a:pt x="165651" y="165789"/>
                  </a:lnTo>
                  <a:lnTo>
                    <a:pt x="164065" y="167695"/>
                  </a:lnTo>
                  <a:lnTo>
                    <a:pt x="162478" y="169918"/>
                  </a:lnTo>
                  <a:lnTo>
                    <a:pt x="161209" y="171824"/>
                  </a:lnTo>
                  <a:lnTo>
                    <a:pt x="159939" y="174364"/>
                  </a:lnTo>
                  <a:lnTo>
                    <a:pt x="159305" y="176588"/>
                  </a:lnTo>
                  <a:lnTo>
                    <a:pt x="158352" y="179128"/>
                  </a:lnTo>
                  <a:lnTo>
                    <a:pt x="158035" y="181669"/>
                  </a:lnTo>
                  <a:lnTo>
                    <a:pt x="157718" y="184210"/>
                  </a:lnTo>
                  <a:lnTo>
                    <a:pt x="157718" y="1440334"/>
                  </a:lnTo>
                  <a:lnTo>
                    <a:pt x="158352" y="1447639"/>
                  </a:lnTo>
                  <a:lnTo>
                    <a:pt x="159622" y="1454944"/>
                  </a:lnTo>
                  <a:lnTo>
                    <a:pt x="161526" y="1463202"/>
                  </a:lnTo>
                  <a:lnTo>
                    <a:pt x="164065" y="1471142"/>
                  </a:lnTo>
                  <a:lnTo>
                    <a:pt x="167238" y="1479717"/>
                  </a:lnTo>
                  <a:lnTo>
                    <a:pt x="171363" y="1488610"/>
                  </a:lnTo>
                  <a:lnTo>
                    <a:pt x="175806" y="1497185"/>
                  </a:lnTo>
                  <a:lnTo>
                    <a:pt x="181201" y="1506078"/>
                  </a:lnTo>
                  <a:lnTo>
                    <a:pt x="187230" y="1514336"/>
                  </a:lnTo>
                  <a:lnTo>
                    <a:pt x="193577" y="1522594"/>
                  </a:lnTo>
                  <a:lnTo>
                    <a:pt x="200876" y="1530534"/>
                  </a:lnTo>
                  <a:lnTo>
                    <a:pt x="208492" y="1538156"/>
                  </a:lnTo>
                  <a:lnTo>
                    <a:pt x="216743" y="1545143"/>
                  </a:lnTo>
                  <a:lnTo>
                    <a:pt x="225629" y="1551178"/>
                  </a:lnTo>
                  <a:lnTo>
                    <a:pt x="230389" y="1554354"/>
                  </a:lnTo>
                  <a:lnTo>
                    <a:pt x="235149" y="1557212"/>
                  </a:lnTo>
                  <a:lnTo>
                    <a:pt x="239909" y="1559753"/>
                  </a:lnTo>
                  <a:lnTo>
                    <a:pt x="244669" y="1561976"/>
                  </a:lnTo>
                  <a:lnTo>
                    <a:pt x="1018979" y="1561976"/>
                  </a:lnTo>
                  <a:lnTo>
                    <a:pt x="1018979" y="1559436"/>
                  </a:lnTo>
                  <a:lnTo>
                    <a:pt x="1028182" y="1554354"/>
                  </a:lnTo>
                  <a:lnTo>
                    <a:pt x="1037068" y="1548637"/>
                  </a:lnTo>
                  <a:lnTo>
                    <a:pt x="1045636" y="1542603"/>
                  </a:lnTo>
                  <a:lnTo>
                    <a:pt x="1053252" y="1535298"/>
                  </a:lnTo>
                  <a:lnTo>
                    <a:pt x="1060551" y="1527993"/>
                  </a:lnTo>
                  <a:lnTo>
                    <a:pt x="1067532" y="1520370"/>
                  </a:lnTo>
                  <a:lnTo>
                    <a:pt x="1073879" y="1512113"/>
                  </a:lnTo>
                  <a:lnTo>
                    <a:pt x="1079908" y="1504173"/>
                  </a:lnTo>
                  <a:lnTo>
                    <a:pt x="1084986" y="1495597"/>
                  </a:lnTo>
                  <a:lnTo>
                    <a:pt x="1089429" y="1487022"/>
                  </a:lnTo>
                  <a:lnTo>
                    <a:pt x="1093554" y="1479082"/>
                  </a:lnTo>
                  <a:lnTo>
                    <a:pt x="1096728" y="1470507"/>
                  </a:lnTo>
                  <a:lnTo>
                    <a:pt x="1099266" y="1462884"/>
                  </a:lnTo>
                  <a:lnTo>
                    <a:pt x="1101170" y="1454626"/>
                  </a:lnTo>
                  <a:lnTo>
                    <a:pt x="1102122" y="1447321"/>
                  </a:lnTo>
                  <a:lnTo>
                    <a:pt x="1102757" y="1440334"/>
                  </a:lnTo>
                  <a:lnTo>
                    <a:pt x="1102757" y="184210"/>
                  </a:lnTo>
                  <a:lnTo>
                    <a:pt x="1102122" y="181669"/>
                  </a:lnTo>
                  <a:lnTo>
                    <a:pt x="1101805" y="179128"/>
                  </a:lnTo>
                  <a:lnTo>
                    <a:pt x="1101170" y="176588"/>
                  </a:lnTo>
                  <a:lnTo>
                    <a:pt x="1100536" y="174364"/>
                  </a:lnTo>
                  <a:lnTo>
                    <a:pt x="1099266" y="171824"/>
                  </a:lnTo>
                  <a:lnTo>
                    <a:pt x="1097997" y="169918"/>
                  </a:lnTo>
                  <a:lnTo>
                    <a:pt x="1096410" y="167695"/>
                  </a:lnTo>
                  <a:lnTo>
                    <a:pt x="1094824" y="165789"/>
                  </a:lnTo>
                  <a:lnTo>
                    <a:pt x="1092919" y="163884"/>
                  </a:lnTo>
                  <a:lnTo>
                    <a:pt x="1090698" y="162613"/>
                  </a:lnTo>
                  <a:lnTo>
                    <a:pt x="1088794" y="161343"/>
                  </a:lnTo>
                  <a:lnTo>
                    <a:pt x="1086573" y="160390"/>
                  </a:lnTo>
                  <a:lnTo>
                    <a:pt x="1083716" y="159119"/>
                  </a:lnTo>
                  <a:lnTo>
                    <a:pt x="1081178" y="158484"/>
                  </a:lnTo>
                  <a:lnTo>
                    <a:pt x="1078639" y="158167"/>
                  </a:lnTo>
                  <a:lnTo>
                    <a:pt x="1076100" y="158167"/>
                  </a:lnTo>
                  <a:lnTo>
                    <a:pt x="184374" y="158167"/>
                  </a:lnTo>
                  <a:lnTo>
                    <a:pt x="181836" y="158167"/>
                  </a:lnTo>
                  <a:close/>
                  <a:moveTo>
                    <a:pt x="1414463" y="157162"/>
                  </a:moveTo>
                  <a:lnTo>
                    <a:pt x="2153497" y="157162"/>
                  </a:lnTo>
                  <a:lnTo>
                    <a:pt x="2161123" y="157162"/>
                  </a:lnTo>
                  <a:lnTo>
                    <a:pt x="2169066" y="158114"/>
                  </a:lnTo>
                  <a:lnTo>
                    <a:pt x="2176374" y="158749"/>
                  </a:lnTo>
                  <a:lnTo>
                    <a:pt x="2183364" y="160337"/>
                  </a:lnTo>
                  <a:lnTo>
                    <a:pt x="2190671" y="161924"/>
                  </a:lnTo>
                  <a:lnTo>
                    <a:pt x="2197661" y="163829"/>
                  </a:lnTo>
                  <a:lnTo>
                    <a:pt x="2204651" y="166052"/>
                  </a:lnTo>
                  <a:lnTo>
                    <a:pt x="2211324" y="168909"/>
                  </a:lnTo>
                  <a:lnTo>
                    <a:pt x="2217996" y="172084"/>
                  </a:lnTo>
                  <a:lnTo>
                    <a:pt x="2224350" y="174942"/>
                  </a:lnTo>
                  <a:lnTo>
                    <a:pt x="2230387" y="178752"/>
                  </a:lnTo>
                  <a:lnTo>
                    <a:pt x="2236424" y="182562"/>
                  </a:lnTo>
                  <a:lnTo>
                    <a:pt x="2242461" y="186689"/>
                  </a:lnTo>
                  <a:lnTo>
                    <a:pt x="2247862" y="191134"/>
                  </a:lnTo>
                  <a:lnTo>
                    <a:pt x="2253264" y="195579"/>
                  </a:lnTo>
                  <a:lnTo>
                    <a:pt x="2258665" y="200659"/>
                  </a:lnTo>
                  <a:lnTo>
                    <a:pt x="2263431" y="206057"/>
                  </a:lnTo>
                  <a:lnTo>
                    <a:pt x="2268197" y="211137"/>
                  </a:lnTo>
                  <a:lnTo>
                    <a:pt x="2272645" y="216852"/>
                  </a:lnTo>
                  <a:lnTo>
                    <a:pt x="2276776" y="222567"/>
                  </a:lnTo>
                  <a:lnTo>
                    <a:pt x="2280270" y="228917"/>
                  </a:lnTo>
                  <a:lnTo>
                    <a:pt x="2284083" y="234949"/>
                  </a:lnTo>
                  <a:lnTo>
                    <a:pt x="2287261" y="241299"/>
                  </a:lnTo>
                  <a:lnTo>
                    <a:pt x="2290438" y="247967"/>
                  </a:lnTo>
                  <a:lnTo>
                    <a:pt x="2292980" y="254634"/>
                  </a:lnTo>
                  <a:lnTo>
                    <a:pt x="2295204" y="261619"/>
                  </a:lnTo>
                  <a:lnTo>
                    <a:pt x="2297428" y="268604"/>
                  </a:lnTo>
                  <a:lnTo>
                    <a:pt x="2298699" y="275589"/>
                  </a:lnTo>
                  <a:lnTo>
                    <a:pt x="2300287" y="282892"/>
                  </a:lnTo>
                  <a:lnTo>
                    <a:pt x="2300923" y="290512"/>
                  </a:lnTo>
                  <a:lnTo>
                    <a:pt x="2301876" y="297814"/>
                  </a:lnTo>
                  <a:lnTo>
                    <a:pt x="2301876" y="305434"/>
                  </a:lnTo>
                  <a:lnTo>
                    <a:pt x="2301876" y="1484630"/>
                  </a:lnTo>
                  <a:lnTo>
                    <a:pt x="2301876" y="1497013"/>
                  </a:lnTo>
                  <a:lnTo>
                    <a:pt x="2300923" y="1509078"/>
                  </a:lnTo>
                  <a:lnTo>
                    <a:pt x="2299652" y="1521143"/>
                  </a:lnTo>
                  <a:lnTo>
                    <a:pt x="2298063" y="1533208"/>
                  </a:lnTo>
                  <a:lnTo>
                    <a:pt x="2295839" y="1544638"/>
                  </a:lnTo>
                  <a:lnTo>
                    <a:pt x="2292980" y="1555433"/>
                  </a:lnTo>
                  <a:lnTo>
                    <a:pt x="2289802" y="1566545"/>
                  </a:lnTo>
                  <a:lnTo>
                    <a:pt x="2285990" y="1577340"/>
                  </a:lnTo>
                  <a:lnTo>
                    <a:pt x="2281859" y="1587500"/>
                  </a:lnTo>
                  <a:lnTo>
                    <a:pt x="2277093" y="1597660"/>
                  </a:lnTo>
                  <a:lnTo>
                    <a:pt x="2271374" y="1607503"/>
                  </a:lnTo>
                  <a:lnTo>
                    <a:pt x="2265655" y="1616710"/>
                  </a:lnTo>
                  <a:lnTo>
                    <a:pt x="2259300" y="1625918"/>
                  </a:lnTo>
                  <a:lnTo>
                    <a:pt x="2252310" y="1634808"/>
                  </a:lnTo>
                  <a:lnTo>
                    <a:pt x="2244685" y="1643063"/>
                  </a:lnTo>
                  <a:lnTo>
                    <a:pt x="2236424" y="1651000"/>
                  </a:lnTo>
                  <a:lnTo>
                    <a:pt x="2227846" y="1658938"/>
                  </a:lnTo>
                  <a:lnTo>
                    <a:pt x="2218631" y="1665923"/>
                  </a:lnTo>
                  <a:lnTo>
                    <a:pt x="2208782" y="1672908"/>
                  </a:lnTo>
                  <a:lnTo>
                    <a:pt x="2198297" y="1678940"/>
                  </a:lnTo>
                  <a:lnTo>
                    <a:pt x="2187494" y="1684973"/>
                  </a:lnTo>
                  <a:lnTo>
                    <a:pt x="2176056" y="1690370"/>
                  </a:lnTo>
                  <a:lnTo>
                    <a:pt x="2163664" y="1695450"/>
                  </a:lnTo>
                  <a:lnTo>
                    <a:pt x="2150955" y="1700213"/>
                  </a:lnTo>
                  <a:lnTo>
                    <a:pt x="2137611" y="1704023"/>
                  </a:lnTo>
                  <a:lnTo>
                    <a:pt x="2123631" y="1707515"/>
                  </a:lnTo>
                  <a:lnTo>
                    <a:pt x="2108698" y="1710373"/>
                  </a:lnTo>
                  <a:lnTo>
                    <a:pt x="2093764" y="1712913"/>
                  </a:lnTo>
                  <a:lnTo>
                    <a:pt x="2077878" y="1715135"/>
                  </a:lnTo>
                  <a:lnTo>
                    <a:pt x="2061038" y="1716405"/>
                  </a:lnTo>
                  <a:lnTo>
                    <a:pt x="2044199" y="1717358"/>
                  </a:lnTo>
                  <a:lnTo>
                    <a:pt x="2026406" y="1717675"/>
                  </a:lnTo>
                  <a:lnTo>
                    <a:pt x="1563159" y="1717675"/>
                  </a:lnTo>
                  <a:lnTo>
                    <a:pt x="1551721" y="1717358"/>
                  </a:lnTo>
                  <a:lnTo>
                    <a:pt x="1540601" y="1716723"/>
                  </a:lnTo>
                  <a:lnTo>
                    <a:pt x="1529163" y="1715453"/>
                  </a:lnTo>
                  <a:lnTo>
                    <a:pt x="1518042" y="1714500"/>
                  </a:lnTo>
                  <a:lnTo>
                    <a:pt x="1506922" y="1712913"/>
                  </a:lnTo>
                  <a:lnTo>
                    <a:pt x="1495801" y="1710690"/>
                  </a:lnTo>
                  <a:lnTo>
                    <a:pt x="1485634" y="1709103"/>
                  </a:lnTo>
                  <a:lnTo>
                    <a:pt x="1475149" y="1706880"/>
                  </a:lnTo>
                  <a:lnTo>
                    <a:pt x="1456085" y="1701800"/>
                  </a:lnTo>
                  <a:lnTo>
                    <a:pt x="1439246" y="1697038"/>
                  </a:lnTo>
                  <a:lnTo>
                    <a:pt x="1424948" y="1692593"/>
                  </a:lnTo>
                  <a:lnTo>
                    <a:pt x="1414463" y="1688783"/>
                  </a:lnTo>
                  <a:lnTo>
                    <a:pt x="1414463" y="1342708"/>
                  </a:lnTo>
                  <a:lnTo>
                    <a:pt x="1416687" y="1347470"/>
                  </a:lnTo>
                  <a:lnTo>
                    <a:pt x="1419229" y="1352233"/>
                  </a:lnTo>
                  <a:lnTo>
                    <a:pt x="1422088" y="1357630"/>
                  </a:lnTo>
                  <a:lnTo>
                    <a:pt x="1425583" y="1362393"/>
                  </a:lnTo>
                  <a:lnTo>
                    <a:pt x="1429078" y="1367473"/>
                  </a:lnTo>
                  <a:lnTo>
                    <a:pt x="1433209" y="1372235"/>
                  </a:lnTo>
                  <a:lnTo>
                    <a:pt x="1437657" y="1376998"/>
                  </a:lnTo>
                  <a:lnTo>
                    <a:pt x="1442105" y="1381760"/>
                  </a:lnTo>
                  <a:lnTo>
                    <a:pt x="1446871" y="1386523"/>
                  </a:lnTo>
                  <a:lnTo>
                    <a:pt x="1451637" y="1390968"/>
                  </a:lnTo>
                  <a:lnTo>
                    <a:pt x="1456721" y="1395413"/>
                  </a:lnTo>
                  <a:lnTo>
                    <a:pt x="1462440" y="1399540"/>
                  </a:lnTo>
                  <a:lnTo>
                    <a:pt x="1467523" y="1403350"/>
                  </a:lnTo>
                  <a:lnTo>
                    <a:pt x="1472925" y="1406525"/>
                  </a:lnTo>
                  <a:lnTo>
                    <a:pt x="1478644" y="1410018"/>
                  </a:lnTo>
                  <a:lnTo>
                    <a:pt x="1484045" y="1412558"/>
                  </a:lnTo>
                  <a:lnTo>
                    <a:pt x="1484045" y="1413510"/>
                  </a:lnTo>
                  <a:lnTo>
                    <a:pt x="2108062" y="1413510"/>
                  </a:lnTo>
                  <a:lnTo>
                    <a:pt x="2108062" y="1410335"/>
                  </a:lnTo>
                  <a:lnTo>
                    <a:pt x="2115370" y="1406208"/>
                  </a:lnTo>
                  <a:lnTo>
                    <a:pt x="2122360" y="1401763"/>
                  </a:lnTo>
                  <a:lnTo>
                    <a:pt x="2129032" y="1396683"/>
                  </a:lnTo>
                  <a:lnTo>
                    <a:pt x="2135387" y="1390968"/>
                  </a:lnTo>
                  <a:lnTo>
                    <a:pt x="2141106" y="1385253"/>
                  </a:lnTo>
                  <a:lnTo>
                    <a:pt x="2146825" y="1378903"/>
                  </a:lnTo>
                  <a:lnTo>
                    <a:pt x="2151909" y="1372235"/>
                  </a:lnTo>
                  <a:lnTo>
                    <a:pt x="2156357" y="1365568"/>
                  </a:lnTo>
                  <a:lnTo>
                    <a:pt x="2160805" y="1358900"/>
                  </a:lnTo>
                  <a:lnTo>
                    <a:pt x="2163982" y="1352233"/>
                  </a:lnTo>
                  <a:lnTo>
                    <a:pt x="2167477" y="1345883"/>
                  </a:lnTo>
                  <a:lnTo>
                    <a:pt x="2170019" y="1339215"/>
                  </a:lnTo>
                  <a:lnTo>
                    <a:pt x="2172243" y="1332865"/>
                  </a:lnTo>
                  <a:lnTo>
                    <a:pt x="2173832" y="1326515"/>
                  </a:lnTo>
                  <a:lnTo>
                    <a:pt x="2174467" y="1320800"/>
                  </a:lnTo>
                  <a:lnTo>
                    <a:pt x="2174785" y="1315085"/>
                  </a:lnTo>
                  <a:lnTo>
                    <a:pt x="2174785" y="305434"/>
                  </a:lnTo>
                  <a:lnTo>
                    <a:pt x="2174467" y="301307"/>
                  </a:lnTo>
                  <a:lnTo>
                    <a:pt x="2172879" y="297497"/>
                  </a:lnTo>
                  <a:lnTo>
                    <a:pt x="2171290" y="293687"/>
                  </a:lnTo>
                  <a:lnTo>
                    <a:pt x="2168430" y="290829"/>
                  </a:lnTo>
                  <a:lnTo>
                    <a:pt x="2165571" y="288289"/>
                  </a:lnTo>
                  <a:lnTo>
                    <a:pt x="2162076" y="286067"/>
                  </a:lnTo>
                  <a:lnTo>
                    <a:pt x="2157945" y="284797"/>
                  </a:lnTo>
                  <a:lnTo>
                    <a:pt x="2153497" y="284479"/>
                  </a:lnTo>
                  <a:lnTo>
                    <a:pt x="1414463" y="284479"/>
                  </a:lnTo>
                  <a:lnTo>
                    <a:pt x="1414463" y="157162"/>
                  </a:lnTo>
                  <a:close/>
                  <a:moveTo>
                    <a:pt x="184374" y="0"/>
                  </a:moveTo>
                  <a:lnTo>
                    <a:pt x="1076100" y="0"/>
                  </a:lnTo>
                  <a:lnTo>
                    <a:pt x="1085621" y="317"/>
                  </a:lnTo>
                  <a:lnTo>
                    <a:pt x="1094824" y="953"/>
                  </a:lnTo>
                  <a:lnTo>
                    <a:pt x="1104026" y="1905"/>
                  </a:lnTo>
                  <a:lnTo>
                    <a:pt x="1113229" y="3494"/>
                  </a:lnTo>
                  <a:lnTo>
                    <a:pt x="1122115" y="5717"/>
                  </a:lnTo>
                  <a:lnTo>
                    <a:pt x="1131000" y="8258"/>
                  </a:lnTo>
                  <a:lnTo>
                    <a:pt x="1139568" y="11434"/>
                  </a:lnTo>
                  <a:lnTo>
                    <a:pt x="1147502" y="14610"/>
                  </a:lnTo>
                  <a:lnTo>
                    <a:pt x="1156070" y="18421"/>
                  </a:lnTo>
                  <a:lnTo>
                    <a:pt x="1163686" y="22232"/>
                  </a:lnTo>
                  <a:lnTo>
                    <a:pt x="1171620" y="26679"/>
                  </a:lnTo>
                  <a:lnTo>
                    <a:pt x="1178919" y="31443"/>
                  </a:lnTo>
                  <a:lnTo>
                    <a:pt x="1186217" y="36842"/>
                  </a:lnTo>
                  <a:lnTo>
                    <a:pt x="1193199" y="42241"/>
                  </a:lnTo>
                  <a:lnTo>
                    <a:pt x="1199863" y="47640"/>
                  </a:lnTo>
                  <a:lnTo>
                    <a:pt x="1206210" y="53993"/>
                  </a:lnTo>
                  <a:lnTo>
                    <a:pt x="1212557" y="60345"/>
                  </a:lnTo>
                  <a:lnTo>
                    <a:pt x="1218269" y="67014"/>
                  </a:lnTo>
                  <a:lnTo>
                    <a:pt x="1223981" y="74002"/>
                  </a:lnTo>
                  <a:lnTo>
                    <a:pt x="1229058" y="81306"/>
                  </a:lnTo>
                  <a:lnTo>
                    <a:pt x="1233818" y="88611"/>
                  </a:lnTo>
                  <a:lnTo>
                    <a:pt x="1238261" y="96551"/>
                  </a:lnTo>
                  <a:lnTo>
                    <a:pt x="1242387" y="104492"/>
                  </a:lnTo>
                  <a:lnTo>
                    <a:pt x="1245877" y="112749"/>
                  </a:lnTo>
                  <a:lnTo>
                    <a:pt x="1249368" y="121325"/>
                  </a:lnTo>
                  <a:lnTo>
                    <a:pt x="1252224" y="129582"/>
                  </a:lnTo>
                  <a:lnTo>
                    <a:pt x="1254446" y="138475"/>
                  </a:lnTo>
                  <a:lnTo>
                    <a:pt x="1256667" y="147368"/>
                  </a:lnTo>
                  <a:lnTo>
                    <a:pt x="1258254" y="156261"/>
                  </a:lnTo>
                  <a:lnTo>
                    <a:pt x="1259523" y="165472"/>
                  </a:lnTo>
                  <a:lnTo>
                    <a:pt x="1259840" y="175000"/>
                  </a:lnTo>
                  <a:lnTo>
                    <a:pt x="1260475" y="184210"/>
                  </a:lnTo>
                  <a:lnTo>
                    <a:pt x="1260475" y="1651541"/>
                  </a:lnTo>
                  <a:lnTo>
                    <a:pt x="1259840" y="1667103"/>
                  </a:lnTo>
                  <a:lnTo>
                    <a:pt x="1259206" y="1682348"/>
                  </a:lnTo>
                  <a:lnTo>
                    <a:pt x="1257936" y="1696958"/>
                  </a:lnTo>
                  <a:lnTo>
                    <a:pt x="1255715" y="1711886"/>
                  </a:lnTo>
                  <a:lnTo>
                    <a:pt x="1252542" y="1725860"/>
                  </a:lnTo>
                  <a:lnTo>
                    <a:pt x="1249368" y="1739835"/>
                  </a:lnTo>
                  <a:lnTo>
                    <a:pt x="1245243" y="1753492"/>
                  </a:lnTo>
                  <a:lnTo>
                    <a:pt x="1240483" y="1766831"/>
                  </a:lnTo>
                  <a:lnTo>
                    <a:pt x="1235405" y="1779535"/>
                  </a:lnTo>
                  <a:lnTo>
                    <a:pt x="1229376" y="1792239"/>
                  </a:lnTo>
                  <a:lnTo>
                    <a:pt x="1222712" y="1804308"/>
                  </a:lnTo>
                  <a:lnTo>
                    <a:pt x="1215413" y="1816060"/>
                  </a:lnTo>
                  <a:lnTo>
                    <a:pt x="1207162" y="1827493"/>
                  </a:lnTo>
                  <a:lnTo>
                    <a:pt x="1198594" y="1838292"/>
                  </a:lnTo>
                  <a:lnTo>
                    <a:pt x="1189391" y="1848773"/>
                  </a:lnTo>
                  <a:lnTo>
                    <a:pt x="1179236" y="1858619"/>
                  </a:lnTo>
                  <a:lnTo>
                    <a:pt x="1168129" y="1868147"/>
                  </a:lnTo>
                  <a:lnTo>
                    <a:pt x="1156705" y="1877040"/>
                  </a:lnTo>
                  <a:lnTo>
                    <a:pt x="1144646" y="1885615"/>
                  </a:lnTo>
                  <a:lnTo>
                    <a:pt x="1131635" y="1893555"/>
                  </a:lnTo>
                  <a:lnTo>
                    <a:pt x="1117989" y="1900860"/>
                  </a:lnTo>
                  <a:lnTo>
                    <a:pt x="1103709" y="1907530"/>
                  </a:lnTo>
                  <a:lnTo>
                    <a:pt x="1088794" y="1913882"/>
                  </a:lnTo>
                  <a:lnTo>
                    <a:pt x="1072927" y="1919599"/>
                  </a:lnTo>
                  <a:lnTo>
                    <a:pt x="1056108" y="1924680"/>
                  </a:lnTo>
                  <a:lnTo>
                    <a:pt x="1038654" y="1929127"/>
                  </a:lnTo>
                  <a:lnTo>
                    <a:pt x="1020566" y="1932620"/>
                  </a:lnTo>
                  <a:lnTo>
                    <a:pt x="1001526" y="1936114"/>
                  </a:lnTo>
                  <a:lnTo>
                    <a:pt x="981851" y="1938337"/>
                  </a:lnTo>
                  <a:lnTo>
                    <a:pt x="961541" y="1940243"/>
                  </a:lnTo>
                  <a:lnTo>
                    <a:pt x="940279" y="1941196"/>
                  </a:lnTo>
                  <a:lnTo>
                    <a:pt x="918065" y="1941513"/>
                  </a:lnTo>
                  <a:lnTo>
                    <a:pt x="342410" y="1941513"/>
                  </a:lnTo>
                  <a:lnTo>
                    <a:pt x="321148" y="1941196"/>
                  </a:lnTo>
                  <a:lnTo>
                    <a:pt x="300839" y="1940243"/>
                  </a:lnTo>
                  <a:lnTo>
                    <a:pt x="280846" y="1938337"/>
                  </a:lnTo>
                  <a:lnTo>
                    <a:pt x="261806" y="1936114"/>
                  </a:lnTo>
                  <a:lnTo>
                    <a:pt x="242765" y="1932938"/>
                  </a:lnTo>
                  <a:lnTo>
                    <a:pt x="225311" y="1929444"/>
                  </a:lnTo>
                  <a:lnTo>
                    <a:pt x="208175" y="1924998"/>
                  </a:lnTo>
                  <a:lnTo>
                    <a:pt x="191673" y="1920234"/>
                  </a:lnTo>
                  <a:lnTo>
                    <a:pt x="175806" y="1914517"/>
                  </a:lnTo>
                  <a:lnTo>
                    <a:pt x="160574" y="1908800"/>
                  </a:lnTo>
                  <a:lnTo>
                    <a:pt x="146294" y="1902130"/>
                  </a:lnTo>
                  <a:lnTo>
                    <a:pt x="132648" y="1894825"/>
                  </a:lnTo>
                  <a:lnTo>
                    <a:pt x="119954" y="1886885"/>
                  </a:lnTo>
                  <a:lnTo>
                    <a:pt x="107261" y="1878628"/>
                  </a:lnTo>
                  <a:lnTo>
                    <a:pt x="95836" y="1869735"/>
                  </a:lnTo>
                  <a:lnTo>
                    <a:pt x="84730" y="1860524"/>
                  </a:lnTo>
                  <a:lnTo>
                    <a:pt x="74575" y="1850361"/>
                  </a:lnTo>
                  <a:lnTo>
                    <a:pt x="64737" y="1840198"/>
                  </a:lnTo>
                  <a:lnTo>
                    <a:pt x="55534" y="1829399"/>
                  </a:lnTo>
                  <a:lnTo>
                    <a:pt x="47601" y="1817965"/>
                  </a:lnTo>
                  <a:lnTo>
                    <a:pt x="39985" y="1806532"/>
                  </a:lnTo>
                  <a:lnTo>
                    <a:pt x="32686" y="1794463"/>
                  </a:lnTo>
                  <a:lnTo>
                    <a:pt x="26656" y="1781758"/>
                  </a:lnTo>
                  <a:lnTo>
                    <a:pt x="20944" y="1768419"/>
                  </a:lnTo>
                  <a:lnTo>
                    <a:pt x="16184" y="1755397"/>
                  </a:lnTo>
                  <a:lnTo>
                    <a:pt x="11741" y="1741740"/>
                  </a:lnTo>
                  <a:lnTo>
                    <a:pt x="8251" y="1727131"/>
                  </a:lnTo>
                  <a:lnTo>
                    <a:pt x="5077" y="1712838"/>
                  </a:lnTo>
                  <a:lnTo>
                    <a:pt x="2856" y="1698229"/>
                  </a:lnTo>
                  <a:lnTo>
                    <a:pt x="1269" y="1682984"/>
                  </a:lnTo>
                  <a:lnTo>
                    <a:pt x="317" y="1667421"/>
                  </a:lnTo>
                  <a:lnTo>
                    <a:pt x="0" y="1651541"/>
                  </a:lnTo>
                  <a:lnTo>
                    <a:pt x="0" y="184210"/>
                  </a:lnTo>
                  <a:lnTo>
                    <a:pt x="0" y="175000"/>
                  </a:lnTo>
                  <a:lnTo>
                    <a:pt x="634" y="165472"/>
                  </a:lnTo>
                  <a:lnTo>
                    <a:pt x="1904" y="156261"/>
                  </a:lnTo>
                  <a:lnTo>
                    <a:pt x="3808" y="147368"/>
                  </a:lnTo>
                  <a:lnTo>
                    <a:pt x="6029" y="138475"/>
                  </a:lnTo>
                  <a:lnTo>
                    <a:pt x="8251" y="129582"/>
                  </a:lnTo>
                  <a:lnTo>
                    <a:pt x="11107" y="121325"/>
                  </a:lnTo>
                  <a:lnTo>
                    <a:pt x="14280" y="112749"/>
                  </a:lnTo>
                  <a:lnTo>
                    <a:pt x="18088" y="104492"/>
                  </a:lnTo>
                  <a:lnTo>
                    <a:pt x="22214" y="96551"/>
                  </a:lnTo>
                  <a:lnTo>
                    <a:pt x="26656" y="88611"/>
                  </a:lnTo>
                  <a:lnTo>
                    <a:pt x="31416" y="81306"/>
                  </a:lnTo>
                  <a:lnTo>
                    <a:pt x="36494" y="74002"/>
                  </a:lnTo>
                  <a:lnTo>
                    <a:pt x="41889" y="67014"/>
                  </a:lnTo>
                  <a:lnTo>
                    <a:pt x="47918" y="60345"/>
                  </a:lnTo>
                  <a:lnTo>
                    <a:pt x="53948" y="53993"/>
                  </a:lnTo>
                  <a:lnTo>
                    <a:pt x="60612" y="47640"/>
                  </a:lnTo>
                  <a:lnTo>
                    <a:pt x="66959" y="42241"/>
                  </a:lnTo>
                  <a:lnTo>
                    <a:pt x="74257" y="36842"/>
                  </a:lnTo>
                  <a:lnTo>
                    <a:pt x="81556" y="31443"/>
                  </a:lnTo>
                  <a:lnTo>
                    <a:pt x="88855" y="26679"/>
                  </a:lnTo>
                  <a:lnTo>
                    <a:pt x="96471" y="22232"/>
                  </a:lnTo>
                  <a:lnTo>
                    <a:pt x="104405" y="18421"/>
                  </a:lnTo>
                  <a:lnTo>
                    <a:pt x="112338" y="14610"/>
                  </a:lnTo>
                  <a:lnTo>
                    <a:pt x="120906" y="11434"/>
                  </a:lnTo>
                  <a:lnTo>
                    <a:pt x="129475" y="8258"/>
                  </a:lnTo>
                  <a:lnTo>
                    <a:pt x="138360" y="5717"/>
                  </a:lnTo>
                  <a:lnTo>
                    <a:pt x="146928" y="3494"/>
                  </a:lnTo>
                  <a:lnTo>
                    <a:pt x="156131" y="1905"/>
                  </a:lnTo>
                  <a:lnTo>
                    <a:pt x="165651" y="953"/>
                  </a:lnTo>
                  <a:lnTo>
                    <a:pt x="174854" y="317"/>
                  </a:lnTo>
                  <a:lnTo>
                    <a:pt x="184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583" name="Google Shape;583;p33"/>
          <p:cNvSpPr txBox="1"/>
          <p:nvPr/>
        </p:nvSpPr>
        <p:spPr>
          <a:xfrm>
            <a:off x="1455919" y="1327789"/>
            <a:ext cx="103686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1" i="0" sz="14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4" name="Google Shape;584;p33"/>
          <p:cNvSpPr txBox="1"/>
          <p:nvPr/>
        </p:nvSpPr>
        <p:spPr>
          <a:xfrm>
            <a:off x="1455915" y="1640560"/>
            <a:ext cx="1203316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5" name="Google Shape;585;p33"/>
          <p:cNvSpPr txBox="1"/>
          <p:nvPr/>
        </p:nvSpPr>
        <p:spPr>
          <a:xfrm>
            <a:off x="1082930" y="2658381"/>
            <a:ext cx="133131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1" i="0" sz="14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6" name="Google Shape;586;p33"/>
          <p:cNvSpPr txBox="1"/>
          <p:nvPr/>
        </p:nvSpPr>
        <p:spPr>
          <a:xfrm>
            <a:off x="1182823" y="2980826"/>
            <a:ext cx="1166506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7" name="Google Shape;587;p33"/>
          <p:cNvSpPr txBox="1"/>
          <p:nvPr/>
        </p:nvSpPr>
        <p:spPr>
          <a:xfrm>
            <a:off x="1763688" y="4064093"/>
            <a:ext cx="116650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4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1" i="0" sz="14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8" name="Google Shape;588;p33"/>
          <p:cNvSpPr txBox="1"/>
          <p:nvPr/>
        </p:nvSpPr>
        <p:spPr>
          <a:xfrm>
            <a:off x="1777275" y="4380817"/>
            <a:ext cx="1166506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1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589" name="Google Shape;589;p33"/>
          <p:cNvCxnSpPr/>
          <p:nvPr/>
        </p:nvCxnSpPr>
        <p:spPr>
          <a:xfrm>
            <a:off x="4591540" y="1820702"/>
            <a:ext cx="915275" cy="450074"/>
          </a:xfrm>
          <a:prstGeom prst="straightConnector1">
            <a:avLst/>
          </a:prstGeom>
          <a:noFill/>
          <a:ln cap="rnd" cmpd="sng" w="57150">
            <a:solidFill>
              <a:srgbClr val="7F7F7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590" name="Google Shape;590;p33"/>
          <p:cNvCxnSpPr/>
          <p:nvPr/>
        </p:nvCxnSpPr>
        <p:spPr>
          <a:xfrm>
            <a:off x="4118193" y="2813883"/>
            <a:ext cx="1241799" cy="1261"/>
          </a:xfrm>
          <a:prstGeom prst="straightConnector1">
            <a:avLst/>
          </a:prstGeom>
          <a:noFill/>
          <a:ln cap="rnd" cmpd="sng" w="57150">
            <a:solidFill>
              <a:srgbClr val="7F7F7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591" name="Google Shape;591;p33"/>
          <p:cNvCxnSpPr/>
          <p:nvPr/>
        </p:nvCxnSpPr>
        <p:spPr>
          <a:xfrm flipH="1" rot="10800000">
            <a:off x="4548270" y="3359378"/>
            <a:ext cx="954357" cy="383256"/>
          </a:xfrm>
          <a:prstGeom prst="straightConnector1">
            <a:avLst/>
          </a:prstGeom>
          <a:noFill/>
          <a:ln cap="rnd" cmpd="sng" w="57150">
            <a:solidFill>
              <a:srgbClr val="7F7F7F"/>
            </a:solidFill>
            <a:prstDash val="dot"/>
            <a:round/>
            <a:headEnd len="med" w="med" type="none"/>
            <a:tailEnd len="med" w="med" type="triangle"/>
          </a:ln>
        </p:spPr>
      </p:cxnSp>
      <p:grpSp>
        <p:nvGrpSpPr>
          <p:cNvPr id="592" name="Google Shape;592;p33"/>
          <p:cNvGrpSpPr/>
          <p:nvPr/>
        </p:nvGrpSpPr>
        <p:grpSpPr>
          <a:xfrm>
            <a:off x="5674990" y="1658514"/>
            <a:ext cx="2281386" cy="2281386"/>
            <a:chOff x="1403648" y="1115468"/>
            <a:chExt cx="1294414" cy="1294414"/>
          </a:xfrm>
        </p:grpSpPr>
        <p:sp>
          <p:nvSpPr>
            <p:cNvPr id="593" name="Google Shape;593;p33"/>
            <p:cNvSpPr/>
            <p:nvPr/>
          </p:nvSpPr>
          <p:spPr>
            <a:xfrm>
              <a:off x="1539485" y="1259632"/>
              <a:ext cx="1022740" cy="10227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grpSp>
          <p:nvGrpSpPr>
            <p:cNvPr id="594" name="Google Shape;594;p33"/>
            <p:cNvGrpSpPr/>
            <p:nvPr/>
          </p:nvGrpSpPr>
          <p:grpSpPr>
            <a:xfrm>
              <a:off x="1403648" y="1115468"/>
              <a:ext cx="1294414" cy="1294414"/>
              <a:chOff x="2555776" y="915566"/>
              <a:chExt cx="1944216" cy="1944216"/>
            </a:xfrm>
          </p:grpSpPr>
          <p:sp>
            <p:nvSpPr>
              <p:cNvPr id="595" name="Google Shape;595;p33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fmla="val 10097" name="adj"/>
                </a:avLst>
              </a:prstGeom>
              <a:gradFill>
                <a:gsLst>
                  <a:gs pos="0">
                    <a:schemeClr val="lt1"/>
                  </a:gs>
                  <a:gs pos="100000">
                    <a:srgbClr val="D8D8D8"/>
                  </a:gs>
                </a:gsLst>
                <a:lin ang="8100000" scaled="0"/>
              </a:gradFill>
              <a:ln>
                <a:noFill/>
              </a:ln>
              <a:effectLst>
                <a:outerShdw blurRad="63500" rotWithShape="0" algn="tr" dir="8100000" dist="508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3200"/>
                  <a:buFont typeface="Arial"/>
                  <a:buNone/>
                </a:pPr>
                <a:r>
                  <a:t/>
                </a:r>
                <a:endParaRPr b="0" i="0" sz="320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596" name="Google Shape;596;p33"/>
              <p:cNvSpPr/>
              <p:nvPr/>
            </p:nvSpPr>
            <p:spPr>
              <a:xfrm>
                <a:off x="2733335" y="1093125"/>
                <a:ext cx="1589098" cy="1589098"/>
              </a:xfrm>
              <a:prstGeom prst="donut">
                <a:avLst>
                  <a:gd fmla="val 12059" name="adj"/>
                </a:avLst>
              </a:prstGeom>
              <a:gradFill>
                <a:gsLst>
                  <a:gs pos="0">
                    <a:schemeClr val="lt1"/>
                  </a:gs>
                  <a:gs pos="100000">
                    <a:srgbClr val="D8D8D8"/>
                  </a:gs>
                </a:gsLst>
                <a:lin ang="16200000" scaled="0"/>
              </a:gradFill>
              <a:ln>
                <a:noFill/>
              </a:ln>
              <a:effectLst>
                <a:outerShdw blurRad="63500" rotWithShape="0" algn="tr" dir="8100000" dist="508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3200"/>
                  <a:buFont typeface="Arial"/>
                  <a:buNone/>
                </a:pPr>
                <a:r>
                  <a:t/>
                </a:r>
                <a:endParaRPr b="0" i="0" sz="320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597" name="Google Shape;597;p33"/>
            <p:cNvSpPr txBox="1"/>
            <p:nvPr/>
          </p:nvSpPr>
          <p:spPr>
            <a:xfrm>
              <a:off x="1687876" y="1485936"/>
              <a:ext cx="725958" cy="5413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28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STEP HERE</a:t>
              </a:r>
              <a:endParaRPr b="1" i="0" sz="2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598" name="Google Shape;598;p33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/>
          <p:nvPr/>
        </p:nvSpPr>
        <p:spPr>
          <a:xfrm>
            <a:off x="3378200" y="1442866"/>
            <a:ext cx="5765800" cy="3370433"/>
          </a:xfrm>
          <a:prstGeom prst="rect">
            <a:avLst/>
          </a:prstGeom>
          <a:solidFill>
            <a:srgbClr val="1A3257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1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3970735" y="1743075"/>
            <a:ext cx="577453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01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08" name="Google Shape;108;p16"/>
          <p:cNvCxnSpPr/>
          <p:nvPr/>
        </p:nvCxnSpPr>
        <p:spPr>
          <a:xfrm>
            <a:off x="4587479" y="1907381"/>
            <a:ext cx="0" cy="214313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9" name="Google Shape;109;p16"/>
          <p:cNvSpPr txBox="1"/>
          <p:nvPr/>
        </p:nvSpPr>
        <p:spPr>
          <a:xfrm>
            <a:off x="4700587" y="1743075"/>
            <a:ext cx="3006329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nsolas"/>
              <a:buNone/>
            </a:pPr>
            <a:r>
              <a:rPr b="1" i="0" lang="tr-TR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POLICE</a:t>
            </a:r>
            <a:endParaRPr b="1" i="0" sz="15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3694510" y="1876425"/>
            <a:ext cx="276225" cy="276225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1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970735" y="2471187"/>
            <a:ext cx="577453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02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12" name="Google Shape;112;p16"/>
          <p:cNvCxnSpPr/>
          <p:nvPr/>
        </p:nvCxnSpPr>
        <p:spPr>
          <a:xfrm>
            <a:off x="4587479" y="2635493"/>
            <a:ext cx="0" cy="214313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3" name="Google Shape;113;p16"/>
          <p:cNvSpPr txBox="1"/>
          <p:nvPr/>
        </p:nvSpPr>
        <p:spPr>
          <a:xfrm>
            <a:off x="4700587" y="2471187"/>
            <a:ext cx="3006329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nsolas"/>
              <a:buNone/>
            </a:pPr>
            <a:r>
              <a:rPr b="1" i="0" lang="tr-TR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DOCTOR</a:t>
            </a:r>
            <a:endParaRPr b="1" i="0" sz="15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3694510" y="2604537"/>
            <a:ext cx="276225" cy="276225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1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3970735" y="3245645"/>
            <a:ext cx="577453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03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16" name="Google Shape;116;p16"/>
          <p:cNvCxnSpPr/>
          <p:nvPr/>
        </p:nvCxnSpPr>
        <p:spPr>
          <a:xfrm>
            <a:off x="4587479" y="3409951"/>
            <a:ext cx="0" cy="214313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" name="Google Shape;117;p16"/>
          <p:cNvSpPr txBox="1"/>
          <p:nvPr/>
        </p:nvSpPr>
        <p:spPr>
          <a:xfrm>
            <a:off x="4700587" y="3245645"/>
            <a:ext cx="3006329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nsolas"/>
              <a:buNone/>
            </a:pPr>
            <a:r>
              <a:rPr b="1" i="0" lang="tr-TR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TEACHER</a:t>
            </a:r>
            <a:endParaRPr b="1" i="0" sz="15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3694510" y="3378995"/>
            <a:ext cx="276225" cy="276225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1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3970735" y="3978275"/>
            <a:ext cx="577453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04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0" name="Google Shape;120;p16"/>
          <p:cNvCxnSpPr/>
          <p:nvPr/>
        </p:nvCxnSpPr>
        <p:spPr>
          <a:xfrm>
            <a:off x="4587479" y="4142581"/>
            <a:ext cx="0" cy="214313"/>
          </a:xfrm>
          <a:prstGeom prst="straightConnector1">
            <a:avLst/>
          </a:prstGeom>
          <a:noFill/>
          <a:ln cap="flat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16"/>
          <p:cNvSpPr txBox="1"/>
          <p:nvPr/>
        </p:nvSpPr>
        <p:spPr>
          <a:xfrm>
            <a:off x="4700587" y="3978275"/>
            <a:ext cx="3006329" cy="542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nsolas"/>
              <a:buNone/>
            </a:pPr>
            <a:r>
              <a:rPr b="1" i="0" lang="tr-TR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PILOT</a:t>
            </a:r>
            <a:endParaRPr b="1" i="0" sz="15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3694510" y="4111625"/>
            <a:ext cx="276225" cy="276225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1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3338" y="2023594"/>
            <a:ext cx="1962750" cy="1981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4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grpSp>
        <p:nvGrpSpPr>
          <p:cNvPr id="605" name="Google Shape;605;p34"/>
          <p:cNvGrpSpPr/>
          <p:nvPr/>
        </p:nvGrpSpPr>
        <p:grpSpPr>
          <a:xfrm>
            <a:off x="5580112" y="1923678"/>
            <a:ext cx="1077905" cy="1077905"/>
            <a:chOff x="1695226" y="3321784"/>
            <a:chExt cx="1250759" cy="1250759"/>
          </a:xfrm>
        </p:grpSpPr>
        <p:sp>
          <p:nvSpPr>
            <p:cNvPr id="606" name="Google Shape;606;p34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>
              <a:gsLst>
                <a:gs pos="0">
                  <a:srgbClr val="D8D8D8"/>
                </a:gs>
                <a:gs pos="100000">
                  <a:srgbClr val="FCFCFC"/>
                </a:gs>
              </a:gsLst>
              <a:lin ang="7200000" scaled="0"/>
            </a:gra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r" dir="8160000" dist="38100">
                <a:srgbClr val="000000">
                  <a:alpha val="3372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4BC1DC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08" name="Google Shape;608;p34"/>
          <p:cNvGrpSpPr/>
          <p:nvPr/>
        </p:nvGrpSpPr>
        <p:grpSpPr>
          <a:xfrm>
            <a:off x="4766549" y="3263640"/>
            <a:ext cx="731620" cy="731620"/>
            <a:chOff x="1695226" y="3321784"/>
            <a:chExt cx="1250759" cy="1250759"/>
          </a:xfrm>
        </p:grpSpPr>
        <p:sp>
          <p:nvSpPr>
            <p:cNvPr id="609" name="Google Shape;609;p34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>
              <a:gsLst>
                <a:gs pos="0">
                  <a:srgbClr val="D8D8D8"/>
                </a:gs>
                <a:gs pos="100000">
                  <a:srgbClr val="FCFCFC"/>
                </a:gs>
              </a:gsLst>
              <a:lin ang="7200000" scaled="0"/>
            </a:gra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r" dir="8160000" dist="38100">
                <a:srgbClr val="000000">
                  <a:alpha val="3372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4BC1DC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11" name="Google Shape;611;p34"/>
          <p:cNvGrpSpPr/>
          <p:nvPr/>
        </p:nvGrpSpPr>
        <p:grpSpPr>
          <a:xfrm>
            <a:off x="6391150" y="3305163"/>
            <a:ext cx="731620" cy="731620"/>
            <a:chOff x="1695226" y="3321784"/>
            <a:chExt cx="1250759" cy="1250759"/>
          </a:xfrm>
        </p:grpSpPr>
        <p:sp>
          <p:nvSpPr>
            <p:cNvPr id="612" name="Google Shape;612;p34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>
              <a:gsLst>
                <a:gs pos="0">
                  <a:srgbClr val="D8D8D8"/>
                </a:gs>
                <a:gs pos="100000">
                  <a:srgbClr val="FCFCFC"/>
                </a:gs>
              </a:gsLst>
              <a:lin ang="7200000" scaled="0"/>
            </a:gra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r" dir="8160000" dist="38100">
                <a:srgbClr val="000000">
                  <a:alpha val="3372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4BC1DC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14" name="Google Shape;614;p34"/>
          <p:cNvGrpSpPr/>
          <p:nvPr/>
        </p:nvGrpSpPr>
        <p:grpSpPr>
          <a:xfrm>
            <a:off x="7581143" y="2277282"/>
            <a:ext cx="599656" cy="599656"/>
            <a:chOff x="1695226" y="3321784"/>
            <a:chExt cx="1250759" cy="1250759"/>
          </a:xfrm>
        </p:grpSpPr>
        <p:sp>
          <p:nvSpPr>
            <p:cNvPr id="615" name="Google Shape;615;p34"/>
            <p:cNvSpPr/>
            <p:nvPr/>
          </p:nvSpPr>
          <p:spPr>
            <a:xfrm>
              <a:off x="1695226" y="3321784"/>
              <a:ext cx="1250759" cy="1250759"/>
            </a:xfrm>
            <a:prstGeom prst="ellipse">
              <a:avLst/>
            </a:prstGeom>
            <a:gradFill>
              <a:gsLst>
                <a:gs pos="0">
                  <a:srgbClr val="D8D8D8"/>
                </a:gs>
                <a:gs pos="100000">
                  <a:srgbClr val="FCFCFC"/>
                </a:gs>
              </a:gsLst>
              <a:lin ang="7200000" scaled="0"/>
            </a:gradFill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" rotWithShape="0" algn="tr" dir="8160000" dist="38100">
                <a:srgbClr val="000000">
                  <a:alpha val="3372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4BC1DC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1826937" y="3453495"/>
              <a:ext cx="987336" cy="9873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617" name="Google Shape;617;p34"/>
          <p:cNvSpPr txBox="1"/>
          <p:nvPr/>
        </p:nvSpPr>
        <p:spPr>
          <a:xfrm>
            <a:off x="989169" y="1392252"/>
            <a:ext cx="159530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18" name="Google Shape;618;p34"/>
          <p:cNvSpPr txBox="1"/>
          <p:nvPr/>
        </p:nvSpPr>
        <p:spPr>
          <a:xfrm>
            <a:off x="1611865" y="1865217"/>
            <a:ext cx="159530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19" name="Google Shape;619;p34"/>
          <p:cNvSpPr txBox="1"/>
          <p:nvPr/>
        </p:nvSpPr>
        <p:spPr>
          <a:xfrm>
            <a:off x="4786974" y="1779662"/>
            <a:ext cx="113043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5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135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0" name="Google Shape;620;p34"/>
          <p:cNvSpPr txBox="1"/>
          <p:nvPr/>
        </p:nvSpPr>
        <p:spPr>
          <a:xfrm>
            <a:off x="5495248" y="3922885"/>
            <a:ext cx="113043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5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135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1" name="Google Shape;621;p34"/>
          <p:cNvSpPr txBox="1"/>
          <p:nvPr/>
        </p:nvSpPr>
        <p:spPr>
          <a:xfrm>
            <a:off x="7152350" y="3307332"/>
            <a:ext cx="113043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5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135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2" name="Google Shape;622;p34"/>
          <p:cNvSpPr txBox="1"/>
          <p:nvPr/>
        </p:nvSpPr>
        <p:spPr>
          <a:xfrm>
            <a:off x="6675297" y="2087090"/>
            <a:ext cx="113043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5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135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3" name="Google Shape;623;p34"/>
          <p:cNvSpPr txBox="1"/>
          <p:nvPr/>
        </p:nvSpPr>
        <p:spPr>
          <a:xfrm>
            <a:off x="4710337" y="2849132"/>
            <a:ext cx="113043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5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STAGE HERE</a:t>
            </a:r>
            <a:endParaRPr b="0" i="0" sz="135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4" name="Google Shape;624;p34"/>
          <p:cNvSpPr/>
          <p:nvPr/>
        </p:nvSpPr>
        <p:spPr>
          <a:xfrm>
            <a:off x="7043475" y="291659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rotWithShape="0" algn="tr" dir="8100000" dist="1270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625" name="Google Shape;625;p34"/>
          <p:cNvGrpSpPr/>
          <p:nvPr/>
        </p:nvGrpSpPr>
        <p:grpSpPr>
          <a:xfrm>
            <a:off x="4890718" y="4095043"/>
            <a:ext cx="219777" cy="219777"/>
            <a:chOff x="304800" y="673100"/>
            <a:chExt cx="4000500" cy="4000500"/>
          </a:xfrm>
        </p:grpSpPr>
        <p:sp>
          <p:nvSpPr>
            <p:cNvPr id="626" name="Google Shape;626;p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381000" rotWithShape="0" algn="tr" dir="8100000" dist="152400">
                <a:srgbClr val="000000">
                  <a:alpha val="6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381000" rotWithShape="0" algn="tr" dir="8100000" dist="152400">
                <a:srgbClr val="000000">
                  <a:alpha val="6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28" name="Google Shape;628;p34"/>
          <p:cNvGrpSpPr/>
          <p:nvPr/>
        </p:nvGrpSpPr>
        <p:grpSpPr>
          <a:xfrm>
            <a:off x="4615367" y="2518685"/>
            <a:ext cx="287919" cy="287919"/>
            <a:chOff x="304800" y="673100"/>
            <a:chExt cx="4000500" cy="4000500"/>
          </a:xfrm>
        </p:grpSpPr>
        <p:sp>
          <p:nvSpPr>
            <p:cNvPr id="629" name="Google Shape;629;p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381000" rotWithShape="0" algn="tr" dir="8100000" dist="152400">
                <a:srgbClr val="000000">
                  <a:alpha val="6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381000" rotWithShape="0" algn="tr" dir="8100000" dist="152400">
                <a:srgbClr val="000000">
                  <a:alpha val="6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631" name="Google Shape;631;p34"/>
          <p:cNvSpPr/>
          <p:nvPr/>
        </p:nvSpPr>
        <p:spPr>
          <a:xfrm>
            <a:off x="6976660" y="1517585"/>
            <a:ext cx="274777" cy="27477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rotWithShape="0" algn="tr" dir="8100000" dist="1270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2" name="Google Shape;632;p34"/>
          <p:cNvSpPr/>
          <p:nvPr/>
        </p:nvSpPr>
        <p:spPr>
          <a:xfrm>
            <a:off x="7702994" y="4120170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rotWithShape="0" algn="tr" dir="8100000" dist="1270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3" name="Google Shape;633;p34"/>
          <p:cNvSpPr/>
          <p:nvPr/>
        </p:nvSpPr>
        <p:spPr>
          <a:xfrm>
            <a:off x="5697525" y="124280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rotWithShape="0" algn="tr" dir="8100000" dist="1270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4" name="Google Shape;634;p34"/>
          <p:cNvSpPr/>
          <p:nvPr/>
        </p:nvSpPr>
        <p:spPr>
          <a:xfrm>
            <a:off x="6407107" y="3105672"/>
            <a:ext cx="137389" cy="13738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rotWithShape="0" algn="tr" dir="8100000" dist="1270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C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5" name="Google Shape;635;p34"/>
          <p:cNvSpPr txBox="1"/>
          <p:nvPr/>
        </p:nvSpPr>
        <p:spPr>
          <a:xfrm>
            <a:off x="539552" y="2473670"/>
            <a:ext cx="3456384" cy="1361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484848"/>
                </a:solidFill>
                <a:latin typeface="Consolas"/>
                <a:ea typeface="Consolas"/>
                <a:cs typeface="Consolas"/>
                <a:sym typeface="Consolas"/>
              </a:rPr>
              <a:t>We use well-known development methodologies to create a customized approach for each of the projects. This allows us to achieve high quality outcomes and full transparency towards.</a:t>
            </a:r>
            <a:endParaRPr b="0" i="0" sz="1100" u="none" cap="none" strike="noStrike">
              <a:solidFill>
                <a:srgbClr val="48484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6" name="Google Shape;636;p34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1" name="Google Shape;64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2" name="Google Shape;642;p35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43" name="Google Shape;643;p35"/>
          <p:cNvSpPr/>
          <p:nvPr/>
        </p:nvSpPr>
        <p:spPr>
          <a:xfrm>
            <a:off x="376181" y="2079625"/>
            <a:ext cx="1312919" cy="13129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44" name="Google Shape;644;p35"/>
          <p:cNvSpPr txBox="1"/>
          <p:nvPr/>
        </p:nvSpPr>
        <p:spPr>
          <a:xfrm>
            <a:off x="2065281" y="2452915"/>
            <a:ext cx="6043698" cy="5964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nsolas"/>
              <a:buNone/>
            </a:pPr>
            <a:r>
              <a:rPr b="0" i="0" lang="tr-TR" sz="4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PILOT</a:t>
            </a:r>
            <a:endParaRPr b="0" i="0" sz="4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45" name="Google Shape;645;p35"/>
          <p:cNvSpPr txBox="1"/>
          <p:nvPr/>
        </p:nvSpPr>
        <p:spPr>
          <a:xfrm>
            <a:off x="3505228" y="969650"/>
            <a:ext cx="286475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onsolas"/>
              <a:buNone/>
            </a:pPr>
            <a:r>
              <a:rPr b="1" i="0" lang="tr-TR" sz="5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PART IV</a:t>
            </a:r>
            <a:endParaRPr b="1" i="0" sz="54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6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652" name="Google Shape;652;p36"/>
          <p:cNvSpPr/>
          <p:nvPr/>
        </p:nvSpPr>
        <p:spPr>
          <a:xfrm>
            <a:off x="899160" y="1248162"/>
            <a:ext cx="7345680" cy="1395596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3" name="Google Shape;653;p36"/>
          <p:cNvSpPr txBox="1"/>
          <p:nvPr/>
        </p:nvSpPr>
        <p:spPr>
          <a:xfrm>
            <a:off x="1196625" y="1491630"/>
            <a:ext cx="675075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use well-known development methodologies to create a customized approach for each of the projects. This allows us to achieve high quality outcomes and full transparency towards. We use well-known development methodologies to create a customized approach for each of the projects. This allows us to achieve high quality outcomes and full transparency towards.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4" name="Google Shape;654;p36"/>
          <p:cNvSpPr/>
          <p:nvPr/>
        </p:nvSpPr>
        <p:spPr>
          <a:xfrm>
            <a:off x="861492" y="1203598"/>
            <a:ext cx="288032" cy="288032"/>
          </a:xfrm>
          <a:custGeom>
            <a:rect b="b" l="l" r="r" t="t"/>
            <a:pathLst>
              <a:path extrusionOk="0" h="504056" w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5" name="Google Shape;655;p36"/>
          <p:cNvSpPr/>
          <p:nvPr/>
        </p:nvSpPr>
        <p:spPr>
          <a:xfrm rot="10800000">
            <a:off x="7996471" y="2400102"/>
            <a:ext cx="288032" cy="288032"/>
          </a:xfrm>
          <a:custGeom>
            <a:rect b="b" l="l" r="r" t="t"/>
            <a:pathLst>
              <a:path extrusionOk="0" h="504056" w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6" name="Google Shape;656;p36"/>
          <p:cNvSpPr/>
          <p:nvPr/>
        </p:nvSpPr>
        <p:spPr>
          <a:xfrm>
            <a:off x="3004976" y="3003798"/>
            <a:ext cx="1467988" cy="1323555"/>
          </a:xfrm>
          <a:custGeom>
            <a:rect b="b" l="l" r="r" t="t"/>
            <a:pathLst>
              <a:path extrusionOk="0" h="2446" w="2740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2"/>
          </a:solidFill>
          <a:ln cap="flat" cmpd="sng" w="635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6600000" dist="635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7" name="Google Shape;657;p36"/>
          <p:cNvSpPr txBox="1"/>
          <p:nvPr/>
        </p:nvSpPr>
        <p:spPr>
          <a:xfrm>
            <a:off x="3237936" y="3385904"/>
            <a:ext cx="96903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8" name="Google Shape;658;p36"/>
          <p:cNvSpPr/>
          <p:nvPr/>
        </p:nvSpPr>
        <p:spPr>
          <a:xfrm>
            <a:off x="1410924" y="3003798"/>
            <a:ext cx="1467988" cy="1323555"/>
          </a:xfrm>
          <a:custGeom>
            <a:rect b="b" l="l" r="r" t="t"/>
            <a:pathLst>
              <a:path extrusionOk="0" h="2446" w="2740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cap="flat" cmpd="sng" w="635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6600000" dist="635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9" name="Google Shape;659;p36"/>
          <p:cNvSpPr/>
          <p:nvPr/>
        </p:nvSpPr>
        <p:spPr>
          <a:xfrm>
            <a:off x="4599028" y="3003798"/>
            <a:ext cx="1467988" cy="1323555"/>
          </a:xfrm>
          <a:custGeom>
            <a:rect b="b" l="l" r="r" t="t"/>
            <a:pathLst>
              <a:path extrusionOk="0" h="2446" w="2740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3"/>
          </a:solidFill>
          <a:ln cap="flat" cmpd="sng" w="635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6600000" dist="635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0" name="Google Shape;660;p36"/>
          <p:cNvSpPr/>
          <p:nvPr/>
        </p:nvSpPr>
        <p:spPr>
          <a:xfrm>
            <a:off x="6193080" y="3003798"/>
            <a:ext cx="1467988" cy="1323555"/>
          </a:xfrm>
          <a:custGeom>
            <a:rect b="b" l="l" r="r" t="t"/>
            <a:pathLst>
              <a:path extrusionOk="0" h="2446" w="2740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4"/>
          </a:solidFill>
          <a:ln cap="flat" cmpd="sng" w="635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6600000" dist="635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1" name="Google Shape;661;p36"/>
          <p:cNvSpPr txBox="1"/>
          <p:nvPr/>
        </p:nvSpPr>
        <p:spPr>
          <a:xfrm>
            <a:off x="1660400" y="3385904"/>
            <a:ext cx="96903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2" name="Google Shape;662;p36"/>
          <p:cNvSpPr txBox="1"/>
          <p:nvPr/>
        </p:nvSpPr>
        <p:spPr>
          <a:xfrm>
            <a:off x="4848504" y="3385904"/>
            <a:ext cx="96903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3" name="Google Shape;663;p36"/>
          <p:cNvSpPr txBox="1"/>
          <p:nvPr/>
        </p:nvSpPr>
        <p:spPr>
          <a:xfrm>
            <a:off x="6442556" y="3385904"/>
            <a:ext cx="96903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4" name="Google Shape;664;p36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7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671" name="Google Shape;671;p37"/>
          <p:cNvSpPr/>
          <p:nvPr/>
        </p:nvSpPr>
        <p:spPr>
          <a:xfrm>
            <a:off x="2590627" y="1059582"/>
            <a:ext cx="3949472" cy="3949472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2" name="Google Shape;672;p37"/>
          <p:cNvSpPr/>
          <p:nvPr/>
        </p:nvSpPr>
        <p:spPr>
          <a:xfrm rot="-2700000">
            <a:off x="4760671" y="2596062"/>
            <a:ext cx="1471761" cy="1892771"/>
          </a:xfrm>
          <a:custGeom>
            <a:rect b="b" l="l" r="r" t="t"/>
            <a:pathLst>
              <a:path extrusionOk="0"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673" name="Google Shape;673;p37"/>
          <p:cNvGrpSpPr/>
          <p:nvPr/>
        </p:nvGrpSpPr>
        <p:grpSpPr>
          <a:xfrm rot="8100000">
            <a:off x="3049362" y="1282724"/>
            <a:ext cx="1807574" cy="2348461"/>
            <a:chOff x="4020870" y="2194485"/>
            <a:chExt cx="1102258" cy="1432090"/>
          </a:xfrm>
        </p:grpSpPr>
        <p:sp>
          <p:nvSpPr>
            <p:cNvPr id="674" name="Google Shape;674;p37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extrusionOk="0"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27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75" name="Google Shape;675;p37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extrusionOk="0"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43000">
                  <a:srgbClr val="F2F2F2"/>
                </a:gs>
                <a:gs pos="100000">
                  <a:srgbClr val="BFBFBF"/>
                </a:gs>
              </a:gsLst>
              <a:lin ang="14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76" name="Google Shape;676;p37"/>
          <p:cNvGrpSpPr/>
          <p:nvPr/>
        </p:nvGrpSpPr>
        <p:grpSpPr>
          <a:xfrm>
            <a:off x="2779187" y="1131590"/>
            <a:ext cx="928717" cy="928717"/>
            <a:chOff x="2779187" y="1131590"/>
            <a:chExt cx="928717" cy="928717"/>
          </a:xfrm>
        </p:grpSpPr>
        <p:sp>
          <p:nvSpPr>
            <p:cNvPr id="677" name="Google Shape;677;p37"/>
            <p:cNvSpPr/>
            <p:nvPr/>
          </p:nvSpPr>
          <p:spPr>
            <a:xfrm>
              <a:off x="2779187" y="1131590"/>
              <a:ext cx="928717" cy="9287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78" name="Google Shape;678;p37"/>
            <p:cNvSpPr txBox="1"/>
            <p:nvPr/>
          </p:nvSpPr>
          <p:spPr>
            <a:xfrm>
              <a:off x="2799460" y="1347614"/>
              <a:ext cx="8780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7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7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79" name="Google Shape;679;p37"/>
          <p:cNvGrpSpPr/>
          <p:nvPr/>
        </p:nvGrpSpPr>
        <p:grpSpPr>
          <a:xfrm>
            <a:off x="5724120" y="3698016"/>
            <a:ext cx="899617" cy="889958"/>
            <a:chOff x="5736633" y="2828278"/>
            <a:chExt cx="938798" cy="928717"/>
          </a:xfrm>
        </p:grpSpPr>
        <p:sp>
          <p:nvSpPr>
            <p:cNvPr id="680" name="Google Shape;680;p37"/>
            <p:cNvSpPr/>
            <p:nvPr/>
          </p:nvSpPr>
          <p:spPr>
            <a:xfrm>
              <a:off x="5736633" y="2828278"/>
              <a:ext cx="928717" cy="9287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81" name="Google Shape;681;p37"/>
            <p:cNvSpPr txBox="1"/>
            <p:nvPr/>
          </p:nvSpPr>
          <p:spPr>
            <a:xfrm>
              <a:off x="5797430" y="3036559"/>
              <a:ext cx="878001" cy="5460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7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7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682" name="Google Shape;682;p37"/>
          <p:cNvSpPr txBox="1"/>
          <p:nvPr/>
        </p:nvSpPr>
        <p:spPr>
          <a:xfrm>
            <a:off x="911921" y="1947133"/>
            <a:ext cx="1440160" cy="1269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1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3" name="Google Shape;683;p37"/>
          <p:cNvSpPr txBox="1"/>
          <p:nvPr/>
        </p:nvSpPr>
        <p:spPr>
          <a:xfrm>
            <a:off x="6888585" y="2861888"/>
            <a:ext cx="1429544" cy="12695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1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1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4" name="Google Shape;684;p37"/>
          <p:cNvSpPr txBox="1"/>
          <p:nvPr/>
        </p:nvSpPr>
        <p:spPr>
          <a:xfrm>
            <a:off x="2999515" y="2139702"/>
            <a:ext cx="163698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2000" u="none" cap="none" strike="noStrike">
                <a:solidFill>
                  <a:srgbClr val="192E51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2000" u="none" cap="none" strike="noStrike">
              <a:solidFill>
                <a:srgbClr val="192E5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5" name="Google Shape;685;p37"/>
          <p:cNvSpPr txBox="1"/>
          <p:nvPr/>
        </p:nvSpPr>
        <p:spPr>
          <a:xfrm>
            <a:off x="5004718" y="3507854"/>
            <a:ext cx="13452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600" u="none" cap="none" strike="noStrike">
                <a:solidFill>
                  <a:srgbClr val="FCFCFC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600" u="none" cap="none" strike="noStrike">
              <a:solidFill>
                <a:srgbClr val="FCFCF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6" name="Google Shape;686;p37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8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693" name="Google Shape;693;p38"/>
          <p:cNvSpPr/>
          <p:nvPr/>
        </p:nvSpPr>
        <p:spPr>
          <a:xfrm>
            <a:off x="1168280" y="1085351"/>
            <a:ext cx="3171495" cy="3171495"/>
          </a:xfrm>
          <a:prstGeom prst="ellipse">
            <a:avLst/>
          </a:prstGeom>
          <a:noFill/>
          <a:ln cap="flat" cmpd="sng" w="76200">
            <a:solidFill>
              <a:srgbClr val="5F5F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694" name="Google Shape;694;p38"/>
          <p:cNvGrpSpPr/>
          <p:nvPr/>
        </p:nvGrpSpPr>
        <p:grpSpPr>
          <a:xfrm>
            <a:off x="659172" y="2539810"/>
            <a:ext cx="1130909" cy="1130909"/>
            <a:chOff x="659172" y="2539810"/>
            <a:chExt cx="1130909" cy="1130909"/>
          </a:xfrm>
        </p:grpSpPr>
        <p:sp>
          <p:nvSpPr>
            <p:cNvPr id="695" name="Google Shape;695;p38"/>
            <p:cNvSpPr/>
            <p:nvPr/>
          </p:nvSpPr>
          <p:spPr>
            <a:xfrm>
              <a:off x="659172" y="2539810"/>
              <a:ext cx="1130909" cy="11309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96" name="Google Shape;696;p38"/>
            <p:cNvSpPr txBox="1"/>
            <p:nvPr/>
          </p:nvSpPr>
          <p:spPr>
            <a:xfrm>
              <a:off x="908957" y="2627556"/>
              <a:ext cx="522900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onsolas"/>
                <a:buNone/>
              </a:pPr>
              <a:r>
                <a:rPr b="0" i="0" lang="tr-TR" sz="48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C</a:t>
              </a:r>
              <a:endParaRPr b="0" i="0" sz="4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97" name="Google Shape;697;p38"/>
          <p:cNvGrpSpPr/>
          <p:nvPr/>
        </p:nvGrpSpPr>
        <p:grpSpPr>
          <a:xfrm>
            <a:off x="1758454" y="3300716"/>
            <a:ext cx="1583943" cy="1583943"/>
            <a:chOff x="1758454" y="3300716"/>
            <a:chExt cx="1583943" cy="1583943"/>
          </a:xfrm>
        </p:grpSpPr>
        <p:grpSp>
          <p:nvGrpSpPr>
            <p:cNvPr id="698" name="Google Shape;698;p38"/>
            <p:cNvGrpSpPr/>
            <p:nvPr/>
          </p:nvGrpSpPr>
          <p:grpSpPr>
            <a:xfrm>
              <a:off x="1758454" y="3300716"/>
              <a:ext cx="1583943" cy="1583943"/>
              <a:chOff x="304800" y="673100"/>
              <a:chExt cx="4000500" cy="4000500"/>
            </a:xfrm>
          </p:grpSpPr>
          <p:sp>
            <p:nvSpPr>
              <p:cNvPr id="699" name="Google Shape;699;p3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lt1"/>
                  </a:gs>
                  <a:gs pos="55000">
                    <a:srgbClr val="F2F2F2"/>
                  </a:gs>
                  <a:gs pos="100000">
                    <a:srgbClr val="A5A5A5"/>
                  </a:gs>
                </a:gsLst>
                <a:lin ang="81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700" name="Google Shape;700;p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51000">
                    <a:srgbClr val="F2F2F2"/>
                  </a:gs>
                  <a:gs pos="100000">
                    <a:srgbClr val="BFBFBF"/>
                  </a:gs>
                </a:gsLst>
                <a:lin ang="189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701" name="Google Shape;701;p38"/>
            <p:cNvSpPr txBox="1"/>
            <p:nvPr/>
          </p:nvSpPr>
          <p:spPr>
            <a:xfrm>
              <a:off x="2184500" y="3587733"/>
              <a:ext cx="607859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0"/>
                <a:buFont typeface="Consolas"/>
                <a:buNone/>
              </a:pPr>
              <a:r>
                <a:rPr b="0" i="0" lang="tr-TR" sz="600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D</a:t>
              </a:r>
              <a:endParaRPr b="0" i="0" sz="6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02" name="Google Shape;702;p38"/>
          <p:cNvGrpSpPr/>
          <p:nvPr/>
        </p:nvGrpSpPr>
        <p:grpSpPr>
          <a:xfrm>
            <a:off x="939680" y="1458801"/>
            <a:ext cx="813432" cy="813432"/>
            <a:chOff x="939680" y="1458801"/>
            <a:chExt cx="813432" cy="813432"/>
          </a:xfrm>
        </p:grpSpPr>
        <p:grpSp>
          <p:nvGrpSpPr>
            <p:cNvPr id="703" name="Google Shape;703;p38"/>
            <p:cNvGrpSpPr/>
            <p:nvPr/>
          </p:nvGrpSpPr>
          <p:grpSpPr>
            <a:xfrm>
              <a:off x="939680" y="1458801"/>
              <a:ext cx="813432" cy="813432"/>
              <a:chOff x="304800" y="673100"/>
              <a:chExt cx="4000500" cy="4000500"/>
            </a:xfrm>
          </p:grpSpPr>
          <p:sp>
            <p:nvSpPr>
              <p:cNvPr id="704" name="Google Shape;704;p3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lt1"/>
                  </a:gs>
                  <a:gs pos="55000">
                    <a:srgbClr val="F2F2F2"/>
                  </a:gs>
                  <a:gs pos="100000">
                    <a:srgbClr val="A5A5A5"/>
                  </a:gs>
                </a:gsLst>
                <a:lin ang="81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705" name="Google Shape;705;p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51000">
                    <a:srgbClr val="F2F2F2"/>
                  </a:gs>
                  <a:gs pos="100000">
                    <a:srgbClr val="BFBFBF"/>
                  </a:gs>
                </a:gsLst>
                <a:lin ang="18900000" scaled="0"/>
              </a:gradFill>
              <a:ln>
                <a:noFill/>
              </a:ln>
              <a:effectLst>
                <a:outerShdw blurRad="444500" rotWithShape="0" algn="tr" dir="8100000" dist="254000">
                  <a:srgbClr val="000000">
                    <a:alpha val="49803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350"/>
                  <a:buFont typeface="Arial"/>
                  <a:buNone/>
                </a:pPr>
                <a:r>
                  <a:t/>
                </a:r>
                <a:endParaRPr b="0" i="0" sz="135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sp>
          <p:nvSpPr>
            <p:cNvPr id="706" name="Google Shape;706;p38"/>
            <p:cNvSpPr txBox="1"/>
            <p:nvPr/>
          </p:nvSpPr>
          <p:spPr>
            <a:xfrm>
              <a:off x="1088748" y="1565452"/>
              <a:ext cx="41069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Consolas"/>
                <a:buNone/>
              </a:pPr>
              <a:r>
                <a:rPr b="0" i="0" lang="tr-TR" sz="3200" u="none" cap="none" strike="noStrik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B</a:t>
              </a:r>
              <a:endParaRPr b="0" i="0" sz="32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07" name="Google Shape;707;p38"/>
          <p:cNvGrpSpPr/>
          <p:nvPr/>
        </p:nvGrpSpPr>
        <p:grpSpPr>
          <a:xfrm>
            <a:off x="1732409" y="996451"/>
            <a:ext cx="559417" cy="559417"/>
            <a:chOff x="1732409" y="996451"/>
            <a:chExt cx="559417" cy="559417"/>
          </a:xfrm>
        </p:grpSpPr>
        <p:sp>
          <p:nvSpPr>
            <p:cNvPr id="708" name="Google Shape;708;p38"/>
            <p:cNvSpPr/>
            <p:nvPr/>
          </p:nvSpPr>
          <p:spPr>
            <a:xfrm>
              <a:off x="1732409" y="996451"/>
              <a:ext cx="559417" cy="5594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09" name="Google Shape;709;p38"/>
            <p:cNvSpPr txBox="1"/>
            <p:nvPr/>
          </p:nvSpPr>
          <p:spPr>
            <a:xfrm>
              <a:off x="1808937" y="1049342"/>
              <a:ext cx="325730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onsolas"/>
                <a:buNone/>
              </a:pPr>
              <a:r>
                <a:rPr b="0" i="0" lang="tr-TR" sz="20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A</a:t>
              </a:r>
              <a:endParaRPr b="0" i="0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10" name="Google Shape;710;p38"/>
          <p:cNvGrpSpPr/>
          <p:nvPr/>
        </p:nvGrpSpPr>
        <p:grpSpPr>
          <a:xfrm>
            <a:off x="3273321" y="1746824"/>
            <a:ext cx="2209109" cy="2209109"/>
            <a:chOff x="3273321" y="1746824"/>
            <a:chExt cx="2209109" cy="2209109"/>
          </a:xfrm>
        </p:grpSpPr>
        <p:sp>
          <p:nvSpPr>
            <p:cNvPr id="711" name="Google Shape;711;p38"/>
            <p:cNvSpPr/>
            <p:nvPr/>
          </p:nvSpPr>
          <p:spPr>
            <a:xfrm>
              <a:off x="3273321" y="1746824"/>
              <a:ext cx="2209109" cy="22091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12" name="Google Shape;712;p38"/>
            <p:cNvSpPr txBox="1"/>
            <p:nvPr/>
          </p:nvSpPr>
          <p:spPr>
            <a:xfrm>
              <a:off x="3949886" y="1997410"/>
              <a:ext cx="861133" cy="15696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9600"/>
                <a:buFont typeface="Consolas"/>
                <a:buNone/>
              </a:pPr>
              <a:r>
                <a:rPr b="0" i="0" lang="tr-TR" sz="96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E</a:t>
              </a:r>
              <a:endParaRPr b="0" i="0" sz="9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713" name="Google Shape;713;p38"/>
          <p:cNvSpPr/>
          <p:nvPr/>
        </p:nvSpPr>
        <p:spPr>
          <a:xfrm>
            <a:off x="1923271" y="1842725"/>
            <a:ext cx="119776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600" u="none" cap="none" strike="noStrike">
                <a:solidFill>
                  <a:srgbClr val="192E51"/>
                </a:solidFill>
                <a:latin typeface="Consolas"/>
                <a:ea typeface="Consolas"/>
                <a:cs typeface="Consolas"/>
                <a:sym typeface="Consolas"/>
              </a:rPr>
              <a:t>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3600" u="none" cap="none" strike="noStrike">
                <a:solidFill>
                  <a:srgbClr val="192E51"/>
                </a:solidFill>
                <a:latin typeface="Consolas"/>
                <a:ea typeface="Consolas"/>
                <a:cs typeface="Consolas"/>
                <a:sym typeface="Consolas"/>
              </a:rPr>
              <a:t>HERE</a:t>
            </a:r>
            <a:endParaRPr b="0" i="0" sz="3600" u="none" cap="none" strike="noStrike">
              <a:solidFill>
                <a:srgbClr val="192E5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14" name="Google Shape;714;p38"/>
          <p:cNvSpPr txBox="1"/>
          <p:nvPr/>
        </p:nvSpPr>
        <p:spPr>
          <a:xfrm>
            <a:off x="5817337" y="1165837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15" name="Google Shape;715;p38"/>
          <p:cNvSpPr txBox="1"/>
          <p:nvPr/>
        </p:nvSpPr>
        <p:spPr>
          <a:xfrm>
            <a:off x="5817337" y="1325154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16" name="Google Shape;716;p38"/>
          <p:cNvCxnSpPr/>
          <p:nvPr/>
        </p:nvCxnSpPr>
        <p:spPr>
          <a:xfrm rot="10800000">
            <a:off x="5688716" y="1175827"/>
            <a:ext cx="0" cy="409069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17" name="Google Shape;717;p38"/>
          <p:cNvSpPr txBox="1"/>
          <p:nvPr/>
        </p:nvSpPr>
        <p:spPr>
          <a:xfrm>
            <a:off x="5817337" y="1894280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18" name="Google Shape;718;p38"/>
          <p:cNvSpPr txBox="1"/>
          <p:nvPr/>
        </p:nvSpPr>
        <p:spPr>
          <a:xfrm>
            <a:off x="5817337" y="2053597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19" name="Google Shape;719;p38"/>
          <p:cNvCxnSpPr/>
          <p:nvPr/>
        </p:nvCxnSpPr>
        <p:spPr>
          <a:xfrm rot="10800000">
            <a:off x="5688716" y="1904270"/>
            <a:ext cx="0" cy="4263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20" name="Google Shape;720;p38"/>
          <p:cNvSpPr txBox="1"/>
          <p:nvPr/>
        </p:nvSpPr>
        <p:spPr>
          <a:xfrm>
            <a:off x="5817337" y="2621018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21" name="Google Shape;721;p38"/>
          <p:cNvSpPr txBox="1"/>
          <p:nvPr/>
        </p:nvSpPr>
        <p:spPr>
          <a:xfrm>
            <a:off x="5817337" y="2780335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22" name="Google Shape;722;p38"/>
          <p:cNvCxnSpPr/>
          <p:nvPr/>
        </p:nvCxnSpPr>
        <p:spPr>
          <a:xfrm rot="10800000">
            <a:off x="5688716" y="2631008"/>
            <a:ext cx="0" cy="4263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23" name="Google Shape;723;p38"/>
          <p:cNvSpPr txBox="1"/>
          <p:nvPr/>
        </p:nvSpPr>
        <p:spPr>
          <a:xfrm>
            <a:off x="5817337" y="3390433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24" name="Google Shape;724;p38"/>
          <p:cNvSpPr txBox="1"/>
          <p:nvPr/>
        </p:nvSpPr>
        <p:spPr>
          <a:xfrm>
            <a:off x="5817337" y="3549750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25" name="Google Shape;725;p38"/>
          <p:cNvCxnSpPr/>
          <p:nvPr/>
        </p:nvCxnSpPr>
        <p:spPr>
          <a:xfrm rot="10800000">
            <a:off x="5688716" y="3400423"/>
            <a:ext cx="0" cy="4263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26" name="Google Shape;726;p38"/>
          <p:cNvSpPr txBox="1"/>
          <p:nvPr/>
        </p:nvSpPr>
        <p:spPr>
          <a:xfrm>
            <a:off x="5817337" y="4115248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27" name="Google Shape;727;p38"/>
          <p:cNvSpPr txBox="1"/>
          <p:nvPr/>
        </p:nvSpPr>
        <p:spPr>
          <a:xfrm>
            <a:off x="5817337" y="4274565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28" name="Google Shape;728;p38"/>
          <p:cNvCxnSpPr/>
          <p:nvPr/>
        </p:nvCxnSpPr>
        <p:spPr>
          <a:xfrm rot="10800000">
            <a:off x="5688716" y="4125238"/>
            <a:ext cx="0" cy="4263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29" name="Google Shape;729;p38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4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9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736" name="Google Shape;736;p39"/>
          <p:cNvSpPr/>
          <p:nvPr/>
        </p:nvSpPr>
        <p:spPr>
          <a:xfrm rot="5400000">
            <a:off x="2570636" y="2903009"/>
            <a:ext cx="2093533" cy="1161081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737" name="Google Shape;737;p39"/>
          <p:cNvGrpSpPr/>
          <p:nvPr/>
        </p:nvGrpSpPr>
        <p:grpSpPr>
          <a:xfrm>
            <a:off x="3184393" y="3575022"/>
            <a:ext cx="886646" cy="886646"/>
            <a:chOff x="304800" y="673100"/>
            <a:chExt cx="4000500" cy="4000500"/>
          </a:xfrm>
        </p:grpSpPr>
        <p:sp>
          <p:nvSpPr>
            <p:cNvPr id="738" name="Google Shape;738;p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39" name="Google Shape;739;p3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40" name="Google Shape;740;p39"/>
          <p:cNvGrpSpPr/>
          <p:nvPr/>
        </p:nvGrpSpPr>
        <p:grpSpPr>
          <a:xfrm>
            <a:off x="1558466" y="1864187"/>
            <a:ext cx="1161081" cy="2666129"/>
            <a:chOff x="4013612" y="985436"/>
            <a:chExt cx="1443428" cy="3314468"/>
          </a:xfrm>
        </p:grpSpPr>
        <p:sp>
          <p:nvSpPr>
            <p:cNvPr id="741" name="Google Shape;741;p39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lt1"/>
                </a:gs>
                <a:gs pos="62000">
                  <a:srgbClr val="F2F2F2"/>
                </a:gs>
                <a:gs pos="100000">
                  <a:srgbClr val="D8D8D8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42" name="Google Shape;742;p39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lt1"/>
                </a:gs>
                <a:gs pos="42000">
                  <a:srgbClr val="F0F0F0"/>
                </a:gs>
                <a:gs pos="100000">
                  <a:srgbClr val="D8D8D8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743" name="Google Shape;743;p39"/>
          <p:cNvSpPr/>
          <p:nvPr/>
        </p:nvSpPr>
        <p:spPr>
          <a:xfrm>
            <a:off x="1696948" y="3568355"/>
            <a:ext cx="899981" cy="8999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44" name="Google Shape;744;p39"/>
          <p:cNvSpPr/>
          <p:nvPr/>
        </p:nvSpPr>
        <p:spPr>
          <a:xfrm rot="5400000">
            <a:off x="5286529" y="2662110"/>
            <a:ext cx="2575331" cy="1161081"/>
          </a:xfrm>
          <a:prstGeom prst="roundRect">
            <a:avLst>
              <a:gd fmla="val 50000" name="adj"/>
            </a:avLst>
          </a:prstGeom>
          <a:solidFill>
            <a:schemeClr val="accent4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745" name="Google Shape;745;p39"/>
          <p:cNvGrpSpPr/>
          <p:nvPr/>
        </p:nvGrpSpPr>
        <p:grpSpPr>
          <a:xfrm>
            <a:off x="6145946" y="3575022"/>
            <a:ext cx="886646" cy="886646"/>
            <a:chOff x="304800" y="673100"/>
            <a:chExt cx="4000500" cy="4000500"/>
          </a:xfrm>
        </p:grpSpPr>
        <p:sp>
          <p:nvSpPr>
            <p:cNvPr id="746" name="Google Shape;746;p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47" name="Google Shape;747;p3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48" name="Google Shape;748;p39"/>
          <p:cNvGrpSpPr/>
          <p:nvPr/>
        </p:nvGrpSpPr>
        <p:grpSpPr>
          <a:xfrm>
            <a:off x="4515258" y="1864187"/>
            <a:ext cx="1161081" cy="2666129"/>
            <a:chOff x="4013612" y="985436"/>
            <a:chExt cx="1443428" cy="3314468"/>
          </a:xfrm>
        </p:grpSpPr>
        <p:sp>
          <p:nvSpPr>
            <p:cNvPr id="749" name="Google Shape;749;p39"/>
            <p:cNvSpPr/>
            <p:nvPr/>
          </p:nvSpPr>
          <p:spPr>
            <a:xfrm rot="5400000">
              <a:off x="3078092" y="1920956"/>
              <a:ext cx="3314468" cy="1443428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lt1"/>
                </a:gs>
                <a:gs pos="62000">
                  <a:srgbClr val="F2F2F2"/>
                </a:gs>
                <a:gs pos="100000">
                  <a:srgbClr val="D8D8D8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50" name="Google Shape;750;p39"/>
            <p:cNvSpPr/>
            <p:nvPr/>
          </p:nvSpPr>
          <p:spPr>
            <a:xfrm rot="5400000">
              <a:off x="3109761" y="1976006"/>
              <a:ext cx="3251129" cy="1352701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chemeClr val="lt1"/>
                </a:gs>
                <a:gs pos="42000">
                  <a:srgbClr val="F0F0F0"/>
                </a:gs>
                <a:gs pos="100000">
                  <a:srgbClr val="D8D8D8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50"/>
                <a:buFont typeface="Arial"/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751" name="Google Shape;751;p39"/>
          <p:cNvSpPr/>
          <p:nvPr/>
        </p:nvSpPr>
        <p:spPr>
          <a:xfrm>
            <a:off x="4658502" y="3568355"/>
            <a:ext cx="899981" cy="89998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2" name="Google Shape;752;p39"/>
          <p:cNvSpPr txBox="1"/>
          <p:nvPr/>
        </p:nvSpPr>
        <p:spPr>
          <a:xfrm>
            <a:off x="4703573" y="2273552"/>
            <a:ext cx="46839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25%</a:t>
            </a:r>
            <a:endParaRPr b="0" i="0" sz="135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3" name="Google Shape;753;p39"/>
          <p:cNvSpPr txBox="1"/>
          <p:nvPr/>
        </p:nvSpPr>
        <p:spPr>
          <a:xfrm>
            <a:off x="1712519" y="2273552"/>
            <a:ext cx="46839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25%</a:t>
            </a:r>
            <a:endParaRPr b="0" i="0" sz="135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4" name="Google Shape;754;p39"/>
          <p:cNvSpPr txBox="1"/>
          <p:nvPr/>
        </p:nvSpPr>
        <p:spPr>
          <a:xfrm>
            <a:off x="3184393" y="2783200"/>
            <a:ext cx="46839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15%</a:t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5" name="Google Shape;755;p39"/>
          <p:cNvSpPr txBox="1"/>
          <p:nvPr/>
        </p:nvSpPr>
        <p:spPr>
          <a:xfrm>
            <a:off x="6165297" y="2273552"/>
            <a:ext cx="468398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Consolas"/>
              <a:buNone/>
            </a:pPr>
            <a:r>
              <a:rPr b="0" i="0" lang="tr-TR" sz="135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25%</a:t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6" name="Google Shape;756;p39"/>
          <p:cNvSpPr txBox="1"/>
          <p:nvPr/>
        </p:nvSpPr>
        <p:spPr>
          <a:xfrm>
            <a:off x="1691680" y="828257"/>
            <a:ext cx="120417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7" name="Google Shape;757;p39"/>
          <p:cNvSpPr txBox="1"/>
          <p:nvPr/>
        </p:nvSpPr>
        <p:spPr>
          <a:xfrm>
            <a:off x="1691680" y="987574"/>
            <a:ext cx="34980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rPr>
              <a:t>to you as a time, money and reputation.</a:t>
            </a:r>
            <a:endParaRPr b="0" i="0" sz="1200" u="none" cap="none" strike="noStrike">
              <a:solidFill>
                <a:srgbClr val="08080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758" name="Google Shape;758;p39"/>
          <p:cNvCxnSpPr/>
          <p:nvPr/>
        </p:nvCxnSpPr>
        <p:spPr>
          <a:xfrm rot="10800000">
            <a:off x="1563059" y="838247"/>
            <a:ext cx="0" cy="576518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759" name="Google Shape;759;p39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40"/>
          <p:cNvSpPr/>
          <p:nvPr/>
        </p:nvSpPr>
        <p:spPr>
          <a:xfrm>
            <a:off x="1842358" y="1131590"/>
            <a:ext cx="4385826" cy="3697563"/>
          </a:xfrm>
          <a:custGeom>
            <a:rect b="b" l="l" r="r" t="t"/>
            <a:pathLst>
              <a:path extrusionOk="0" h="3785" w="3668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>
            <a:gsLst>
              <a:gs pos="0">
                <a:srgbClr val="BFBFBF"/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6" name="Google Shape;766;p40"/>
          <p:cNvSpPr/>
          <p:nvPr/>
        </p:nvSpPr>
        <p:spPr>
          <a:xfrm>
            <a:off x="2990111" y="3477885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7" name="Google Shape;767;p40"/>
          <p:cNvSpPr/>
          <p:nvPr/>
        </p:nvSpPr>
        <p:spPr>
          <a:xfrm>
            <a:off x="3657629" y="2842932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8" name="Google Shape;768;p40"/>
          <p:cNvSpPr/>
          <p:nvPr/>
        </p:nvSpPr>
        <p:spPr>
          <a:xfrm>
            <a:off x="4155060" y="2230346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9" name="Google Shape;769;p40"/>
          <p:cNvSpPr/>
          <p:nvPr/>
        </p:nvSpPr>
        <p:spPr>
          <a:xfrm>
            <a:off x="4712678" y="1652099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0" name="Google Shape;770;p40"/>
          <p:cNvSpPr/>
          <p:nvPr/>
        </p:nvSpPr>
        <p:spPr>
          <a:xfrm>
            <a:off x="2358503" y="4059217"/>
            <a:ext cx="1591779" cy="29471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270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1" name="Google Shape;771;p40"/>
          <p:cNvSpPr/>
          <p:nvPr/>
        </p:nvSpPr>
        <p:spPr>
          <a:xfrm>
            <a:off x="4856694" y="4039585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2" name="Google Shape;772;p40"/>
          <p:cNvSpPr/>
          <p:nvPr/>
        </p:nvSpPr>
        <p:spPr>
          <a:xfrm>
            <a:off x="5277369" y="3415816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3" name="Google Shape;773;p40"/>
          <p:cNvSpPr/>
          <p:nvPr/>
        </p:nvSpPr>
        <p:spPr>
          <a:xfrm>
            <a:off x="5685578" y="2792046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4" name="Google Shape;774;p40"/>
          <p:cNvSpPr/>
          <p:nvPr/>
        </p:nvSpPr>
        <p:spPr>
          <a:xfrm>
            <a:off x="6066953" y="2168277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5" name="Google Shape;775;p40"/>
          <p:cNvSpPr/>
          <p:nvPr/>
        </p:nvSpPr>
        <p:spPr>
          <a:xfrm>
            <a:off x="6665240" y="1601214"/>
            <a:ext cx="1579168" cy="248154"/>
          </a:xfrm>
          <a:prstGeom prst="rect">
            <a:avLst/>
          </a:prstGeom>
          <a:noFill/>
          <a:ln cap="flat" cmpd="sng" w="9525">
            <a:solidFill>
              <a:srgbClr val="01458E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1425" lIns="62850" spcFirstLastPara="1" rIns="62850" wrap="square" tIns="3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Text here...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6" name="Google Shape;776;p40"/>
          <p:cNvSpPr txBox="1"/>
          <p:nvPr/>
        </p:nvSpPr>
        <p:spPr>
          <a:xfrm>
            <a:off x="1018280" y="1761009"/>
            <a:ext cx="2545608" cy="9050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Arial"/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 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7" name="Google Shape;777;p40"/>
          <p:cNvSpPr txBox="1"/>
          <p:nvPr/>
        </p:nvSpPr>
        <p:spPr>
          <a:xfrm>
            <a:off x="1040529" y="1381646"/>
            <a:ext cx="2163319" cy="43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Consolas"/>
              <a:buNone/>
            </a:pPr>
            <a:r>
              <a:rPr b="1" i="0" lang="tr-TR" sz="1400" u="none" cap="none" strike="noStrike">
                <a:solidFill>
                  <a:srgbClr val="0070C0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1" i="0" sz="1400" u="none" cap="none" strike="noStrike">
              <a:solidFill>
                <a:srgbClr val="0070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8" name="Google Shape;778;p40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779" name="Google Shape;779;p40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5" name="Google Shape;78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6" name="Google Shape;786;p41"/>
          <p:cNvSpPr txBox="1"/>
          <p:nvPr/>
        </p:nvSpPr>
        <p:spPr>
          <a:xfrm>
            <a:off x="2553131" y="2038364"/>
            <a:ext cx="4038494" cy="2100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60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THANKS!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tr-TR" sz="12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Special thanks to all the people who made and released these awesome resources for free:</a:t>
            </a:r>
            <a:endParaRPr b="0" i="1" sz="12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tr-TR" sz="12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Presentation template by </a:t>
            </a:r>
            <a:r>
              <a:rPr b="1" i="0" lang="tr-TR" sz="12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GoogleSlides.org</a:t>
            </a:r>
            <a:endParaRPr b="1" i="0" sz="12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tr-TR" sz="12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Photographs by </a:t>
            </a:r>
            <a:r>
              <a:rPr b="1" i="0" lang="tr-TR" sz="12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Picpng.com</a:t>
            </a:r>
            <a:endParaRPr b="1" i="0" sz="12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787" name="Google Shape;787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91003" y="192364"/>
            <a:ext cx="1962750" cy="198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6" y="3363615"/>
            <a:ext cx="9143244" cy="1779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4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06095" y="3416048"/>
            <a:ext cx="3108703" cy="1798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5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0" name="Google Shape;130;p17"/>
          <p:cNvSpPr/>
          <p:nvPr/>
        </p:nvSpPr>
        <p:spPr>
          <a:xfrm>
            <a:off x="376181" y="2079625"/>
            <a:ext cx="1312919" cy="13129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2065281" y="2452915"/>
            <a:ext cx="6043698" cy="5964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nsolas"/>
              <a:buNone/>
            </a:pPr>
            <a:r>
              <a:rPr b="0" i="0" lang="tr-TR" sz="4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POLICE</a:t>
            </a:r>
            <a:endParaRPr b="0" i="0" sz="4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3505228" y="969650"/>
            <a:ext cx="24737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onsolas"/>
              <a:buNone/>
            </a:pPr>
            <a:r>
              <a:rPr b="1" i="0" lang="tr-TR" sz="5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PART I</a:t>
            </a:r>
            <a:endParaRPr b="1" i="0" sz="54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/>
          <p:nvPr/>
        </p:nvSpPr>
        <p:spPr>
          <a:xfrm rot="-5400000">
            <a:off x="4045857" y="-1392948"/>
            <a:ext cx="1268310" cy="8424936"/>
          </a:xfrm>
          <a:prstGeom prst="downArrow">
            <a:avLst>
              <a:gd fmla="val 49065" name="adj1"/>
              <a:gd fmla="val 44827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 txBox="1"/>
          <p:nvPr/>
        </p:nvSpPr>
        <p:spPr>
          <a:xfrm>
            <a:off x="467537" y="2508395"/>
            <a:ext cx="8145979" cy="622296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40" name="Google Shape;140;p18"/>
          <p:cNvGrpSpPr/>
          <p:nvPr/>
        </p:nvGrpSpPr>
        <p:grpSpPr>
          <a:xfrm>
            <a:off x="2843808" y="2248353"/>
            <a:ext cx="1540705" cy="1206113"/>
            <a:chOff x="1214414" y="2904673"/>
            <a:chExt cx="1935848" cy="1512817"/>
          </a:xfrm>
        </p:grpSpPr>
        <p:sp>
          <p:nvSpPr>
            <p:cNvPr id="141" name="Google Shape;141;p18"/>
            <p:cNvSpPr/>
            <p:nvPr/>
          </p:nvSpPr>
          <p:spPr>
            <a:xfrm>
              <a:off x="1414177" y="2904673"/>
              <a:ext cx="1514918" cy="1512817"/>
            </a:xfrm>
            <a:prstGeom prst="ellipse">
              <a:avLst/>
            </a:prstGeom>
            <a:solidFill>
              <a:schemeClr val="accent2"/>
            </a:solidFill>
            <a:ln cap="flat" cmpd="sng" w="762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42" name="Google Shape;142;p18"/>
            <p:cNvSpPr txBox="1"/>
            <p:nvPr/>
          </p:nvSpPr>
          <p:spPr>
            <a:xfrm>
              <a:off x="1214414" y="3310307"/>
              <a:ext cx="1935848" cy="620153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4637716" y="2248351"/>
            <a:ext cx="1540704" cy="1206112"/>
            <a:chOff x="1214414" y="2904671"/>
            <a:chExt cx="1935848" cy="1512816"/>
          </a:xfrm>
        </p:grpSpPr>
        <p:sp>
          <p:nvSpPr>
            <p:cNvPr id="144" name="Google Shape;144;p18"/>
            <p:cNvSpPr/>
            <p:nvPr/>
          </p:nvSpPr>
          <p:spPr>
            <a:xfrm>
              <a:off x="1414180" y="2904671"/>
              <a:ext cx="1514919" cy="1512816"/>
            </a:xfrm>
            <a:prstGeom prst="ellipse">
              <a:avLst/>
            </a:prstGeom>
            <a:solidFill>
              <a:schemeClr val="accent3"/>
            </a:solidFill>
            <a:ln cap="flat" cmpd="sng" w="762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45" name="Google Shape;145;p18"/>
            <p:cNvSpPr txBox="1"/>
            <p:nvPr/>
          </p:nvSpPr>
          <p:spPr>
            <a:xfrm>
              <a:off x="1214414" y="3310308"/>
              <a:ext cx="1935848" cy="620153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146" name="Google Shape;146;p18"/>
          <p:cNvGrpSpPr/>
          <p:nvPr/>
        </p:nvGrpSpPr>
        <p:grpSpPr>
          <a:xfrm>
            <a:off x="6429017" y="2248354"/>
            <a:ext cx="1540705" cy="1206113"/>
            <a:chOff x="1214414" y="2904673"/>
            <a:chExt cx="1935848" cy="1512817"/>
          </a:xfrm>
        </p:grpSpPr>
        <p:sp>
          <p:nvSpPr>
            <p:cNvPr id="147" name="Google Shape;147;p18"/>
            <p:cNvSpPr/>
            <p:nvPr/>
          </p:nvSpPr>
          <p:spPr>
            <a:xfrm>
              <a:off x="1414179" y="2904673"/>
              <a:ext cx="1514920" cy="1512817"/>
            </a:xfrm>
            <a:prstGeom prst="ellipse">
              <a:avLst/>
            </a:prstGeom>
            <a:solidFill>
              <a:schemeClr val="accent4"/>
            </a:solidFill>
            <a:ln cap="flat" cmpd="sng" w="762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48" name="Google Shape;148;p18"/>
            <p:cNvSpPr txBox="1"/>
            <p:nvPr/>
          </p:nvSpPr>
          <p:spPr>
            <a:xfrm>
              <a:off x="1214414" y="3310306"/>
              <a:ext cx="1935848" cy="620153"/>
            </a:xfrm>
            <a:prstGeom prst="rect">
              <a:avLst/>
            </a:prstGeom>
            <a:noFill/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149" name="Google Shape;149;p18"/>
          <p:cNvGrpSpPr/>
          <p:nvPr/>
        </p:nvGrpSpPr>
        <p:grpSpPr>
          <a:xfrm>
            <a:off x="1043608" y="2248352"/>
            <a:ext cx="1540705" cy="1206112"/>
            <a:chOff x="1214414" y="2904671"/>
            <a:chExt cx="1935848" cy="1512816"/>
          </a:xfrm>
        </p:grpSpPr>
        <p:sp>
          <p:nvSpPr>
            <p:cNvPr id="150" name="Google Shape;150;p18"/>
            <p:cNvSpPr/>
            <p:nvPr/>
          </p:nvSpPr>
          <p:spPr>
            <a:xfrm>
              <a:off x="1415152" y="2904671"/>
              <a:ext cx="1514918" cy="1512816"/>
            </a:xfrm>
            <a:prstGeom prst="ellipse">
              <a:avLst/>
            </a:prstGeom>
            <a:solidFill>
              <a:schemeClr val="accent1"/>
            </a:solidFill>
            <a:ln cap="flat" cmpd="sng" w="762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51" name="Google Shape;151;p18"/>
            <p:cNvSpPr txBox="1"/>
            <p:nvPr/>
          </p:nvSpPr>
          <p:spPr>
            <a:xfrm>
              <a:off x="1214414" y="3310306"/>
              <a:ext cx="1935848" cy="6201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tr-TR" sz="1400" u="none" cap="none" strike="noStrike">
                  <a:solidFill>
                    <a:srgbClr val="FFFFFF"/>
                  </a:solidFill>
                  <a:latin typeface="Consolas"/>
                  <a:ea typeface="Consolas"/>
                  <a:cs typeface="Consolas"/>
                  <a:sym typeface="Consolas"/>
                </a:rPr>
                <a:t>TITLE HERE</a:t>
              </a:r>
              <a:endParaRPr b="1" i="0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152" name="Google Shape;152;p18"/>
          <p:cNvSpPr/>
          <p:nvPr/>
        </p:nvSpPr>
        <p:spPr>
          <a:xfrm>
            <a:off x="3144112" y="3801954"/>
            <a:ext cx="1338108" cy="41453"/>
          </a:xfrm>
          <a:prstGeom prst="wedgeRectCallout">
            <a:avLst>
              <a:gd fmla="val -17526" name="adj1"/>
              <a:gd fmla="val -509465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1400" lIns="82800" spcFirstLastPara="1" rIns="82800" wrap="square" tIns="4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1319172" y="1839508"/>
            <a:ext cx="1434974" cy="58155"/>
          </a:xfrm>
          <a:prstGeom prst="wedgeRectCallout">
            <a:avLst>
              <a:gd fmla="val -23398" name="adj1"/>
              <a:gd fmla="val 403291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1400" lIns="82800" spcFirstLastPara="1" rIns="82800" wrap="square" tIns="4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2773748" y="3939902"/>
            <a:ext cx="2068510" cy="637617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955954" y="1142045"/>
            <a:ext cx="2068510" cy="637617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6" name="Google Shape;156;p18"/>
          <p:cNvSpPr/>
          <p:nvPr/>
        </p:nvSpPr>
        <p:spPr>
          <a:xfrm>
            <a:off x="4865218" y="1839508"/>
            <a:ext cx="1434974" cy="58155"/>
          </a:xfrm>
          <a:prstGeom prst="wedgeRectCallout">
            <a:avLst>
              <a:gd fmla="val -23398" name="adj1"/>
              <a:gd fmla="val 403291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1400" lIns="82800" spcFirstLastPara="1" rIns="82800" wrap="square" tIns="4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7" name="Google Shape;157;p18"/>
          <p:cNvSpPr/>
          <p:nvPr/>
        </p:nvSpPr>
        <p:spPr>
          <a:xfrm>
            <a:off x="4502001" y="1142045"/>
            <a:ext cx="2068510" cy="637617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6762284" y="3801954"/>
            <a:ext cx="1338108" cy="41453"/>
          </a:xfrm>
          <a:prstGeom prst="wedgeRectCallout">
            <a:avLst>
              <a:gd fmla="val -17526" name="adj1"/>
              <a:gd fmla="val -509465" name="adj2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41400" lIns="82800" spcFirstLastPara="1" rIns="82800" wrap="square" tIns="4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9" name="Google Shape;159;p18"/>
          <p:cNvSpPr/>
          <p:nvPr/>
        </p:nvSpPr>
        <p:spPr>
          <a:xfrm>
            <a:off x="6391922" y="3939902"/>
            <a:ext cx="2068510" cy="637617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161" name="Google Shape;161;p18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flipH="1" rot="10800000">
            <a:off x="1391522" y="2889667"/>
            <a:ext cx="819764" cy="1140531"/>
          </a:xfrm>
          <a:custGeom>
            <a:rect b="b" l="l" r="r" t="t"/>
            <a:pathLst>
              <a:path extrusionOk="0" h="1182" w="933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rbe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9" name="Google Shape;169;p19"/>
          <p:cNvSpPr/>
          <p:nvPr/>
        </p:nvSpPr>
        <p:spPr>
          <a:xfrm rot="-5400000">
            <a:off x="1607533" y="2415012"/>
            <a:ext cx="243647" cy="974403"/>
          </a:xfrm>
          <a:custGeom>
            <a:rect b="b" l="l" r="r" t="t"/>
            <a:pathLst>
              <a:path extrusionOk="0" h="604" w="142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rbe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1386251" y="1643759"/>
            <a:ext cx="819764" cy="1321191"/>
          </a:xfrm>
          <a:custGeom>
            <a:rect b="b" l="l" r="r" t="t"/>
            <a:pathLst>
              <a:path extrusionOk="0" h="1182" w="933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rbe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3381955" y="1352205"/>
            <a:ext cx="4578109" cy="896993"/>
          </a:xfrm>
          <a:prstGeom prst="roundRect">
            <a:avLst>
              <a:gd fmla="val 11505" name="adj"/>
            </a:avLst>
          </a:prstGeom>
          <a:noFill/>
          <a:ln cap="flat" cmpd="sng" w="158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2" name="Google Shape;172;p19"/>
          <p:cNvSpPr/>
          <p:nvPr/>
        </p:nvSpPr>
        <p:spPr>
          <a:xfrm>
            <a:off x="2305985" y="1347614"/>
            <a:ext cx="931954" cy="901585"/>
          </a:xfrm>
          <a:prstGeom prst="roundRect">
            <a:avLst>
              <a:gd fmla="val 11921" name="adj"/>
            </a:avLst>
          </a:prstGeom>
          <a:solidFill>
            <a:schemeClr val="accent2"/>
          </a:solidFill>
          <a:ln cap="flat" cmpd="sng" w="635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ctr" dir="5400000" dist="38100">
              <a:srgbClr val="000000">
                <a:alpha val="40000"/>
              </a:srgbClr>
            </a:outerShdw>
          </a:effectLst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3381955" y="2442238"/>
            <a:ext cx="4578109" cy="894027"/>
          </a:xfrm>
          <a:prstGeom prst="roundRect">
            <a:avLst>
              <a:gd fmla="val 11505" name="adj"/>
            </a:avLst>
          </a:prstGeom>
          <a:noFill/>
          <a:ln cap="flat" cmpd="sng" w="158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2305985" y="2442238"/>
            <a:ext cx="931955" cy="894027"/>
          </a:xfrm>
          <a:prstGeom prst="roundRect">
            <a:avLst>
              <a:gd fmla="val 11921" name="adj"/>
            </a:avLst>
          </a:prstGeom>
          <a:solidFill>
            <a:schemeClr val="accent3"/>
          </a:solidFill>
          <a:ln cap="flat" cmpd="sng" w="635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ctr" dir="5400000" dist="38100">
              <a:srgbClr val="000000">
                <a:alpha val="40000"/>
              </a:srgbClr>
            </a:outerShdw>
          </a:effectLst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5" name="Google Shape;175;p19"/>
          <p:cNvSpPr/>
          <p:nvPr/>
        </p:nvSpPr>
        <p:spPr>
          <a:xfrm>
            <a:off x="3381955" y="3523042"/>
            <a:ext cx="4578109" cy="886051"/>
          </a:xfrm>
          <a:prstGeom prst="roundRect">
            <a:avLst>
              <a:gd fmla="val 11505" name="adj"/>
            </a:avLst>
          </a:prstGeom>
          <a:noFill/>
          <a:ln cap="flat" cmpd="sng" w="158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2305985" y="3523042"/>
            <a:ext cx="931954" cy="886051"/>
          </a:xfrm>
          <a:prstGeom prst="roundRect">
            <a:avLst>
              <a:gd fmla="val 11921" name="adj"/>
            </a:avLst>
          </a:prstGeom>
          <a:solidFill>
            <a:schemeClr val="accent4"/>
          </a:solidFill>
          <a:ln cap="flat" cmpd="sng" w="635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ctr" dir="5400000" dist="38100">
              <a:srgbClr val="000000">
                <a:alpha val="40000"/>
              </a:srgbClr>
            </a:outerShdw>
          </a:effectLst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7" name="Google Shape;177;p19"/>
          <p:cNvSpPr/>
          <p:nvPr/>
        </p:nvSpPr>
        <p:spPr>
          <a:xfrm>
            <a:off x="825376" y="2370440"/>
            <a:ext cx="1036927" cy="1038223"/>
          </a:xfrm>
          <a:prstGeom prst="ellipse">
            <a:avLst/>
          </a:prstGeom>
          <a:solidFill>
            <a:schemeClr val="accent1"/>
          </a:solidFill>
          <a:ln cap="flat" cmpd="sng" w="635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ctr" dir="5400000" dist="38100">
              <a:srgbClr val="000000">
                <a:alpha val="40000"/>
              </a:srgbClr>
            </a:outerShdw>
          </a:effectLst>
        </p:spPr>
        <p:txBody>
          <a:bodyPr anchorCtr="0" anchor="ctr" bIns="31050" lIns="62100" spcFirstLastPara="1" rIns="62100" wrap="square" tIns="310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STEP HERE</a:t>
            </a:r>
            <a:endParaRPr b="1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8" name="Google Shape;178;p19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/>
        </p:nvSpPr>
        <p:spPr>
          <a:xfrm>
            <a:off x="2879812" y="366504"/>
            <a:ext cx="3384376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500"/>
              <a:buFont typeface="Consolas"/>
              <a:buNone/>
            </a:pPr>
            <a:r>
              <a:rPr b="0" i="0" lang="tr-TR" sz="2500" u="none" cap="none" strike="noStrike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185" name="Google Shape;185;p20"/>
          <p:cNvSpPr txBox="1"/>
          <p:nvPr/>
        </p:nvSpPr>
        <p:spPr>
          <a:xfrm>
            <a:off x="1547665" y="1009640"/>
            <a:ext cx="46805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6" name="Google Shape;186;p20"/>
          <p:cNvSpPr/>
          <p:nvPr/>
        </p:nvSpPr>
        <p:spPr>
          <a:xfrm>
            <a:off x="683569" y="911533"/>
            <a:ext cx="687215" cy="68721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FCFC"/>
              </a:buClr>
              <a:buSzPts val="3200"/>
              <a:buFont typeface="Consolas"/>
              <a:buNone/>
            </a:pPr>
            <a:r>
              <a:rPr b="0" i="0" lang="tr-TR" sz="3200" u="none" cap="none" strike="noStrike">
                <a:solidFill>
                  <a:srgbClr val="FCFCFC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b="0" i="0" sz="3200" u="none" cap="none" strike="noStrike">
              <a:solidFill>
                <a:srgbClr val="FCFCF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87" name="Google Shape;187;p20"/>
          <p:cNvGrpSpPr/>
          <p:nvPr/>
        </p:nvGrpSpPr>
        <p:grpSpPr>
          <a:xfrm>
            <a:off x="971600" y="1635646"/>
            <a:ext cx="677033" cy="677033"/>
            <a:chOff x="304800" y="673100"/>
            <a:chExt cx="4000500" cy="4000500"/>
          </a:xfrm>
        </p:grpSpPr>
        <p:sp>
          <p:nvSpPr>
            <p:cNvPr id="188" name="Google Shape;188;p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89" name="Google Shape;189;p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ts val="3200"/>
                <a:buFont typeface="Consolas"/>
                <a:buNone/>
              </a:pPr>
              <a:r>
                <a:rPr b="0" i="0" lang="tr-TR" sz="3200" u="none" cap="none" strike="noStrike">
                  <a:solidFill>
                    <a:srgbClr val="080808"/>
                  </a:solidFill>
                  <a:latin typeface="Consolas"/>
                  <a:ea typeface="Consolas"/>
                  <a:cs typeface="Consolas"/>
                  <a:sym typeface="Consolas"/>
                </a:rPr>
                <a:t>2</a:t>
              </a:r>
              <a:endParaRPr b="0" i="0" sz="3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190" name="Google Shape;190;p20"/>
          <p:cNvSpPr/>
          <p:nvPr/>
        </p:nvSpPr>
        <p:spPr>
          <a:xfrm>
            <a:off x="1259632" y="2355726"/>
            <a:ext cx="687215" cy="6872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FCFC"/>
              </a:buClr>
              <a:buSzPts val="3200"/>
              <a:buFont typeface="Consolas"/>
              <a:buNone/>
            </a:pPr>
            <a:r>
              <a:rPr b="0" i="0" lang="tr-TR" sz="3200" u="none" cap="none" strike="noStrike">
                <a:solidFill>
                  <a:srgbClr val="FCFCFC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endParaRPr b="0" i="0" sz="3200" u="none" cap="none" strike="noStrike">
              <a:solidFill>
                <a:srgbClr val="FCFCF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91" name="Google Shape;191;p20"/>
          <p:cNvGrpSpPr/>
          <p:nvPr/>
        </p:nvGrpSpPr>
        <p:grpSpPr>
          <a:xfrm>
            <a:off x="1547664" y="3075806"/>
            <a:ext cx="677033" cy="677033"/>
            <a:chOff x="304800" y="673100"/>
            <a:chExt cx="4000500" cy="4000500"/>
          </a:xfrm>
        </p:grpSpPr>
        <p:sp>
          <p:nvSpPr>
            <p:cNvPr id="192" name="Google Shape;192;p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lt1"/>
                </a:gs>
                <a:gs pos="55000">
                  <a:srgbClr val="F2F2F2"/>
                </a:gs>
                <a:gs pos="100000">
                  <a:srgbClr val="A5A5A5"/>
                </a:gs>
              </a:gsLst>
              <a:lin ang="81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93" name="Google Shape;193;p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1000">
                  <a:srgbClr val="F2F2F2"/>
                </a:gs>
                <a:gs pos="100000">
                  <a:srgbClr val="BFBFBF"/>
                </a:gs>
              </a:gsLst>
              <a:lin ang="18900000" scaled="0"/>
            </a:gradFill>
            <a:ln>
              <a:noFill/>
            </a:ln>
            <a:effectLst>
              <a:outerShdw blurRad="444500" rotWithShape="0" algn="tr" dir="8100000" dist="254000">
                <a:srgbClr val="000000">
                  <a:alpha val="49803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ts val="3200"/>
                <a:buFont typeface="Consolas"/>
                <a:buNone/>
              </a:pPr>
              <a:r>
                <a:rPr b="0" i="0" lang="tr-TR" sz="3200" u="none" cap="none" strike="noStrike">
                  <a:solidFill>
                    <a:srgbClr val="080808"/>
                  </a:solidFill>
                  <a:latin typeface="Consolas"/>
                  <a:ea typeface="Consolas"/>
                  <a:cs typeface="Consolas"/>
                  <a:sym typeface="Consolas"/>
                </a:rPr>
                <a:t>4</a:t>
              </a:r>
              <a:endParaRPr b="0" i="0" sz="3200" u="none" cap="none" strike="noStrike">
                <a:solidFill>
                  <a:srgbClr val="080808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194" name="Google Shape;194;p20"/>
          <p:cNvSpPr/>
          <p:nvPr/>
        </p:nvSpPr>
        <p:spPr>
          <a:xfrm>
            <a:off x="1835696" y="3806685"/>
            <a:ext cx="687215" cy="68721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rotWithShape="0" algn="tr" dir="8100000" dist="254000">
              <a:srgbClr val="000000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FCFC"/>
              </a:buClr>
              <a:buSzPts val="3200"/>
              <a:buFont typeface="Consolas"/>
              <a:buNone/>
            </a:pPr>
            <a:r>
              <a:rPr b="0" i="0" lang="tr-TR" sz="3200" u="none" cap="none" strike="noStrike">
                <a:solidFill>
                  <a:srgbClr val="FCFCFC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endParaRPr b="0" i="0" sz="3200" u="none" cap="none" strike="noStrike">
              <a:solidFill>
                <a:srgbClr val="FCFCFC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5" name="Google Shape;195;p20"/>
          <p:cNvSpPr txBox="1"/>
          <p:nvPr/>
        </p:nvSpPr>
        <p:spPr>
          <a:xfrm>
            <a:off x="1763688" y="1724086"/>
            <a:ext cx="547260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6" name="Google Shape;196;p20"/>
          <p:cNvSpPr txBox="1"/>
          <p:nvPr/>
        </p:nvSpPr>
        <p:spPr>
          <a:xfrm>
            <a:off x="2051720" y="2449662"/>
            <a:ext cx="554461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7" name="Google Shape;197;p20"/>
          <p:cNvSpPr txBox="1"/>
          <p:nvPr/>
        </p:nvSpPr>
        <p:spPr>
          <a:xfrm>
            <a:off x="2411760" y="3147814"/>
            <a:ext cx="568863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8" name="Google Shape;198;p20"/>
          <p:cNvSpPr txBox="1"/>
          <p:nvPr/>
        </p:nvSpPr>
        <p:spPr>
          <a:xfrm>
            <a:off x="2699791" y="3939902"/>
            <a:ext cx="583264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9" name="Google Shape;199;p20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06" name="Google Shape;206;p21"/>
          <p:cNvSpPr txBox="1"/>
          <p:nvPr/>
        </p:nvSpPr>
        <p:spPr>
          <a:xfrm>
            <a:off x="1025957" y="3504292"/>
            <a:ext cx="842415" cy="484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50" lIns="68525" spcFirstLastPara="1" rIns="68525" wrap="square" tIns="342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2123749" y="2600373"/>
            <a:ext cx="1193420" cy="26926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50" lIns="68525" spcFirstLastPara="1" rIns="68525" wrap="square" tIns="342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8" name="Google Shape;208;p21"/>
          <p:cNvSpPr txBox="1"/>
          <p:nvPr/>
        </p:nvSpPr>
        <p:spPr>
          <a:xfrm>
            <a:off x="3607913" y="3328917"/>
            <a:ext cx="842415" cy="484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50" lIns="68525" spcFirstLastPara="1" rIns="68525" wrap="square" tIns="342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9" name="Google Shape;209;p21"/>
          <p:cNvSpPr txBox="1"/>
          <p:nvPr/>
        </p:nvSpPr>
        <p:spPr>
          <a:xfrm>
            <a:off x="4689429" y="2625673"/>
            <a:ext cx="1193420" cy="26926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50" lIns="68525" spcFirstLastPara="1" rIns="68525" wrap="square" tIns="342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300" u="none" cap="none" strike="noStrike">
                <a:solidFill>
                  <a:srgbClr val="262626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300" u="none" cap="none" strike="noStrike">
              <a:solidFill>
                <a:srgbClr val="26262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0" name="Google Shape;210;p21"/>
          <p:cNvSpPr/>
          <p:nvPr/>
        </p:nvSpPr>
        <p:spPr>
          <a:xfrm>
            <a:off x="6454228" y="1833506"/>
            <a:ext cx="1943204" cy="2631453"/>
          </a:xfrm>
          <a:prstGeom prst="rect">
            <a:avLst/>
          </a:prstGeom>
          <a:noFill/>
          <a:ln>
            <a:noFill/>
          </a:ln>
        </p:spPr>
        <p:txBody>
          <a:bodyPr anchorCtr="0" anchor="t" bIns="34250" lIns="68525" spcFirstLastPara="1" rIns="68525" wrap="square" tIns="3425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5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 We hope that this template will return to you as a time, money and reputation.</a:t>
            </a:r>
            <a:endParaRPr b="0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1" name="Google Shape;211;p21"/>
          <p:cNvSpPr/>
          <p:nvPr/>
        </p:nvSpPr>
        <p:spPr>
          <a:xfrm>
            <a:off x="1838595" y="1869787"/>
            <a:ext cx="1746805" cy="1747374"/>
          </a:xfrm>
          <a:custGeom>
            <a:rect b="b" l="l" r="r" t="t"/>
            <a:pathLst>
              <a:path extrusionOk="0" h="2628031" w="2628619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34250" lIns="0" spcFirstLastPara="1" rIns="0" wrap="square" tIns="342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2" name="Google Shape;212;p21"/>
          <p:cNvSpPr/>
          <p:nvPr/>
        </p:nvSpPr>
        <p:spPr>
          <a:xfrm>
            <a:off x="3330306" y="2822178"/>
            <a:ext cx="1380704" cy="1381156"/>
          </a:xfrm>
          <a:custGeom>
            <a:rect b="b" l="l" r="r" t="t"/>
            <a:pathLst>
              <a:path extrusionOk="0" h="1487615" w="1487948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34250" lIns="0" spcFirstLastPara="1" rIns="0" wrap="square" tIns="342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414455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3" name="Google Shape;213;p21"/>
          <p:cNvSpPr/>
          <p:nvPr/>
        </p:nvSpPr>
        <p:spPr>
          <a:xfrm>
            <a:off x="685592" y="2955687"/>
            <a:ext cx="1523907" cy="1523500"/>
          </a:xfrm>
          <a:custGeom>
            <a:rect b="b" l="l" r="r" t="t"/>
            <a:pathLst>
              <a:path extrusionOk="0" h="2080525" w="2075647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34250" lIns="0" spcFirstLastPara="1" rIns="0" wrap="square" tIns="342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4" name="Google Shape;214;p21"/>
          <p:cNvSpPr/>
          <p:nvPr/>
        </p:nvSpPr>
        <p:spPr>
          <a:xfrm>
            <a:off x="4443769" y="1924815"/>
            <a:ext cx="1667814" cy="1668361"/>
          </a:xfrm>
          <a:custGeom>
            <a:rect b="b" l="l" r="r" t="t"/>
            <a:pathLst>
              <a:path extrusionOk="0" h="1487615" w="1487948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34250" lIns="0" spcFirstLastPara="1" rIns="0" wrap="square" tIns="3425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5" name="Google Shape;215;p21"/>
          <p:cNvSpPr/>
          <p:nvPr/>
        </p:nvSpPr>
        <p:spPr>
          <a:xfrm>
            <a:off x="3114597" y="1131590"/>
            <a:ext cx="2880301" cy="347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OPTION HERE</a:t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6" name="Google Shape;216;p21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150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300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450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"/>
          <p:cNvSpPr txBox="1"/>
          <p:nvPr/>
        </p:nvSpPr>
        <p:spPr>
          <a:xfrm>
            <a:off x="823322" y="205624"/>
            <a:ext cx="3257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nsolas"/>
              <a:buNone/>
            </a:pPr>
            <a:r>
              <a:rPr b="1" i="0" lang="tr-TR" sz="2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grpSp>
        <p:nvGrpSpPr>
          <p:cNvPr id="223" name="Google Shape;223;p22"/>
          <p:cNvGrpSpPr/>
          <p:nvPr/>
        </p:nvGrpSpPr>
        <p:grpSpPr>
          <a:xfrm>
            <a:off x="-108519" y="2506191"/>
            <a:ext cx="2967608" cy="506412"/>
            <a:chOff x="-1032447" y="0"/>
            <a:chExt cx="2967616" cy="506624"/>
          </a:xfrm>
        </p:grpSpPr>
        <p:sp>
          <p:nvSpPr>
            <p:cNvPr id="224" name="Google Shape;224;p22"/>
            <p:cNvSpPr/>
            <p:nvPr/>
          </p:nvSpPr>
          <p:spPr>
            <a:xfrm>
              <a:off x="-1032447" y="73989"/>
              <a:ext cx="2967616" cy="432635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5" name="Google Shape;225;p22"/>
            <p:cNvSpPr/>
            <p:nvPr/>
          </p:nvSpPr>
          <p:spPr>
            <a:xfrm>
              <a:off x="902659" y="0"/>
              <a:ext cx="129852" cy="9522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26" name="Google Shape;226;p22"/>
          <p:cNvSpPr/>
          <p:nvPr/>
        </p:nvSpPr>
        <p:spPr>
          <a:xfrm>
            <a:off x="1360488" y="1191741"/>
            <a:ext cx="1060450" cy="1060450"/>
          </a:xfrm>
          <a:prstGeom prst="ellipse">
            <a:avLst/>
          </a:prstGeom>
          <a:solidFill>
            <a:schemeClr val="accent1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27" name="Google Shape;227;p22"/>
          <p:cNvGrpSpPr/>
          <p:nvPr/>
        </p:nvGrpSpPr>
        <p:grpSpPr>
          <a:xfrm flipH="1" rot="10800000">
            <a:off x="2743200" y="2580803"/>
            <a:ext cx="1935163" cy="506413"/>
            <a:chOff x="0" y="0"/>
            <a:chExt cx="1935168" cy="506624"/>
          </a:xfrm>
        </p:grpSpPr>
        <p:sp>
          <p:nvSpPr>
            <p:cNvPr id="228" name="Google Shape;228;p22"/>
            <p:cNvSpPr/>
            <p:nvPr/>
          </p:nvSpPr>
          <p:spPr>
            <a:xfrm>
              <a:off x="0" y="73989"/>
              <a:ext cx="1935168" cy="432635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902659" y="0"/>
              <a:ext cx="129852" cy="95220"/>
            </a:xfrm>
            <a:prstGeom prst="triangle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30" name="Google Shape;230;p22"/>
          <p:cNvSpPr/>
          <p:nvPr/>
        </p:nvSpPr>
        <p:spPr>
          <a:xfrm>
            <a:off x="3244850" y="3260253"/>
            <a:ext cx="1060450" cy="1060450"/>
          </a:xfrm>
          <a:prstGeom prst="ellipse">
            <a:avLst/>
          </a:prstGeom>
          <a:solidFill>
            <a:schemeClr val="accent2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31" name="Google Shape;231;p22"/>
          <p:cNvGrpSpPr/>
          <p:nvPr/>
        </p:nvGrpSpPr>
        <p:grpSpPr>
          <a:xfrm>
            <a:off x="4565650" y="2506191"/>
            <a:ext cx="1936750" cy="506412"/>
            <a:chOff x="0" y="0"/>
            <a:chExt cx="1935168" cy="506624"/>
          </a:xfrm>
        </p:grpSpPr>
        <p:sp>
          <p:nvSpPr>
            <p:cNvPr id="232" name="Google Shape;232;p22"/>
            <p:cNvSpPr/>
            <p:nvPr/>
          </p:nvSpPr>
          <p:spPr>
            <a:xfrm>
              <a:off x="0" y="73989"/>
              <a:ext cx="1935168" cy="432635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3" name="Google Shape;233;p22"/>
            <p:cNvSpPr/>
            <p:nvPr/>
          </p:nvSpPr>
          <p:spPr>
            <a:xfrm>
              <a:off x="902659" y="0"/>
              <a:ext cx="129852" cy="95220"/>
            </a:xfrm>
            <a:prstGeom prst="triangle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34" name="Google Shape;234;p22"/>
          <p:cNvSpPr/>
          <p:nvPr/>
        </p:nvSpPr>
        <p:spPr>
          <a:xfrm>
            <a:off x="5003800" y="1191741"/>
            <a:ext cx="1060450" cy="1060450"/>
          </a:xfrm>
          <a:prstGeom prst="ellipse">
            <a:avLst/>
          </a:prstGeom>
          <a:solidFill>
            <a:schemeClr val="accent3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5" name="Google Shape;235;p22"/>
          <p:cNvSpPr/>
          <p:nvPr/>
        </p:nvSpPr>
        <p:spPr>
          <a:xfrm>
            <a:off x="6823075" y="3260253"/>
            <a:ext cx="1060450" cy="1060450"/>
          </a:xfrm>
          <a:prstGeom prst="ellipse">
            <a:avLst/>
          </a:prstGeom>
          <a:solidFill>
            <a:schemeClr val="accent4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270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6" name="Google Shape;236;p22"/>
          <p:cNvSpPr/>
          <p:nvPr/>
        </p:nvSpPr>
        <p:spPr>
          <a:xfrm>
            <a:off x="1192213" y="3606328"/>
            <a:ext cx="1397000" cy="718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7" name="Google Shape;237;p22"/>
          <p:cNvSpPr/>
          <p:nvPr/>
        </p:nvSpPr>
        <p:spPr>
          <a:xfrm>
            <a:off x="1293813" y="3314228"/>
            <a:ext cx="11953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8" name="Google Shape;238;p22"/>
          <p:cNvSpPr/>
          <p:nvPr/>
        </p:nvSpPr>
        <p:spPr>
          <a:xfrm>
            <a:off x="1293813" y="2704628"/>
            <a:ext cx="11953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9" name="Google Shape;239;p22"/>
          <p:cNvSpPr/>
          <p:nvPr/>
        </p:nvSpPr>
        <p:spPr>
          <a:xfrm>
            <a:off x="3113088" y="2704628"/>
            <a:ext cx="11953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0" name="Google Shape;240;p22"/>
          <p:cNvSpPr/>
          <p:nvPr/>
        </p:nvSpPr>
        <p:spPr>
          <a:xfrm>
            <a:off x="5016500" y="2704628"/>
            <a:ext cx="1193800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41" name="Google Shape;241;p22"/>
          <p:cNvGrpSpPr/>
          <p:nvPr/>
        </p:nvGrpSpPr>
        <p:grpSpPr>
          <a:xfrm flipH="1" rot="10800000">
            <a:off x="6384924" y="2580802"/>
            <a:ext cx="2867595" cy="506414"/>
            <a:chOff x="-1" y="0"/>
            <a:chExt cx="2865253" cy="506625"/>
          </a:xfrm>
        </p:grpSpPr>
        <p:sp>
          <p:nvSpPr>
            <p:cNvPr id="242" name="Google Shape;242;p22"/>
            <p:cNvSpPr/>
            <p:nvPr/>
          </p:nvSpPr>
          <p:spPr>
            <a:xfrm>
              <a:off x="-1" y="73990"/>
              <a:ext cx="2865253" cy="432635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43" name="Google Shape;243;p22"/>
            <p:cNvSpPr/>
            <p:nvPr/>
          </p:nvSpPr>
          <p:spPr>
            <a:xfrm>
              <a:off x="902659" y="0"/>
              <a:ext cx="129852" cy="95220"/>
            </a:xfrm>
            <a:prstGeom prst="triangle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127000" rotWithShape="0" algn="tr" dir="81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44" name="Google Shape;244;p22"/>
          <p:cNvSpPr/>
          <p:nvPr/>
        </p:nvSpPr>
        <p:spPr>
          <a:xfrm>
            <a:off x="6689725" y="2704628"/>
            <a:ext cx="1195388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5" name="Google Shape;245;p22"/>
          <p:cNvSpPr/>
          <p:nvPr/>
        </p:nvSpPr>
        <p:spPr>
          <a:xfrm>
            <a:off x="3076575" y="1382241"/>
            <a:ext cx="1397000" cy="718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6" name="Google Shape;246;p22"/>
          <p:cNvSpPr/>
          <p:nvPr/>
        </p:nvSpPr>
        <p:spPr>
          <a:xfrm>
            <a:off x="3178175" y="1088553"/>
            <a:ext cx="1193800" cy="1857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7" name="Google Shape;247;p22"/>
          <p:cNvSpPr/>
          <p:nvPr/>
        </p:nvSpPr>
        <p:spPr>
          <a:xfrm>
            <a:off x="4835525" y="3619028"/>
            <a:ext cx="1397000" cy="718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8" name="Google Shape;248;p22"/>
          <p:cNvSpPr/>
          <p:nvPr/>
        </p:nvSpPr>
        <p:spPr>
          <a:xfrm>
            <a:off x="4935538" y="3325341"/>
            <a:ext cx="1195387" cy="18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onsolas"/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添加标题内容</a:t>
            </a:r>
            <a:endParaRPr/>
          </a:p>
        </p:txBody>
      </p:sp>
      <p:sp>
        <p:nvSpPr>
          <p:cNvPr id="249" name="Google Shape;249;p22"/>
          <p:cNvSpPr/>
          <p:nvPr/>
        </p:nvSpPr>
        <p:spPr>
          <a:xfrm>
            <a:off x="6589713" y="1382241"/>
            <a:ext cx="1397000" cy="718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0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We hope that this template will return to you as a time, money and reputation.</a:t>
            </a:r>
            <a:endParaRPr b="0" i="0" sz="10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0" name="Google Shape;250;p22"/>
          <p:cNvSpPr/>
          <p:nvPr/>
        </p:nvSpPr>
        <p:spPr>
          <a:xfrm>
            <a:off x="6689725" y="1088553"/>
            <a:ext cx="1195388" cy="1857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2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200" u="none" cap="none" strike="noStrike">
              <a:solidFill>
                <a:srgbClr val="3F3F3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1" name="Google Shape;251;p22"/>
          <p:cNvSpPr/>
          <p:nvPr/>
        </p:nvSpPr>
        <p:spPr>
          <a:xfrm>
            <a:off x="1609725" y="1475903"/>
            <a:ext cx="561975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6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2" name="Google Shape;252;p22"/>
          <p:cNvSpPr/>
          <p:nvPr/>
        </p:nvSpPr>
        <p:spPr>
          <a:xfrm>
            <a:off x="5253038" y="1475903"/>
            <a:ext cx="560387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6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3" name="Google Shape;253;p22"/>
          <p:cNvSpPr/>
          <p:nvPr/>
        </p:nvSpPr>
        <p:spPr>
          <a:xfrm>
            <a:off x="3494088" y="3544416"/>
            <a:ext cx="561975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6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4" name="Google Shape;254;p22"/>
          <p:cNvSpPr/>
          <p:nvPr/>
        </p:nvSpPr>
        <p:spPr>
          <a:xfrm>
            <a:off x="7072313" y="3544416"/>
            <a:ext cx="561975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16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TITLE HERE</a:t>
            </a:r>
            <a:endParaRPr b="1" i="0" sz="16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5" name="Google Shape;255;p22"/>
          <p:cNvSpPr txBox="1"/>
          <p:nvPr>
            <p:ph type="title"/>
          </p:nvPr>
        </p:nvSpPr>
        <p:spPr>
          <a:xfrm>
            <a:off x="457308" y="-18982"/>
            <a:ext cx="7886700" cy="62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" y="0"/>
            <a:ext cx="91391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3"/>
          <p:cNvSpPr/>
          <p:nvPr/>
        </p:nvSpPr>
        <p:spPr>
          <a:xfrm>
            <a:off x="1032640" y="2079625"/>
            <a:ext cx="8111360" cy="1312919"/>
          </a:xfrm>
          <a:prstGeom prst="rect">
            <a:avLst/>
          </a:prstGeom>
          <a:solidFill>
            <a:srgbClr val="1A3257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2" name="Google Shape;262;p23"/>
          <p:cNvSpPr/>
          <p:nvPr/>
        </p:nvSpPr>
        <p:spPr>
          <a:xfrm>
            <a:off x="376181" y="2079625"/>
            <a:ext cx="1312919" cy="1312919"/>
          </a:xfrm>
          <a:prstGeom prst="chevron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3" name="Google Shape;263;p23"/>
          <p:cNvSpPr txBox="1"/>
          <p:nvPr/>
        </p:nvSpPr>
        <p:spPr>
          <a:xfrm>
            <a:off x="2065281" y="2452915"/>
            <a:ext cx="6043698" cy="5964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nsolas"/>
              <a:buNone/>
            </a:pPr>
            <a:r>
              <a:rPr b="0" i="0" lang="tr-TR" sz="4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DOCTOR</a:t>
            </a:r>
            <a:endParaRPr b="0" i="0" sz="4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4" name="Google Shape;264;p23"/>
          <p:cNvSpPr txBox="1"/>
          <p:nvPr/>
        </p:nvSpPr>
        <p:spPr>
          <a:xfrm>
            <a:off x="3505228" y="969650"/>
            <a:ext cx="285526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onsolas"/>
              <a:buNone/>
            </a:pPr>
            <a:r>
              <a:rPr b="1" i="0" lang="tr-TR" sz="5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PART II</a:t>
            </a:r>
            <a:endParaRPr b="1" i="0" sz="54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lice Academy Presentation Template www.googleslides.org">
  <a:themeElements>
    <a:clrScheme name="自定义 12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92E51"/>
      </a:accent1>
      <a:accent2>
        <a:srgbClr val="396998"/>
      </a:accent2>
      <a:accent3>
        <a:srgbClr val="192E51"/>
      </a:accent3>
      <a:accent4>
        <a:srgbClr val="396998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